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1" autoAdjust="0"/>
    <p:restoredTop sz="93986" autoAdjust="0"/>
  </p:normalViewPr>
  <p:slideViewPr>
    <p:cSldViewPr snapToGrid="0" showGuides="1">
      <p:cViewPr>
        <p:scale>
          <a:sx n="100" d="100"/>
          <a:sy n="100" d="100"/>
        </p:scale>
        <p:origin x="1493" y="466"/>
      </p:cViewPr>
      <p:guideLst>
        <p:guide orient="horz" pos="218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001838"/>
            <a:ext cx="6858000" cy="150812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16313"/>
            <a:ext cx="6858000" cy="5603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3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4A5E79D-76AB-49F4-ABED-90822EC62D1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41480" y="680720"/>
            <a:ext cx="3871436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914E23C-5147-4ADA-9865-29D55180045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5AC549F4-7F9F-4E6C-9902-80AA502A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E72C9-C399-4AE4-90B7-7DA69B239F5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09049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1A63752-28D6-4DC0-AD11-1D08BFCD2342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36770" y="1801184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636770" y="4214819"/>
            <a:ext cx="1350169" cy="190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AC6B7F-C00F-4164-AAB3-3D3A7672F4B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3D97162C-3648-4CFB-B0F7-78D29EBEC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DDFFC4-723F-4675-B423-F4D3BA353053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2604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2D4DABA-1244-4DB2-9A06-8F64014C475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21970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86602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55757" y="1760544"/>
            <a:ext cx="2578894" cy="261841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4DEC2C-DDD7-494A-9A9F-6B2429ABAAAA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C766BE9D-C2B5-45F3-8DEB-7C88E10CA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AE32E8-07DE-44B7-B727-12ECEAC885C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44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CF789C3-E863-447E-9086-5D059F0E3F4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348" y="108000"/>
            <a:ext cx="8927306" cy="664200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959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AA0109-B9EB-4073-9041-BB9DDB3BB994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53829"/>
            <a:ext cx="892683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8395334" y="6486660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0629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8359164" y="6494996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33053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CE522B2-E272-494E-9E37-774733AC8FDB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41600"/>
            <a:ext cx="3510915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82365" y="2641599"/>
            <a:ext cx="3228975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8236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28285" y="4800600"/>
            <a:ext cx="1583055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974205" y="2641599"/>
            <a:ext cx="206121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B2316A7-A3B3-4054-86A0-D3008EB7F5A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4B344797-6500-4C07-A1FB-031A04E1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35DE7B-5F3B-4AA6-A00A-AC5AF94096A6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44541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722BD67-2686-4BE8-88E4-85E12D1D609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674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4873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71795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94869" y="1785851"/>
            <a:ext cx="189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3A1799-93D2-4B31-9F91-8F3C99024431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B60012AD-D0A5-4E8E-9C37-DB16FEED8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965283-8627-4C28-8968-B67B8922B6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8764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6DA4103-F26C-4889-8642-72DC07830298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4057" y="2340493"/>
            <a:ext cx="3410528" cy="204862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E96E58-97A2-40C0-B2FB-146C65A66BC2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35CDA960-8047-4318-82F9-F5945F1F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20E068-E08B-4EF0-9840-7F30BC673E8D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84006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3EA63B2-4A2E-4949-BC2B-30142519D78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9912" y="2072640"/>
            <a:ext cx="2376000" cy="316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62A58A-1FF6-449E-B541-7268C0691AE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DCDD3F7-428C-4769-A3B1-5CE9F2130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380971-D73C-4537-93F9-1B026AD300B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1009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F8635AE-3FB6-40B2-9A9B-A79A542D16B9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97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01740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11855" y="2039936"/>
            <a:ext cx="945000" cy="1260000"/>
          </a:xfrm>
          <a:prstGeom prst="rect">
            <a:avLst/>
          </a:prstGeom>
        </p:spPr>
        <p:txBody>
          <a:bodyPr/>
          <a:lstStyle>
            <a:lvl1pPr>
              <a:defRPr sz="9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B65012-8442-40DA-A25C-0E3C6022717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2A57EA97-9740-46B0-AE9D-EE1B06FCC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9746DA-9219-4949-B308-3D2A50EB995B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235277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8348" y="149226"/>
            <a:ext cx="8927306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5724"/>
            <a:ext cx="78867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158876"/>
            <a:ext cx="7886700" cy="365125"/>
          </a:xfrm>
        </p:spPr>
        <p:txBody>
          <a:bodyPr>
            <a:noAutofit/>
          </a:bodyPr>
          <a:lstStyle>
            <a:lvl1pPr marL="0" indent="0" algn="ctr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69400" y="2304098"/>
            <a:ext cx="2005200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8395334" y="6491772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8484870" y="6485741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8359164" y="6500108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395433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D69F99F-A965-4229-8043-DC92CC2147AF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03784"/>
            <a:ext cx="8926830" cy="6658768"/>
          </a:xfrm>
        </p:spPr>
        <p:txBody>
          <a:bodyPr/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bg2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AEA2672-A707-4441-91CD-7F7D8925AA98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4071A55-9627-4C64-B7F9-6E78BB05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1E1697-479B-460E-A74C-61B3E7297558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436169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3BA693B-5D48-437F-8A34-B918C61DB0D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5328563"/>
            <a:ext cx="8927306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D43653-3EBC-4505-B8AB-15067BBACA2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D80B789-F806-4061-A3DC-A9C98504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17A612-52C4-454F-AB16-04045EC29A4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82415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E6C48A-52CD-43D9-9BDA-4F9DAF8F4605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422402"/>
            <a:ext cx="5362575" cy="2648708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782CD7-97B6-412F-BC6D-FBED03A072B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FACEA797-2E30-4ED4-AB05-1BFA0F28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168F7-B029-4F34-9068-9D6587C92AD9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4695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317D7AC-A6AD-4C49-BF69-043FD333E4C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5304" y="1658938"/>
            <a:ext cx="8093393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0252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E29DE1B-2400-4C6C-B9A2-E9AF5BB15086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1494" y="2105396"/>
            <a:ext cx="4050506" cy="3361501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9C75E4-5168-4733-BC2C-EB6D7892E68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1B1CFBD1-650F-43BF-BB7B-0C9953594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EC0A24-B441-4EA7-9BA6-BA55AF1403B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10112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0C90F85-2B5A-4B9C-8125-32F3E2DBA1BA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348" y="3471395"/>
            <a:ext cx="8927306" cy="3261487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0965EE-02C8-4D3F-8686-4FD8D4262B0F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32044E16-531F-4E03-A90E-595356F0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D57DA2-5841-4595-A3B7-D9479852C7D1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6493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89A7019-EF0B-4FC4-98D5-A24D09A99013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2667000"/>
            <a:ext cx="892683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1B4881-C1CD-4754-BD5F-4195B0413D14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7A7574E4-A654-44A2-907B-463CC69D6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EC9AB6-C2C3-432E-ADF7-C22B2119DE44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8334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639AB10-A548-426F-8E35-40887CE42781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C4A230-BA00-4314-9D3D-2E7C5B0BBC3B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CFA6AB6D-D648-471F-B6FC-F5341A269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D6D0E8-A8E8-4215-9441-3E9864E9678C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56595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45A7E34-0701-4373-84B9-270B2BDC471D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849120"/>
            <a:ext cx="892683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70" y="395724"/>
            <a:ext cx="78867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970" y="1158876"/>
            <a:ext cx="7886700" cy="365125"/>
          </a:xfrm>
        </p:spPr>
        <p:txBody>
          <a:bodyPr>
            <a:noAutofit/>
          </a:bodyPr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A1CE0BB-0B06-4283-8B81-9449E340C505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77E59AC-25FB-413C-B78A-B61F8876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10D614-AE50-4959-9FC5-D7B708661B55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140601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41BC710-8308-427D-889E-4451E043635C}"/>
              </a:ext>
            </a:extLst>
          </p:cNvPr>
          <p:cNvSpPr/>
          <p:nvPr userDrawn="1"/>
        </p:nvSpPr>
        <p:spPr>
          <a:xfrm>
            <a:off x="108585" y="108000"/>
            <a:ext cx="8926830" cy="664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8585" y="135136"/>
            <a:ext cx="4050506" cy="6560820"/>
          </a:xfrm>
        </p:spPr>
        <p:txBody>
          <a:bodyPr/>
          <a:lstStyle/>
          <a:p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648F37-AF32-4F8A-9E85-F0ED7458752E}"/>
              </a:ext>
            </a:extLst>
          </p:cNvPr>
          <p:cNvSpPr/>
          <p:nvPr userDrawn="1"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E5BB5AC7-9C70-4E14-915A-632BC645E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9417"/>
            <a:ext cx="419984" cy="274955"/>
          </a:xfrm>
        </p:spPr>
        <p:txBody>
          <a:bodyPr/>
          <a:lstStyle>
            <a:lvl1pPr algn="r">
              <a:defRPr sz="75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0AE1B9-07D2-4E96-86B7-9007DC53E8F2}"/>
              </a:ext>
            </a:extLst>
          </p:cNvPr>
          <p:cNvSpPr txBox="1"/>
          <p:nvPr userDrawn="1"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337396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9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08585" y="108587"/>
            <a:ext cx="8926830" cy="664082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617708"/>
            <a:ext cx="6858000" cy="1131094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30705"/>
            <a:ext cx="6858000" cy="273844"/>
          </a:xfrm>
        </p:spPr>
        <p:txBody>
          <a:bodyPr anchor="ctr">
            <a:normAutofit fontScale="92500" lnSpcReduction="10000"/>
          </a:bodyPr>
          <a:lstStyle/>
          <a:p>
            <a:r>
              <a:rPr lang="en-ID" sz="1500" dirty="0">
                <a:solidFill>
                  <a:schemeClr val="bg2"/>
                </a:solidFill>
              </a:rPr>
              <a:t>Multipurpose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154BB3-F04D-43D2-83F3-3375165E2D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4404360" y="1591300"/>
            <a:ext cx="32905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300" dirty="0">
                <a:latin typeface="+mj-lt"/>
              </a:rPr>
              <a:t>TOM HARDES</a:t>
            </a:r>
            <a:endParaRPr lang="id-ID" sz="33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4404361" y="2582968"/>
            <a:ext cx="4332854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Integer quis tortor eros. Cras vitae</a:t>
            </a:r>
            <a:r>
              <a:rPr lang="en-ID" sz="1050" dirty="0"/>
              <a:t>.</a:t>
            </a:r>
            <a:endParaRPr lang="en-US" sz="105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4404360" y="2138583"/>
            <a:ext cx="2634694" cy="312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2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2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4764098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4495993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6301380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6033274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7787766" y="4654325"/>
            <a:ext cx="7008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+mj-lt"/>
              </a:rPr>
              <a:t>Awards</a:t>
            </a:r>
            <a:endParaRPr lang="id-ID" sz="12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7519660" y="4908240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4882741" y="4100259"/>
            <a:ext cx="463547" cy="462626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6442600" y="4133011"/>
            <a:ext cx="418391" cy="384293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7934515" y="4118369"/>
            <a:ext cx="407333" cy="419313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4080B1A-F553-4904-BD00-8DD5BCA81C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521971" y="2164849"/>
            <a:ext cx="3996690" cy="1278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050" dirty="0"/>
              <a:t>Lorem </a:t>
            </a:r>
            <a:r>
              <a:rPr lang="en-US" sz="1050" dirty="0" err="1"/>
              <a:t>Ipsum</a:t>
            </a:r>
            <a:r>
              <a:rPr lang="en-US" sz="105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050" dirty="0"/>
              <a:t> In hac habitasse platea dictumst. </a:t>
            </a:r>
            <a:endParaRPr lang="en-US" sz="10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632134" y="3506437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670562" y="3854007"/>
            <a:ext cx="3283484" cy="13157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670237" y="3854007"/>
            <a:ext cx="2904620" cy="13157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632134" y="4153156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670562" y="4500726"/>
            <a:ext cx="3283484" cy="131578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670236" y="4500726"/>
            <a:ext cx="2487735" cy="131578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632134" y="4799875"/>
            <a:ext cx="3283484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/>
              <a:t>Description</a:t>
            </a:r>
            <a:endParaRPr lang="id-ID" sz="105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670562" y="5147445"/>
            <a:ext cx="3283484" cy="131578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670234" y="5147445"/>
            <a:ext cx="3184301" cy="131578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3822287" y="3741490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1"/>
                </a:solidFill>
              </a:rPr>
              <a:t>90%</a:t>
            </a:r>
            <a:endParaRPr lang="id-ID" sz="105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3822287" y="4388209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2"/>
                </a:solidFill>
              </a:rPr>
              <a:t>75%</a:t>
            </a:r>
            <a:endParaRPr lang="id-ID" sz="105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3822287" y="5034928"/>
            <a:ext cx="654217" cy="308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 b="1" dirty="0">
                <a:solidFill>
                  <a:schemeClr val="accent3"/>
                </a:solidFill>
              </a:rPr>
              <a:t>97%</a:t>
            </a:r>
            <a:endParaRPr lang="id-ID" sz="105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2DF221D-26F2-46AF-B274-DB29A9C9F8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913C495-9789-4B5E-8BB8-3D2924ADAD0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A8100F-69D7-48FA-9C6F-805D774A5C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EC9F574-DC46-41E0-A834-F2BBFA83BE2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1958136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1958137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1958136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1958137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6068175" y="2218016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6068176" y="177017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6068175" y="4638978"/>
            <a:ext cx="2427890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6068176" y="418617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1958136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1958136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6068175" y="4373444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6068175" y="195698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192F0E-B61B-4F6B-8DC5-98C094DFFB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26EF05F-CFBB-4F32-953F-23701505C5E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604D5C0-5800-4D2B-9F98-76DABD2F8C3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456996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456997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James Bolt</a:t>
            </a:r>
            <a:endParaRPr lang="id-ID" sz="1350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456996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3286602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3286603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3286602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6043137" y="4945173"/>
            <a:ext cx="2643868" cy="103598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6043138" y="4492368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>
                <a:latin typeface="+mj-lt"/>
              </a:rPr>
              <a:t>Bob Sandy</a:t>
            </a:r>
            <a:endParaRPr lang="id-ID" sz="1350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6043137" y="4679639"/>
            <a:ext cx="209379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900" dirty="0" err="1">
                <a:solidFill>
                  <a:schemeClr val="accent1"/>
                </a:solidFill>
              </a:rPr>
              <a:t>Jobtitle</a:t>
            </a:r>
            <a:r>
              <a:rPr lang="en-ID" sz="900" dirty="0">
                <a:solidFill>
                  <a:schemeClr val="accent1"/>
                </a:solidFill>
              </a:rPr>
              <a:t> here</a:t>
            </a:r>
            <a:endParaRPr lang="id-ID" sz="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6497178" y="400588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6497178" y="354554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6497178" y="538689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6300078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6497178" y="49265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6497178" y="4466219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6497178" y="446319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6497178" y="308520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6300078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6497178" y="262486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6497178" y="2164520"/>
            <a:ext cx="189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4476036" y="2628530"/>
            <a:ext cx="0" cy="2295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3467285" y="3775709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3467285" y="3705644"/>
            <a:ext cx="0" cy="81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2345216" y="3775709"/>
            <a:ext cx="112206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694117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6692701" y="200126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6692701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6692701" y="292194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6692701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6692701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4669044" y="24616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4669044" y="361244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4669044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6692701" y="430295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6692701" y="476330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6692701" y="5223639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739390" y="363721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2639177" y="338228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2639177" y="3842620"/>
            <a:ext cx="1656218" cy="32652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06" tIns="11906" rIns="11906" bIns="11906" numCol="1" spcCol="1270" anchor="ctr" anchorCtr="0">
            <a:noAutofit/>
          </a:bodyPr>
          <a:lstStyle/>
          <a:p>
            <a:pPr algn="ctr" defTabSz="8334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ID" sz="1875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4473132" y="26248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4473132" y="4926560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6497178" y="2164521"/>
            <a:ext cx="0" cy="92210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4476036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6300078" y="3775709"/>
            <a:ext cx="1971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6497178" y="3545540"/>
            <a:ext cx="0" cy="4644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2684450" y="3400657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2684450" y="386879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4714317" y="249086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4714317" y="363764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4714317" y="478615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Paul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6737974" y="2026021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6737974" y="24863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6737974" y="2948875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6737974" y="3409214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Tony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6737974" y="386360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6737974" y="4323946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Lee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6737974" y="478646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6737974" y="5246800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Hank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3467286" y="3775709"/>
            <a:ext cx="100584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23313" y="958850"/>
            <a:ext cx="420687" cy="20637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bg2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bg2"/>
                </a:solidFill>
              </a:rPr>
              <a:t>centered</a:t>
            </a:r>
            <a:r>
              <a:rPr lang="en-ID" sz="105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8484870" y="6497955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16</a:t>
            </a:fld>
            <a:endParaRPr lang="en-US" sz="7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456995" y="5358274"/>
            <a:ext cx="8447858" cy="6933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 sunt explicabo.</a:t>
            </a:r>
            <a:r>
              <a:rPr lang="en-ID" sz="900" b="1" i="1" dirty="0"/>
              <a:t> </a:t>
            </a:r>
            <a:r>
              <a:rPr lang="en-US" sz="9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456995" y="5086169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id-ID" sz="1050" dirty="0">
                <a:solidFill>
                  <a:schemeClr val="tx2"/>
                </a:solidFill>
              </a:rPr>
              <a:t>Dreamland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7413540" y="5086169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05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050" dirty="0">
                <a:solidFill>
                  <a:schemeClr val="tx2"/>
                </a:solidFill>
              </a:rPr>
              <a:t>$750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3692761" y="5086169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050" b="1" dirty="0">
                <a:solidFill>
                  <a:schemeClr val="tx2"/>
                </a:solidFill>
              </a:rPr>
              <a:t> </a:t>
            </a:r>
            <a:r>
              <a:rPr lang="en-ID" sz="1050" dirty="0">
                <a:solidFill>
                  <a:schemeClr val="tx2"/>
                </a:solidFill>
              </a:rPr>
              <a:t>Branding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456995" y="1814116"/>
            <a:ext cx="8447858" cy="2778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900" b="1" dirty="0"/>
              <a:t>Suitable for all categories </a:t>
            </a:r>
            <a:r>
              <a:rPr lang="id-ID" sz="900" dirty="0"/>
              <a:t>business and personal presentation, eaque ipsa quae ab illo inventore veritatis et quasi architecto beatae vitae dicta</a:t>
            </a:r>
            <a:r>
              <a:rPr lang="en-ID" sz="900" dirty="0"/>
              <a:t>, enjoy!</a:t>
            </a:r>
            <a:endParaRPr lang="en-US" sz="9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456995" y="2097568"/>
            <a:ext cx="130780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Client:</a:t>
            </a:r>
            <a:r>
              <a:rPr lang="en-US" sz="1050" b="1" dirty="0"/>
              <a:t> </a:t>
            </a:r>
            <a:r>
              <a:rPr lang="id-ID" sz="1050" dirty="0"/>
              <a:t>Dreamland</a:t>
            </a:r>
            <a:endParaRPr lang="en-US" sz="105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7413540" y="2097568"/>
            <a:ext cx="12813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050" b="1" dirty="0">
                <a:latin typeface="+mj-lt"/>
              </a:rPr>
              <a:t>Budget</a:t>
            </a:r>
            <a:r>
              <a:rPr lang="en-US" sz="1050" b="1" dirty="0">
                <a:latin typeface="+mj-lt"/>
              </a:rPr>
              <a:t>: </a:t>
            </a:r>
            <a:r>
              <a:rPr lang="id-ID" sz="1050" dirty="0"/>
              <a:t>$750</a:t>
            </a:r>
            <a:endParaRPr lang="en-US" sz="105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3692761" y="2097568"/>
            <a:ext cx="175847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050" b="1" dirty="0">
                <a:latin typeface="+mj-lt"/>
              </a:rPr>
              <a:t>Project:</a:t>
            </a:r>
            <a:r>
              <a:rPr lang="en-US" sz="1050" b="1" dirty="0"/>
              <a:t> </a:t>
            </a:r>
            <a:r>
              <a:rPr lang="en-ID" sz="1050" dirty="0"/>
              <a:t>Branding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13513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521970" y="5582143"/>
            <a:ext cx="1890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684135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2549082" y="5582143"/>
            <a:ext cx="1890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271124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4574342" y="5582143"/>
            <a:ext cx="1890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4736507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6599609" y="5582143"/>
            <a:ext cx="1890000" cy="3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6761774" y="5605643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350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2419108" y="2049800"/>
            <a:ext cx="62508" cy="3616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1774384" y="1705007"/>
            <a:ext cx="357371" cy="876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091332" y="1467128"/>
            <a:ext cx="253852" cy="1001202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1996671" y="1845751"/>
            <a:ext cx="4571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3754230" y="2351476"/>
            <a:ext cx="5150624" cy="16190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C3E2A3-A3C1-4A28-80DF-223C849B001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92" y="2112896"/>
            <a:ext cx="3916503" cy="359106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4466173" y="3041610"/>
            <a:ext cx="990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2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5901170" y="3041610"/>
            <a:ext cx="1229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7656308" y="3041610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4779348" y="2553248"/>
            <a:ext cx="364626" cy="364627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6353851" y="2574351"/>
            <a:ext cx="324461" cy="322419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7863436" y="2552901"/>
            <a:ext cx="355508" cy="347864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434314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5897560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7422667" y="3231631"/>
            <a:ext cx="1237043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900" dirty="0" err="1">
                <a:solidFill>
                  <a:schemeClr val="bg2"/>
                </a:solidFill>
              </a:rPr>
              <a:t>Sutiable</a:t>
            </a:r>
            <a:r>
              <a:rPr lang="en-GB" sz="9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4404360" y="3970489"/>
            <a:ext cx="4312920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Contrary to popular belief, </a:t>
            </a:r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is not simply random text. It has roots in a piece of classical Latin literature from 45 BC. Contrary to It has roots in a piece of classical Latin literature from. </a:t>
            </a:r>
            <a:endParaRPr lang="id-ID" sz="1050" dirty="0"/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6605B58-C25A-4FCD-ABBD-B3BE5F8D88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08585" y="106435"/>
            <a:ext cx="8926830" cy="332256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627E4B-AAD1-40B6-8BD9-D8244B2945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144495" y="5074825"/>
            <a:ext cx="6855011" cy="9195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id-ID" sz="1050" b="1" dirty="0"/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3492818" y="4478335"/>
            <a:ext cx="2168998" cy="230833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500" b="1" dirty="0" err="1">
                <a:latin typeface="+mj-lt"/>
              </a:rPr>
              <a:t>Edogar</a:t>
            </a:r>
            <a:r>
              <a:rPr lang="en-ID" sz="1500" b="1" dirty="0">
                <a:latin typeface="+mj-lt"/>
              </a:rPr>
              <a:t> Marcus</a:t>
            </a:r>
            <a:endParaRPr lang="id-ID" sz="15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3910308" y="4717158"/>
            <a:ext cx="133402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dirty="0">
                <a:solidFill>
                  <a:schemeClr val="accent1"/>
                </a:solidFill>
              </a:rPr>
              <a:t>Co-Founder &amp; </a:t>
            </a:r>
            <a:r>
              <a:rPr lang="en-ID" sz="1050" dirty="0" err="1">
                <a:solidFill>
                  <a:schemeClr val="accent1"/>
                </a:solidFill>
              </a:rPr>
              <a:t>Ceo</a:t>
            </a:r>
            <a:endParaRPr lang="id-ID" sz="105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8484870" y="6510178"/>
            <a:ext cx="419984" cy="206216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z="750"/>
              <a:pPr/>
              <a:t>2</a:t>
            </a:fld>
            <a:endParaRPr lang="en-US" sz="750"/>
          </a:p>
        </p:txBody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271" y="1544296"/>
            <a:ext cx="3067345" cy="4355102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623FA9C-DF17-4036-9222-9FA4CA848EB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515075" y="4834961"/>
            <a:ext cx="571125" cy="571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2327897" y="4834961"/>
            <a:ext cx="571125" cy="5711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4170139" y="4834961"/>
            <a:ext cx="571125" cy="5711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4318472" y="4974032"/>
            <a:ext cx="274462" cy="292983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653641" y="4992049"/>
            <a:ext cx="293994" cy="256950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2466968" y="5014948"/>
            <a:ext cx="292983" cy="211151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158000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158000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2968009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2968009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4807437" y="5121264"/>
            <a:ext cx="1184983" cy="3088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050" dirty="0"/>
              <a:t>Description</a:t>
            </a:r>
            <a:endParaRPr lang="id-ID" sz="105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4807437" y="4758124"/>
            <a:ext cx="87521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7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27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3339043" y="2423191"/>
          <a:ext cx="2581532" cy="2195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456260" y="2666716"/>
            <a:ext cx="2533080" cy="176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</a:t>
            </a:r>
            <a:r>
              <a:rPr lang="en-ID" sz="1050" dirty="0"/>
              <a:t>any kind </a:t>
            </a:r>
            <a:r>
              <a:rPr lang="id-ID" sz="1050" dirty="0"/>
              <a:t>business and personal presentation, eaque ipsa quae ab illo inventore veritatis et quasi architecto beatae vitae dicta sunt explicabo.</a:t>
            </a:r>
            <a:r>
              <a:rPr lang="en-ID" sz="1050" i="1" dirty="0"/>
              <a:t> </a:t>
            </a:r>
            <a:r>
              <a:rPr lang="en-US" sz="1050" dirty="0"/>
              <a:t>but the majority have suffered alteration in some form, by injected </a:t>
            </a:r>
            <a:r>
              <a:rPr lang="en-US" sz="1050" dirty="0" err="1"/>
              <a:t>humorious</a:t>
            </a:r>
            <a:r>
              <a:rPr lang="en-US" sz="105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456261" y="2389716"/>
            <a:ext cx="1307804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350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sz="13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F1757AA-6366-47D7-8FE8-AA47E43705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082DA96-90C2-4ABB-80CA-CB5EC8B187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067A8FA-FA02-47C1-BB1C-F2EFFFFEAB3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3906434" y="5131406"/>
            <a:ext cx="129554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350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475276" y="5684964"/>
            <a:ext cx="1284117" cy="288131"/>
            <a:chOff x="633701" y="5841932"/>
            <a:chExt cx="1712155" cy="38417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rgbClr val="808285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/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rgbClr val="808285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rgbClr val="808285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/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44885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>
                  <a:solidFill>
                    <a:srgbClr val="808285"/>
                  </a:solidFill>
                  <a:latin typeface="PT Sans" panose="020B0503020203020204" pitchFamily="34" charset="0"/>
                </a:rPr>
                <a:t>y</a:t>
              </a:r>
              <a:endParaRPr lang="id-ID" sz="1350"/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617690" cy="10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rgbClr val="808285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051753" y="5733618"/>
            <a:ext cx="1374314" cy="195586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3865167" y="5696865"/>
            <a:ext cx="1365977" cy="227528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5612781" y="5704569"/>
            <a:ext cx="1541098" cy="253683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7448820" y="5688495"/>
            <a:ext cx="1438863" cy="285831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1515633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350" b="1" dirty="0" err="1">
                <a:latin typeface="+mj-lt"/>
              </a:rPr>
              <a:t>Aliando</a:t>
            </a:r>
            <a:r>
              <a:rPr lang="en-ID" sz="1350" b="1" dirty="0">
                <a:latin typeface="+mj-lt"/>
              </a:rPr>
              <a:t> Crush</a:t>
            </a:r>
            <a:endParaRPr lang="id-ID" sz="1350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1515633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734771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734771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4433068" y="2291399"/>
            <a:ext cx="15656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350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4433068" y="2545758"/>
            <a:ext cx="1565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9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494327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3400493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6404444" y="3417379"/>
            <a:ext cx="235793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050" dirty="0">
                <a:cs typeface="Raavi" panose="02000500000000000000" pitchFamily="2"/>
              </a:rPr>
              <a:t>“ </a:t>
            </a:r>
            <a:r>
              <a:rPr lang="en-US" sz="1050" dirty="0">
                <a:cs typeface="Raavi" panose="02000500000000000000" pitchFamily="2"/>
              </a:rPr>
              <a:t>P</a:t>
            </a:r>
            <a:r>
              <a:rPr lang="id-ID" sz="1050" dirty="0">
                <a:cs typeface="Raavi" panose="02000500000000000000" pitchFamily="2"/>
              </a:rPr>
              <a:t>assion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leads</a:t>
            </a:r>
            <a:r>
              <a:rPr lang="en-US" sz="1050" dirty="0">
                <a:cs typeface="Raavi" panose="02000500000000000000" pitchFamily="2"/>
              </a:rPr>
              <a:t> </a:t>
            </a:r>
            <a:r>
              <a:rPr lang="id-ID" sz="1050" dirty="0">
                <a:cs typeface="Raavi" panose="02000500000000000000" pitchFamily="2"/>
              </a:rPr>
              <a:t>to design, design leads to performance</a:t>
            </a:r>
            <a:r>
              <a:rPr lang="en-US" sz="1050" dirty="0">
                <a:cs typeface="Raavi" panose="02000500000000000000" pitchFamily="2"/>
              </a:rPr>
              <a:t>, </a:t>
            </a:r>
            <a:r>
              <a:rPr lang="id-ID" sz="1050" dirty="0">
                <a:cs typeface="Raavi" panose="02000500000000000000" pitchFamily="2"/>
              </a:rPr>
              <a:t>performance leads to </a:t>
            </a:r>
            <a:r>
              <a:rPr lang="id-ID" sz="1050" b="1" dirty="0">
                <a:cs typeface="Raavi" panose="02000500000000000000" pitchFamily="2"/>
              </a:rPr>
              <a:t>SUCCESS</a:t>
            </a:r>
            <a:r>
              <a:rPr lang="id-ID" sz="1050" dirty="0"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1594980" y="2839554"/>
            <a:ext cx="750863" cy="124270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4529377" y="2839554"/>
            <a:ext cx="750863" cy="124270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7402148" y="2839554"/>
            <a:ext cx="750863" cy="124270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08585" y="95448"/>
            <a:ext cx="8926830" cy="6667103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8546C3F-53BD-4902-BACB-E6C58ED60FB2}"/>
              </a:ext>
            </a:extLst>
          </p:cNvPr>
          <p:cNvSpPr/>
          <p:nvPr/>
        </p:nvSpPr>
        <p:spPr>
          <a:xfrm>
            <a:off x="8395334" y="95448"/>
            <a:ext cx="54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bg2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B43560-2379-478E-A8E2-E6154A5D406B}"/>
              </a:ext>
            </a:extLst>
          </p:cNvPr>
          <p:cNvSpPr txBox="1"/>
          <p:nvPr/>
        </p:nvSpPr>
        <p:spPr>
          <a:xfrm>
            <a:off x="8359164" y="103784"/>
            <a:ext cx="404278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75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870" y="81797"/>
            <a:ext cx="419984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3488755" y="2246010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6219124" y="2246008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758388" y="2246009"/>
            <a:ext cx="2166488" cy="307661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415073" y="2449069"/>
            <a:ext cx="8531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250764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968007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968007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3955484" y="2449070"/>
            <a:ext cx="12330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1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3981132" y="2853034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3698374" y="3207795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6629748" y="2449068"/>
            <a:ext cx="134524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6711501" y="2853032"/>
            <a:ext cx="11817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6428743" y="3207794"/>
            <a:ext cx="1747252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4022188" y="4683055"/>
            <a:ext cx="1099622" cy="4318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291821" y="4683055"/>
            <a:ext cx="1099622" cy="4318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6752557" y="4683055"/>
            <a:ext cx="1099622" cy="4318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5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1528084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4258452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6988821" y="4748943"/>
            <a:ext cx="6270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4079940" y="2078236"/>
            <a:ext cx="984119" cy="3210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05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4163073" y="2127212"/>
            <a:ext cx="8178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3698374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6428743" y="3288205"/>
            <a:ext cx="1747252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367688" y="3604668"/>
            <a:ext cx="6408624" cy="551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05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050" dirty="0" err="1">
                <a:solidFill>
                  <a:schemeClr val="accent1"/>
                </a:solidFill>
              </a:rPr>
              <a:t>centered</a:t>
            </a:r>
            <a:r>
              <a:rPr lang="en-ID" sz="105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370671" y="3082534"/>
            <a:ext cx="44026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33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33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4532472" y="2369864"/>
            <a:ext cx="2236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4532472" y="2572116"/>
            <a:ext cx="4169568" cy="5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Please put your awesome words to change this one as we use the Lorem ipsum dolor sit </a:t>
            </a:r>
            <a:r>
              <a:rPr lang="en-US" sz="1050" dirty="0" err="1"/>
              <a:t>amet</a:t>
            </a:r>
            <a:r>
              <a:rPr lang="en-US" sz="1050" dirty="0"/>
              <a:t>.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 do.</a:t>
            </a:r>
            <a:endParaRPr lang="en-US" sz="105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4970408" y="3282486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4970408" y="3432896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4970408" y="4266175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4970408" y="4408965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7137330" y="3279424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Files</a:t>
            </a:r>
            <a:endParaRPr lang="id-ID" sz="105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7137331" y="3429834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7137330" y="4263113"/>
            <a:ext cx="5533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+mj-lt"/>
              </a:rPr>
              <a:t>Listen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7137331" y="4405903"/>
            <a:ext cx="156471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category</a:t>
            </a:r>
            <a:r>
              <a:rPr lang="en-US" sz="900" dirty="0"/>
              <a:t>, </a:t>
            </a:r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is not simply random text.</a:t>
            </a:r>
            <a:r>
              <a:rPr lang="id-ID" sz="900" dirty="0"/>
              <a:t> </a:t>
            </a:r>
            <a:endParaRPr lang="en-US" sz="9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1817503" y="2411730"/>
            <a:ext cx="1255757" cy="965883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430" tIns="342900" rIns="11430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420001" y="3392853"/>
            <a:ext cx="2050761" cy="611489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4680" tIns="11430" rIns="394679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022499" y="4019581"/>
            <a:ext cx="2845766" cy="611489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251" tIns="11430" rIns="543251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624996" y="4646311"/>
            <a:ext cx="3640770" cy="611489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91823" tIns="11430" rIns="691824" bIns="68580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00" b="1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1955505" y="4825098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1955505" y="4216474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1955505" y="3580693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1955505" y="3025409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6752561" y="3377806"/>
            <a:ext cx="298784" cy="334748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4636498" y="4438054"/>
            <a:ext cx="276833" cy="253763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4639995" y="3414181"/>
            <a:ext cx="269839" cy="261998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6741039" y="4404020"/>
            <a:ext cx="321830" cy="321831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5403344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5399220" y="422579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7" rIns="56176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4824102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4533263" y="4732473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47396" rIns="56175" bIns="47398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3665614" y="4477177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3661490" y="4235870"/>
            <a:ext cx="205526" cy="260112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6" tIns="47398" rIns="0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3086371" y="3473898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3655673" y="3232591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177" tIns="47396" rIns="-1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3665614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4521629" y="2725915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47397" rIns="56177" bIns="47396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4824102" y="2470620"/>
            <a:ext cx="770702" cy="7707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5692" tIns="125692" rIns="125692" bIns="125692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5393403" y="3222516"/>
            <a:ext cx="205526" cy="260111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47396" rIns="56176" bIns="47397" numCol="1" spcCol="1270" anchor="ctr" anchorCtr="0">
            <a:noAutofit/>
          </a:bodyPr>
          <a:lstStyle/>
          <a:p>
            <a:pPr algn="ctr" defTabSz="4333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975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5801840" y="235887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5801840" y="2532029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6245238" y="3549705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6245238" y="3722855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5801840" y="4725393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5801840" y="4898543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484446" y="2358391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296838" y="2531542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859872" y="3549218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672264" y="3722368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484446" y="4724906"/>
            <a:ext cx="20388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>
                <a:latin typeface="+mj-lt"/>
              </a:rPr>
              <a:t>Description</a:t>
            </a:r>
            <a:endParaRPr lang="id-ID" sz="105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296838" y="4898056"/>
            <a:ext cx="2226499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cs typeface="Arial" panose="020B0604020202020204" pitchFamily="34" charset="0"/>
              </a:rPr>
              <a:t>This </a:t>
            </a:r>
            <a:r>
              <a:rPr lang="en-US" sz="900" b="1" dirty="0">
                <a:cs typeface="Arial" panose="020B0604020202020204" pitchFamily="34" charset="0"/>
              </a:rPr>
              <a:t>Great</a:t>
            </a:r>
            <a:r>
              <a:rPr lang="en-US" sz="9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900" dirty="0" err="1">
                <a:cs typeface="Arial" panose="020B0604020202020204" pitchFamily="34" charset="0"/>
              </a:rPr>
              <a:t>amet</a:t>
            </a:r>
            <a:r>
              <a:rPr lang="en-US" sz="9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3870586" y="4738108"/>
            <a:ext cx="360760" cy="248841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3893207" y="2706548"/>
            <a:ext cx="315516" cy="298847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3347897" y="3706849"/>
            <a:ext cx="247650" cy="3048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5061815" y="2707738"/>
            <a:ext cx="295275" cy="296466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5029074" y="4738108"/>
            <a:ext cx="360760" cy="248841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5653560" y="3712207"/>
            <a:ext cx="270272" cy="294085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576256" y="5146260"/>
            <a:ext cx="120399" cy="1203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696655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304625" y="5146260"/>
            <a:ext cx="120399" cy="1203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425025" y="5102585"/>
            <a:ext cx="5312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028181" y="5146260"/>
            <a:ext cx="120399" cy="1203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148579" y="5102585"/>
            <a:ext cx="1223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3252082" y="5146260"/>
            <a:ext cx="120399" cy="1203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3372481" y="5102585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3958046" y="5142756"/>
            <a:ext cx="120399" cy="12039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4078445" y="5099081"/>
            <a:ext cx="947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900" dirty="0"/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402590" y="2389377"/>
            <a:ext cx="4765863" cy="2325101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996388" y="2918879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1700889" y="3590088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4167116" y="3801792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3782787" y="2910226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2349060" y="2618721"/>
            <a:ext cx="635222" cy="429131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62000" rtlCol="0" anchor="ctr"/>
          <a:lstStyle/>
          <a:p>
            <a:pPr algn="ctr"/>
            <a:r>
              <a:rPr lang="id-ID" sz="12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5364480" y="2312670"/>
            <a:ext cx="3255896" cy="2994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5461459" y="3319234"/>
            <a:ext cx="2979476" cy="187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900" b="1" dirty="0">
                <a:solidFill>
                  <a:schemeClr val="bg2"/>
                </a:solidFill>
              </a:rPr>
              <a:t>,</a:t>
            </a:r>
            <a:r>
              <a:rPr lang="id-ID" sz="9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900" b="1" dirty="0">
                <a:solidFill>
                  <a:schemeClr val="bg2"/>
                </a:solidFill>
              </a:rPr>
              <a:t>business</a:t>
            </a:r>
            <a:r>
              <a:rPr lang="id-ID" sz="900" dirty="0">
                <a:solidFill>
                  <a:schemeClr val="bg2"/>
                </a:solidFill>
              </a:rPr>
              <a:t> and </a:t>
            </a:r>
            <a:r>
              <a:rPr lang="id-ID" sz="900" b="1" dirty="0">
                <a:solidFill>
                  <a:schemeClr val="bg2"/>
                </a:solidFill>
              </a:rPr>
              <a:t>personal presentation</a:t>
            </a:r>
            <a:r>
              <a:rPr lang="en-ID" sz="9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9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900" dirty="0">
                <a:solidFill>
                  <a:schemeClr val="bg2"/>
                </a:solidFill>
              </a:rPr>
              <a:t>, </a:t>
            </a:r>
            <a:r>
              <a:rPr lang="id-ID" sz="900" dirty="0">
                <a:solidFill>
                  <a:schemeClr val="bg2"/>
                </a:solidFill>
              </a:rPr>
              <a:t>Suitable for </a:t>
            </a:r>
            <a:r>
              <a:rPr lang="en-ID" sz="900" dirty="0">
                <a:solidFill>
                  <a:schemeClr val="bg2"/>
                </a:solidFill>
              </a:rPr>
              <a:t>any kind </a:t>
            </a:r>
            <a:r>
              <a:rPr lang="id-ID" sz="900" dirty="0">
                <a:solidFill>
                  <a:schemeClr val="bg2"/>
                </a:solidFill>
              </a:rPr>
              <a:t>business and personal presentation</a:t>
            </a:r>
            <a:r>
              <a:rPr lang="en-ID" sz="900" dirty="0">
                <a:solidFill>
                  <a:schemeClr val="bg2"/>
                </a:solidFill>
              </a:rPr>
              <a:t>.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5457877" y="2970651"/>
            <a:ext cx="13211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5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5461624" y="2389377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6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478744" y="2299971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4885358" y="2299970"/>
          <a:ext cx="3760470" cy="166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4572000" y="2366010"/>
            <a:ext cx="0" cy="317754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522570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1786095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522570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4917891" y="4091501"/>
            <a:ext cx="13115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350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6181416" y="4371023"/>
            <a:ext cx="2628242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4917891" y="4324858"/>
            <a:ext cx="12795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3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33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33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680859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2594274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680857" y="5166142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75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75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2594272" y="5166384"/>
            <a:ext cx="153808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588221" y="5068135"/>
            <a:ext cx="81000" cy="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2515643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5145504" y="498769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7058919" y="4997810"/>
            <a:ext cx="6815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05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05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5145504" y="5166142"/>
            <a:ext cx="141678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7058919" y="5166384"/>
            <a:ext cx="14167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5052867" y="5068135"/>
            <a:ext cx="81000" cy="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6980289" y="5068135"/>
            <a:ext cx="81000" cy="81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8704399-1F95-479B-AB5F-DE821CC251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99060" y="5328563"/>
            <a:ext cx="8945880" cy="140458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99060" y="4475962"/>
            <a:ext cx="1961984" cy="857084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091408" y="3773469"/>
            <a:ext cx="1965570" cy="1559578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081368" y="3323923"/>
            <a:ext cx="1961984" cy="2009124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3077303" y="4123738"/>
            <a:ext cx="1961984" cy="1209308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4063675" y="3499515"/>
            <a:ext cx="1965570" cy="1833532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5059612" y="4899614"/>
            <a:ext cx="1961984" cy="433434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6090607" y="4475962"/>
            <a:ext cx="1961984" cy="857084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7082956" y="3082715"/>
            <a:ext cx="1961984" cy="2250332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614816" y="5455081"/>
            <a:ext cx="9316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Profit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1730584" y="5455081"/>
            <a:ext cx="6896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2680106" y="5455081"/>
            <a:ext cx="7457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3710240" y="5455081"/>
            <a:ext cx="6719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4698973" y="5455081"/>
            <a:ext cx="66075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5463540" y="5455081"/>
            <a:ext cx="11421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Product</a:t>
            </a:r>
            <a:r>
              <a:rPr lang="en-ID" sz="105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050" b="1" dirty="0">
                <a:solidFill>
                  <a:schemeClr val="bg2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6752343" y="5455081"/>
            <a:ext cx="6303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7730607" y="5455081"/>
            <a:ext cx="6751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050" b="1" dirty="0">
                <a:solidFill>
                  <a:schemeClr val="bg2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080649" y="39920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081368" y="338322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3061876" y="2936160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4053683" y="37574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5034920" y="311407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6035637" y="4526761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7072196" y="406820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8072914" y="2679123"/>
            <a:ext cx="0" cy="348166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817794" y="369457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1811903" y="3085795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2790204" y="2638730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350" b="1" dirty="0">
                <a:solidFill>
                  <a:schemeClr val="accent3"/>
                </a:solidFill>
              </a:rPr>
              <a:t>8</a:t>
            </a:r>
            <a:r>
              <a:rPr lang="id-ID" sz="1350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3787128" y="346004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4781236" y="2810232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5768450" y="4229331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6799465" y="3770776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7806762" y="2375283"/>
            <a:ext cx="538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350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E9E9C1-8AEE-454A-8957-4FED260EB2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6151048" y="2429244"/>
            <a:ext cx="67678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6151048" y="2608078"/>
            <a:ext cx="247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6151048" y="3035496"/>
            <a:ext cx="56938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6151048" y="3214330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547-999-317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6151048" y="3565985"/>
            <a:ext cx="5741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6151048" y="375335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9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@project.com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6151048" y="4105010"/>
            <a:ext cx="67037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6151048" y="4300916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9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900" dirty="0">
                <a:ea typeface="Tahoma" pitchFamily="34" charset="0"/>
                <a:cs typeface="Arial" pitchFamily="34" charset="0"/>
              </a:rPr>
              <a:t>.com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6151048" y="4631468"/>
            <a:ext cx="4026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05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6151048" y="4827374"/>
            <a:ext cx="19100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900" dirty="0">
                <a:ea typeface="Tahoma" pitchFamily="34" charset="0"/>
                <a:cs typeface="Arial" pitchFamily="34" charset="0"/>
              </a:rPr>
              <a:t>+62 875 2999</a:t>
            </a:r>
            <a:endParaRPr lang="en-JM" sz="9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5483428" y="4013870"/>
            <a:ext cx="530489" cy="53048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5604512" y="4145274"/>
            <a:ext cx="267681" cy="267681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5483428" y="2422402"/>
            <a:ext cx="530489" cy="530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5596565" y="2527536"/>
            <a:ext cx="283576" cy="283576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5483428" y="2952893"/>
            <a:ext cx="530489" cy="5304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5649323" y="3085473"/>
            <a:ext cx="178059" cy="283576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5483428" y="3483381"/>
            <a:ext cx="530489" cy="5304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5614370" y="3676991"/>
            <a:ext cx="247964" cy="185973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5483428" y="4540621"/>
            <a:ext cx="530489" cy="53048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5624978" y="4695266"/>
            <a:ext cx="226750" cy="244439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261613" y="3345612"/>
            <a:ext cx="362665" cy="472400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521970" y="4453145"/>
            <a:ext cx="3827141" cy="1520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 to your</a:t>
            </a:r>
            <a:r>
              <a:rPr lang="id-ID" sz="1050" dirty="0"/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4572000" y="4501515"/>
            <a:ext cx="0" cy="14230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4794890" y="4453145"/>
            <a:ext cx="3823801" cy="1520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08585" y="108000"/>
            <a:ext cx="8926830" cy="6641999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685800" y="118510"/>
            <a:ext cx="7772400" cy="1458278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1528116" y="259027"/>
            <a:ext cx="6087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72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7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5736679" y="5292224"/>
            <a:ext cx="3011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dirty="0">
                <a:solidFill>
                  <a:schemeClr val="bg2"/>
                </a:solidFill>
              </a:rPr>
              <a:t>Middle Easton, 245 Eva. Pt.Santerus</a:t>
            </a:r>
          </a:p>
          <a:p>
            <a:r>
              <a:rPr lang="id-ID" sz="1200" b="1" dirty="0">
                <a:solidFill>
                  <a:schemeClr val="bg2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5736679" y="582688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project@</a:t>
            </a:r>
            <a:r>
              <a:rPr lang="en-ID" sz="1050" dirty="0" err="1">
                <a:solidFill>
                  <a:schemeClr val="bg2"/>
                </a:solidFill>
              </a:rPr>
              <a:t>slidefactory</a:t>
            </a:r>
            <a:r>
              <a:rPr lang="id-ID" sz="1050" dirty="0">
                <a:solidFill>
                  <a:schemeClr val="bg2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5736679" y="6168208"/>
            <a:ext cx="2411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dirty="0">
                <a:solidFill>
                  <a:schemeClr val="bg2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5444080" y="5868149"/>
            <a:ext cx="226028" cy="142202"/>
            <a:chOff x="5978526" y="1625601"/>
            <a:chExt cx="239713" cy="150812"/>
          </a:xfrm>
          <a:solidFill>
            <a:schemeClr val="bg2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5442779" y="5396503"/>
            <a:ext cx="228630" cy="230144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5443002" y="6169046"/>
            <a:ext cx="228185" cy="214584"/>
            <a:chOff x="9344026" y="1160463"/>
            <a:chExt cx="239713" cy="225425"/>
          </a:xfrm>
          <a:solidFill>
            <a:schemeClr val="bg2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FE2C54-73F6-4C95-84A8-378C7F0B9E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4572000" y="2105397"/>
            <a:ext cx="4050506" cy="112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4572000" y="3225897"/>
            <a:ext cx="4050506" cy="1120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4572000" y="4346397"/>
            <a:ext cx="4050506" cy="1120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5423903" y="2332190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5423902" y="2504432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5423903" y="3434716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5423902" y="3606958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5423903" y="4579733"/>
            <a:ext cx="1833097" cy="207749"/>
          </a:xfrm>
          <a:prstGeom prst="rect">
            <a:avLst/>
          </a:prstGeom>
        </p:spPr>
        <p:txBody>
          <a:bodyPr vert="horz" wrap="square" lIns="91420" tIns="0" rIns="91420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35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35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5423902" y="4751975"/>
            <a:ext cx="3108593" cy="494667"/>
          </a:xfrm>
          <a:prstGeom prst="rect">
            <a:avLst/>
          </a:prstGeom>
        </p:spPr>
        <p:txBody>
          <a:bodyPr vert="horz" wrap="square" lIns="91420" tIns="45710" rIns="91420" bIns="4571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05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05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4725252" y="2361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4725252" y="34818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4725252" y="4602327"/>
            <a:ext cx="608640" cy="60864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4856074" y="4733149"/>
            <a:ext cx="346997" cy="346997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4856074" y="2513908"/>
            <a:ext cx="346997" cy="30347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4910471" y="3635360"/>
            <a:ext cx="238203" cy="346997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CBF4CD2-C4BC-45AD-86A7-F8C2A30D9A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08585" y="3471395"/>
            <a:ext cx="8926830" cy="327367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521970" y="2272098"/>
            <a:ext cx="826770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05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05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793114" y="5096685"/>
            <a:ext cx="1048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38448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240654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3102597" y="5096685"/>
            <a:ext cx="768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2553702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4575761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5160274" y="5096685"/>
            <a:ext cx="907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4681111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6703169" y="4213992"/>
            <a:ext cx="0" cy="1809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7560327" y="5096685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6850330" y="5295400"/>
            <a:ext cx="1865948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00454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3173767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530117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7470395" y="4356256"/>
            <a:ext cx="625820" cy="62582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161794" y="4512988"/>
            <a:ext cx="311325" cy="312353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3333965" y="4521788"/>
            <a:ext cx="305421" cy="29475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5478829" y="4554376"/>
            <a:ext cx="270512" cy="229579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7642570" y="4528431"/>
            <a:ext cx="281468" cy="281468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AE81E8-8DB0-48B9-9301-F6091D00DF0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08585" y="2667000"/>
            <a:ext cx="892683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521970" y="1819880"/>
            <a:ext cx="8267701" cy="551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050" dirty="0"/>
              <a:t>business and personal presentation, eaque ipsa quae ab illo inventore veritatis et quasi architecto beatae vitae dicta sunt explicabo </a:t>
            </a:r>
            <a:r>
              <a:rPr lang="en-US" sz="1050" dirty="0"/>
              <a:t>farmers ensure that we will bring the best of the market.</a:t>
            </a:r>
            <a:endParaRPr lang="id-ID" sz="1050" dirty="0"/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528128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8,750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2699370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3,270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4866804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1,500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873987" y="3855802"/>
            <a:ext cx="8531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3026795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5194228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7328497" y="3855802"/>
            <a:ext cx="8899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Services</a:t>
            </a:r>
            <a:endParaRPr lang="id-ID" sz="1350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7001073" y="3360420"/>
            <a:ext cx="1544839" cy="53081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243" tIns="26243" rIns="26243" bIns="26243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4050" b="1" dirty="0">
                <a:solidFill>
                  <a:schemeClr val="bg2"/>
                </a:solidFill>
                <a:latin typeface="+mj-lt"/>
              </a:rPr>
              <a:t>5,389</a:t>
            </a:r>
            <a:endParaRPr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521970" y="5107940"/>
            <a:ext cx="3827141" cy="793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Suitable for all categories business and personal presentation, eaque ipsa quae ab illo inventore veritatis et quasi architecto beatae vitae dicta sunt explicabo </a:t>
            </a:r>
            <a:r>
              <a:rPr lang="en-US" sz="1050" dirty="0"/>
              <a:t>farmers.</a:t>
            </a:r>
            <a:endParaRPr lang="id-ID" sz="105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4572000" y="5094592"/>
            <a:ext cx="0" cy="797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4794890" y="5107940"/>
            <a:ext cx="3823801" cy="793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 dirty="0"/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076513" y="3837482"/>
            <a:ext cx="74071" cy="567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40226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750758" y="3613131"/>
            <a:ext cx="651510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85273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2013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141408" y="3613131"/>
            <a:ext cx="651510" cy="2133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224338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2014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279291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3549203" y="3613131"/>
            <a:ext cx="651510" cy="2133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365117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2015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4200713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4945568" y="3613131"/>
            <a:ext cx="651510" cy="2133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504754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2016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55970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6336218" y="3613131"/>
            <a:ext cx="651510" cy="2133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6438194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2017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6996878" y="3719811"/>
            <a:ext cx="729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7741733" y="3613131"/>
            <a:ext cx="651510" cy="2133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7843709" y="3615937"/>
            <a:ext cx="4475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  <a:latin typeface="+mj-lt"/>
              </a:rPr>
              <a:t>2018</a:t>
            </a:r>
            <a:endParaRPr lang="id-ID" sz="9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179158" y="4258089"/>
            <a:ext cx="15758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Company</a:t>
            </a:r>
            <a:endParaRPr lang="id-ID" sz="12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179160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196988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Building</a:t>
            </a:r>
            <a:endParaRPr lang="id-ID" sz="12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396955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3964314" y="4258089"/>
            <a:ext cx="160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Team Members</a:t>
            </a:r>
            <a:endParaRPr lang="id-ID" sz="12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3964316" y="4460519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3991669" y="2535670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New Contract</a:t>
            </a:r>
            <a:endParaRPr lang="id-ID" sz="12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3191636" y="2721526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6773752" y="4258089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New Branch</a:t>
            </a:r>
            <a:endParaRPr lang="id-ID" sz="12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6773753" y="4420514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6785866" y="2495665"/>
            <a:ext cx="1133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latin typeface="+mj-lt"/>
              </a:rPr>
              <a:t>More Clients</a:t>
            </a:r>
            <a:endParaRPr lang="id-ID" sz="12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5985833" y="2681521"/>
            <a:ext cx="1933997" cy="6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900" dirty="0"/>
              <a:t>Cras vitae est a orci finibus porta. Cras ac varius ipsum, vel eleifend erat</a:t>
            </a:r>
            <a:r>
              <a:rPr lang="en-ID" sz="900" dirty="0"/>
              <a:t>,</a:t>
            </a:r>
            <a:r>
              <a:rPr lang="id-ID" sz="900" dirty="0"/>
              <a:t> </a:t>
            </a:r>
            <a:r>
              <a:rPr lang="en-ID" sz="900" dirty="0"/>
              <a:t>p</a:t>
            </a:r>
            <a:r>
              <a:rPr lang="id-ID" sz="9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3863267" y="3837482"/>
            <a:ext cx="74071" cy="567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6644345" y="3837482"/>
            <a:ext cx="74071" cy="567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7970744" y="2654067"/>
            <a:ext cx="74071" cy="907765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5183990" y="2654067"/>
            <a:ext cx="74071" cy="907765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2380052" y="2654067"/>
            <a:ext cx="74071" cy="907765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800529" y="2552673"/>
            <a:ext cx="617220" cy="617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1517540" y="2523123"/>
            <a:ext cx="10839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1517539" y="2686121"/>
            <a:ext cx="2634694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800529" y="3533401"/>
            <a:ext cx="617220" cy="617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1517540" y="3503851"/>
            <a:ext cx="9877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1517540" y="3666849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800529" y="4501241"/>
            <a:ext cx="617220" cy="617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1517540" y="4459534"/>
            <a:ext cx="9236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1517540" y="4646846"/>
            <a:ext cx="2536294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5142440" y="2552673"/>
            <a:ext cx="617220" cy="617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5867625" y="2523123"/>
            <a:ext cx="9589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5867624" y="2686121"/>
            <a:ext cx="2535512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5142440" y="3533401"/>
            <a:ext cx="617220" cy="61722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5867625" y="3503851"/>
            <a:ext cx="12121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5867625" y="3666849"/>
            <a:ext cx="2626519" cy="437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5142440" y="4501241"/>
            <a:ext cx="617220" cy="6172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5867625" y="4459534"/>
            <a:ext cx="9797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5867624" y="4646846"/>
            <a:ext cx="2535507" cy="617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900" dirty="0">
                <a:cs typeface="Lato Light"/>
              </a:rPr>
              <a:t>Lorem ipsum dolor sit amet, consectetur adipiscing elit. Aliquam nec congue convallis. </a:t>
            </a:r>
            <a:endParaRPr lang="en-US" sz="9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5288914" y="3718090"/>
            <a:ext cx="324273" cy="247844"/>
            <a:chOff x="5516563" y="84137"/>
            <a:chExt cx="1414463" cy="1081089"/>
          </a:xfrm>
          <a:solidFill>
            <a:schemeClr val="bg2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960833" y="4651538"/>
            <a:ext cx="296613" cy="316630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950279" y="2722441"/>
            <a:ext cx="317722" cy="277688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5292735" y="2727535"/>
            <a:ext cx="316630" cy="267497"/>
            <a:chOff x="13828713" y="2805113"/>
            <a:chExt cx="1381125" cy="1166812"/>
          </a:xfrm>
          <a:solidFill>
            <a:schemeClr val="bg2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950825" y="3727915"/>
            <a:ext cx="316630" cy="228192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5264012" y="4681456"/>
            <a:ext cx="374076" cy="256792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4572000" y="2390401"/>
            <a:ext cx="0" cy="297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CD5E6C1-B953-4161-9B6D-B014CB3289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08585" y="1849120"/>
            <a:ext cx="892683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9454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3552825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6203254" y="2623509"/>
            <a:ext cx="2025000" cy="323165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5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15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3255953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5894378" y="2599198"/>
            <a:ext cx="0" cy="27432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9454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3552825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05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6203254" y="2959285"/>
            <a:ext cx="2038350" cy="234247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05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05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Green Blu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A5C44B"/>
      </a:accent1>
      <a:accent2>
        <a:srgbClr val="7EC564"/>
      </a:accent2>
      <a:accent3>
        <a:srgbClr val="3FBC96"/>
      </a:accent3>
      <a:accent4>
        <a:srgbClr val="40C2D2"/>
      </a:accent4>
      <a:accent5>
        <a:srgbClr val="179DD9"/>
      </a:accent5>
      <a:accent6>
        <a:srgbClr val="1C6EB6"/>
      </a:accent6>
      <a:hlink>
        <a:srgbClr val="A05024"/>
      </a:hlink>
      <a:folHlink>
        <a:srgbClr val="FEC037"/>
      </a:folHlink>
    </a:clrScheme>
    <a:fontScheme name="Network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2443</TotalTime>
  <Words>2067</Words>
  <Application>Microsoft Office PowerPoint</Application>
  <PresentationFormat>On-screen Show (4:3)</PresentationFormat>
  <Paragraphs>369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111</cp:revision>
  <dcterms:created xsi:type="dcterms:W3CDTF">2017-01-10T11:09:36Z</dcterms:created>
  <dcterms:modified xsi:type="dcterms:W3CDTF">2018-07-02T07:20:19Z</dcterms:modified>
</cp:coreProperties>
</file>