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100" d="100"/>
          <a:sy n="100" d="100"/>
        </p:scale>
        <p:origin x="1493" y="466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Maxpoint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FAB03"/>
      </a:accent1>
      <a:accent2>
        <a:srgbClr val="FC7F03"/>
      </a:accent2>
      <a:accent3>
        <a:srgbClr val="FC3903"/>
      </a:accent3>
      <a:accent4>
        <a:srgbClr val="D1024E"/>
      </a:accent4>
      <a:accent5>
        <a:srgbClr val="A6026C"/>
      </a:accent5>
      <a:accent6>
        <a:srgbClr val="0F6193"/>
      </a:accent6>
      <a:hlink>
        <a:srgbClr val="0563C1"/>
      </a:hlink>
      <a:folHlink>
        <a:srgbClr val="954F72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2442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110</cp:revision>
  <dcterms:created xsi:type="dcterms:W3CDTF">2017-01-10T11:09:36Z</dcterms:created>
  <dcterms:modified xsi:type="dcterms:W3CDTF">2018-07-02T07:19:14Z</dcterms:modified>
</cp:coreProperties>
</file>