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6" r:id="rId2"/>
    <p:sldId id="259" r:id="rId3"/>
    <p:sldId id="260" r:id="rId4"/>
    <p:sldId id="258" r:id="rId5"/>
    <p:sldId id="261" r:id="rId6"/>
    <p:sldId id="262" r:id="rId7"/>
    <p:sldId id="264" r:id="rId8"/>
    <p:sldId id="263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4" r:id="rId18"/>
    <p:sldId id="273" r:id="rId19"/>
    <p:sldId id="275" r:id="rId20"/>
    <p:sldId id="276" r:id="rId21"/>
    <p:sldId id="278" r:id="rId22"/>
    <p:sldId id="277" r:id="rId23"/>
    <p:sldId id="279" r:id="rId24"/>
    <p:sldId id="281" r:id="rId25"/>
    <p:sldId id="282" r:id="rId26"/>
    <p:sldId id="283" r:id="rId27"/>
    <p:sldId id="284" r:id="rId28"/>
    <p:sldId id="280" r:id="rId29"/>
    <p:sldId id="285" r:id="rId30"/>
    <p:sldId id="287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51" autoAdjust="0"/>
    <p:restoredTop sz="93986" autoAdjust="0"/>
  </p:normalViewPr>
  <p:slideViewPr>
    <p:cSldViewPr snapToGrid="0" showGuides="1">
      <p:cViewPr varScale="1">
        <p:scale>
          <a:sx n="118" d="100"/>
          <a:sy n="118" d="100"/>
        </p:scale>
        <p:origin x="581" y="86"/>
      </p:cViewPr>
      <p:guideLst>
        <p:guide orient="horz" pos="2183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4.3</c:v>
                </c:pt>
                <c:pt idx="1">
                  <c:v>2.5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12E-4497-9B2E-40F45894421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2.4</c:v>
                </c:pt>
                <c:pt idx="1">
                  <c:v>4.4000000000000004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12E-4497-9B2E-40F45894421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2</c:v>
                </c:pt>
                <c:pt idx="1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12E-4497-9B2E-40F45894421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0"/>
        <c:axId val="870590080"/>
        <c:axId val="870588768"/>
      </c:barChart>
      <c:catAx>
        <c:axId val="8705900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70588768"/>
        <c:crosses val="autoZero"/>
        <c:auto val="1"/>
        <c:lblAlgn val="ctr"/>
        <c:lblOffset val="100"/>
        <c:noMultiLvlLbl val="0"/>
      </c:catAx>
      <c:valAx>
        <c:axId val="8705887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7059008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Sheet1!$A$2:$A$8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10</c:v>
                </c:pt>
                <c:pt idx="1">
                  <c:v>11</c:v>
                </c:pt>
                <c:pt idx="2">
                  <c:v>12</c:v>
                </c:pt>
                <c:pt idx="3">
                  <c:v>9</c:v>
                </c:pt>
                <c:pt idx="4">
                  <c:v>8</c:v>
                </c:pt>
                <c:pt idx="5">
                  <c:v>7</c:v>
                </c:pt>
                <c:pt idx="6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B6B-462D-B31D-A142C95446D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2">
                <a:lumMod val="8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Sheet1!$A$2:$A$8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1</c:v>
                </c:pt>
                <c:pt idx="1">
                  <c:v>2</c:v>
                </c:pt>
                <c:pt idx="2">
                  <c:v>2</c:v>
                </c:pt>
                <c:pt idx="3">
                  <c:v>1</c:v>
                </c:pt>
                <c:pt idx="4">
                  <c:v>3</c:v>
                </c:pt>
                <c:pt idx="5">
                  <c:v>1.2</c:v>
                </c:pt>
                <c:pt idx="6">
                  <c:v>1.7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B6B-462D-B31D-A142C95446D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1737108240"/>
        <c:axId val="1737108568"/>
      </c:barChart>
      <c:catAx>
        <c:axId val="173710824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737108568"/>
        <c:crosses val="autoZero"/>
        <c:auto val="1"/>
        <c:lblAlgn val="ctr"/>
        <c:lblOffset val="100"/>
        <c:noMultiLvlLbl val="0"/>
      </c:catAx>
      <c:valAx>
        <c:axId val="17371085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40000"/>
                  <a:lumOff val="60000"/>
                </a:schemeClr>
              </a:solidFill>
              <a:round/>
            </a:ln>
            <a:effectLst/>
          </c:spPr>
        </c:majorGridlines>
        <c:numFmt formatCode="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+mn-cs"/>
              </a:defRPr>
            </a:pPr>
            <a:endParaRPr lang="en-US"/>
          </a:p>
        </c:txPr>
        <c:crossAx val="17371082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Sheet1!$A$2:$A$8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11</c:v>
                </c:pt>
                <c:pt idx="1">
                  <c:v>9</c:v>
                </c:pt>
                <c:pt idx="2">
                  <c:v>11</c:v>
                </c:pt>
                <c:pt idx="3">
                  <c:v>9.5</c:v>
                </c:pt>
                <c:pt idx="4">
                  <c:v>8</c:v>
                </c:pt>
                <c:pt idx="5">
                  <c:v>8</c:v>
                </c:pt>
                <c:pt idx="6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730-4E00-AC1A-5118A3D118F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2">
                <a:lumMod val="8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Sheet1!$A$2:$A$8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2</c:v>
                </c:pt>
                <c:pt idx="1">
                  <c:v>1.7</c:v>
                </c:pt>
                <c:pt idx="2">
                  <c:v>1.9</c:v>
                </c:pt>
                <c:pt idx="3">
                  <c:v>2</c:v>
                </c:pt>
                <c:pt idx="4">
                  <c:v>3</c:v>
                </c:pt>
                <c:pt idx="5">
                  <c:v>2.1</c:v>
                </c:pt>
                <c:pt idx="6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730-4E00-AC1A-5118A3D118F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1737108240"/>
        <c:axId val="1737108568"/>
      </c:barChart>
      <c:catAx>
        <c:axId val="173710824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737108568"/>
        <c:crosses val="autoZero"/>
        <c:auto val="1"/>
        <c:lblAlgn val="ctr"/>
        <c:lblOffset val="100"/>
        <c:noMultiLvlLbl val="0"/>
      </c:catAx>
      <c:valAx>
        <c:axId val="17371085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40000"/>
                  <a:lumOff val="60000"/>
                </a:schemeClr>
              </a:solidFill>
              <a:round/>
            </a:ln>
            <a:effectLst/>
          </c:spPr>
        </c:majorGridlines>
        <c:numFmt formatCode="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+mn-cs"/>
              </a:defRPr>
            </a:pPr>
            <a:endParaRPr lang="en-US"/>
          </a:p>
        </c:txPr>
        <c:crossAx val="17371082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50E8DD-A0C7-419E-AC85-726EB37FF7FF}" type="datetimeFigureOut">
              <a:rPr lang="en-ID" smtClean="0"/>
              <a:t>02/07/2018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AA71B4-60CD-4D49-B779-926567448A58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387323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AA71B4-60CD-4D49-B779-926567448A58}" type="slidenum">
              <a:rPr lang="en-ID" smtClean="0"/>
              <a:t>6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0012167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AA71B4-60CD-4D49-B779-926567448A58}" type="slidenum">
              <a:rPr lang="en-ID" smtClean="0"/>
              <a:t>11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412149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001837"/>
            <a:ext cx="9144000" cy="150812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516313"/>
            <a:ext cx="9144000" cy="560387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FC544-4C5B-40F5-B6BC-7078F14102FE}" type="datetime1">
              <a:rPr lang="en-US" smtClean="0"/>
              <a:t>7/2/2018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539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ndsc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DFB967-0581-4346-9CD3-A561F10F1176}"/>
              </a:ext>
            </a:extLst>
          </p:cNvPr>
          <p:cNvSpPr/>
          <p:nvPr userDrawn="1"/>
        </p:nvSpPr>
        <p:spPr>
          <a:xfrm>
            <a:off x="11193779" y="141168"/>
            <a:ext cx="72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14D4D2-A4D4-457B-992F-B71736607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3DCCD5-7A27-4A07-81D3-411B661C71A7}"/>
              </a:ext>
            </a:extLst>
          </p:cNvPr>
          <p:cNvSpPr txBox="1"/>
          <p:nvPr userDrawn="1"/>
        </p:nvSpPr>
        <p:spPr>
          <a:xfrm>
            <a:off x="11237030" y="149503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dirty="0">
                <a:solidFill>
                  <a:schemeClr val="bg2"/>
                </a:solidFill>
              </a:rPr>
              <a:t>page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A9143A3-85A2-4DD6-8002-6900D831269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00405" y="1658938"/>
            <a:ext cx="10791190" cy="2455862"/>
          </a:xfrm>
        </p:spPr>
        <p:txBody>
          <a:bodyPr/>
          <a:lstStyle/>
          <a:p>
            <a:endParaRPr lang="en-ID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A5F51C49-0036-4204-9B57-95AAC2F165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960" y="395724"/>
            <a:ext cx="105156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91A47D85-81C8-43FF-9C42-3F48D6FDA76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960" y="1158875"/>
            <a:ext cx="105156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151560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andsc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DFB967-0581-4346-9CD3-A561F10F1176}"/>
              </a:ext>
            </a:extLst>
          </p:cNvPr>
          <p:cNvSpPr/>
          <p:nvPr userDrawn="1"/>
        </p:nvSpPr>
        <p:spPr>
          <a:xfrm>
            <a:off x="11193779" y="141168"/>
            <a:ext cx="72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14D4D2-A4D4-457B-992F-B71736607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3DCCD5-7A27-4A07-81D3-411B661C71A7}"/>
              </a:ext>
            </a:extLst>
          </p:cNvPr>
          <p:cNvSpPr txBox="1"/>
          <p:nvPr userDrawn="1"/>
        </p:nvSpPr>
        <p:spPr>
          <a:xfrm>
            <a:off x="11237030" y="149503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dirty="0">
                <a:solidFill>
                  <a:schemeClr val="bg2"/>
                </a:solidFill>
              </a:rPr>
              <a:t>page</a:t>
            </a:r>
          </a:p>
        </p:txBody>
      </p:sp>
      <p:sp>
        <p:nvSpPr>
          <p:cNvPr id="12" name="Picture Placeholder 35">
            <a:extLst>
              <a:ext uri="{FF2B5EF4-FFF2-40B4-BE49-F238E27FC236}">
                <a16:creationId xmlns:a16="http://schemas.microsoft.com/office/drawing/2014/main" id="{C31BD89A-8F52-4756-B027-614D46D10F3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44780" y="2082800"/>
            <a:ext cx="7150100" cy="3525519"/>
          </a:xfrm>
        </p:spPr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62D7031D-1453-4A60-AEE6-2646560778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960" y="395724"/>
            <a:ext cx="105156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96E80B69-A5C3-4D3B-8165-F7E3BB40FDE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960" y="1158875"/>
            <a:ext cx="105156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521004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A9143A3-85A2-4DD6-8002-6900D831269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44780" y="153829"/>
            <a:ext cx="11902440" cy="4776312"/>
          </a:xfrm>
        </p:spPr>
        <p:txBody>
          <a:bodyPr/>
          <a:lstStyle/>
          <a:p>
            <a:endParaRPr lang="en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6FC7C2A-F4D5-4A2F-93B1-9C764A4E9794}"/>
              </a:ext>
            </a:extLst>
          </p:cNvPr>
          <p:cNvSpPr/>
          <p:nvPr userDrawn="1"/>
        </p:nvSpPr>
        <p:spPr>
          <a:xfrm>
            <a:off x="11193779" y="6462276"/>
            <a:ext cx="72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3" name="Slide Number Placeholder 4">
            <a:extLst>
              <a:ext uri="{FF2B5EF4-FFF2-40B4-BE49-F238E27FC236}">
                <a16:creationId xmlns:a16="http://schemas.microsoft.com/office/drawing/2014/main" id="{91A05DB3-42C8-46AC-A554-0663D9B52EFE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11313159" y="6456244"/>
            <a:ext cx="559979" cy="274955"/>
          </a:xfrm>
        </p:spPr>
        <p:txBody>
          <a:bodyPr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D57F1C2-3136-4035-B358-1AA921A2894A}"/>
              </a:ext>
            </a:extLst>
          </p:cNvPr>
          <p:cNvSpPr txBox="1"/>
          <p:nvPr userDrawn="1"/>
        </p:nvSpPr>
        <p:spPr>
          <a:xfrm>
            <a:off x="11237030" y="6470611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dirty="0">
                <a:solidFill>
                  <a:schemeClr val="bg2"/>
                </a:solidFill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42315470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ddle Landsc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DFB967-0581-4346-9CD3-A561F10F1176}"/>
              </a:ext>
            </a:extLst>
          </p:cNvPr>
          <p:cNvSpPr/>
          <p:nvPr userDrawn="1"/>
        </p:nvSpPr>
        <p:spPr>
          <a:xfrm>
            <a:off x="11193779" y="141168"/>
            <a:ext cx="72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14D4D2-A4D4-457B-992F-B71736607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3DCCD5-7A27-4A07-81D3-411B661C71A7}"/>
              </a:ext>
            </a:extLst>
          </p:cNvPr>
          <p:cNvSpPr txBox="1"/>
          <p:nvPr userDrawn="1"/>
        </p:nvSpPr>
        <p:spPr>
          <a:xfrm>
            <a:off x="11237030" y="149503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dirty="0">
                <a:solidFill>
                  <a:schemeClr val="bg2"/>
                </a:solidFill>
              </a:rPr>
              <a:t>page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A9143A3-85A2-4DD6-8002-6900D831269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44780" y="2667000"/>
            <a:ext cx="11902440" cy="2250440"/>
          </a:xfrm>
        </p:spPr>
        <p:txBody>
          <a:bodyPr/>
          <a:lstStyle/>
          <a:p>
            <a:endParaRPr lang="en-ID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2324406-7016-4738-B8E3-058CADCD8B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960" y="395724"/>
            <a:ext cx="105156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F5D83137-F185-44B2-96D7-C40DC8EE3A3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960" y="1158875"/>
            <a:ext cx="105156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303454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iddle Landsc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A9143A3-85A2-4DD6-8002-6900D831269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44780" y="148589"/>
            <a:ext cx="11902440" cy="6559907"/>
          </a:xfrm>
        </p:spPr>
        <p:txBody>
          <a:bodyPr/>
          <a:lstStyle/>
          <a:p>
            <a:endParaRPr lang="en-ID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DFB967-0581-4346-9CD3-A561F10F1176}"/>
              </a:ext>
            </a:extLst>
          </p:cNvPr>
          <p:cNvSpPr/>
          <p:nvPr userDrawn="1"/>
        </p:nvSpPr>
        <p:spPr>
          <a:xfrm>
            <a:off x="11193779" y="141168"/>
            <a:ext cx="72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6E83F84-8924-44E5-846B-EDD367C8A9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960" y="395724"/>
            <a:ext cx="10515600" cy="986036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14D4D2-A4D4-457B-992F-B71736607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3DCCD5-7A27-4A07-81D3-411B661C71A7}"/>
              </a:ext>
            </a:extLst>
          </p:cNvPr>
          <p:cNvSpPr txBox="1"/>
          <p:nvPr userDrawn="1"/>
        </p:nvSpPr>
        <p:spPr>
          <a:xfrm>
            <a:off x="11237030" y="149503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dirty="0">
                <a:solidFill>
                  <a:schemeClr val="bg2"/>
                </a:solidFill>
              </a:rPr>
              <a:t>page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B9267AD1-B73F-4851-B3AF-211B535170F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960" y="1158875"/>
            <a:ext cx="105156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2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391489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DFB967-0581-4346-9CD3-A561F10F1176}"/>
              </a:ext>
            </a:extLst>
          </p:cNvPr>
          <p:cNvSpPr/>
          <p:nvPr userDrawn="1"/>
        </p:nvSpPr>
        <p:spPr>
          <a:xfrm>
            <a:off x="11193779" y="141168"/>
            <a:ext cx="72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14D4D2-A4D4-457B-992F-B71736607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3DCCD5-7A27-4A07-81D3-411B661C71A7}"/>
              </a:ext>
            </a:extLst>
          </p:cNvPr>
          <p:cNvSpPr txBox="1"/>
          <p:nvPr userDrawn="1"/>
        </p:nvSpPr>
        <p:spPr>
          <a:xfrm>
            <a:off x="11237030" y="149503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dirty="0">
                <a:solidFill>
                  <a:schemeClr val="bg2"/>
                </a:solidFill>
              </a:rPr>
              <a:t>page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A9143A3-85A2-4DD6-8002-6900D831269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44780" y="1849120"/>
            <a:ext cx="11902440" cy="4114800"/>
          </a:xfrm>
        </p:spPr>
        <p:txBody>
          <a:bodyPr/>
          <a:lstStyle/>
          <a:p>
            <a:endParaRPr lang="en-ID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A2236BFD-99FD-4F1C-80FD-F953B1E33A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960" y="395724"/>
            <a:ext cx="105156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6C7F29D1-4A66-4CBA-A9A1-D069F0F0D6D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960" y="1158875"/>
            <a:ext cx="105156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78253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DFB967-0581-4346-9CD3-A561F10F1176}"/>
              </a:ext>
            </a:extLst>
          </p:cNvPr>
          <p:cNvSpPr/>
          <p:nvPr userDrawn="1"/>
        </p:nvSpPr>
        <p:spPr>
          <a:xfrm>
            <a:off x="11193779" y="141168"/>
            <a:ext cx="72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14D4D2-A4D4-457B-992F-B71736607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3DCCD5-7A27-4A07-81D3-411B661C71A7}"/>
              </a:ext>
            </a:extLst>
          </p:cNvPr>
          <p:cNvSpPr txBox="1"/>
          <p:nvPr userDrawn="1"/>
        </p:nvSpPr>
        <p:spPr>
          <a:xfrm>
            <a:off x="11237030" y="149503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dirty="0">
                <a:solidFill>
                  <a:schemeClr val="bg2"/>
                </a:solidFill>
              </a:rPr>
              <a:t>page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85C8B7E-6CA2-4463-87CA-F86E92FC22C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95326" y="1658938"/>
            <a:ext cx="5400674" cy="4481470"/>
          </a:xfrm>
        </p:spPr>
        <p:txBody>
          <a:bodyPr/>
          <a:lstStyle/>
          <a:p>
            <a:endParaRPr lang="en-ID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AB8159B0-B246-4992-B682-E76BEB9A0B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960" y="395724"/>
            <a:ext cx="105156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56507238-16C6-423B-A2C2-7A1ECA40C1E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960" y="1158875"/>
            <a:ext cx="105156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2789346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rait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DFB967-0581-4346-9CD3-A561F10F1176}"/>
              </a:ext>
            </a:extLst>
          </p:cNvPr>
          <p:cNvSpPr/>
          <p:nvPr userDrawn="1"/>
        </p:nvSpPr>
        <p:spPr>
          <a:xfrm>
            <a:off x="11193779" y="141168"/>
            <a:ext cx="72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14D4D2-A4D4-457B-992F-B71736607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3DCCD5-7A27-4A07-81D3-411B661C71A7}"/>
              </a:ext>
            </a:extLst>
          </p:cNvPr>
          <p:cNvSpPr txBox="1"/>
          <p:nvPr userDrawn="1"/>
        </p:nvSpPr>
        <p:spPr>
          <a:xfrm>
            <a:off x="11237030" y="149503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dirty="0">
                <a:solidFill>
                  <a:schemeClr val="bg2"/>
                </a:solidFill>
              </a:rPr>
              <a:t>page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85C8B7E-6CA2-4463-87CA-F86E92FC22C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44780" y="135136"/>
            <a:ext cx="5400674" cy="6560820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15764412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DFB967-0581-4346-9CD3-A561F10F1176}"/>
              </a:ext>
            </a:extLst>
          </p:cNvPr>
          <p:cNvSpPr/>
          <p:nvPr userDrawn="1"/>
        </p:nvSpPr>
        <p:spPr>
          <a:xfrm>
            <a:off x="11193779" y="141168"/>
            <a:ext cx="72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14D4D2-A4D4-457B-992F-B71736607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3DCCD5-7A27-4A07-81D3-411B661C71A7}"/>
              </a:ext>
            </a:extLst>
          </p:cNvPr>
          <p:cNvSpPr txBox="1"/>
          <p:nvPr userDrawn="1"/>
        </p:nvSpPr>
        <p:spPr>
          <a:xfrm>
            <a:off x="11237030" y="149503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dirty="0">
                <a:solidFill>
                  <a:schemeClr val="bg2"/>
                </a:solidFill>
              </a:rPr>
              <a:t>page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85C8B7E-6CA2-4463-87CA-F86E92FC22C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721973" y="680720"/>
            <a:ext cx="5161914" cy="5472946"/>
          </a:xfrm>
        </p:spPr>
        <p:txBody>
          <a:bodyPr/>
          <a:lstStyle/>
          <a:p>
            <a:endParaRPr lang="en-ID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E6E58B73-29F9-4789-BF35-AB48589542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960" y="395724"/>
            <a:ext cx="105156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446D5EA9-AAF6-4488-B583-7DA55424AD1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960" y="1158875"/>
            <a:ext cx="105156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343551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DFB967-0581-4346-9CD3-A561F10F1176}"/>
              </a:ext>
            </a:extLst>
          </p:cNvPr>
          <p:cNvSpPr/>
          <p:nvPr userDrawn="1"/>
        </p:nvSpPr>
        <p:spPr>
          <a:xfrm>
            <a:off x="11193779" y="141168"/>
            <a:ext cx="72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14D4D2-A4D4-457B-992F-B71736607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3DCCD5-7A27-4A07-81D3-411B661C71A7}"/>
              </a:ext>
            </a:extLst>
          </p:cNvPr>
          <p:cNvSpPr txBox="1"/>
          <p:nvPr userDrawn="1"/>
        </p:nvSpPr>
        <p:spPr>
          <a:xfrm>
            <a:off x="11237030" y="149503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dirty="0">
                <a:solidFill>
                  <a:schemeClr val="bg2"/>
                </a:solidFill>
              </a:rPr>
              <a:t>page</a:t>
            </a:r>
          </a:p>
        </p:txBody>
      </p:sp>
      <p:sp>
        <p:nvSpPr>
          <p:cNvPr id="13" name="Picture Placeholder 9">
            <a:extLst>
              <a:ext uri="{FF2B5EF4-FFF2-40B4-BE49-F238E27FC236}">
                <a16:creationId xmlns:a16="http://schemas.microsoft.com/office/drawing/2014/main" id="{149D4E7D-F51D-4CEF-AC74-A691AA6AE2A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95960" y="1801184"/>
            <a:ext cx="1800225" cy="1908000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endParaRPr lang="id-ID"/>
          </a:p>
        </p:txBody>
      </p:sp>
      <p:sp>
        <p:nvSpPr>
          <p:cNvPr id="14" name="Picture Placeholder 9">
            <a:extLst>
              <a:ext uri="{FF2B5EF4-FFF2-40B4-BE49-F238E27FC236}">
                <a16:creationId xmlns:a16="http://schemas.microsoft.com/office/drawing/2014/main" id="{1424BD47-36D8-4D1A-BE14-9782F1FD74D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95960" y="4214819"/>
            <a:ext cx="1800225" cy="1908000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endParaRPr lang="id-ID"/>
          </a:p>
        </p:txBody>
      </p:sp>
      <p:sp>
        <p:nvSpPr>
          <p:cNvPr id="15" name="Picture Placeholder 9">
            <a:extLst>
              <a:ext uri="{FF2B5EF4-FFF2-40B4-BE49-F238E27FC236}">
                <a16:creationId xmlns:a16="http://schemas.microsoft.com/office/drawing/2014/main" id="{87D7A4D8-88B4-4DB1-99A7-519C7BE9418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182360" y="1801184"/>
            <a:ext cx="1800225" cy="1908000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endParaRPr lang="id-ID"/>
          </a:p>
        </p:txBody>
      </p:sp>
      <p:sp>
        <p:nvSpPr>
          <p:cNvPr id="16" name="Picture Placeholder 9">
            <a:extLst>
              <a:ext uri="{FF2B5EF4-FFF2-40B4-BE49-F238E27FC236}">
                <a16:creationId xmlns:a16="http://schemas.microsoft.com/office/drawing/2014/main" id="{5D95C81D-9B10-4FF8-8C90-E648F3A19651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182360" y="4214819"/>
            <a:ext cx="1800225" cy="1908000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endParaRPr lang="id-ID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ED4080F6-33B2-488F-B0BB-E156334FED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960" y="395724"/>
            <a:ext cx="105156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516E3F69-D1AB-4A8A-BCE1-81157536CE6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960" y="1158875"/>
            <a:ext cx="105156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419201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DFB967-0581-4346-9CD3-A561F10F1176}"/>
              </a:ext>
            </a:extLst>
          </p:cNvPr>
          <p:cNvSpPr/>
          <p:nvPr userDrawn="1"/>
        </p:nvSpPr>
        <p:spPr>
          <a:xfrm>
            <a:off x="11193779" y="141168"/>
            <a:ext cx="72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6E83F84-8924-44E5-846B-EDD367C8A9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960" y="395724"/>
            <a:ext cx="105156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14D4D2-A4D4-457B-992F-B71736607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3DCCD5-7A27-4A07-81D3-411B661C71A7}"/>
              </a:ext>
            </a:extLst>
          </p:cNvPr>
          <p:cNvSpPr txBox="1"/>
          <p:nvPr userDrawn="1"/>
        </p:nvSpPr>
        <p:spPr>
          <a:xfrm>
            <a:off x="11237030" y="149503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dirty="0">
                <a:solidFill>
                  <a:schemeClr val="bg2"/>
                </a:solidFill>
              </a:rPr>
              <a:t>page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B9267AD1-B73F-4851-B3AF-211B535170F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960" y="1158875"/>
            <a:ext cx="105156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066695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DFB967-0581-4346-9CD3-A561F10F1176}"/>
              </a:ext>
            </a:extLst>
          </p:cNvPr>
          <p:cNvSpPr/>
          <p:nvPr userDrawn="1"/>
        </p:nvSpPr>
        <p:spPr>
          <a:xfrm>
            <a:off x="11193779" y="141168"/>
            <a:ext cx="72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14D4D2-A4D4-457B-992F-B71736607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3DCCD5-7A27-4A07-81D3-411B661C71A7}"/>
              </a:ext>
            </a:extLst>
          </p:cNvPr>
          <p:cNvSpPr txBox="1"/>
          <p:nvPr userDrawn="1"/>
        </p:nvSpPr>
        <p:spPr>
          <a:xfrm>
            <a:off x="11237030" y="149503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dirty="0">
                <a:solidFill>
                  <a:schemeClr val="bg2"/>
                </a:solidFill>
              </a:rPr>
              <a:t>page</a:t>
            </a:r>
          </a:p>
        </p:txBody>
      </p:sp>
      <p:sp>
        <p:nvSpPr>
          <p:cNvPr id="14" name="Picture Placeholder 9">
            <a:extLst>
              <a:ext uri="{FF2B5EF4-FFF2-40B4-BE49-F238E27FC236}">
                <a16:creationId xmlns:a16="http://schemas.microsoft.com/office/drawing/2014/main" id="{1424BD47-36D8-4D1A-BE14-9782F1FD74D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95960" y="1760544"/>
            <a:ext cx="3438525" cy="2618416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endParaRPr lang="id-ID"/>
          </a:p>
        </p:txBody>
      </p:sp>
      <p:sp>
        <p:nvSpPr>
          <p:cNvPr id="23" name="Picture Placeholder 9">
            <a:extLst>
              <a:ext uri="{FF2B5EF4-FFF2-40B4-BE49-F238E27FC236}">
                <a16:creationId xmlns:a16="http://schemas.microsoft.com/office/drawing/2014/main" id="{91D35E9C-5092-45CB-A44E-ECEC5C354EDC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382135" y="1760544"/>
            <a:ext cx="3438525" cy="2618416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endParaRPr lang="id-ID"/>
          </a:p>
        </p:txBody>
      </p:sp>
      <p:sp>
        <p:nvSpPr>
          <p:cNvPr id="24" name="Picture Placeholder 9">
            <a:extLst>
              <a:ext uri="{FF2B5EF4-FFF2-40B4-BE49-F238E27FC236}">
                <a16:creationId xmlns:a16="http://schemas.microsoft.com/office/drawing/2014/main" id="{9AE37AB8-671B-4D62-B300-4E818F9AAF86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074342" y="1760544"/>
            <a:ext cx="3438525" cy="2618416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endParaRPr lang="id-ID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03235931-13F3-445C-A864-257369C49C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960" y="395724"/>
            <a:ext cx="105156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540FCDF2-BE5D-4439-B3DA-53B1E34F0CA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960" y="1158875"/>
            <a:ext cx="105156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568184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DFB967-0581-4346-9CD3-A561F10F1176}"/>
              </a:ext>
            </a:extLst>
          </p:cNvPr>
          <p:cNvSpPr/>
          <p:nvPr userDrawn="1"/>
        </p:nvSpPr>
        <p:spPr>
          <a:xfrm>
            <a:off x="11193779" y="141168"/>
            <a:ext cx="72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14D4D2-A4D4-457B-992F-B71736607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3DCCD5-7A27-4A07-81D3-411B661C71A7}"/>
              </a:ext>
            </a:extLst>
          </p:cNvPr>
          <p:cNvSpPr txBox="1"/>
          <p:nvPr userDrawn="1"/>
        </p:nvSpPr>
        <p:spPr>
          <a:xfrm>
            <a:off x="11237030" y="149503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dirty="0">
                <a:solidFill>
                  <a:schemeClr val="bg2"/>
                </a:solidFill>
              </a:rPr>
              <a:t>page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238A09F8-496A-4644-B820-D6251E2963D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44463" y="3428722"/>
            <a:ext cx="11903075" cy="3279775"/>
          </a:xfrm>
        </p:spPr>
        <p:txBody>
          <a:bodyPr/>
          <a:lstStyle/>
          <a:p>
            <a:endParaRPr lang="en-ID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84F18353-28B7-4477-95E9-3562CE2472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960" y="395724"/>
            <a:ext cx="105156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C3B43E75-A765-4118-A3B7-CF2952D7F8F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960" y="1158875"/>
            <a:ext cx="105156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2438774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FFF7217-FCD0-4A8A-B377-29B7E8F398E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44463" y="149225"/>
            <a:ext cx="11903075" cy="3279775"/>
          </a:xfrm>
        </p:spPr>
        <p:txBody>
          <a:bodyPr/>
          <a:lstStyle/>
          <a:p>
            <a:endParaRPr lang="en-ID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B278207-40F1-4CC1-B990-0006B8D40C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95724"/>
            <a:ext cx="10515600" cy="986036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8" name="Text Placeholder 9">
            <a:extLst>
              <a:ext uri="{FF2B5EF4-FFF2-40B4-BE49-F238E27FC236}">
                <a16:creationId xmlns:a16="http://schemas.microsoft.com/office/drawing/2014/main" id="{6E72771F-C44F-4A27-AB45-B4A1254562C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158875"/>
            <a:ext cx="10515600" cy="365125"/>
          </a:xfrm>
        </p:spPr>
        <p:txBody>
          <a:bodyPr>
            <a:noAutofit/>
          </a:bodyPr>
          <a:lstStyle>
            <a:lvl1pPr marL="0" indent="0" algn="ctr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D9185968-EB6A-4B69-8C1D-3E33CEC7D13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093494" y="2061687"/>
            <a:ext cx="2005012" cy="2005012"/>
          </a:xfrm>
        </p:spPr>
        <p:txBody>
          <a:bodyPr/>
          <a:lstStyle/>
          <a:p>
            <a:endParaRPr lang="en-ID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F6633F8-1B31-49A7-BF63-C9B0313AA221}"/>
              </a:ext>
            </a:extLst>
          </p:cNvPr>
          <p:cNvSpPr/>
          <p:nvPr userDrawn="1"/>
        </p:nvSpPr>
        <p:spPr>
          <a:xfrm>
            <a:off x="11193779" y="6462276"/>
            <a:ext cx="72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5" name="Slide Number Placeholder 4">
            <a:extLst>
              <a:ext uri="{FF2B5EF4-FFF2-40B4-BE49-F238E27FC236}">
                <a16:creationId xmlns:a16="http://schemas.microsoft.com/office/drawing/2014/main" id="{31946B16-90EF-47BB-A0D1-2DC28366250F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11313159" y="6456244"/>
            <a:ext cx="559979" cy="274955"/>
          </a:xfrm>
        </p:spPr>
        <p:txBody>
          <a:bodyPr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EDD8459-35C2-44CC-B56E-55CEFA2AECF1}"/>
              </a:ext>
            </a:extLst>
          </p:cNvPr>
          <p:cNvSpPr txBox="1"/>
          <p:nvPr userDrawn="1"/>
        </p:nvSpPr>
        <p:spPr>
          <a:xfrm>
            <a:off x="11237030" y="6470611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dirty="0">
                <a:solidFill>
                  <a:schemeClr val="bg2"/>
                </a:solidFill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7127936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97264113-4187-4EBB-AD66-68EAE65599B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44463" y="5328563"/>
            <a:ext cx="11903075" cy="1380212"/>
          </a:xfrm>
        </p:spPr>
        <p:txBody>
          <a:bodyPr/>
          <a:lstStyle/>
          <a:p>
            <a:endParaRPr lang="en-ID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DFB967-0581-4346-9CD3-A561F10F1176}"/>
              </a:ext>
            </a:extLst>
          </p:cNvPr>
          <p:cNvSpPr/>
          <p:nvPr userDrawn="1"/>
        </p:nvSpPr>
        <p:spPr>
          <a:xfrm>
            <a:off x="11193779" y="141168"/>
            <a:ext cx="72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14D4D2-A4D4-457B-992F-B71736607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3DCCD5-7A27-4A07-81D3-411B661C71A7}"/>
              </a:ext>
            </a:extLst>
          </p:cNvPr>
          <p:cNvSpPr txBox="1"/>
          <p:nvPr userDrawn="1"/>
        </p:nvSpPr>
        <p:spPr>
          <a:xfrm>
            <a:off x="11237030" y="149503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dirty="0">
                <a:solidFill>
                  <a:schemeClr val="bg2"/>
                </a:solidFill>
              </a:rPr>
              <a:t>page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194CFBD0-B126-4756-BAE9-DFE9458630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960" y="395724"/>
            <a:ext cx="105156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0F8443F7-284F-443E-9B77-C5CA54ED4FA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960" y="1158875"/>
            <a:ext cx="105156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2771753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DFB967-0581-4346-9CD3-A561F10F1176}"/>
              </a:ext>
            </a:extLst>
          </p:cNvPr>
          <p:cNvSpPr/>
          <p:nvPr userDrawn="1"/>
        </p:nvSpPr>
        <p:spPr>
          <a:xfrm>
            <a:off x="11193779" y="141168"/>
            <a:ext cx="72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14D4D2-A4D4-457B-992F-B71736607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3DCCD5-7A27-4A07-81D3-411B661C71A7}"/>
              </a:ext>
            </a:extLst>
          </p:cNvPr>
          <p:cNvSpPr txBox="1"/>
          <p:nvPr userDrawn="1"/>
        </p:nvSpPr>
        <p:spPr>
          <a:xfrm>
            <a:off x="11237030" y="149503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dirty="0">
                <a:solidFill>
                  <a:schemeClr val="bg2"/>
                </a:solidFill>
              </a:rPr>
              <a:t>page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D19C3E4-9A91-4A56-B588-962A44C1A52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44780" y="2641599"/>
            <a:ext cx="4681220" cy="4066897"/>
          </a:xfrm>
        </p:spPr>
        <p:txBody>
          <a:bodyPr/>
          <a:lstStyle/>
          <a:p>
            <a:endParaRPr lang="en-ID"/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667A9ADB-1E48-4CA0-9DC1-FFB2810A2EA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909820" y="2641599"/>
            <a:ext cx="4305300" cy="2082802"/>
          </a:xfrm>
        </p:spPr>
        <p:txBody>
          <a:bodyPr/>
          <a:lstStyle/>
          <a:p>
            <a:endParaRPr lang="en-ID"/>
          </a:p>
        </p:txBody>
      </p:sp>
      <p:sp>
        <p:nvSpPr>
          <p:cNvPr id="13" name="Picture Placeholder 10">
            <a:extLst>
              <a:ext uri="{FF2B5EF4-FFF2-40B4-BE49-F238E27FC236}">
                <a16:creationId xmlns:a16="http://schemas.microsoft.com/office/drawing/2014/main" id="{8502B214-2686-4349-AEC1-6742DB37731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909820" y="4800599"/>
            <a:ext cx="2110740" cy="1907897"/>
          </a:xfrm>
        </p:spPr>
        <p:txBody>
          <a:bodyPr/>
          <a:lstStyle/>
          <a:p>
            <a:endParaRPr lang="en-ID"/>
          </a:p>
        </p:txBody>
      </p:sp>
      <p:sp>
        <p:nvSpPr>
          <p:cNvPr id="14" name="Picture Placeholder 10">
            <a:extLst>
              <a:ext uri="{FF2B5EF4-FFF2-40B4-BE49-F238E27FC236}">
                <a16:creationId xmlns:a16="http://schemas.microsoft.com/office/drawing/2014/main" id="{C3FAE7E5-3173-43D5-BA67-5E8C52D68C4F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7104380" y="4800599"/>
            <a:ext cx="2110740" cy="1907897"/>
          </a:xfrm>
        </p:spPr>
        <p:txBody>
          <a:bodyPr/>
          <a:lstStyle/>
          <a:p>
            <a:endParaRPr lang="en-ID"/>
          </a:p>
        </p:txBody>
      </p:sp>
      <p:sp>
        <p:nvSpPr>
          <p:cNvPr id="15" name="Picture Placeholder 10">
            <a:extLst>
              <a:ext uri="{FF2B5EF4-FFF2-40B4-BE49-F238E27FC236}">
                <a16:creationId xmlns:a16="http://schemas.microsoft.com/office/drawing/2014/main" id="{A2C4D62D-125F-4BA1-BA36-28807380D45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9298940" y="2641598"/>
            <a:ext cx="2748280" cy="4066897"/>
          </a:xfrm>
        </p:spPr>
        <p:txBody>
          <a:bodyPr/>
          <a:lstStyle/>
          <a:p>
            <a:endParaRPr lang="en-ID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6C5B2C26-C857-4DD8-8F19-B2E3979C4D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960" y="395724"/>
            <a:ext cx="105156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702D8E62-69AA-4148-9680-07DBAAA296B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960" y="1158875"/>
            <a:ext cx="105156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094483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ortra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DFB967-0581-4346-9CD3-A561F10F1176}"/>
              </a:ext>
            </a:extLst>
          </p:cNvPr>
          <p:cNvSpPr/>
          <p:nvPr userDrawn="1"/>
        </p:nvSpPr>
        <p:spPr>
          <a:xfrm>
            <a:off x="11193779" y="141168"/>
            <a:ext cx="72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14D4D2-A4D4-457B-992F-B71736607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3DCCD5-7A27-4A07-81D3-411B661C71A7}"/>
              </a:ext>
            </a:extLst>
          </p:cNvPr>
          <p:cNvSpPr txBox="1"/>
          <p:nvPr userDrawn="1"/>
        </p:nvSpPr>
        <p:spPr>
          <a:xfrm>
            <a:off x="11237030" y="149503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dirty="0">
                <a:solidFill>
                  <a:schemeClr val="bg2"/>
                </a:solidFill>
              </a:rPr>
              <a:t>page</a:t>
            </a:r>
          </a:p>
        </p:txBody>
      </p:sp>
      <p:sp>
        <p:nvSpPr>
          <p:cNvPr id="11" name="Picture Placeholder 11">
            <a:extLst>
              <a:ext uri="{FF2B5EF4-FFF2-40B4-BE49-F238E27FC236}">
                <a16:creationId xmlns:a16="http://schemas.microsoft.com/office/drawing/2014/main" id="{70B5E51D-FD1F-4C87-93AA-8A326C2485B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00899" y="1785851"/>
            <a:ext cx="2520000" cy="37800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96ADC654-223A-4D00-BE02-70EA40CA51F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398313" y="1785851"/>
            <a:ext cx="2520000" cy="37800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3" name="Picture Placeholder 11">
            <a:extLst>
              <a:ext uri="{FF2B5EF4-FFF2-40B4-BE49-F238E27FC236}">
                <a16:creationId xmlns:a16="http://schemas.microsoft.com/office/drawing/2014/main" id="{B95F7005-6F08-46B7-BFA6-60D84DAD999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095727" y="1785851"/>
            <a:ext cx="2520000" cy="37800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4" name="Picture Placeholder 11">
            <a:extLst>
              <a:ext uri="{FF2B5EF4-FFF2-40B4-BE49-F238E27FC236}">
                <a16:creationId xmlns:a16="http://schemas.microsoft.com/office/drawing/2014/main" id="{4D823C65-70E5-4B30-81AB-42F2E48BAD4F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793159" y="1785851"/>
            <a:ext cx="2520000" cy="37800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901584CA-9F9A-415F-9A69-45BC12F14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960" y="395724"/>
            <a:ext cx="105156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1AE9D6D3-08AE-4BDE-BCC2-7F7A06524A3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960" y="1158875"/>
            <a:ext cx="105156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295882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C M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DFB967-0581-4346-9CD3-A561F10F1176}"/>
              </a:ext>
            </a:extLst>
          </p:cNvPr>
          <p:cNvSpPr/>
          <p:nvPr userDrawn="1"/>
        </p:nvSpPr>
        <p:spPr>
          <a:xfrm>
            <a:off x="11193779" y="141168"/>
            <a:ext cx="72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14D4D2-A4D4-457B-992F-B71736607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3DCCD5-7A27-4A07-81D3-411B661C71A7}"/>
              </a:ext>
            </a:extLst>
          </p:cNvPr>
          <p:cNvSpPr txBox="1"/>
          <p:nvPr userDrawn="1"/>
        </p:nvSpPr>
        <p:spPr>
          <a:xfrm>
            <a:off x="11237030" y="149503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dirty="0">
                <a:solidFill>
                  <a:schemeClr val="bg2"/>
                </a:solidFill>
              </a:rPr>
              <a:t>page</a:t>
            </a:r>
          </a:p>
        </p:txBody>
      </p:sp>
      <p:sp>
        <p:nvSpPr>
          <p:cNvPr id="11" name="Picture Placeholder 11">
            <a:extLst>
              <a:ext uri="{FF2B5EF4-FFF2-40B4-BE49-F238E27FC236}">
                <a16:creationId xmlns:a16="http://schemas.microsoft.com/office/drawing/2014/main" id="{70B5E51D-FD1F-4C87-93AA-8A326C2485B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65410" y="1992301"/>
            <a:ext cx="4547370" cy="273017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CDF049B6-04C3-4385-97E7-0C9490C2F2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960" y="395724"/>
            <a:ext cx="105156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3E44C51A-9A91-41EE-9C68-F5035AB14A6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960" y="1158875"/>
            <a:ext cx="105156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04402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t M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DFB967-0581-4346-9CD3-A561F10F1176}"/>
              </a:ext>
            </a:extLst>
          </p:cNvPr>
          <p:cNvSpPr/>
          <p:nvPr userDrawn="1"/>
        </p:nvSpPr>
        <p:spPr>
          <a:xfrm>
            <a:off x="11193779" y="141168"/>
            <a:ext cx="72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14D4D2-A4D4-457B-992F-B71736607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3DCCD5-7A27-4A07-81D3-411B661C71A7}"/>
              </a:ext>
            </a:extLst>
          </p:cNvPr>
          <p:cNvSpPr txBox="1"/>
          <p:nvPr userDrawn="1"/>
        </p:nvSpPr>
        <p:spPr>
          <a:xfrm>
            <a:off x="11237030" y="149503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dirty="0">
                <a:solidFill>
                  <a:schemeClr val="bg2"/>
                </a:solidFill>
              </a:rPr>
              <a:t>page</a:t>
            </a:r>
          </a:p>
        </p:txBody>
      </p:sp>
      <p:sp>
        <p:nvSpPr>
          <p:cNvPr id="11" name="Picture Placeholder 11">
            <a:extLst>
              <a:ext uri="{FF2B5EF4-FFF2-40B4-BE49-F238E27FC236}">
                <a16:creationId xmlns:a16="http://schemas.microsoft.com/office/drawing/2014/main" id="{70B5E51D-FD1F-4C87-93AA-8A326C2485B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426549" y="1629886"/>
            <a:ext cx="3168000" cy="42480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01230088-3DCC-4EB2-AFF1-DA21BF1DFF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960" y="395724"/>
            <a:ext cx="105156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6F748112-F6C0-47FB-B576-1C132DE4BCB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960" y="1158875"/>
            <a:ext cx="105156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65321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ablet M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DFB967-0581-4346-9CD3-A561F10F1176}"/>
              </a:ext>
            </a:extLst>
          </p:cNvPr>
          <p:cNvSpPr/>
          <p:nvPr userDrawn="1"/>
        </p:nvSpPr>
        <p:spPr>
          <a:xfrm>
            <a:off x="11193779" y="141168"/>
            <a:ext cx="72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14D4D2-A4D4-457B-992F-B71736607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3DCCD5-7A27-4A07-81D3-411B661C71A7}"/>
              </a:ext>
            </a:extLst>
          </p:cNvPr>
          <p:cNvSpPr txBox="1"/>
          <p:nvPr userDrawn="1"/>
        </p:nvSpPr>
        <p:spPr>
          <a:xfrm>
            <a:off x="11237030" y="149503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dirty="0">
                <a:solidFill>
                  <a:schemeClr val="bg2"/>
                </a:solidFill>
              </a:rPr>
              <a:t>page</a:t>
            </a:r>
          </a:p>
        </p:txBody>
      </p:sp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49E94143-FE7E-4405-B3B0-6F6A3B33E64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95960" y="2039936"/>
            <a:ext cx="1260000" cy="1260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id-ID"/>
          </a:p>
        </p:txBody>
      </p:sp>
      <p:sp>
        <p:nvSpPr>
          <p:cNvPr id="13" name="Picture Placeholder 6">
            <a:extLst>
              <a:ext uri="{FF2B5EF4-FFF2-40B4-BE49-F238E27FC236}">
                <a16:creationId xmlns:a16="http://schemas.microsoft.com/office/drawing/2014/main" id="{7F39CC5B-CD77-41B3-A9F8-0BC5279C8B6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402320" y="2039936"/>
            <a:ext cx="1260000" cy="1260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id-ID"/>
          </a:p>
        </p:txBody>
      </p:sp>
      <p:sp>
        <p:nvSpPr>
          <p:cNvPr id="14" name="Picture Placeholder 6">
            <a:extLst>
              <a:ext uri="{FF2B5EF4-FFF2-40B4-BE49-F238E27FC236}">
                <a16:creationId xmlns:a16="http://schemas.microsoft.com/office/drawing/2014/main" id="{A9DC35DC-2D52-4786-87F7-0622512D0AC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549140" y="2039936"/>
            <a:ext cx="1260000" cy="1260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id-ID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39524047-19EA-426B-9978-B7002DC763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960" y="395724"/>
            <a:ext cx="105156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D4356494-8784-4D7C-802E-FC8E96D4E25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960" y="1158875"/>
            <a:ext cx="105156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1379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6" grpId="0"/>
      <p:bldP spid="1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187870D-C780-4128-ABA3-7BF0D5FF930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44463" y="149225"/>
            <a:ext cx="11903075" cy="6559550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339245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BE05A6-6893-4CAA-8D5F-2957D0B1D971}" type="datetime1">
              <a:rPr lang="en-US" smtClean="0"/>
              <a:t>7/2/2018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710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0" r:id="rId3"/>
    <p:sldLayoutId id="2147483664" r:id="rId4"/>
    <p:sldLayoutId id="2147483663" r:id="rId5"/>
    <p:sldLayoutId id="2147483665" r:id="rId6"/>
    <p:sldLayoutId id="2147483666" r:id="rId7"/>
    <p:sldLayoutId id="2147483668" r:id="rId8"/>
    <p:sldLayoutId id="2147483661" r:id="rId9"/>
    <p:sldLayoutId id="2147483653" r:id="rId10"/>
    <p:sldLayoutId id="2147483669" r:id="rId11"/>
    <p:sldLayoutId id="2147483662" r:id="rId12"/>
    <p:sldLayoutId id="2147483655" r:id="rId13"/>
    <p:sldLayoutId id="2147483667" r:id="rId14"/>
    <p:sldLayoutId id="2147483656" r:id="rId15"/>
    <p:sldLayoutId id="2147483652" r:id="rId16"/>
    <p:sldLayoutId id="2147483657" r:id="rId17"/>
    <p:sldLayoutId id="2147483658" r:id="rId18"/>
    <p:sldLayoutId id="2147483659" r:id="rId19"/>
    <p:sldLayoutId id="2147483660" r:id="rId20"/>
    <p:sldLayoutId id="2147483654" r:id="rId21"/>
    <p:sldLayoutId id="2147483651" r:id="rId2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D0FDFB8-C2A3-4174-AEAD-18282B61CA8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0A41EF6-8A9A-415A-85B9-B1271BD7B04E}"/>
              </a:ext>
            </a:extLst>
          </p:cNvPr>
          <p:cNvSpPr/>
          <p:nvPr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A5AC453-D977-4F87-8E13-531FB21AC8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347277"/>
            <a:ext cx="9144000" cy="1508125"/>
          </a:xfrm>
        </p:spPr>
        <p:txBody>
          <a:bodyPr/>
          <a:lstStyle/>
          <a:p>
            <a:r>
              <a:rPr lang="en-ID" b="1" dirty="0">
                <a:solidFill>
                  <a:schemeClr val="bg2"/>
                </a:solidFill>
              </a:rPr>
              <a:t>NEXTAR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C222E37-8949-44E5-AA7F-73B0BA2860A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831273"/>
            <a:ext cx="9144000" cy="365125"/>
          </a:xfrm>
        </p:spPr>
        <p:txBody>
          <a:bodyPr anchor="ctr">
            <a:normAutofit lnSpcReduction="10000"/>
          </a:bodyPr>
          <a:lstStyle/>
          <a:p>
            <a:r>
              <a:rPr lang="en-ID" sz="2000" dirty="0">
                <a:solidFill>
                  <a:schemeClr val="bg2"/>
                </a:solidFill>
              </a:rPr>
              <a:t>Multipurpose presentation template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19E74059-9CB0-4FC5-A877-21160B4AF4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33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F4A5102-CD7B-4C4F-95F4-81C90B4034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FA38595-BC80-48DC-AACA-B166CFCA1BBE}"/>
              </a:ext>
            </a:extLst>
          </p:cNvPr>
          <p:cNvSpPr txBox="1"/>
          <p:nvPr/>
        </p:nvSpPr>
        <p:spPr>
          <a:xfrm>
            <a:off x="5872480" y="978733"/>
            <a:ext cx="43874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4400" dirty="0">
                <a:latin typeface="+mj-lt"/>
              </a:rPr>
              <a:t>TOM HARDES</a:t>
            </a:r>
            <a:endParaRPr lang="id-ID" sz="4400" dirty="0">
              <a:latin typeface="+mj-lt"/>
            </a:endParaRPr>
          </a:p>
        </p:txBody>
      </p:sp>
      <p:sp>
        <p:nvSpPr>
          <p:cNvPr id="11" name="TextBox 34">
            <a:extLst>
              <a:ext uri="{FF2B5EF4-FFF2-40B4-BE49-F238E27FC236}">
                <a16:creationId xmlns:a16="http://schemas.microsoft.com/office/drawing/2014/main" id="{5CB1991C-376C-4DD6-A4B8-537319F3A53F}"/>
              </a:ext>
            </a:extLst>
          </p:cNvPr>
          <p:cNvSpPr txBox="1"/>
          <p:nvPr/>
        </p:nvSpPr>
        <p:spPr>
          <a:xfrm>
            <a:off x="5872480" y="2300957"/>
            <a:ext cx="5777139" cy="1673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US" sz="1400" dirty="0">
                <a:solidFill>
                  <a:schemeClr val="tx2"/>
                </a:solidFill>
              </a:rPr>
              <a:t>Lorem </a:t>
            </a:r>
            <a:r>
              <a:rPr lang="en-US" sz="1400" dirty="0" err="1">
                <a:solidFill>
                  <a:schemeClr val="tx2"/>
                </a:solidFill>
              </a:rPr>
              <a:t>Ipsum</a:t>
            </a:r>
            <a:r>
              <a:rPr lang="en-US" sz="1400" dirty="0">
                <a:solidFill>
                  <a:schemeClr val="tx2"/>
                </a:solidFill>
              </a:rPr>
              <a:t> has been the industry's standard dummy text ever since the 1500s, when an unknown printer took a galley of type and scrambled it to make a type specimen book. It has survived not only five centuries, but also the leap into electronic typesetting.</a:t>
            </a:r>
            <a:r>
              <a:rPr lang="id-ID" sz="1400" dirty="0">
                <a:solidFill>
                  <a:schemeClr val="tx2"/>
                </a:solidFill>
              </a:rPr>
              <a:t> In hac habitasse platea dictumst. Integer quis tortor eros. Cras vitae</a:t>
            </a:r>
            <a:r>
              <a:rPr lang="en-ID" sz="1400" dirty="0">
                <a:solidFill>
                  <a:schemeClr val="tx2"/>
                </a:solidFill>
              </a:rPr>
              <a:t>.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3DFEDF5-8352-4D9C-BAD6-DF34C1FC3402}"/>
              </a:ext>
            </a:extLst>
          </p:cNvPr>
          <p:cNvSpPr/>
          <p:nvPr/>
        </p:nvSpPr>
        <p:spPr>
          <a:xfrm>
            <a:off x="5872480" y="1708444"/>
            <a:ext cx="3512925" cy="385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pt-BR" sz="1600" dirty="0">
                <a:solidFill>
                  <a:schemeClr val="accent1"/>
                </a:solidFill>
                <a:cs typeface="Lato Light"/>
              </a:rPr>
              <a:t>Our Beloved CEO</a:t>
            </a:r>
            <a:endParaRPr lang="en-US" sz="1600" dirty="0">
              <a:solidFill>
                <a:schemeClr val="accent1"/>
              </a:solidFill>
              <a:cs typeface="Lato Ligh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C224139-DE96-4CCB-BB26-A015E01BECEE}"/>
              </a:ext>
            </a:extLst>
          </p:cNvPr>
          <p:cNvSpPr txBox="1"/>
          <p:nvPr/>
        </p:nvSpPr>
        <p:spPr>
          <a:xfrm>
            <a:off x="6383977" y="5062766"/>
            <a:ext cx="8707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latin typeface="+mj-lt"/>
              </a:rPr>
              <a:t>Awards</a:t>
            </a:r>
            <a:endParaRPr lang="id-ID" sz="1600" b="1" dirty="0">
              <a:latin typeface="+mj-lt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707FC572-4E28-4357-BBBC-50BFF1F4012D}"/>
              </a:ext>
            </a:extLst>
          </p:cNvPr>
          <p:cNvSpPr/>
          <p:nvPr/>
        </p:nvSpPr>
        <p:spPr>
          <a:xfrm>
            <a:off x="5994657" y="5401320"/>
            <a:ext cx="1649390" cy="616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defRPr sz="1800" i="0">
                <a:solidFill>
                  <a:srgbClr val="000000"/>
                </a:solidFill>
              </a:defRPr>
            </a:pPr>
            <a:r>
              <a:rPr lang="en-GB" sz="1200" dirty="0" err="1"/>
              <a:t>Sutiable</a:t>
            </a:r>
            <a:r>
              <a:rPr lang="en-GB" sz="1200" dirty="0"/>
              <a:t> for any kind of categories, really!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D24C0568-A5EA-4076-9B0F-7D23D7B01036}"/>
              </a:ext>
            </a:extLst>
          </p:cNvPr>
          <p:cNvSpPr txBox="1"/>
          <p:nvPr/>
        </p:nvSpPr>
        <p:spPr>
          <a:xfrm>
            <a:off x="8433686" y="5062766"/>
            <a:ext cx="8707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latin typeface="+mj-lt"/>
              </a:rPr>
              <a:t>Awards</a:t>
            </a:r>
            <a:endParaRPr lang="id-ID" sz="1600" b="1" dirty="0">
              <a:latin typeface="+mj-lt"/>
            </a:endParaRP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50D9FBEC-CC52-41A6-8CB2-3357A8EC4BE6}"/>
              </a:ext>
            </a:extLst>
          </p:cNvPr>
          <p:cNvSpPr/>
          <p:nvPr/>
        </p:nvSpPr>
        <p:spPr>
          <a:xfrm>
            <a:off x="8044366" y="5401320"/>
            <a:ext cx="1649390" cy="616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defRPr sz="1800" i="0">
                <a:solidFill>
                  <a:srgbClr val="000000"/>
                </a:solidFill>
              </a:defRPr>
            </a:pPr>
            <a:r>
              <a:rPr lang="en-GB" sz="1200" dirty="0" err="1"/>
              <a:t>Sutiable</a:t>
            </a:r>
            <a:r>
              <a:rPr lang="en-GB" sz="1200" dirty="0"/>
              <a:t> for any kind of categories, really!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CC30AE78-7423-4E4A-8BB1-35EF988E49A8}"/>
              </a:ext>
            </a:extLst>
          </p:cNvPr>
          <p:cNvSpPr txBox="1"/>
          <p:nvPr/>
        </p:nvSpPr>
        <p:spPr>
          <a:xfrm>
            <a:off x="10415534" y="5062766"/>
            <a:ext cx="8707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latin typeface="+mj-lt"/>
              </a:rPr>
              <a:t>Awards</a:t>
            </a:r>
            <a:endParaRPr lang="id-ID" sz="1600" b="1" dirty="0">
              <a:latin typeface="+mj-lt"/>
            </a:endParaRP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581F27E6-97AF-440B-B989-E94066BA452F}"/>
              </a:ext>
            </a:extLst>
          </p:cNvPr>
          <p:cNvSpPr/>
          <p:nvPr/>
        </p:nvSpPr>
        <p:spPr>
          <a:xfrm>
            <a:off x="10026214" y="5401320"/>
            <a:ext cx="1649390" cy="616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defRPr sz="1800" i="0">
                <a:solidFill>
                  <a:srgbClr val="000000"/>
                </a:solidFill>
              </a:defRPr>
            </a:pPr>
            <a:r>
              <a:rPr lang="en-GB" sz="1200" dirty="0" err="1"/>
              <a:t>Sutiable</a:t>
            </a:r>
            <a:r>
              <a:rPr lang="en-GB" sz="1200" dirty="0"/>
              <a:t> for any kind of categories, really!</a:t>
            </a:r>
          </a:p>
        </p:txBody>
      </p:sp>
      <p:sp>
        <p:nvSpPr>
          <p:cNvPr id="91" name="Freeform 32">
            <a:extLst>
              <a:ext uri="{FF2B5EF4-FFF2-40B4-BE49-F238E27FC236}">
                <a16:creationId xmlns:a16="http://schemas.microsoft.com/office/drawing/2014/main" id="{EFD72FB5-ED24-45B0-B063-9BC45582D640}"/>
              </a:ext>
            </a:extLst>
          </p:cNvPr>
          <p:cNvSpPr>
            <a:spLocks noEditPoints="1"/>
          </p:cNvSpPr>
          <p:nvPr/>
        </p:nvSpPr>
        <p:spPr bwMode="auto">
          <a:xfrm>
            <a:off x="6510321" y="4324011"/>
            <a:ext cx="618063" cy="616835"/>
          </a:xfrm>
          <a:custGeom>
            <a:avLst/>
            <a:gdLst>
              <a:gd name="T0" fmla="*/ 84 w 213"/>
              <a:gd name="T1" fmla="*/ 91 h 212"/>
              <a:gd name="T2" fmla="*/ 75 w 213"/>
              <a:gd name="T3" fmla="*/ 141 h 212"/>
              <a:gd name="T4" fmla="*/ 71 w 213"/>
              <a:gd name="T5" fmla="*/ 145 h 212"/>
              <a:gd name="T6" fmla="*/ 139 w 213"/>
              <a:gd name="T7" fmla="*/ 145 h 212"/>
              <a:gd name="T8" fmla="*/ 104 w 213"/>
              <a:gd name="T9" fmla="*/ 144 h 212"/>
              <a:gd name="T10" fmla="*/ 88 w 213"/>
              <a:gd name="T11" fmla="*/ 95 h 212"/>
              <a:gd name="T12" fmla="*/ 126 w 213"/>
              <a:gd name="T13" fmla="*/ 63 h 212"/>
              <a:gd name="T14" fmla="*/ 132 w 213"/>
              <a:gd name="T15" fmla="*/ 92 h 212"/>
              <a:gd name="T16" fmla="*/ 134 w 213"/>
              <a:gd name="T17" fmla="*/ 111 h 212"/>
              <a:gd name="T18" fmla="*/ 139 w 213"/>
              <a:gd name="T19" fmla="*/ 98 h 212"/>
              <a:gd name="T20" fmla="*/ 143 w 213"/>
              <a:gd name="T21" fmla="*/ 117 h 212"/>
              <a:gd name="T22" fmla="*/ 136 w 213"/>
              <a:gd name="T23" fmla="*/ 138 h 212"/>
              <a:gd name="T24" fmla="*/ 171 w 213"/>
              <a:gd name="T25" fmla="*/ 98 h 212"/>
              <a:gd name="T26" fmla="*/ 176 w 213"/>
              <a:gd name="T27" fmla="*/ 111 h 212"/>
              <a:gd name="T28" fmla="*/ 174 w 213"/>
              <a:gd name="T29" fmla="*/ 125 h 212"/>
              <a:gd name="T30" fmla="*/ 169 w 213"/>
              <a:gd name="T31" fmla="*/ 138 h 212"/>
              <a:gd name="T32" fmla="*/ 147 w 213"/>
              <a:gd name="T33" fmla="*/ 145 h 212"/>
              <a:gd name="T34" fmla="*/ 148 w 213"/>
              <a:gd name="T35" fmla="*/ 131 h 212"/>
              <a:gd name="T36" fmla="*/ 151 w 213"/>
              <a:gd name="T37" fmla="*/ 118 h 212"/>
              <a:gd name="T38" fmla="*/ 150 w 213"/>
              <a:gd name="T39" fmla="*/ 104 h 212"/>
              <a:gd name="T40" fmla="*/ 107 w 213"/>
              <a:gd name="T41" fmla="*/ 0 h 212"/>
              <a:gd name="T42" fmla="*/ 213 w 213"/>
              <a:gd name="T43" fmla="*/ 106 h 212"/>
              <a:gd name="T44" fmla="*/ 8 w 213"/>
              <a:gd name="T45" fmla="*/ 106 h 212"/>
              <a:gd name="T46" fmla="*/ 107 w 213"/>
              <a:gd name="T47" fmla="*/ 205 h 212"/>
              <a:gd name="T48" fmla="*/ 195 w 213"/>
              <a:gd name="T49" fmla="*/ 96 h 212"/>
              <a:gd name="T50" fmla="*/ 193 w 213"/>
              <a:gd name="T51" fmla="*/ 70 h 212"/>
              <a:gd name="T52" fmla="*/ 176 w 213"/>
              <a:gd name="T53" fmla="*/ 51 h 212"/>
              <a:gd name="T54" fmla="*/ 154 w 213"/>
              <a:gd name="T55" fmla="*/ 35 h 212"/>
              <a:gd name="T56" fmla="*/ 131 w 213"/>
              <a:gd name="T57" fmla="*/ 21 h 212"/>
              <a:gd name="T58" fmla="*/ 107 w 213"/>
              <a:gd name="T59" fmla="*/ 13 h 212"/>
              <a:gd name="T60" fmla="*/ 82 w 213"/>
              <a:gd name="T61" fmla="*/ 21 h 212"/>
              <a:gd name="T62" fmla="*/ 59 w 213"/>
              <a:gd name="T63" fmla="*/ 35 h 212"/>
              <a:gd name="T64" fmla="*/ 37 w 213"/>
              <a:gd name="T65" fmla="*/ 51 h 212"/>
              <a:gd name="T66" fmla="*/ 20 w 213"/>
              <a:gd name="T67" fmla="*/ 70 h 212"/>
              <a:gd name="T68" fmla="*/ 18 w 213"/>
              <a:gd name="T69" fmla="*/ 96 h 212"/>
              <a:gd name="T70" fmla="*/ 22 w 213"/>
              <a:gd name="T71" fmla="*/ 123 h 212"/>
              <a:gd name="T72" fmla="*/ 29 w 213"/>
              <a:gd name="T73" fmla="*/ 149 h 212"/>
              <a:gd name="T74" fmla="*/ 41 w 213"/>
              <a:gd name="T75" fmla="*/ 172 h 212"/>
              <a:gd name="T76" fmla="*/ 64 w 213"/>
              <a:gd name="T77" fmla="*/ 184 h 212"/>
              <a:gd name="T78" fmla="*/ 90 w 213"/>
              <a:gd name="T79" fmla="*/ 190 h 212"/>
              <a:gd name="T80" fmla="*/ 117 w 213"/>
              <a:gd name="T81" fmla="*/ 194 h 212"/>
              <a:gd name="T82" fmla="*/ 139 w 213"/>
              <a:gd name="T83" fmla="*/ 193 h 212"/>
              <a:gd name="T84" fmla="*/ 154 w 213"/>
              <a:gd name="T85" fmla="*/ 177 h 212"/>
              <a:gd name="T86" fmla="*/ 176 w 213"/>
              <a:gd name="T87" fmla="*/ 161 h 212"/>
              <a:gd name="T88" fmla="*/ 193 w 213"/>
              <a:gd name="T89" fmla="*/ 142 h 212"/>
              <a:gd name="T90" fmla="*/ 195 w 213"/>
              <a:gd name="T91" fmla="*/ 116 h 212"/>
              <a:gd name="T92" fmla="*/ 107 w 213"/>
              <a:gd name="T93" fmla="*/ 29 h 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13" h="212">
                <a:moveTo>
                  <a:pt x="51" y="155"/>
                </a:moveTo>
                <a:cubicBezTo>
                  <a:pt x="84" y="155"/>
                  <a:pt x="84" y="155"/>
                  <a:pt x="84" y="155"/>
                </a:cubicBezTo>
                <a:cubicBezTo>
                  <a:pt x="84" y="91"/>
                  <a:pt x="84" y="91"/>
                  <a:pt x="84" y="91"/>
                </a:cubicBezTo>
                <a:cubicBezTo>
                  <a:pt x="51" y="91"/>
                  <a:pt x="51" y="91"/>
                  <a:pt x="51" y="91"/>
                </a:cubicBezTo>
                <a:lnTo>
                  <a:pt x="51" y="155"/>
                </a:lnTo>
                <a:close/>
                <a:moveTo>
                  <a:pt x="75" y="141"/>
                </a:moveTo>
                <a:cubicBezTo>
                  <a:pt x="77" y="141"/>
                  <a:pt x="79" y="142"/>
                  <a:pt x="79" y="145"/>
                </a:cubicBezTo>
                <a:cubicBezTo>
                  <a:pt x="79" y="147"/>
                  <a:pt x="77" y="149"/>
                  <a:pt x="75" y="149"/>
                </a:cubicBezTo>
                <a:cubicBezTo>
                  <a:pt x="72" y="149"/>
                  <a:pt x="71" y="147"/>
                  <a:pt x="71" y="145"/>
                </a:cubicBezTo>
                <a:cubicBezTo>
                  <a:pt x="71" y="142"/>
                  <a:pt x="72" y="141"/>
                  <a:pt x="75" y="141"/>
                </a:cubicBezTo>
                <a:moveTo>
                  <a:pt x="136" y="138"/>
                </a:moveTo>
                <a:cubicBezTo>
                  <a:pt x="136" y="141"/>
                  <a:pt x="137" y="143"/>
                  <a:pt x="139" y="145"/>
                </a:cubicBezTo>
                <a:cubicBezTo>
                  <a:pt x="129" y="145"/>
                  <a:pt x="129" y="145"/>
                  <a:pt x="129" y="145"/>
                </a:cubicBezTo>
                <a:cubicBezTo>
                  <a:pt x="125" y="145"/>
                  <a:pt x="114" y="142"/>
                  <a:pt x="111" y="142"/>
                </a:cubicBezTo>
                <a:cubicBezTo>
                  <a:pt x="108" y="142"/>
                  <a:pt x="107" y="144"/>
                  <a:pt x="104" y="144"/>
                </a:cubicBezTo>
                <a:cubicBezTo>
                  <a:pt x="102" y="144"/>
                  <a:pt x="98" y="141"/>
                  <a:pt x="95" y="141"/>
                </a:cubicBezTo>
                <a:cubicBezTo>
                  <a:pt x="88" y="141"/>
                  <a:pt x="88" y="141"/>
                  <a:pt x="88" y="141"/>
                </a:cubicBezTo>
                <a:cubicBezTo>
                  <a:pt x="88" y="95"/>
                  <a:pt x="88" y="95"/>
                  <a:pt x="88" y="95"/>
                </a:cubicBezTo>
                <a:cubicBezTo>
                  <a:pt x="91" y="96"/>
                  <a:pt x="96" y="96"/>
                  <a:pt x="100" y="94"/>
                </a:cubicBezTo>
                <a:cubicBezTo>
                  <a:pt x="106" y="90"/>
                  <a:pt x="111" y="84"/>
                  <a:pt x="114" y="80"/>
                </a:cubicBezTo>
                <a:cubicBezTo>
                  <a:pt x="116" y="76"/>
                  <a:pt x="123" y="72"/>
                  <a:pt x="126" y="63"/>
                </a:cubicBezTo>
                <a:cubicBezTo>
                  <a:pt x="128" y="59"/>
                  <a:pt x="127" y="50"/>
                  <a:pt x="133" y="52"/>
                </a:cubicBezTo>
                <a:cubicBezTo>
                  <a:pt x="140" y="54"/>
                  <a:pt x="140" y="61"/>
                  <a:pt x="140" y="68"/>
                </a:cubicBezTo>
                <a:cubicBezTo>
                  <a:pt x="139" y="75"/>
                  <a:pt x="133" y="89"/>
                  <a:pt x="132" y="92"/>
                </a:cubicBezTo>
                <a:cubicBezTo>
                  <a:pt x="131" y="98"/>
                  <a:pt x="132" y="101"/>
                  <a:pt x="132" y="107"/>
                </a:cubicBezTo>
                <a:cubicBezTo>
                  <a:pt x="132" y="115"/>
                  <a:pt x="127" y="120"/>
                  <a:pt x="127" y="120"/>
                </a:cubicBezTo>
                <a:cubicBezTo>
                  <a:pt x="127" y="120"/>
                  <a:pt x="133" y="116"/>
                  <a:pt x="134" y="111"/>
                </a:cubicBezTo>
                <a:cubicBezTo>
                  <a:pt x="136" y="105"/>
                  <a:pt x="134" y="100"/>
                  <a:pt x="138" y="94"/>
                </a:cubicBezTo>
                <a:cubicBezTo>
                  <a:pt x="139" y="93"/>
                  <a:pt x="140" y="92"/>
                  <a:pt x="141" y="91"/>
                </a:cubicBezTo>
                <a:cubicBezTo>
                  <a:pt x="139" y="93"/>
                  <a:pt x="139" y="95"/>
                  <a:pt x="139" y="98"/>
                </a:cubicBezTo>
                <a:cubicBezTo>
                  <a:pt x="139" y="101"/>
                  <a:pt x="140" y="104"/>
                  <a:pt x="143" y="106"/>
                </a:cubicBezTo>
                <a:cubicBezTo>
                  <a:pt x="142" y="107"/>
                  <a:pt x="141" y="109"/>
                  <a:pt x="141" y="111"/>
                </a:cubicBezTo>
                <a:cubicBezTo>
                  <a:pt x="141" y="113"/>
                  <a:pt x="142" y="115"/>
                  <a:pt x="143" y="117"/>
                </a:cubicBezTo>
                <a:cubicBezTo>
                  <a:pt x="140" y="119"/>
                  <a:pt x="139" y="121"/>
                  <a:pt x="139" y="125"/>
                </a:cubicBezTo>
                <a:cubicBezTo>
                  <a:pt x="139" y="127"/>
                  <a:pt x="139" y="129"/>
                  <a:pt x="140" y="130"/>
                </a:cubicBezTo>
                <a:cubicBezTo>
                  <a:pt x="138" y="132"/>
                  <a:pt x="136" y="135"/>
                  <a:pt x="136" y="138"/>
                </a:cubicBezTo>
                <a:moveTo>
                  <a:pt x="149" y="91"/>
                </a:moveTo>
                <a:cubicBezTo>
                  <a:pt x="164" y="91"/>
                  <a:pt x="164" y="91"/>
                  <a:pt x="164" y="91"/>
                </a:cubicBezTo>
                <a:cubicBezTo>
                  <a:pt x="168" y="91"/>
                  <a:pt x="171" y="94"/>
                  <a:pt x="171" y="98"/>
                </a:cubicBezTo>
                <a:cubicBezTo>
                  <a:pt x="171" y="101"/>
                  <a:pt x="168" y="104"/>
                  <a:pt x="165" y="104"/>
                </a:cubicBezTo>
                <a:cubicBezTo>
                  <a:pt x="169" y="104"/>
                  <a:pt x="169" y="104"/>
                  <a:pt x="169" y="104"/>
                </a:cubicBezTo>
                <a:cubicBezTo>
                  <a:pt x="173" y="104"/>
                  <a:pt x="176" y="107"/>
                  <a:pt x="176" y="111"/>
                </a:cubicBezTo>
                <a:cubicBezTo>
                  <a:pt x="176" y="115"/>
                  <a:pt x="173" y="118"/>
                  <a:pt x="169" y="118"/>
                </a:cubicBezTo>
                <a:cubicBezTo>
                  <a:pt x="168" y="118"/>
                  <a:pt x="168" y="118"/>
                  <a:pt x="168" y="118"/>
                </a:cubicBezTo>
                <a:cubicBezTo>
                  <a:pt x="171" y="119"/>
                  <a:pt x="174" y="121"/>
                  <a:pt x="174" y="125"/>
                </a:cubicBezTo>
                <a:cubicBezTo>
                  <a:pt x="174" y="129"/>
                  <a:pt x="170" y="132"/>
                  <a:pt x="166" y="132"/>
                </a:cubicBezTo>
                <a:cubicBezTo>
                  <a:pt x="163" y="132"/>
                  <a:pt x="163" y="132"/>
                  <a:pt x="163" y="132"/>
                </a:cubicBezTo>
                <a:cubicBezTo>
                  <a:pt x="166" y="132"/>
                  <a:pt x="169" y="135"/>
                  <a:pt x="169" y="138"/>
                </a:cubicBezTo>
                <a:cubicBezTo>
                  <a:pt x="169" y="142"/>
                  <a:pt x="166" y="145"/>
                  <a:pt x="161" y="145"/>
                </a:cubicBezTo>
                <a:cubicBezTo>
                  <a:pt x="154" y="145"/>
                  <a:pt x="154" y="145"/>
                  <a:pt x="154" y="145"/>
                </a:cubicBezTo>
                <a:cubicBezTo>
                  <a:pt x="147" y="145"/>
                  <a:pt x="147" y="145"/>
                  <a:pt x="147" y="145"/>
                </a:cubicBezTo>
                <a:cubicBezTo>
                  <a:pt x="143" y="145"/>
                  <a:pt x="140" y="142"/>
                  <a:pt x="140" y="138"/>
                </a:cubicBezTo>
                <a:cubicBezTo>
                  <a:pt x="140" y="135"/>
                  <a:pt x="143" y="131"/>
                  <a:pt x="147" y="131"/>
                </a:cubicBezTo>
                <a:cubicBezTo>
                  <a:pt x="148" y="131"/>
                  <a:pt x="148" y="131"/>
                  <a:pt x="148" y="131"/>
                </a:cubicBezTo>
                <a:cubicBezTo>
                  <a:pt x="145" y="131"/>
                  <a:pt x="142" y="128"/>
                  <a:pt x="142" y="125"/>
                </a:cubicBezTo>
                <a:cubicBezTo>
                  <a:pt x="142" y="121"/>
                  <a:pt x="146" y="118"/>
                  <a:pt x="150" y="118"/>
                </a:cubicBezTo>
                <a:cubicBezTo>
                  <a:pt x="151" y="118"/>
                  <a:pt x="151" y="118"/>
                  <a:pt x="151" y="118"/>
                </a:cubicBezTo>
                <a:cubicBezTo>
                  <a:pt x="147" y="117"/>
                  <a:pt x="145" y="114"/>
                  <a:pt x="145" y="111"/>
                </a:cubicBezTo>
                <a:cubicBezTo>
                  <a:pt x="145" y="108"/>
                  <a:pt x="147" y="105"/>
                  <a:pt x="151" y="104"/>
                </a:cubicBezTo>
                <a:cubicBezTo>
                  <a:pt x="150" y="104"/>
                  <a:pt x="150" y="104"/>
                  <a:pt x="150" y="104"/>
                </a:cubicBezTo>
                <a:cubicBezTo>
                  <a:pt x="146" y="104"/>
                  <a:pt x="142" y="101"/>
                  <a:pt x="142" y="98"/>
                </a:cubicBezTo>
                <a:cubicBezTo>
                  <a:pt x="142" y="94"/>
                  <a:pt x="145" y="91"/>
                  <a:pt x="149" y="91"/>
                </a:cubicBezTo>
                <a:moveTo>
                  <a:pt x="107" y="0"/>
                </a:moveTo>
                <a:cubicBezTo>
                  <a:pt x="48" y="0"/>
                  <a:pt x="0" y="47"/>
                  <a:pt x="0" y="106"/>
                </a:cubicBezTo>
                <a:cubicBezTo>
                  <a:pt x="0" y="165"/>
                  <a:pt x="48" y="212"/>
                  <a:pt x="107" y="212"/>
                </a:cubicBezTo>
                <a:cubicBezTo>
                  <a:pt x="165" y="212"/>
                  <a:pt x="213" y="165"/>
                  <a:pt x="213" y="106"/>
                </a:cubicBezTo>
                <a:cubicBezTo>
                  <a:pt x="213" y="47"/>
                  <a:pt x="165" y="0"/>
                  <a:pt x="107" y="0"/>
                </a:cubicBezTo>
                <a:moveTo>
                  <a:pt x="107" y="205"/>
                </a:moveTo>
                <a:cubicBezTo>
                  <a:pt x="52" y="205"/>
                  <a:pt x="8" y="160"/>
                  <a:pt x="8" y="106"/>
                </a:cubicBezTo>
                <a:cubicBezTo>
                  <a:pt x="8" y="52"/>
                  <a:pt x="52" y="7"/>
                  <a:pt x="107" y="7"/>
                </a:cubicBezTo>
                <a:cubicBezTo>
                  <a:pt x="161" y="7"/>
                  <a:pt x="205" y="52"/>
                  <a:pt x="205" y="106"/>
                </a:cubicBezTo>
                <a:cubicBezTo>
                  <a:pt x="205" y="160"/>
                  <a:pt x="161" y="205"/>
                  <a:pt x="107" y="205"/>
                </a:cubicBezTo>
                <a:moveTo>
                  <a:pt x="195" y="116"/>
                </a:moveTo>
                <a:cubicBezTo>
                  <a:pt x="197" y="113"/>
                  <a:pt x="200" y="110"/>
                  <a:pt x="200" y="106"/>
                </a:cubicBezTo>
                <a:cubicBezTo>
                  <a:pt x="200" y="102"/>
                  <a:pt x="197" y="99"/>
                  <a:pt x="195" y="96"/>
                </a:cubicBezTo>
                <a:cubicBezTo>
                  <a:pt x="193" y="94"/>
                  <a:pt x="191" y="91"/>
                  <a:pt x="191" y="89"/>
                </a:cubicBezTo>
                <a:cubicBezTo>
                  <a:pt x="190" y="87"/>
                  <a:pt x="191" y="84"/>
                  <a:pt x="192" y="81"/>
                </a:cubicBezTo>
                <a:cubicBezTo>
                  <a:pt x="193" y="78"/>
                  <a:pt x="194" y="74"/>
                  <a:pt x="193" y="70"/>
                </a:cubicBezTo>
                <a:cubicBezTo>
                  <a:pt x="191" y="67"/>
                  <a:pt x="188" y="65"/>
                  <a:pt x="184" y="63"/>
                </a:cubicBezTo>
                <a:cubicBezTo>
                  <a:pt x="182" y="62"/>
                  <a:pt x="179" y="60"/>
                  <a:pt x="178" y="58"/>
                </a:cubicBezTo>
                <a:cubicBezTo>
                  <a:pt x="177" y="57"/>
                  <a:pt x="176" y="54"/>
                  <a:pt x="176" y="51"/>
                </a:cubicBezTo>
                <a:cubicBezTo>
                  <a:pt x="176" y="47"/>
                  <a:pt x="175" y="43"/>
                  <a:pt x="172" y="40"/>
                </a:cubicBezTo>
                <a:cubicBezTo>
                  <a:pt x="170" y="37"/>
                  <a:pt x="166" y="37"/>
                  <a:pt x="162" y="37"/>
                </a:cubicBezTo>
                <a:cubicBezTo>
                  <a:pt x="159" y="36"/>
                  <a:pt x="156" y="36"/>
                  <a:pt x="154" y="35"/>
                </a:cubicBezTo>
                <a:cubicBezTo>
                  <a:pt x="152" y="34"/>
                  <a:pt x="151" y="31"/>
                  <a:pt x="150" y="28"/>
                </a:cubicBezTo>
                <a:cubicBezTo>
                  <a:pt x="148" y="25"/>
                  <a:pt x="146" y="21"/>
                  <a:pt x="142" y="20"/>
                </a:cubicBezTo>
                <a:cubicBezTo>
                  <a:pt x="139" y="19"/>
                  <a:pt x="135" y="20"/>
                  <a:pt x="131" y="21"/>
                </a:cubicBezTo>
                <a:cubicBezTo>
                  <a:pt x="128" y="22"/>
                  <a:pt x="126" y="22"/>
                  <a:pt x="123" y="22"/>
                </a:cubicBezTo>
                <a:cubicBezTo>
                  <a:pt x="121" y="22"/>
                  <a:pt x="119" y="20"/>
                  <a:pt x="117" y="18"/>
                </a:cubicBezTo>
                <a:cubicBezTo>
                  <a:pt x="114" y="15"/>
                  <a:pt x="110" y="13"/>
                  <a:pt x="107" y="13"/>
                </a:cubicBezTo>
                <a:cubicBezTo>
                  <a:pt x="103" y="13"/>
                  <a:pt x="99" y="15"/>
                  <a:pt x="96" y="18"/>
                </a:cubicBezTo>
                <a:cubicBezTo>
                  <a:pt x="94" y="20"/>
                  <a:pt x="92" y="22"/>
                  <a:pt x="90" y="22"/>
                </a:cubicBezTo>
                <a:cubicBezTo>
                  <a:pt x="88" y="22"/>
                  <a:pt x="85" y="22"/>
                  <a:pt x="82" y="21"/>
                </a:cubicBezTo>
                <a:cubicBezTo>
                  <a:pt x="78" y="20"/>
                  <a:pt x="74" y="19"/>
                  <a:pt x="71" y="20"/>
                </a:cubicBezTo>
                <a:cubicBezTo>
                  <a:pt x="67" y="21"/>
                  <a:pt x="65" y="25"/>
                  <a:pt x="64" y="28"/>
                </a:cubicBezTo>
                <a:cubicBezTo>
                  <a:pt x="62" y="31"/>
                  <a:pt x="61" y="34"/>
                  <a:pt x="59" y="35"/>
                </a:cubicBezTo>
                <a:cubicBezTo>
                  <a:pt x="57" y="36"/>
                  <a:pt x="54" y="36"/>
                  <a:pt x="51" y="37"/>
                </a:cubicBezTo>
                <a:cubicBezTo>
                  <a:pt x="47" y="37"/>
                  <a:pt x="43" y="37"/>
                  <a:pt x="41" y="40"/>
                </a:cubicBezTo>
                <a:cubicBezTo>
                  <a:pt x="38" y="43"/>
                  <a:pt x="38" y="47"/>
                  <a:pt x="37" y="51"/>
                </a:cubicBezTo>
                <a:cubicBezTo>
                  <a:pt x="37" y="54"/>
                  <a:pt x="37" y="57"/>
                  <a:pt x="35" y="58"/>
                </a:cubicBezTo>
                <a:cubicBezTo>
                  <a:pt x="34" y="60"/>
                  <a:pt x="31" y="62"/>
                  <a:pt x="29" y="63"/>
                </a:cubicBezTo>
                <a:cubicBezTo>
                  <a:pt x="25" y="65"/>
                  <a:pt x="22" y="67"/>
                  <a:pt x="20" y="70"/>
                </a:cubicBezTo>
                <a:cubicBezTo>
                  <a:pt x="19" y="74"/>
                  <a:pt x="20" y="78"/>
                  <a:pt x="21" y="81"/>
                </a:cubicBezTo>
                <a:cubicBezTo>
                  <a:pt x="22" y="84"/>
                  <a:pt x="23" y="87"/>
                  <a:pt x="22" y="89"/>
                </a:cubicBezTo>
                <a:cubicBezTo>
                  <a:pt x="22" y="91"/>
                  <a:pt x="20" y="94"/>
                  <a:pt x="18" y="96"/>
                </a:cubicBezTo>
                <a:cubicBezTo>
                  <a:pt x="16" y="99"/>
                  <a:pt x="13" y="102"/>
                  <a:pt x="13" y="106"/>
                </a:cubicBezTo>
                <a:cubicBezTo>
                  <a:pt x="13" y="110"/>
                  <a:pt x="16" y="113"/>
                  <a:pt x="18" y="116"/>
                </a:cubicBezTo>
                <a:cubicBezTo>
                  <a:pt x="20" y="119"/>
                  <a:pt x="22" y="121"/>
                  <a:pt x="22" y="123"/>
                </a:cubicBezTo>
                <a:cubicBezTo>
                  <a:pt x="23" y="125"/>
                  <a:pt x="22" y="128"/>
                  <a:pt x="21" y="131"/>
                </a:cubicBezTo>
                <a:cubicBezTo>
                  <a:pt x="20" y="134"/>
                  <a:pt x="19" y="138"/>
                  <a:pt x="20" y="142"/>
                </a:cubicBezTo>
                <a:cubicBezTo>
                  <a:pt x="22" y="145"/>
                  <a:pt x="25" y="147"/>
                  <a:pt x="29" y="149"/>
                </a:cubicBezTo>
                <a:cubicBezTo>
                  <a:pt x="31" y="150"/>
                  <a:pt x="34" y="152"/>
                  <a:pt x="35" y="154"/>
                </a:cubicBezTo>
                <a:cubicBezTo>
                  <a:pt x="37" y="155"/>
                  <a:pt x="37" y="158"/>
                  <a:pt x="37" y="161"/>
                </a:cubicBezTo>
                <a:cubicBezTo>
                  <a:pt x="38" y="165"/>
                  <a:pt x="38" y="169"/>
                  <a:pt x="41" y="172"/>
                </a:cubicBezTo>
                <a:cubicBezTo>
                  <a:pt x="43" y="175"/>
                  <a:pt x="47" y="175"/>
                  <a:pt x="51" y="175"/>
                </a:cubicBezTo>
                <a:cubicBezTo>
                  <a:pt x="54" y="176"/>
                  <a:pt x="57" y="176"/>
                  <a:pt x="59" y="177"/>
                </a:cubicBezTo>
                <a:cubicBezTo>
                  <a:pt x="61" y="178"/>
                  <a:pt x="62" y="181"/>
                  <a:pt x="64" y="184"/>
                </a:cubicBezTo>
                <a:cubicBezTo>
                  <a:pt x="65" y="187"/>
                  <a:pt x="67" y="191"/>
                  <a:pt x="71" y="192"/>
                </a:cubicBezTo>
                <a:cubicBezTo>
                  <a:pt x="74" y="193"/>
                  <a:pt x="78" y="192"/>
                  <a:pt x="82" y="191"/>
                </a:cubicBezTo>
                <a:cubicBezTo>
                  <a:pt x="85" y="191"/>
                  <a:pt x="88" y="190"/>
                  <a:pt x="90" y="190"/>
                </a:cubicBezTo>
                <a:cubicBezTo>
                  <a:pt x="92" y="190"/>
                  <a:pt x="94" y="192"/>
                  <a:pt x="96" y="194"/>
                </a:cubicBezTo>
                <a:cubicBezTo>
                  <a:pt x="99" y="197"/>
                  <a:pt x="103" y="199"/>
                  <a:pt x="107" y="199"/>
                </a:cubicBezTo>
                <a:cubicBezTo>
                  <a:pt x="110" y="199"/>
                  <a:pt x="114" y="197"/>
                  <a:pt x="117" y="194"/>
                </a:cubicBezTo>
                <a:cubicBezTo>
                  <a:pt x="119" y="192"/>
                  <a:pt x="121" y="190"/>
                  <a:pt x="123" y="190"/>
                </a:cubicBezTo>
                <a:cubicBezTo>
                  <a:pt x="126" y="190"/>
                  <a:pt x="128" y="191"/>
                  <a:pt x="131" y="191"/>
                </a:cubicBezTo>
                <a:cubicBezTo>
                  <a:pt x="134" y="192"/>
                  <a:pt x="136" y="193"/>
                  <a:pt x="139" y="193"/>
                </a:cubicBezTo>
                <a:cubicBezTo>
                  <a:pt x="140" y="193"/>
                  <a:pt x="141" y="193"/>
                  <a:pt x="142" y="192"/>
                </a:cubicBezTo>
                <a:cubicBezTo>
                  <a:pt x="146" y="191"/>
                  <a:pt x="148" y="187"/>
                  <a:pt x="150" y="184"/>
                </a:cubicBezTo>
                <a:cubicBezTo>
                  <a:pt x="151" y="181"/>
                  <a:pt x="152" y="178"/>
                  <a:pt x="154" y="177"/>
                </a:cubicBezTo>
                <a:cubicBezTo>
                  <a:pt x="156" y="176"/>
                  <a:pt x="159" y="176"/>
                  <a:pt x="162" y="175"/>
                </a:cubicBezTo>
                <a:cubicBezTo>
                  <a:pt x="166" y="175"/>
                  <a:pt x="170" y="175"/>
                  <a:pt x="172" y="172"/>
                </a:cubicBezTo>
                <a:cubicBezTo>
                  <a:pt x="175" y="169"/>
                  <a:pt x="176" y="165"/>
                  <a:pt x="176" y="161"/>
                </a:cubicBezTo>
                <a:cubicBezTo>
                  <a:pt x="176" y="158"/>
                  <a:pt x="177" y="155"/>
                  <a:pt x="178" y="154"/>
                </a:cubicBezTo>
                <a:cubicBezTo>
                  <a:pt x="179" y="152"/>
                  <a:pt x="182" y="150"/>
                  <a:pt x="184" y="149"/>
                </a:cubicBezTo>
                <a:cubicBezTo>
                  <a:pt x="188" y="147"/>
                  <a:pt x="191" y="145"/>
                  <a:pt x="193" y="142"/>
                </a:cubicBezTo>
                <a:cubicBezTo>
                  <a:pt x="194" y="138"/>
                  <a:pt x="193" y="134"/>
                  <a:pt x="192" y="131"/>
                </a:cubicBezTo>
                <a:cubicBezTo>
                  <a:pt x="191" y="128"/>
                  <a:pt x="190" y="125"/>
                  <a:pt x="191" y="123"/>
                </a:cubicBezTo>
                <a:cubicBezTo>
                  <a:pt x="191" y="121"/>
                  <a:pt x="193" y="119"/>
                  <a:pt x="195" y="116"/>
                </a:cubicBezTo>
                <a:moveTo>
                  <a:pt x="107" y="184"/>
                </a:moveTo>
                <a:cubicBezTo>
                  <a:pt x="64" y="184"/>
                  <a:pt x="29" y="149"/>
                  <a:pt x="29" y="106"/>
                </a:cubicBezTo>
                <a:cubicBezTo>
                  <a:pt x="29" y="63"/>
                  <a:pt x="64" y="29"/>
                  <a:pt x="107" y="29"/>
                </a:cubicBezTo>
                <a:cubicBezTo>
                  <a:pt x="149" y="29"/>
                  <a:pt x="184" y="63"/>
                  <a:pt x="184" y="106"/>
                </a:cubicBezTo>
                <a:cubicBezTo>
                  <a:pt x="184" y="149"/>
                  <a:pt x="149" y="184"/>
                  <a:pt x="107" y="184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" name="Freeform 55">
            <a:extLst>
              <a:ext uri="{FF2B5EF4-FFF2-40B4-BE49-F238E27FC236}">
                <a16:creationId xmlns:a16="http://schemas.microsoft.com/office/drawing/2014/main" id="{A7A60DC0-94FD-4B2C-907F-F2E43A1B26AE}"/>
              </a:ext>
            </a:extLst>
          </p:cNvPr>
          <p:cNvSpPr>
            <a:spLocks noEditPoints="1"/>
          </p:cNvSpPr>
          <p:nvPr/>
        </p:nvSpPr>
        <p:spPr bwMode="auto">
          <a:xfrm>
            <a:off x="8590134" y="4367681"/>
            <a:ext cx="557854" cy="512391"/>
          </a:xfrm>
          <a:custGeom>
            <a:avLst/>
            <a:gdLst>
              <a:gd name="T0" fmla="*/ 153 w 192"/>
              <a:gd name="T1" fmla="*/ 6 h 176"/>
              <a:gd name="T2" fmla="*/ 151 w 192"/>
              <a:gd name="T3" fmla="*/ 3 h 176"/>
              <a:gd name="T4" fmla="*/ 147 w 192"/>
              <a:gd name="T5" fmla="*/ 0 h 176"/>
              <a:gd name="T6" fmla="*/ 44 w 192"/>
              <a:gd name="T7" fmla="*/ 0 h 176"/>
              <a:gd name="T8" fmla="*/ 41 w 192"/>
              <a:gd name="T9" fmla="*/ 6 h 176"/>
              <a:gd name="T10" fmla="*/ 39 w 192"/>
              <a:gd name="T11" fmla="*/ 12 h 176"/>
              <a:gd name="T12" fmla="*/ 0 w 192"/>
              <a:gd name="T13" fmla="*/ 53 h 176"/>
              <a:gd name="T14" fmla="*/ 66 w 192"/>
              <a:gd name="T15" fmla="*/ 100 h 176"/>
              <a:gd name="T16" fmla="*/ 89 w 192"/>
              <a:gd name="T17" fmla="*/ 118 h 176"/>
              <a:gd name="T18" fmla="*/ 86 w 192"/>
              <a:gd name="T19" fmla="*/ 129 h 176"/>
              <a:gd name="T20" fmla="*/ 89 w 192"/>
              <a:gd name="T21" fmla="*/ 132 h 176"/>
              <a:gd name="T22" fmla="*/ 70 w 192"/>
              <a:gd name="T23" fmla="*/ 166 h 176"/>
              <a:gd name="T24" fmla="*/ 58 w 192"/>
              <a:gd name="T25" fmla="*/ 167 h 176"/>
              <a:gd name="T26" fmla="*/ 55 w 192"/>
              <a:gd name="T27" fmla="*/ 168 h 176"/>
              <a:gd name="T28" fmla="*/ 53 w 192"/>
              <a:gd name="T29" fmla="*/ 175 h 176"/>
              <a:gd name="T30" fmla="*/ 137 w 192"/>
              <a:gd name="T31" fmla="*/ 176 h 176"/>
              <a:gd name="T32" fmla="*/ 138 w 192"/>
              <a:gd name="T33" fmla="*/ 170 h 176"/>
              <a:gd name="T34" fmla="*/ 134 w 192"/>
              <a:gd name="T35" fmla="*/ 168 h 176"/>
              <a:gd name="T36" fmla="*/ 132 w 192"/>
              <a:gd name="T37" fmla="*/ 166 h 176"/>
              <a:gd name="T38" fmla="*/ 103 w 192"/>
              <a:gd name="T39" fmla="*/ 145 h 176"/>
              <a:gd name="T40" fmla="*/ 103 w 192"/>
              <a:gd name="T41" fmla="*/ 132 h 176"/>
              <a:gd name="T42" fmla="*/ 106 w 192"/>
              <a:gd name="T43" fmla="*/ 121 h 176"/>
              <a:gd name="T44" fmla="*/ 103 w 192"/>
              <a:gd name="T45" fmla="*/ 118 h 176"/>
              <a:gd name="T46" fmla="*/ 147 w 192"/>
              <a:gd name="T47" fmla="*/ 96 h 176"/>
              <a:gd name="T48" fmla="*/ 192 w 192"/>
              <a:gd name="T49" fmla="*/ 12 h 176"/>
              <a:gd name="T50" fmla="*/ 48 w 192"/>
              <a:gd name="T51" fmla="*/ 85 h 176"/>
              <a:gd name="T52" fmla="*/ 11 w 192"/>
              <a:gd name="T53" fmla="*/ 53 h 176"/>
              <a:gd name="T54" fmla="*/ 41 w 192"/>
              <a:gd name="T55" fmla="*/ 23 h 176"/>
              <a:gd name="T56" fmla="*/ 52 w 192"/>
              <a:gd name="T57" fmla="*/ 87 h 176"/>
              <a:gd name="T58" fmla="*/ 181 w 192"/>
              <a:gd name="T59" fmla="*/ 53 h 176"/>
              <a:gd name="T60" fmla="*/ 144 w 192"/>
              <a:gd name="T61" fmla="*/ 85 h 176"/>
              <a:gd name="T62" fmla="*/ 151 w 192"/>
              <a:gd name="T63" fmla="*/ 58 h 176"/>
              <a:gd name="T64" fmla="*/ 181 w 192"/>
              <a:gd name="T65" fmla="*/ 23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92" h="176">
                <a:moveTo>
                  <a:pt x="153" y="12"/>
                </a:moveTo>
                <a:cubicBezTo>
                  <a:pt x="153" y="6"/>
                  <a:pt x="153" y="6"/>
                  <a:pt x="153" y="6"/>
                </a:cubicBezTo>
                <a:cubicBezTo>
                  <a:pt x="151" y="6"/>
                  <a:pt x="151" y="6"/>
                  <a:pt x="151" y="6"/>
                </a:cubicBezTo>
                <a:cubicBezTo>
                  <a:pt x="151" y="3"/>
                  <a:pt x="151" y="3"/>
                  <a:pt x="151" y="3"/>
                </a:cubicBezTo>
                <a:cubicBezTo>
                  <a:pt x="151" y="1"/>
                  <a:pt x="150" y="0"/>
                  <a:pt x="148" y="0"/>
                </a:cubicBezTo>
                <a:cubicBezTo>
                  <a:pt x="147" y="0"/>
                  <a:pt x="147" y="0"/>
                  <a:pt x="147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42" y="0"/>
                  <a:pt x="41" y="1"/>
                  <a:pt x="41" y="3"/>
                </a:cubicBezTo>
                <a:cubicBezTo>
                  <a:pt x="41" y="6"/>
                  <a:pt x="41" y="6"/>
                  <a:pt x="41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12"/>
                  <a:pt x="39" y="12"/>
                  <a:pt x="39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2"/>
                  <a:pt x="0" y="43"/>
                  <a:pt x="0" y="53"/>
                </a:cubicBezTo>
                <a:cubicBezTo>
                  <a:pt x="0" y="73"/>
                  <a:pt x="26" y="91"/>
                  <a:pt x="45" y="96"/>
                </a:cubicBezTo>
                <a:cubicBezTo>
                  <a:pt x="53" y="98"/>
                  <a:pt x="60" y="99"/>
                  <a:pt x="66" y="100"/>
                </a:cubicBezTo>
                <a:cubicBezTo>
                  <a:pt x="77" y="108"/>
                  <a:pt x="87" y="114"/>
                  <a:pt x="89" y="118"/>
                </a:cubicBezTo>
                <a:cubicBezTo>
                  <a:pt x="89" y="118"/>
                  <a:pt x="89" y="118"/>
                  <a:pt x="89" y="118"/>
                </a:cubicBezTo>
                <a:cubicBezTo>
                  <a:pt x="87" y="118"/>
                  <a:pt x="86" y="120"/>
                  <a:pt x="86" y="121"/>
                </a:cubicBezTo>
                <a:cubicBezTo>
                  <a:pt x="86" y="129"/>
                  <a:pt x="86" y="129"/>
                  <a:pt x="86" y="129"/>
                </a:cubicBezTo>
                <a:cubicBezTo>
                  <a:pt x="86" y="130"/>
                  <a:pt x="87" y="132"/>
                  <a:pt x="89" y="132"/>
                </a:cubicBezTo>
                <a:cubicBezTo>
                  <a:pt x="89" y="132"/>
                  <a:pt x="89" y="132"/>
                  <a:pt x="89" y="132"/>
                </a:cubicBezTo>
                <a:cubicBezTo>
                  <a:pt x="89" y="137"/>
                  <a:pt x="89" y="142"/>
                  <a:pt x="89" y="145"/>
                </a:cubicBezTo>
                <a:cubicBezTo>
                  <a:pt x="89" y="157"/>
                  <a:pt x="79" y="166"/>
                  <a:pt x="70" y="166"/>
                </a:cubicBezTo>
                <a:cubicBezTo>
                  <a:pt x="67" y="166"/>
                  <a:pt x="62" y="166"/>
                  <a:pt x="60" y="166"/>
                </a:cubicBezTo>
                <a:cubicBezTo>
                  <a:pt x="58" y="166"/>
                  <a:pt x="58" y="166"/>
                  <a:pt x="58" y="167"/>
                </a:cubicBezTo>
                <a:cubicBezTo>
                  <a:pt x="58" y="168"/>
                  <a:pt x="58" y="168"/>
                  <a:pt x="58" y="168"/>
                </a:cubicBezTo>
                <a:cubicBezTo>
                  <a:pt x="55" y="168"/>
                  <a:pt x="55" y="168"/>
                  <a:pt x="55" y="168"/>
                </a:cubicBezTo>
                <a:cubicBezTo>
                  <a:pt x="54" y="168"/>
                  <a:pt x="53" y="169"/>
                  <a:pt x="53" y="170"/>
                </a:cubicBezTo>
                <a:cubicBezTo>
                  <a:pt x="53" y="171"/>
                  <a:pt x="53" y="175"/>
                  <a:pt x="53" y="175"/>
                </a:cubicBezTo>
                <a:cubicBezTo>
                  <a:pt x="53" y="175"/>
                  <a:pt x="54" y="176"/>
                  <a:pt x="55" y="176"/>
                </a:cubicBezTo>
                <a:cubicBezTo>
                  <a:pt x="137" y="176"/>
                  <a:pt x="137" y="176"/>
                  <a:pt x="137" y="176"/>
                </a:cubicBezTo>
                <a:cubicBezTo>
                  <a:pt x="138" y="176"/>
                  <a:pt x="138" y="175"/>
                  <a:pt x="138" y="175"/>
                </a:cubicBezTo>
                <a:cubicBezTo>
                  <a:pt x="138" y="174"/>
                  <a:pt x="138" y="170"/>
                  <a:pt x="138" y="170"/>
                </a:cubicBezTo>
                <a:cubicBezTo>
                  <a:pt x="138" y="169"/>
                  <a:pt x="138" y="168"/>
                  <a:pt x="137" y="168"/>
                </a:cubicBezTo>
                <a:cubicBezTo>
                  <a:pt x="134" y="168"/>
                  <a:pt x="134" y="168"/>
                  <a:pt x="134" y="168"/>
                </a:cubicBezTo>
                <a:cubicBezTo>
                  <a:pt x="134" y="168"/>
                  <a:pt x="134" y="168"/>
                  <a:pt x="134" y="167"/>
                </a:cubicBezTo>
                <a:cubicBezTo>
                  <a:pt x="134" y="166"/>
                  <a:pt x="134" y="166"/>
                  <a:pt x="132" y="166"/>
                </a:cubicBezTo>
                <a:cubicBezTo>
                  <a:pt x="130" y="166"/>
                  <a:pt x="125" y="166"/>
                  <a:pt x="122" y="166"/>
                </a:cubicBezTo>
                <a:cubicBezTo>
                  <a:pt x="113" y="166"/>
                  <a:pt x="103" y="157"/>
                  <a:pt x="103" y="145"/>
                </a:cubicBezTo>
                <a:cubicBezTo>
                  <a:pt x="103" y="142"/>
                  <a:pt x="103" y="137"/>
                  <a:pt x="103" y="132"/>
                </a:cubicBezTo>
                <a:cubicBezTo>
                  <a:pt x="103" y="132"/>
                  <a:pt x="103" y="132"/>
                  <a:pt x="103" y="132"/>
                </a:cubicBezTo>
                <a:cubicBezTo>
                  <a:pt x="105" y="132"/>
                  <a:pt x="106" y="130"/>
                  <a:pt x="106" y="129"/>
                </a:cubicBezTo>
                <a:cubicBezTo>
                  <a:pt x="106" y="121"/>
                  <a:pt x="106" y="121"/>
                  <a:pt x="106" y="121"/>
                </a:cubicBezTo>
                <a:cubicBezTo>
                  <a:pt x="106" y="120"/>
                  <a:pt x="105" y="118"/>
                  <a:pt x="103" y="118"/>
                </a:cubicBezTo>
                <a:cubicBezTo>
                  <a:pt x="103" y="118"/>
                  <a:pt x="103" y="118"/>
                  <a:pt x="103" y="118"/>
                </a:cubicBezTo>
                <a:cubicBezTo>
                  <a:pt x="105" y="114"/>
                  <a:pt x="115" y="108"/>
                  <a:pt x="126" y="100"/>
                </a:cubicBezTo>
                <a:cubicBezTo>
                  <a:pt x="132" y="99"/>
                  <a:pt x="139" y="98"/>
                  <a:pt x="147" y="96"/>
                </a:cubicBezTo>
                <a:cubicBezTo>
                  <a:pt x="166" y="91"/>
                  <a:pt x="192" y="73"/>
                  <a:pt x="192" y="53"/>
                </a:cubicBezTo>
                <a:cubicBezTo>
                  <a:pt x="192" y="43"/>
                  <a:pt x="192" y="12"/>
                  <a:pt x="192" y="12"/>
                </a:cubicBezTo>
                <a:lnTo>
                  <a:pt x="153" y="12"/>
                </a:lnTo>
                <a:close/>
                <a:moveTo>
                  <a:pt x="48" y="85"/>
                </a:moveTo>
                <a:cubicBezTo>
                  <a:pt x="40" y="83"/>
                  <a:pt x="30" y="78"/>
                  <a:pt x="22" y="72"/>
                </a:cubicBezTo>
                <a:cubicBezTo>
                  <a:pt x="15" y="66"/>
                  <a:pt x="11" y="59"/>
                  <a:pt x="11" y="53"/>
                </a:cubicBezTo>
                <a:cubicBezTo>
                  <a:pt x="11" y="23"/>
                  <a:pt x="11" y="23"/>
                  <a:pt x="11" y="23"/>
                </a:cubicBezTo>
                <a:cubicBezTo>
                  <a:pt x="41" y="23"/>
                  <a:pt x="41" y="23"/>
                  <a:pt x="41" y="23"/>
                </a:cubicBezTo>
                <a:cubicBezTo>
                  <a:pt x="41" y="32"/>
                  <a:pt x="41" y="47"/>
                  <a:pt x="41" y="58"/>
                </a:cubicBezTo>
                <a:cubicBezTo>
                  <a:pt x="41" y="69"/>
                  <a:pt x="46" y="79"/>
                  <a:pt x="52" y="87"/>
                </a:cubicBezTo>
                <a:cubicBezTo>
                  <a:pt x="51" y="86"/>
                  <a:pt x="50" y="86"/>
                  <a:pt x="48" y="85"/>
                </a:cubicBezTo>
                <a:close/>
                <a:moveTo>
                  <a:pt x="181" y="53"/>
                </a:moveTo>
                <a:cubicBezTo>
                  <a:pt x="181" y="59"/>
                  <a:pt x="177" y="66"/>
                  <a:pt x="169" y="72"/>
                </a:cubicBezTo>
                <a:cubicBezTo>
                  <a:pt x="162" y="78"/>
                  <a:pt x="152" y="83"/>
                  <a:pt x="144" y="85"/>
                </a:cubicBezTo>
                <a:cubicBezTo>
                  <a:pt x="142" y="86"/>
                  <a:pt x="141" y="86"/>
                  <a:pt x="139" y="87"/>
                </a:cubicBezTo>
                <a:cubicBezTo>
                  <a:pt x="146" y="79"/>
                  <a:pt x="151" y="69"/>
                  <a:pt x="151" y="58"/>
                </a:cubicBezTo>
                <a:cubicBezTo>
                  <a:pt x="151" y="47"/>
                  <a:pt x="151" y="32"/>
                  <a:pt x="151" y="23"/>
                </a:cubicBezTo>
                <a:cubicBezTo>
                  <a:pt x="181" y="23"/>
                  <a:pt x="181" y="23"/>
                  <a:pt x="181" y="23"/>
                </a:cubicBezTo>
                <a:lnTo>
                  <a:pt x="181" y="5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3" name="Freeform 60">
            <a:extLst>
              <a:ext uri="{FF2B5EF4-FFF2-40B4-BE49-F238E27FC236}">
                <a16:creationId xmlns:a16="http://schemas.microsoft.com/office/drawing/2014/main" id="{D2A335B4-0E70-41C9-86D9-18EBF3025B9A}"/>
              </a:ext>
            </a:extLst>
          </p:cNvPr>
          <p:cNvSpPr>
            <a:spLocks noEditPoints="1"/>
          </p:cNvSpPr>
          <p:nvPr/>
        </p:nvSpPr>
        <p:spPr bwMode="auto">
          <a:xfrm>
            <a:off x="10579354" y="4348158"/>
            <a:ext cx="543110" cy="559084"/>
          </a:xfrm>
          <a:custGeom>
            <a:avLst/>
            <a:gdLst>
              <a:gd name="T0" fmla="*/ 89 w 187"/>
              <a:gd name="T1" fmla="*/ 0 h 192"/>
              <a:gd name="T2" fmla="*/ 89 w 187"/>
              <a:gd name="T3" fmla="*/ 127 h 192"/>
              <a:gd name="T4" fmla="*/ 89 w 187"/>
              <a:gd name="T5" fmla="*/ 119 h 192"/>
              <a:gd name="T6" fmla="*/ 89 w 187"/>
              <a:gd name="T7" fmla="*/ 7 h 192"/>
              <a:gd name="T8" fmla="*/ 89 w 187"/>
              <a:gd name="T9" fmla="*/ 119 h 192"/>
              <a:gd name="T10" fmla="*/ 48 w 187"/>
              <a:gd name="T11" fmla="*/ 63 h 192"/>
              <a:gd name="T12" fmla="*/ 130 w 187"/>
              <a:gd name="T13" fmla="*/ 63 h 192"/>
              <a:gd name="T14" fmla="*/ 101 w 187"/>
              <a:gd name="T15" fmla="*/ 86 h 192"/>
              <a:gd name="T16" fmla="*/ 80 w 187"/>
              <a:gd name="T17" fmla="*/ 88 h 192"/>
              <a:gd name="T18" fmla="*/ 77 w 187"/>
              <a:gd name="T19" fmla="*/ 80 h 192"/>
              <a:gd name="T20" fmla="*/ 84 w 187"/>
              <a:gd name="T21" fmla="*/ 78 h 192"/>
              <a:gd name="T22" fmla="*/ 81 w 187"/>
              <a:gd name="T23" fmla="*/ 49 h 192"/>
              <a:gd name="T24" fmla="*/ 77 w 187"/>
              <a:gd name="T25" fmla="*/ 45 h 192"/>
              <a:gd name="T26" fmla="*/ 86 w 187"/>
              <a:gd name="T27" fmla="*/ 38 h 192"/>
              <a:gd name="T28" fmla="*/ 92 w 187"/>
              <a:gd name="T29" fmla="*/ 38 h 192"/>
              <a:gd name="T30" fmla="*/ 94 w 187"/>
              <a:gd name="T31" fmla="*/ 78 h 192"/>
              <a:gd name="T32" fmla="*/ 101 w 187"/>
              <a:gd name="T33" fmla="*/ 80 h 192"/>
              <a:gd name="T34" fmla="*/ 142 w 187"/>
              <a:gd name="T35" fmla="*/ 63 h 192"/>
              <a:gd name="T36" fmla="*/ 135 w 187"/>
              <a:gd name="T37" fmla="*/ 37 h 192"/>
              <a:gd name="T38" fmla="*/ 115 w 187"/>
              <a:gd name="T39" fmla="*/ 17 h 192"/>
              <a:gd name="T40" fmla="*/ 89 w 187"/>
              <a:gd name="T41" fmla="*/ 10 h 192"/>
              <a:gd name="T42" fmla="*/ 63 w 187"/>
              <a:gd name="T43" fmla="*/ 17 h 192"/>
              <a:gd name="T44" fmla="*/ 43 w 187"/>
              <a:gd name="T45" fmla="*/ 37 h 192"/>
              <a:gd name="T46" fmla="*/ 36 w 187"/>
              <a:gd name="T47" fmla="*/ 63 h 192"/>
              <a:gd name="T48" fmla="*/ 43 w 187"/>
              <a:gd name="T49" fmla="*/ 90 h 192"/>
              <a:gd name="T50" fmla="*/ 63 w 187"/>
              <a:gd name="T51" fmla="*/ 109 h 192"/>
              <a:gd name="T52" fmla="*/ 89 w 187"/>
              <a:gd name="T53" fmla="*/ 116 h 192"/>
              <a:gd name="T54" fmla="*/ 115 w 187"/>
              <a:gd name="T55" fmla="*/ 109 h 192"/>
              <a:gd name="T56" fmla="*/ 135 w 187"/>
              <a:gd name="T57" fmla="*/ 90 h 192"/>
              <a:gd name="T58" fmla="*/ 142 w 187"/>
              <a:gd name="T59" fmla="*/ 63 h 192"/>
              <a:gd name="T60" fmla="*/ 44 w 187"/>
              <a:gd name="T61" fmla="*/ 63 h 192"/>
              <a:gd name="T62" fmla="*/ 134 w 187"/>
              <a:gd name="T63" fmla="*/ 63 h 192"/>
              <a:gd name="T64" fmla="*/ 68 w 187"/>
              <a:gd name="T65" fmla="*/ 127 h 192"/>
              <a:gd name="T66" fmla="*/ 48 w 187"/>
              <a:gd name="T67" fmla="*/ 192 h 192"/>
              <a:gd name="T68" fmla="*/ 0 w 187"/>
              <a:gd name="T69" fmla="*/ 164 h 192"/>
              <a:gd name="T70" fmla="*/ 47 w 187"/>
              <a:gd name="T71" fmla="*/ 116 h 192"/>
              <a:gd name="T72" fmla="*/ 38 w 187"/>
              <a:gd name="T73" fmla="*/ 154 h 192"/>
              <a:gd name="T74" fmla="*/ 68 w 187"/>
              <a:gd name="T75" fmla="*/ 127 h 192"/>
              <a:gd name="T76" fmla="*/ 152 w 187"/>
              <a:gd name="T77" fmla="*/ 160 h 192"/>
              <a:gd name="T78" fmla="*/ 101 w 187"/>
              <a:gd name="T79" fmla="*/ 129 h 192"/>
              <a:gd name="T80" fmla="*/ 143 w 187"/>
              <a:gd name="T81" fmla="*/ 168 h 192"/>
              <a:gd name="T82" fmla="*/ 163 w 187"/>
              <a:gd name="T83" fmla="*/ 156 h 192"/>
              <a:gd name="T84" fmla="*/ 147 w 187"/>
              <a:gd name="T85" fmla="*/ 97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87" h="192">
                <a:moveTo>
                  <a:pt x="152" y="63"/>
                </a:moveTo>
                <a:cubicBezTo>
                  <a:pt x="152" y="28"/>
                  <a:pt x="124" y="0"/>
                  <a:pt x="89" y="0"/>
                </a:cubicBezTo>
                <a:cubicBezTo>
                  <a:pt x="54" y="0"/>
                  <a:pt x="26" y="28"/>
                  <a:pt x="26" y="63"/>
                </a:cubicBezTo>
                <a:cubicBezTo>
                  <a:pt x="26" y="98"/>
                  <a:pt x="54" y="127"/>
                  <a:pt x="89" y="127"/>
                </a:cubicBezTo>
                <a:cubicBezTo>
                  <a:pt x="124" y="127"/>
                  <a:pt x="152" y="98"/>
                  <a:pt x="152" y="63"/>
                </a:cubicBezTo>
                <a:close/>
                <a:moveTo>
                  <a:pt x="89" y="119"/>
                </a:moveTo>
                <a:cubicBezTo>
                  <a:pt x="58" y="119"/>
                  <a:pt x="33" y="94"/>
                  <a:pt x="33" y="63"/>
                </a:cubicBezTo>
                <a:cubicBezTo>
                  <a:pt x="33" y="32"/>
                  <a:pt x="58" y="7"/>
                  <a:pt x="89" y="7"/>
                </a:cubicBezTo>
                <a:cubicBezTo>
                  <a:pt x="120" y="7"/>
                  <a:pt x="145" y="32"/>
                  <a:pt x="145" y="63"/>
                </a:cubicBezTo>
                <a:cubicBezTo>
                  <a:pt x="145" y="94"/>
                  <a:pt x="120" y="119"/>
                  <a:pt x="89" y="119"/>
                </a:cubicBezTo>
                <a:close/>
                <a:moveTo>
                  <a:pt x="89" y="22"/>
                </a:moveTo>
                <a:cubicBezTo>
                  <a:pt x="66" y="22"/>
                  <a:pt x="48" y="40"/>
                  <a:pt x="48" y="63"/>
                </a:cubicBezTo>
                <a:cubicBezTo>
                  <a:pt x="48" y="86"/>
                  <a:pt x="66" y="105"/>
                  <a:pt x="89" y="105"/>
                </a:cubicBezTo>
                <a:cubicBezTo>
                  <a:pt x="112" y="105"/>
                  <a:pt x="130" y="86"/>
                  <a:pt x="130" y="63"/>
                </a:cubicBezTo>
                <a:cubicBezTo>
                  <a:pt x="130" y="40"/>
                  <a:pt x="112" y="22"/>
                  <a:pt x="89" y="22"/>
                </a:cubicBezTo>
                <a:close/>
                <a:moveTo>
                  <a:pt x="101" y="86"/>
                </a:moveTo>
                <a:cubicBezTo>
                  <a:pt x="101" y="87"/>
                  <a:pt x="100" y="88"/>
                  <a:pt x="99" y="88"/>
                </a:cubicBezTo>
                <a:cubicBezTo>
                  <a:pt x="80" y="88"/>
                  <a:pt x="80" y="88"/>
                  <a:pt x="80" y="88"/>
                </a:cubicBezTo>
                <a:cubicBezTo>
                  <a:pt x="78" y="88"/>
                  <a:pt x="77" y="87"/>
                  <a:pt x="77" y="86"/>
                </a:cubicBezTo>
                <a:cubicBezTo>
                  <a:pt x="77" y="80"/>
                  <a:pt x="77" y="80"/>
                  <a:pt x="77" y="80"/>
                </a:cubicBezTo>
                <a:cubicBezTo>
                  <a:pt x="77" y="79"/>
                  <a:pt x="78" y="78"/>
                  <a:pt x="80" y="78"/>
                </a:cubicBezTo>
                <a:cubicBezTo>
                  <a:pt x="84" y="78"/>
                  <a:pt x="84" y="78"/>
                  <a:pt x="84" y="78"/>
                </a:cubicBezTo>
                <a:cubicBezTo>
                  <a:pt x="84" y="49"/>
                  <a:pt x="84" y="49"/>
                  <a:pt x="84" y="49"/>
                </a:cubicBezTo>
                <a:cubicBezTo>
                  <a:pt x="81" y="49"/>
                  <a:pt x="81" y="49"/>
                  <a:pt x="81" y="49"/>
                </a:cubicBezTo>
                <a:cubicBezTo>
                  <a:pt x="80" y="50"/>
                  <a:pt x="78" y="49"/>
                  <a:pt x="78" y="47"/>
                </a:cubicBezTo>
                <a:cubicBezTo>
                  <a:pt x="77" y="45"/>
                  <a:pt x="77" y="45"/>
                  <a:pt x="77" y="45"/>
                </a:cubicBezTo>
                <a:cubicBezTo>
                  <a:pt x="77" y="44"/>
                  <a:pt x="78" y="43"/>
                  <a:pt x="79" y="42"/>
                </a:cubicBezTo>
                <a:cubicBezTo>
                  <a:pt x="86" y="38"/>
                  <a:pt x="86" y="38"/>
                  <a:pt x="86" y="38"/>
                </a:cubicBezTo>
                <a:cubicBezTo>
                  <a:pt x="86" y="38"/>
                  <a:pt x="87" y="38"/>
                  <a:pt x="87" y="38"/>
                </a:cubicBezTo>
                <a:cubicBezTo>
                  <a:pt x="92" y="38"/>
                  <a:pt x="92" y="38"/>
                  <a:pt x="92" y="38"/>
                </a:cubicBezTo>
                <a:cubicBezTo>
                  <a:pt x="93" y="38"/>
                  <a:pt x="94" y="39"/>
                  <a:pt x="94" y="41"/>
                </a:cubicBezTo>
                <a:cubicBezTo>
                  <a:pt x="94" y="78"/>
                  <a:pt x="94" y="78"/>
                  <a:pt x="94" y="78"/>
                </a:cubicBezTo>
                <a:cubicBezTo>
                  <a:pt x="99" y="78"/>
                  <a:pt x="99" y="78"/>
                  <a:pt x="99" y="78"/>
                </a:cubicBezTo>
                <a:cubicBezTo>
                  <a:pt x="100" y="78"/>
                  <a:pt x="101" y="79"/>
                  <a:pt x="101" y="80"/>
                </a:cubicBezTo>
                <a:lnTo>
                  <a:pt x="101" y="86"/>
                </a:lnTo>
                <a:close/>
                <a:moveTo>
                  <a:pt x="142" y="63"/>
                </a:moveTo>
                <a:cubicBezTo>
                  <a:pt x="142" y="59"/>
                  <a:pt x="137" y="55"/>
                  <a:pt x="136" y="51"/>
                </a:cubicBezTo>
                <a:cubicBezTo>
                  <a:pt x="135" y="46"/>
                  <a:pt x="137" y="41"/>
                  <a:pt x="135" y="37"/>
                </a:cubicBezTo>
                <a:cubicBezTo>
                  <a:pt x="133" y="33"/>
                  <a:pt x="126" y="32"/>
                  <a:pt x="123" y="29"/>
                </a:cubicBezTo>
                <a:cubicBezTo>
                  <a:pt x="120" y="26"/>
                  <a:pt x="119" y="20"/>
                  <a:pt x="115" y="17"/>
                </a:cubicBezTo>
                <a:cubicBezTo>
                  <a:pt x="112" y="15"/>
                  <a:pt x="106" y="17"/>
                  <a:pt x="102" y="16"/>
                </a:cubicBezTo>
                <a:cubicBezTo>
                  <a:pt x="97" y="15"/>
                  <a:pt x="94" y="10"/>
                  <a:pt x="89" y="10"/>
                </a:cubicBezTo>
                <a:cubicBezTo>
                  <a:pt x="85" y="10"/>
                  <a:pt x="81" y="15"/>
                  <a:pt x="77" y="16"/>
                </a:cubicBezTo>
                <a:cubicBezTo>
                  <a:pt x="72" y="17"/>
                  <a:pt x="66" y="15"/>
                  <a:pt x="63" y="17"/>
                </a:cubicBezTo>
                <a:cubicBezTo>
                  <a:pt x="59" y="20"/>
                  <a:pt x="58" y="26"/>
                  <a:pt x="55" y="29"/>
                </a:cubicBezTo>
                <a:cubicBezTo>
                  <a:pt x="52" y="32"/>
                  <a:pt x="46" y="33"/>
                  <a:pt x="43" y="37"/>
                </a:cubicBezTo>
                <a:cubicBezTo>
                  <a:pt x="41" y="41"/>
                  <a:pt x="43" y="46"/>
                  <a:pt x="42" y="51"/>
                </a:cubicBezTo>
                <a:cubicBezTo>
                  <a:pt x="41" y="55"/>
                  <a:pt x="36" y="59"/>
                  <a:pt x="36" y="63"/>
                </a:cubicBezTo>
                <a:cubicBezTo>
                  <a:pt x="36" y="68"/>
                  <a:pt x="41" y="72"/>
                  <a:pt x="42" y="76"/>
                </a:cubicBezTo>
                <a:cubicBezTo>
                  <a:pt x="43" y="80"/>
                  <a:pt x="41" y="86"/>
                  <a:pt x="43" y="90"/>
                </a:cubicBezTo>
                <a:cubicBezTo>
                  <a:pt x="46" y="93"/>
                  <a:pt x="52" y="94"/>
                  <a:pt x="55" y="97"/>
                </a:cubicBezTo>
                <a:cubicBezTo>
                  <a:pt x="58" y="101"/>
                  <a:pt x="59" y="107"/>
                  <a:pt x="63" y="109"/>
                </a:cubicBezTo>
                <a:cubicBezTo>
                  <a:pt x="66" y="111"/>
                  <a:pt x="72" y="109"/>
                  <a:pt x="77" y="110"/>
                </a:cubicBezTo>
                <a:cubicBezTo>
                  <a:pt x="81" y="111"/>
                  <a:pt x="85" y="116"/>
                  <a:pt x="89" y="116"/>
                </a:cubicBezTo>
                <a:cubicBezTo>
                  <a:pt x="94" y="116"/>
                  <a:pt x="97" y="111"/>
                  <a:pt x="102" y="110"/>
                </a:cubicBezTo>
                <a:cubicBezTo>
                  <a:pt x="106" y="109"/>
                  <a:pt x="112" y="111"/>
                  <a:pt x="115" y="109"/>
                </a:cubicBezTo>
                <a:cubicBezTo>
                  <a:pt x="119" y="107"/>
                  <a:pt x="120" y="101"/>
                  <a:pt x="123" y="97"/>
                </a:cubicBezTo>
                <a:cubicBezTo>
                  <a:pt x="126" y="94"/>
                  <a:pt x="133" y="93"/>
                  <a:pt x="135" y="90"/>
                </a:cubicBezTo>
                <a:cubicBezTo>
                  <a:pt x="137" y="86"/>
                  <a:pt x="135" y="80"/>
                  <a:pt x="136" y="76"/>
                </a:cubicBezTo>
                <a:cubicBezTo>
                  <a:pt x="137" y="72"/>
                  <a:pt x="142" y="68"/>
                  <a:pt x="142" y="63"/>
                </a:cubicBezTo>
                <a:close/>
                <a:moveTo>
                  <a:pt x="89" y="108"/>
                </a:moveTo>
                <a:cubicBezTo>
                  <a:pt x="64" y="108"/>
                  <a:pt x="44" y="88"/>
                  <a:pt x="44" y="63"/>
                </a:cubicBezTo>
                <a:cubicBezTo>
                  <a:pt x="44" y="38"/>
                  <a:pt x="64" y="18"/>
                  <a:pt x="89" y="18"/>
                </a:cubicBezTo>
                <a:cubicBezTo>
                  <a:pt x="114" y="18"/>
                  <a:pt x="134" y="38"/>
                  <a:pt x="134" y="63"/>
                </a:cubicBezTo>
                <a:cubicBezTo>
                  <a:pt x="134" y="88"/>
                  <a:pt x="114" y="108"/>
                  <a:pt x="89" y="108"/>
                </a:cubicBezTo>
                <a:close/>
                <a:moveTo>
                  <a:pt x="68" y="127"/>
                </a:moveTo>
                <a:cubicBezTo>
                  <a:pt x="73" y="129"/>
                  <a:pt x="79" y="130"/>
                  <a:pt x="85" y="130"/>
                </a:cubicBezTo>
                <a:cubicBezTo>
                  <a:pt x="48" y="192"/>
                  <a:pt x="48" y="192"/>
                  <a:pt x="48" y="192"/>
                </a:cubicBezTo>
                <a:cubicBezTo>
                  <a:pt x="34" y="160"/>
                  <a:pt x="34" y="160"/>
                  <a:pt x="34" y="160"/>
                </a:cubicBezTo>
                <a:cubicBezTo>
                  <a:pt x="0" y="164"/>
                  <a:pt x="0" y="164"/>
                  <a:pt x="0" y="164"/>
                </a:cubicBezTo>
                <a:cubicBezTo>
                  <a:pt x="36" y="104"/>
                  <a:pt x="36" y="104"/>
                  <a:pt x="36" y="104"/>
                </a:cubicBezTo>
                <a:cubicBezTo>
                  <a:pt x="39" y="108"/>
                  <a:pt x="43" y="112"/>
                  <a:pt x="47" y="116"/>
                </a:cubicBezTo>
                <a:cubicBezTo>
                  <a:pt x="24" y="156"/>
                  <a:pt x="24" y="156"/>
                  <a:pt x="24" y="156"/>
                </a:cubicBezTo>
                <a:cubicBezTo>
                  <a:pt x="38" y="154"/>
                  <a:pt x="38" y="154"/>
                  <a:pt x="38" y="154"/>
                </a:cubicBezTo>
                <a:cubicBezTo>
                  <a:pt x="44" y="168"/>
                  <a:pt x="44" y="168"/>
                  <a:pt x="44" y="168"/>
                </a:cubicBezTo>
                <a:lnTo>
                  <a:pt x="68" y="127"/>
                </a:lnTo>
                <a:close/>
                <a:moveTo>
                  <a:pt x="187" y="164"/>
                </a:moveTo>
                <a:cubicBezTo>
                  <a:pt x="152" y="160"/>
                  <a:pt x="152" y="160"/>
                  <a:pt x="152" y="160"/>
                </a:cubicBezTo>
                <a:cubicBezTo>
                  <a:pt x="139" y="192"/>
                  <a:pt x="139" y="192"/>
                  <a:pt x="139" y="192"/>
                </a:cubicBezTo>
                <a:cubicBezTo>
                  <a:pt x="101" y="129"/>
                  <a:pt x="101" y="129"/>
                  <a:pt x="101" y="129"/>
                </a:cubicBezTo>
                <a:cubicBezTo>
                  <a:pt x="107" y="128"/>
                  <a:pt x="112" y="126"/>
                  <a:pt x="117" y="124"/>
                </a:cubicBezTo>
                <a:cubicBezTo>
                  <a:pt x="143" y="168"/>
                  <a:pt x="143" y="168"/>
                  <a:pt x="143" y="168"/>
                </a:cubicBezTo>
                <a:cubicBezTo>
                  <a:pt x="149" y="154"/>
                  <a:pt x="149" y="154"/>
                  <a:pt x="149" y="154"/>
                </a:cubicBezTo>
                <a:cubicBezTo>
                  <a:pt x="163" y="156"/>
                  <a:pt x="163" y="156"/>
                  <a:pt x="163" y="156"/>
                </a:cubicBezTo>
                <a:cubicBezTo>
                  <a:pt x="136" y="111"/>
                  <a:pt x="136" y="111"/>
                  <a:pt x="136" y="111"/>
                </a:cubicBezTo>
                <a:cubicBezTo>
                  <a:pt x="140" y="107"/>
                  <a:pt x="144" y="102"/>
                  <a:pt x="147" y="97"/>
                </a:cubicBezTo>
                <a:lnTo>
                  <a:pt x="187" y="16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613A584F-8C9E-4AFE-BCE9-DADC8D0D019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2888662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3" grpId="0"/>
      <p:bldP spid="39" grpId="0"/>
      <p:bldP spid="40" grpId="0"/>
      <p:bldP spid="77" grpId="0"/>
      <p:bldP spid="78" grpId="0"/>
      <p:bldP spid="84" grpId="0"/>
      <p:bldP spid="85" grpId="0"/>
      <p:bldP spid="91" grpId="0" animBg="1"/>
      <p:bldP spid="92" grpId="0" animBg="1"/>
      <p:bldP spid="9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587A50F-E13C-4D12-8063-4DDA3C863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0C85EE8-ED09-4F04-8D2C-D43C62282B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JENNA JUNE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3318C59-4394-4123-A0BC-742B38D3907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7" name="TextBox 34">
            <a:extLst>
              <a:ext uri="{FF2B5EF4-FFF2-40B4-BE49-F238E27FC236}">
                <a16:creationId xmlns:a16="http://schemas.microsoft.com/office/drawing/2014/main" id="{B75BC9B3-0ACC-48A0-A700-DA47A323CD45}"/>
              </a:ext>
            </a:extLst>
          </p:cNvPr>
          <p:cNvSpPr txBox="1"/>
          <p:nvPr/>
        </p:nvSpPr>
        <p:spPr>
          <a:xfrm>
            <a:off x="695961" y="1743465"/>
            <a:ext cx="5328920" cy="1673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US" sz="1400" dirty="0">
                <a:solidFill>
                  <a:schemeClr val="tx2"/>
                </a:solidFill>
              </a:rPr>
              <a:t>Lorem </a:t>
            </a:r>
            <a:r>
              <a:rPr lang="en-US" sz="1400" dirty="0" err="1">
                <a:solidFill>
                  <a:schemeClr val="tx2"/>
                </a:solidFill>
              </a:rPr>
              <a:t>Ipsum</a:t>
            </a:r>
            <a:r>
              <a:rPr lang="en-US" sz="1400" dirty="0">
                <a:solidFill>
                  <a:schemeClr val="tx2"/>
                </a:solidFill>
              </a:rPr>
              <a:t> has been the industry's standard dummy text ever since the 1500s, when an unknown printer took a galley of type and scrambled it to make a type specimen book. It has survived not only five centuries, but also the leap into electronic typesetting.</a:t>
            </a:r>
            <a:r>
              <a:rPr lang="id-ID" sz="1400" dirty="0">
                <a:solidFill>
                  <a:schemeClr val="tx2"/>
                </a:solidFill>
              </a:rPr>
              <a:t> In hac habitasse platea dictumst. 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130AC62-6206-428B-8FA1-EF4B0562E2AC}"/>
              </a:ext>
            </a:extLst>
          </p:cNvPr>
          <p:cNvSpPr/>
          <p:nvPr/>
        </p:nvSpPr>
        <p:spPr>
          <a:xfrm>
            <a:off x="842846" y="3532248"/>
            <a:ext cx="4377978" cy="3810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/>
              <a:t>Description</a:t>
            </a:r>
            <a:endParaRPr lang="id-ID" sz="1400" b="1" dirty="0"/>
          </a:p>
        </p:txBody>
      </p:sp>
      <p:sp>
        <p:nvSpPr>
          <p:cNvPr id="9" name="Rounded Rectangle 17">
            <a:extLst>
              <a:ext uri="{FF2B5EF4-FFF2-40B4-BE49-F238E27FC236}">
                <a16:creationId xmlns:a16="http://schemas.microsoft.com/office/drawing/2014/main" id="{CF5B9B46-2730-4CC6-A675-0FEF97610B0D}"/>
              </a:ext>
            </a:extLst>
          </p:cNvPr>
          <p:cNvSpPr/>
          <p:nvPr/>
        </p:nvSpPr>
        <p:spPr>
          <a:xfrm>
            <a:off x="894083" y="3995675"/>
            <a:ext cx="4377978" cy="175437"/>
          </a:xfrm>
          <a:prstGeom prst="rect">
            <a:avLst/>
          </a:prstGeom>
          <a:noFill/>
          <a:ln w="158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18">
            <a:extLst>
              <a:ext uri="{FF2B5EF4-FFF2-40B4-BE49-F238E27FC236}">
                <a16:creationId xmlns:a16="http://schemas.microsoft.com/office/drawing/2014/main" id="{1E77B6D3-B6EC-4154-8775-3589B11C7FA7}"/>
              </a:ext>
            </a:extLst>
          </p:cNvPr>
          <p:cNvSpPr/>
          <p:nvPr/>
        </p:nvSpPr>
        <p:spPr>
          <a:xfrm>
            <a:off x="893648" y="3995675"/>
            <a:ext cx="3872827" cy="17543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D75C977-79AD-414A-AD40-CC834AD7FAB0}"/>
              </a:ext>
            </a:extLst>
          </p:cNvPr>
          <p:cNvSpPr/>
          <p:nvPr/>
        </p:nvSpPr>
        <p:spPr>
          <a:xfrm>
            <a:off x="842846" y="4394540"/>
            <a:ext cx="4377978" cy="3810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/>
              <a:t>Description</a:t>
            </a:r>
            <a:endParaRPr lang="id-ID" sz="1400" b="1" dirty="0"/>
          </a:p>
        </p:txBody>
      </p:sp>
      <p:sp>
        <p:nvSpPr>
          <p:cNvPr id="12" name="Rounded Rectangle 17">
            <a:extLst>
              <a:ext uri="{FF2B5EF4-FFF2-40B4-BE49-F238E27FC236}">
                <a16:creationId xmlns:a16="http://schemas.microsoft.com/office/drawing/2014/main" id="{5B51BD42-7123-4F61-97DB-0D94AFC53828}"/>
              </a:ext>
            </a:extLst>
          </p:cNvPr>
          <p:cNvSpPr/>
          <p:nvPr/>
        </p:nvSpPr>
        <p:spPr>
          <a:xfrm>
            <a:off x="894083" y="4857967"/>
            <a:ext cx="4377978" cy="175437"/>
          </a:xfrm>
          <a:prstGeom prst="rect">
            <a:avLst/>
          </a:prstGeom>
          <a:noFill/>
          <a:ln w="158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8">
            <a:extLst>
              <a:ext uri="{FF2B5EF4-FFF2-40B4-BE49-F238E27FC236}">
                <a16:creationId xmlns:a16="http://schemas.microsoft.com/office/drawing/2014/main" id="{C9F83685-0AEC-478F-9DEC-E10F6177598F}"/>
              </a:ext>
            </a:extLst>
          </p:cNvPr>
          <p:cNvSpPr/>
          <p:nvPr/>
        </p:nvSpPr>
        <p:spPr>
          <a:xfrm>
            <a:off x="893648" y="4857967"/>
            <a:ext cx="3316980" cy="175437"/>
          </a:xfrm>
          <a:prstGeom prst="rect">
            <a:avLst/>
          </a:prstGeom>
          <a:solidFill>
            <a:schemeClr val="accent2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0F8B885-8021-4376-9C8F-846F015442E7}"/>
              </a:ext>
            </a:extLst>
          </p:cNvPr>
          <p:cNvSpPr/>
          <p:nvPr/>
        </p:nvSpPr>
        <p:spPr>
          <a:xfrm>
            <a:off x="842846" y="5256832"/>
            <a:ext cx="4377978" cy="3810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/>
              <a:t>Description</a:t>
            </a:r>
            <a:endParaRPr lang="id-ID" sz="1400" b="1" dirty="0"/>
          </a:p>
        </p:txBody>
      </p:sp>
      <p:sp>
        <p:nvSpPr>
          <p:cNvPr id="15" name="Rounded Rectangle 17">
            <a:extLst>
              <a:ext uri="{FF2B5EF4-FFF2-40B4-BE49-F238E27FC236}">
                <a16:creationId xmlns:a16="http://schemas.microsoft.com/office/drawing/2014/main" id="{F715E191-E255-44BA-809C-30CF55310669}"/>
              </a:ext>
            </a:extLst>
          </p:cNvPr>
          <p:cNvSpPr/>
          <p:nvPr/>
        </p:nvSpPr>
        <p:spPr>
          <a:xfrm>
            <a:off x="894083" y="5720259"/>
            <a:ext cx="4377978" cy="175437"/>
          </a:xfrm>
          <a:prstGeom prst="rect">
            <a:avLst/>
          </a:prstGeom>
          <a:noFill/>
          <a:ln w="158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8">
            <a:extLst>
              <a:ext uri="{FF2B5EF4-FFF2-40B4-BE49-F238E27FC236}">
                <a16:creationId xmlns:a16="http://schemas.microsoft.com/office/drawing/2014/main" id="{0041C246-3313-4535-8FFC-40AA859AF8EC}"/>
              </a:ext>
            </a:extLst>
          </p:cNvPr>
          <p:cNvSpPr/>
          <p:nvPr/>
        </p:nvSpPr>
        <p:spPr>
          <a:xfrm>
            <a:off x="893646" y="5720259"/>
            <a:ext cx="4245734" cy="175437"/>
          </a:xfrm>
          <a:prstGeom prst="rect">
            <a:avLst/>
          </a:prstGeom>
          <a:solidFill>
            <a:schemeClr val="accent3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78AB198-30D0-40F6-B5AD-06506C0DBACC}"/>
              </a:ext>
            </a:extLst>
          </p:cNvPr>
          <p:cNvSpPr/>
          <p:nvPr/>
        </p:nvSpPr>
        <p:spPr>
          <a:xfrm>
            <a:off x="5096382" y="3845653"/>
            <a:ext cx="872289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400" b="1" dirty="0">
                <a:solidFill>
                  <a:schemeClr val="accent1"/>
                </a:solidFill>
              </a:rPr>
              <a:t>90%</a:t>
            </a:r>
            <a:endParaRPr lang="id-ID" sz="1400" b="1" dirty="0">
              <a:solidFill>
                <a:schemeClr val="accent1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D4A7F89-3C44-47B7-8709-F2302270DB0F}"/>
              </a:ext>
            </a:extLst>
          </p:cNvPr>
          <p:cNvSpPr/>
          <p:nvPr/>
        </p:nvSpPr>
        <p:spPr>
          <a:xfrm>
            <a:off x="5096382" y="4707945"/>
            <a:ext cx="872289" cy="3810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400" b="1" dirty="0">
                <a:solidFill>
                  <a:schemeClr val="accent2"/>
                </a:solidFill>
              </a:rPr>
              <a:t>75%</a:t>
            </a:r>
            <a:endParaRPr lang="id-ID" sz="1400" b="1" dirty="0">
              <a:solidFill>
                <a:schemeClr val="accent2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746A056-BD36-4570-A13F-691C0FEFA6B3}"/>
              </a:ext>
            </a:extLst>
          </p:cNvPr>
          <p:cNvSpPr/>
          <p:nvPr/>
        </p:nvSpPr>
        <p:spPr>
          <a:xfrm>
            <a:off x="5096382" y="5570237"/>
            <a:ext cx="872289" cy="3810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400" b="1" dirty="0">
                <a:solidFill>
                  <a:schemeClr val="accent3"/>
                </a:solidFill>
              </a:rPr>
              <a:t>97%</a:t>
            </a:r>
            <a:endParaRPr lang="id-ID" sz="1400" b="1" dirty="0">
              <a:solidFill>
                <a:schemeClr val="accent3"/>
              </a:solidFill>
            </a:endParaRP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EFC4FDD4-669B-413D-AF9E-9D4B7C9C059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3085831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 animBg="1"/>
      <p:bldP spid="10" grpId="0" animBg="1"/>
      <p:bldP spid="11" grpId="0"/>
      <p:bldP spid="12" grpId="0" animBg="1"/>
      <p:bldP spid="13" grpId="0" animBg="1"/>
      <p:bldP spid="14" grpId="0"/>
      <p:bldP spid="15" grpId="0" animBg="1"/>
      <p:bldP spid="16" grpId="0" animBg="1"/>
      <p:bldP spid="17" grpId="0"/>
      <p:bldP spid="18" grpId="0"/>
      <p:bldP spid="1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B1D67A8-7A0A-4E35-95D8-E82A9B8549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79A6E014-6898-4F75-BF49-573C9BE6EB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MEET THE TEAM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87C84BA-A96E-401B-9F85-A82A14E3823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04F2CB4-7E08-496B-8DAE-7A24B1FDF3FF}"/>
              </a:ext>
            </a:extLst>
          </p:cNvPr>
          <p:cNvSpPr/>
          <p:nvPr/>
        </p:nvSpPr>
        <p:spPr>
          <a:xfrm>
            <a:off x="2610848" y="2383064"/>
            <a:ext cx="3237186" cy="135056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id-ID" sz="1400" dirty="0">
                <a:solidFill>
                  <a:schemeClr val="tx2"/>
                </a:solidFill>
              </a:rPr>
              <a:t>Suitable for all categories business and personal presentation, eaque ipsa quae ab illo inventore veritatis et quasi architecto</a:t>
            </a:r>
          </a:p>
        </p:txBody>
      </p:sp>
      <p:sp>
        <p:nvSpPr>
          <p:cNvPr id="17" name="TextBox 23">
            <a:extLst>
              <a:ext uri="{FF2B5EF4-FFF2-40B4-BE49-F238E27FC236}">
                <a16:creationId xmlns:a16="http://schemas.microsoft.com/office/drawing/2014/main" id="{13724BB7-53A2-49EF-BD43-0F29BE2A9707}"/>
              </a:ext>
            </a:extLst>
          </p:cNvPr>
          <p:cNvSpPr txBox="1"/>
          <p:nvPr/>
        </p:nvSpPr>
        <p:spPr>
          <a:xfrm>
            <a:off x="2610848" y="1785945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b="1" dirty="0">
                <a:latin typeface="+mj-lt"/>
              </a:rPr>
              <a:t>David Naff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C6680AB-1481-413E-B741-0BAA255116D9}"/>
              </a:ext>
            </a:extLst>
          </p:cNvPr>
          <p:cNvSpPr/>
          <p:nvPr/>
        </p:nvSpPr>
        <p:spPr>
          <a:xfrm>
            <a:off x="2610848" y="4788294"/>
            <a:ext cx="3237186" cy="135056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id-ID" sz="1400" dirty="0">
                <a:solidFill>
                  <a:schemeClr val="tx2"/>
                </a:solidFill>
              </a:rPr>
              <a:t>Suitable for all categories business and personal presentation, eaque ipsa quae ab illo inventore veritatis et quasi architecto</a:t>
            </a:r>
          </a:p>
        </p:txBody>
      </p:sp>
      <p:sp>
        <p:nvSpPr>
          <p:cNvPr id="19" name="TextBox 23">
            <a:extLst>
              <a:ext uri="{FF2B5EF4-FFF2-40B4-BE49-F238E27FC236}">
                <a16:creationId xmlns:a16="http://schemas.microsoft.com/office/drawing/2014/main" id="{DF84C1AB-4305-4059-B5D3-BD06A29560A9}"/>
              </a:ext>
            </a:extLst>
          </p:cNvPr>
          <p:cNvSpPr txBox="1"/>
          <p:nvPr/>
        </p:nvSpPr>
        <p:spPr>
          <a:xfrm>
            <a:off x="2610848" y="4184555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b="1" dirty="0">
                <a:latin typeface="+mj-lt"/>
              </a:rPr>
              <a:t>Milla Khun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4C0A731-FA50-4CBC-948C-DA2CE166D209}"/>
              </a:ext>
            </a:extLst>
          </p:cNvPr>
          <p:cNvSpPr/>
          <p:nvPr/>
        </p:nvSpPr>
        <p:spPr>
          <a:xfrm>
            <a:off x="8090900" y="2383064"/>
            <a:ext cx="3237186" cy="135056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id-ID" sz="1400" dirty="0">
                <a:solidFill>
                  <a:schemeClr val="tx2"/>
                </a:solidFill>
              </a:rPr>
              <a:t>Suitable for all categories business and personal presentation, eaque ipsa quae ab illo inventore veritatis et quasi architecto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1049C42-B22E-4CBC-BE9E-1CAA70D6D2F1}"/>
              </a:ext>
            </a:extLst>
          </p:cNvPr>
          <p:cNvSpPr txBox="1"/>
          <p:nvPr/>
        </p:nvSpPr>
        <p:spPr>
          <a:xfrm>
            <a:off x="8090900" y="1785945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b="1" dirty="0">
                <a:latin typeface="+mj-lt"/>
              </a:rPr>
              <a:t>Taylor Neils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966D5F0-7FCA-459E-9CD0-B8A839B4F577}"/>
              </a:ext>
            </a:extLst>
          </p:cNvPr>
          <p:cNvSpPr/>
          <p:nvPr/>
        </p:nvSpPr>
        <p:spPr>
          <a:xfrm>
            <a:off x="8090900" y="4788294"/>
            <a:ext cx="3237186" cy="135056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id-ID" sz="1400" dirty="0">
                <a:solidFill>
                  <a:schemeClr val="tx2"/>
                </a:solidFill>
              </a:rPr>
              <a:t>Suitable for all categories business and personal presentation, eaque ipsa quae ab illo inventore veritatis et quasi architecto</a:t>
            </a:r>
          </a:p>
        </p:txBody>
      </p:sp>
      <p:sp>
        <p:nvSpPr>
          <p:cNvPr id="23" name="TextBox 23">
            <a:extLst>
              <a:ext uri="{FF2B5EF4-FFF2-40B4-BE49-F238E27FC236}">
                <a16:creationId xmlns:a16="http://schemas.microsoft.com/office/drawing/2014/main" id="{A7CCF8F9-990E-4BF1-B365-B00F3267405D}"/>
              </a:ext>
            </a:extLst>
          </p:cNvPr>
          <p:cNvSpPr txBox="1"/>
          <p:nvPr/>
        </p:nvSpPr>
        <p:spPr>
          <a:xfrm>
            <a:off x="8090900" y="4184555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b="1" dirty="0">
                <a:latin typeface="+mj-lt"/>
              </a:rPr>
              <a:t>Hans Gretel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7DF690B-D4B7-46A9-994A-7BF5C3A007DC}"/>
              </a:ext>
            </a:extLst>
          </p:cNvPr>
          <p:cNvSpPr/>
          <p:nvPr/>
        </p:nvSpPr>
        <p:spPr>
          <a:xfrm>
            <a:off x="2610848" y="4434249"/>
            <a:ext cx="2791730" cy="33983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ID" sz="1200" dirty="0" err="1">
                <a:solidFill>
                  <a:schemeClr val="accent1"/>
                </a:solidFill>
              </a:rPr>
              <a:t>Jobtitle</a:t>
            </a:r>
            <a:r>
              <a:rPr lang="en-ID" sz="1200" dirty="0">
                <a:solidFill>
                  <a:schemeClr val="accent1"/>
                </a:solidFill>
              </a:rPr>
              <a:t> here</a:t>
            </a:r>
            <a:endParaRPr lang="id-ID" sz="1200" dirty="0">
              <a:solidFill>
                <a:schemeClr val="accent1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A1D6A87-9D20-4D3E-8B95-2D93829C7A2E}"/>
              </a:ext>
            </a:extLst>
          </p:cNvPr>
          <p:cNvSpPr/>
          <p:nvPr/>
        </p:nvSpPr>
        <p:spPr>
          <a:xfrm>
            <a:off x="2610848" y="2035029"/>
            <a:ext cx="2791730" cy="33983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ID" sz="1200" dirty="0" err="1">
                <a:solidFill>
                  <a:schemeClr val="accent1"/>
                </a:solidFill>
              </a:rPr>
              <a:t>Jobtitle</a:t>
            </a:r>
            <a:r>
              <a:rPr lang="en-ID" sz="1200" dirty="0">
                <a:solidFill>
                  <a:schemeClr val="accent1"/>
                </a:solidFill>
              </a:rPr>
              <a:t> here</a:t>
            </a:r>
            <a:endParaRPr lang="id-ID" sz="1200" dirty="0">
              <a:solidFill>
                <a:schemeClr val="accent1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AE91131-C5FF-4B94-A2A2-46CE80C0DC8B}"/>
              </a:ext>
            </a:extLst>
          </p:cNvPr>
          <p:cNvSpPr/>
          <p:nvPr/>
        </p:nvSpPr>
        <p:spPr>
          <a:xfrm>
            <a:off x="8090900" y="4434249"/>
            <a:ext cx="2791730" cy="33983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ID" sz="1200" dirty="0" err="1">
                <a:solidFill>
                  <a:schemeClr val="accent1"/>
                </a:solidFill>
              </a:rPr>
              <a:t>Jobtitle</a:t>
            </a:r>
            <a:r>
              <a:rPr lang="en-ID" sz="1200" dirty="0">
                <a:solidFill>
                  <a:schemeClr val="accent1"/>
                </a:solidFill>
              </a:rPr>
              <a:t> here</a:t>
            </a:r>
            <a:endParaRPr lang="id-ID" sz="1200" dirty="0">
              <a:solidFill>
                <a:schemeClr val="accent1"/>
              </a:solidFill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12A6277F-C643-44F9-BE29-C83378BBC53D}"/>
              </a:ext>
            </a:extLst>
          </p:cNvPr>
          <p:cNvSpPr/>
          <p:nvPr/>
        </p:nvSpPr>
        <p:spPr>
          <a:xfrm>
            <a:off x="8090900" y="2035029"/>
            <a:ext cx="2791730" cy="33983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ID" sz="1200" dirty="0" err="1">
                <a:solidFill>
                  <a:schemeClr val="accent1"/>
                </a:solidFill>
              </a:rPr>
              <a:t>Jobtitle</a:t>
            </a:r>
            <a:r>
              <a:rPr lang="en-ID" sz="1200" dirty="0">
                <a:solidFill>
                  <a:schemeClr val="accent1"/>
                </a:solidFill>
              </a:rPr>
              <a:t> here</a:t>
            </a:r>
            <a:endParaRPr lang="id-ID" sz="1200" dirty="0">
              <a:solidFill>
                <a:schemeClr val="accent1"/>
              </a:solidFill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9D714EC3-D19B-404D-9D12-80610EA88BF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2648904-3594-4272-92ED-95425F18130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D8152D2C-1828-4B2B-8BF2-A3E5E42EF48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324E066-1A2F-4C46-BFEC-7C856C25CC8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</p:spTree>
    <p:extLst>
      <p:ext uri="{BB962C8B-B14F-4D97-AF65-F5344CB8AC3E}">
        <p14:creationId xmlns:p14="http://schemas.microsoft.com/office/powerpoint/2010/main" val="3414649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7" grpId="0"/>
      <p:bldP spid="2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679FE65-D0C5-4B49-91A2-DF0F23AAC7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41DD3485-C1E7-4E58-B1BE-6DA7FFA1C3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MEET THE TEAM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A1BC42F7-F8DE-43E4-8E4F-076A27AAEBC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B002BB7-EF28-42AF-BA24-5E9CA296E555}"/>
              </a:ext>
            </a:extLst>
          </p:cNvPr>
          <p:cNvSpPr/>
          <p:nvPr/>
        </p:nvSpPr>
        <p:spPr>
          <a:xfrm>
            <a:off x="609327" y="5084803"/>
            <a:ext cx="3525157" cy="102739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id-ID" sz="1400" dirty="0">
                <a:solidFill>
                  <a:schemeClr val="tx2"/>
                </a:solidFill>
              </a:rPr>
              <a:t>Suitable for all categories business and personal presentation, eaque ipsa quae ab inventore veritatis quasi architecto</a:t>
            </a:r>
          </a:p>
        </p:txBody>
      </p:sp>
      <p:sp>
        <p:nvSpPr>
          <p:cNvPr id="19" name="TextBox 23">
            <a:extLst>
              <a:ext uri="{FF2B5EF4-FFF2-40B4-BE49-F238E27FC236}">
                <a16:creationId xmlns:a16="http://schemas.microsoft.com/office/drawing/2014/main" id="{0473A36B-C82C-4A72-9FDB-A5CD0D55806E}"/>
              </a:ext>
            </a:extLst>
          </p:cNvPr>
          <p:cNvSpPr txBox="1"/>
          <p:nvPr/>
        </p:nvSpPr>
        <p:spPr>
          <a:xfrm>
            <a:off x="609328" y="4481064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b="1" dirty="0">
                <a:latin typeface="+mj-lt"/>
              </a:rPr>
              <a:t>James Bolt</a:t>
            </a:r>
            <a:endParaRPr lang="id-ID" b="1" dirty="0">
              <a:latin typeface="+mj-lt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7167660-9704-400F-A39D-2A79F480F7C7}"/>
              </a:ext>
            </a:extLst>
          </p:cNvPr>
          <p:cNvSpPr/>
          <p:nvPr/>
        </p:nvSpPr>
        <p:spPr>
          <a:xfrm>
            <a:off x="609328" y="4730758"/>
            <a:ext cx="2791730" cy="33983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ID" sz="1200" dirty="0" err="1">
                <a:solidFill>
                  <a:schemeClr val="accent1"/>
                </a:solidFill>
              </a:rPr>
              <a:t>Jobtitle</a:t>
            </a:r>
            <a:r>
              <a:rPr lang="en-ID" sz="1200" dirty="0">
                <a:solidFill>
                  <a:schemeClr val="accent1"/>
                </a:solidFill>
              </a:rPr>
              <a:t> here</a:t>
            </a:r>
            <a:endParaRPr lang="id-ID" sz="1200" dirty="0">
              <a:solidFill>
                <a:schemeClr val="accent1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F5B0B1C-4C9A-4ABA-9F60-AB962FA7CDEA}"/>
              </a:ext>
            </a:extLst>
          </p:cNvPr>
          <p:cNvSpPr/>
          <p:nvPr/>
        </p:nvSpPr>
        <p:spPr>
          <a:xfrm>
            <a:off x="4382135" y="5084803"/>
            <a:ext cx="3525157" cy="102739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id-ID" sz="1400" dirty="0">
                <a:solidFill>
                  <a:schemeClr val="tx2"/>
                </a:solidFill>
              </a:rPr>
              <a:t>Suitable for all categories business and personal presentation, eaque ipsa quae ab inventore veritatis quasi architecto</a:t>
            </a:r>
          </a:p>
        </p:txBody>
      </p:sp>
      <p:sp>
        <p:nvSpPr>
          <p:cNvPr id="22" name="TextBox 23">
            <a:extLst>
              <a:ext uri="{FF2B5EF4-FFF2-40B4-BE49-F238E27FC236}">
                <a16:creationId xmlns:a16="http://schemas.microsoft.com/office/drawing/2014/main" id="{DE9B1988-E0DF-4683-84CB-B08D51B5DCCA}"/>
              </a:ext>
            </a:extLst>
          </p:cNvPr>
          <p:cNvSpPr txBox="1"/>
          <p:nvPr/>
        </p:nvSpPr>
        <p:spPr>
          <a:xfrm>
            <a:off x="4382136" y="4481064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b="1" dirty="0">
                <a:latin typeface="+mj-lt"/>
              </a:rPr>
              <a:t>Milla Khun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F9A460B-06D6-434B-80F7-DCE9451B7EA5}"/>
              </a:ext>
            </a:extLst>
          </p:cNvPr>
          <p:cNvSpPr/>
          <p:nvPr/>
        </p:nvSpPr>
        <p:spPr>
          <a:xfrm>
            <a:off x="4382136" y="4730758"/>
            <a:ext cx="2791730" cy="33983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ID" sz="1200" dirty="0" err="1">
                <a:solidFill>
                  <a:schemeClr val="accent1"/>
                </a:solidFill>
              </a:rPr>
              <a:t>Jobtitle</a:t>
            </a:r>
            <a:r>
              <a:rPr lang="en-ID" sz="1200" dirty="0">
                <a:solidFill>
                  <a:schemeClr val="accent1"/>
                </a:solidFill>
              </a:rPr>
              <a:t> here</a:t>
            </a:r>
            <a:endParaRPr lang="id-ID" sz="1200" dirty="0">
              <a:solidFill>
                <a:schemeClr val="accent1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BB36613-C807-4AA8-9D44-A2881799E7D2}"/>
              </a:ext>
            </a:extLst>
          </p:cNvPr>
          <p:cNvSpPr/>
          <p:nvPr/>
        </p:nvSpPr>
        <p:spPr>
          <a:xfrm>
            <a:off x="8057515" y="5084803"/>
            <a:ext cx="3525157" cy="102739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id-ID" sz="1400" dirty="0">
                <a:solidFill>
                  <a:schemeClr val="tx2"/>
                </a:solidFill>
              </a:rPr>
              <a:t>Suitable for all categories business and personal presentation, eaque ipsa quae ab inventore veritatis quasi architecto</a:t>
            </a:r>
          </a:p>
        </p:txBody>
      </p:sp>
      <p:sp>
        <p:nvSpPr>
          <p:cNvPr id="25" name="TextBox 23">
            <a:extLst>
              <a:ext uri="{FF2B5EF4-FFF2-40B4-BE49-F238E27FC236}">
                <a16:creationId xmlns:a16="http://schemas.microsoft.com/office/drawing/2014/main" id="{D9886975-4E79-4DBA-B536-F19AA825E890}"/>
              </a:ext>
            </a:extLst>
          </p:cNvPr>
          <p:cNvSpPr txBox="1"/>
          <p:nvPr/>
        </p:nvSpPr>
        <p:spPr>
          <a:xfrm>
            <a:off x="8057516" y="4481064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b="1" dirty="0">
                <a:latin typeface="+mj-lt"/>
              </a:rPr>
              <a:t>Bob Sandy</a:t>
            </a:r>
            <a:endParaRPr lang="id-ID" b="1" dirty="0">
              <a:latin typeface="+mj-lt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38B3429-2459-43C2-9698-720AD67A3B3A}"/>
              </a:ext>
            </a:extLst>
          </p:cNvPr>
          <p:cNvSpPr/>
          <p:nvPr/>
        </p:nvSpPr>
        <p:spPr>
          <a:xfrm>
            <a:off x="8057516" y="4730758"/>
            <a:ext cx="2791730" cy="33983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ID" sz="1200" dirty="0" err="1">
                <a:solidFill>
                  <a:schemeClr val="accent1"/>
                </a:solidFill>
              </a:rPr>
              <a:t>Jobtitle</a:t>
            </a:r>
            <a:r>
              <a:rPr lang="en-ID" sz="1200" dirty="0">
                <a:solidFill>
                  <a:schemeClr val="accent1"/>
                </a:solidFill>
              </a:rPr>
              <a:t> here</a:t>
            </a:r>
            <a:endParaRPr lang="id-ID" sz="1200" dirty="0">
              <a:solidFill>
                <a:schemeClr val="accent1"/>
              </a:solidFill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B4F7A6C9-9815-4390-A40A-DEB62206BF0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032F584-3E38-41F2-9D39-09178D88C35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8238549-879A-485F-88C1-6F76F6B6A5E0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</p:spTree>
    <p:extLst>
      <p:ext uri="{BB962C8B-B14F-4D97-AF65-F5344CB8AC3E}">
        <p14:creationId xmlns:p14="http://schemas.microsoft.com/office/powerpoint/2010/main" val="323381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41FD8271-9D3E-4CD9-A7EA-DB507A1476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TEAM HIERARCHY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689147F-D166-49A0-ACD9-0EC420E0C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F54B864-7753-4931-BD51-46B1AA0894C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ID" dirty="0"/>
              <a:t>Put your great subtitle right here</a:t>
            </a:r>
          </a:p>
        </p:txBody>
      </p: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E918A3FA-D331-4B78-8EC1-977D1CF449BC}"/>
              </a:ext>
            </a:extLst>
          </p:cNvPr>
          <p:cNvCxnSpPr>
            <a:cxnSpLocks/>
          </p:cNvCxnSpPr>
          <p:nvPr/>
        </p:nvCxnSpPr>
        <p:spPr>
          <a:xfrm>
            <a:off x="8662904" y="4198173"/>
            <a:ext cx="252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DCD44514-6EB8-4999-9C05-9AED5A5D2B93}"/>
              </a:ext>
            </a:extLst>
          </p:cNvPr>
          <p:cNvCxnSpPr>
            <a:cxnSpLocks/>
          </p:cNvCxnSpPr>
          <p:nvPr/>
        </p:nvCxnSpPr>
        <p:spPr>
          <a:xfrm>
            <a:off x="8662904" y="3584386"/>
            <a:ext cx="252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AD27D11E-D93E-49CE-85BF-68D9CBED5838}"/>
              </a:ext>
            </a:extLst>
          </p:cNvPr>
          <p:cNvCxnSpPr>
            <a:cxnSpLocks/>
          </p:cNvCxnSpPr>
          <p:nvPr/>
        </p:nvCxnSpPr>
        <p:spPr>
          <a:xfrm>
            <a:off x="8662904" y="6039532"/>
            <a:ext cx="252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3B7F862D-1414-4DBC-A665-53CD677B10FC}"/>
              </a:ext>
            </a:extLst>
          </p:cNvPr>
          <p:cNvCxnSpPr>
            <a:cxnSpLocks/>
          </p:cNvCxnSpPr>
          <p:nvPr/>
        </p:nvCxnSpPr>
        <p:spPr>
          <a:xfrm>
            <a:off x="8400104" y="5425746"/>
            <a:ext cx="2628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7A7B5B95-62A2-4D40-93A9-2423461BAA1A}"/>
              </a:ext>
            </a:extLst>
          </p:cNvPr>
          <p:cNvCxnSpPr>
            <a:cxnSpLocks/>
          </p:cNvCxnSpPr>
          <p:nvPr/>
        </p:nvCxnSpPr>
        <p:spPr>
          <a:xfrm>
            <a:off x="8662904" y="5425746"/>
            <a:ext cx="252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FF10021A-6F7A-4003-83D0-27FAC6C15D6C}"/>
              </a:ext>
            </a:extLst>
          </p:cNvPr>
          <p:cNvCxnSpPr>
            <a:cxnSpLocks/>
          </p:cNvCxnSpPr>
          <p:nvPr/>
        </p:nvCxnSpPr>
        <p:spPr>
          <a:xfrm>
            <a:off x="8662904" y="4811959"/>
            <a:ext cx="252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71BCA184-7B71-4507-93D4-C2880B1BE160}"/>
              </a:ext>
            </a:extLst>
          </p:cNvPr>
          <p:cNvCxnSpPr>
            <a:cxnSpLocks/>
          </p:cNvCxnSpPr>
          <p:nvPr/>
        </p:nvCxnSpPr>
        <p:spPr>
          <a:xfrm flipV="1">
            <a:off x="8662904" y="4807920"/>
            <a:ext cx="0" cy="1229479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CF9FD97E-974B-439B-92DA-D5B7F16E9654}"/>
              </a:ext>
            </a:extLst>
          </p:cNvPr>
          <p:cNvCxnSpPr>
            <a:cxnSpLocks/>
          </p:cNvCxnSpPr>
          <p:nvPr/>
        </p:nvCxnSpPr>
        <p:spPr>
          <a:xfrm>
            <a:off x="8662904" y="2970600"/>
            <a:ext cx="252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FCB32E04-86C7-4FF3-BD0D-7177FE8888F0}"/>
              </a:ext>
            </a:extLst>
          </p:cNvPr>
          <p:cNvCxnSpPr>
            <a:cxnSpLocks/>
          </p:cNvCxnSpPr>
          <p:nvPr/>
        </p:nvCxnSpPr>
        <p:spPr>
          <a:xfrm>
            <a:off x="8400104" y="2356813"/>
            <a:ext cx="2628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A6D70CF2-8044-4EE5-987A-0D19E24A6CD3}"/>
              </a:ext>
            </a:extLst>
          </p:cNvPr>
          <p:cNvCxnSpPr>
            <a:cxnSpLocks/>
          </p:cNvCxnSpPr>
          <p:nvPr/>
        </p:nvCxnSpPr>
        <p:spPr>
          <a:xfrm>
            <a:off x="8662904" y="2356813"/>
            <a:ext cx="252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1DB21D23-A0DA-49A8-A2F1-699CD8940BEB}"/>
              </a:ext>
            </a:extLst>
          </p:cNvPr>
          <p:cNvCxnSpPr>
            <a:cxnSpLocks/>
          </p:cNvCxnSpPr>
          <p:nvPr/>
        </p:nvCxnSpPr>
        <p:spPr>
          <a:xfrm>
            <a:off x="8662904" y="1743027"/>
            <a:ext cx="252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5D81B860-8BA7-4D33-8FA5-6E865976410B}"/>
              </a:ext>
            </a:extLst>
          </p:cNvPr>
          <p:cNvCxnSpPr>
            <a:cxnSpLocks/>
          </p:cNvCxnSpPr>
          <p:nvPr/>
        </p:nvCxnSpPr>
        <p:spPr>
          <a:xfrm flipV="1">
            <a:off x="5968048" y="2361706"/>
            <a:ext cx="0" cy="306000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311C3903-55AE-44F8-AAF5-46A22EFB2688}"/>
              </a:ext>
            </a:extLst>
          </p:cNvPr>
          <p:cNvCxnSpPr/>
          <p:nvPr/>
        </p:nvCxnSpPr>
        <p:spPr>
          <a:xfrm flipV="1">
            <a:off x="4623047" y="3891279"/>
            <a:ext cx="0" cy="10800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89C4BA78-BE57-4BAD-8A9D-03603FAFDCC3}"/>
              </a:ext>
            </a:extLst>
          </p:cNvPr>
          <p:cNvCxnSpPr/>
          <p:nvPr/>
        </p:nvCxnSpPr>
        <p:spPr>
          <a:xfrm flipV="1">
            <a:off x="4623047" y="3797858"/>
            <a:ext cx="0" cy="10800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DFDFF14E-A57F-44C9-9148-81DF79907E2C}"/>
              </a:ext>
            </a:extLst>
          </p:cNvPr>
          <p:cNvCxnSpPr>
            <a:cxnSpLocks/>
          </p:cNvCxnSpPr>
          <p:nvPr/>
        </p:nvCxnSpPr>
        <p:spPr>
          <a:xfrm>
            <a:off x="3126955" y="3891279"/>
            <a:ext cx="1496092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08069CE3-F801-4B8F-851D-2266FF00E1AE}"/>
              </a:ext>
            </a:extLst>
          </p:cNvPr>
          <p:cNvSpPr/>
          <p:nvPr/>
        </p:nvSpPr>
        <p:spPr>
          <a:xfrm>
            <a:off x="925489" y="3673599"/>
            <a:ext cx="2208291" cy="43536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875" tIns="15875" rIns="15875" bIns="15875" numCol="1" spcCol="1270" anchor="ctr" anchorCtr="0">
            <a:noAutofit/>
          </a:bodyPr>
          <a:lstStyle/>
          <a:p>
            <a:pPr marL="0" lvl="0" indent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ID" sz="2500" kern="1200" dirty="0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539C3449-F94F-408C-A096-CA85B6A939A3}"/>
              </a:ext>
            </a:extLst>
          </p:cNvPr>
          <p:cNvSpPr/>
          <p:nvPr/>
        </p:nvSpPr>
        <p:spPr>
          <a:xfrm>
            <a:off x="8923601" y="1525347"/>
            <a:ext cx="2208291" cy="43536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875" tIns="15875" rIns="15875" bIns="15875" numCol="1" spcCol="1270" anchor="ctr" anchorCtr="0">
            <a:noAutofit/>
          </a:bodyPr>
          <a:lstStyle/>
          <a:p>
            <a:pPr marL="0" lvl="0" indent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ID" sz="2500" kern="1200" dirty="0"/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3F8365CB-BF39-4065-8F15-FED07DBCEA9B}"/>
              </a:ext>
            </a:extLst>
          </p:cNvPr>
          <p:cNvSpPr/>
          <p:nvPr/>
        </p:nvSpPr>
        <p:spPr>
          <a:xfrm>
            <a:off x="8923601" y="2139133"/>
            <a:ext cx="2208291" cy="43536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875" tIns="15875" rIns="15875" bIns="15875" numCol="1" spcCol="1270" anchor="ctr" anchorCtr="0">
            <a:noAutofit/>
          </a:bodyPr>
          <a:lstStyle/>
          <a:p>
            <a:pPr marL="0" lvl="0" indent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ID" sz="2500" kern="1200" dirty="0"/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26721F9E-0FA7-46FA-B5E3-E2B4332F01F8}"/>
              </a:ext>
            </a:extLst>
          </p:cNvPr>
          <p:cNvSpPr/>
          <p:nvPr/>
        </p:nvSpPr>
        <p:spPr>
          <a:xfrm>
            <a:off x="8923601" y="2752920"/>
            <a:ext cx="2208291" cy="43536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875" tIns="15875" rIns="15875" bIns="15875" numCol="1" spcCol="1270" anchor="ctr" anchorCtr="0">
            <a:noAutofit/>
          </a:bodyPr>
          <a:lstStyle/>
          <a:p>
            <a:pPr marL="0" lvl="0" indent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ID" sz="2500" kern="1200" dirty="0"/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62BD28BC-4329-4965-99A0-FD7FBEE18B31}"/>
              </a:ext>
            </a:extLst>
          </p:cNvPr>
          <p:cNvSpPr/>
          <p:nvPr/>
        </p:nvSpPr>
        <p:spPr>
          <a:xfrm>
            <a:off x="8923601" y="3366706"/>
            <a:ext cx="2208291" cy="43536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875" tIns="15875" rIns="15875" bIns="15875" numCol="1" spcCol="1270" anchor="ctr" anchorCtr="0">
            <a:noAutofit/>
          </a:bodyPr>
          <a:lstStyle/>
          <a:p>
            <a:pPr marL="0" lvl="0" indent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ID" sz="2500" kern="1200" dirty="0"/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37465069-E22D-46CC-966D-300463DEE27D}"/>
              </a:ext>
            </a:extLst>
          </p:cNvPr>
          <p:cNvSpPr/>
          <p:nvPr/>
        </p:nvSpPr>
        <p:spPr>
          <a:xfrm>
            <a:off x="8923601" y="3980493"/>
            <a:ext cx="2208291" cy="43536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875" tIns="15875" rIns="15875" bIns="15875" numCol="1" spcCol="1270" anchor="ctr" anchorCtr="0">
            <a:noAutofit/>
          </a:bodyPr>
          <a:lstStyle/>
          <a:p>
            <a:pPr marL="0" lvl="0" indent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ID" sz="2500" kern="1200" dirty="0"/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2095E10E-C6DC-461D-A27D-1671C004A5D8}"/>
              </a:ext>
            </a:extLst>
          </p:cNvPr>
          <p:cNvSpPr/>
          <p:nvPr/>
        </p:nvSpPr>
        <p:spPr>
          <a:xfrm>
            <a:off x="6225391" y="2139133"/>
            <a:ext cx="2208291" cy="43536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875" tIns="15875" rIns="15875" bIns="15875" numCol="1" spcCol="1270" anchor="ctr" anchorCtr="0">
            <a:noAutofit/>
          </a:bodyPr>
          <a:lstStyle/>
          <a:p>
            <a:pPr marL="0" lvl="0" indent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ID" sz="2500" kern="1200" dirty="0"/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78CA232B-1233-45D9-BFB1-55BEFD3D2457}"/>
              </a:ext>
            </a:extLst>
          </p:cNvPr>
          <p:cNvSpPr/>
          <p:nvPr/>
        </p:nvSpPr>
        <p:spPr>
          <a:xfrm>
            <a:off x="6225391" y="3673599"/>
            <a:ext cx="2208291" cy="43536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875" tIns="15875" rIns="15875" bIns="15875" numCol="1" spcCol="1270" anchor="ctr" anchorCtr="0">
            <a:noAutofit/>
          </a:bodyPr>
          <a:lstStyle/>
          <a:p>
            <a:pPr marL="0" lvl="0" indent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ID" sz="2500" kern="1200" dirty="0"/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7BC43A80-800E-49F2-A2FD-7267401BD314}"/>
              </a:ext>
            </a:extLst>
          </p:cNvPr>
          <p:cNvSpPr/>
          <p:nvPr/>
        </p:nvSpPr>
        <p:spPr>
          <a:xfrm>
            <a:off x="6225391" y="5208066"/>
            <a:ext cx="2208291" cy="43536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875" tIns="15875" rIns="15875" bIns="15875" numCol="1" spcCol="1270" anchor="ctr" anchorCtr="0">
            <a:noAutofit/>
          </a:bodyPr>
          <a:lstStyle/>
          <a:p>
            <a:pPr marL="0" lvl="0" indent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ID" sz="2500" kern="1200" dirty="0"/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AE4EB334-AE64-4E50-8370-D15B55EA3704}"/>
              </a:ext>
            </a:extLst>
          </p:cNvPr>
          <p:cNvSpPr/>
          <p:nvPr/>
        </p:nvSpPr>
        <p:spPr>
          <a:xfrm>
            <a:off x="8923601" y="4594279"/>
            <a:ext cx="2208291" cy="43536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875" tIns="15875" rIns="15875" bIns="15875" numCol="1" spcCol="1270" anchor="ctr" anchorCtr="0">
            <a:noAutofit/>
          </a:bodyPr>
          <a:lstStyle/>
          <a:p>
            <a:pPr marL="0" lvl="0" indent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ID" sz="2500" kern="1200" dirty="0"/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021A38D0-E6FD-4D7D-A77A-C9DAC4AEBD55}"/>
              </a:ext>
            </a:extLst>
          </p:cNvPr>
          <p:cNvSpPr/>
          <p:nvPr/>
        </p:nvSpPr>
        <p:spPr>
          <a:xfrm>
            <a:off x="8923601" y="5208066"/>
            <a:ext cx="2208291" cy="43536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875" tIns="15875" rIns="15875" bIns="15875" numCol="1" spcCol="1270" anchor="ctr" anchorCtr="0">
            <a:noAutofit/>
          </a:bodyPr>
          <a:lstStyle/>
          <a:p>
            <a:pPr marL="0" lvl="0" indent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ID" sz="2500" kern="1200" dirty="0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1BA423F1-F479-4F4B-BAE0-D459218C1A56}"/>
              </a:ext>
            </a:extLst>
          </p:cNvPr>
          <p:cNvSpPr/>
          <p:nvPr/>
        </p:nvSpPr>
        <p:spPr>
          <a:xfrm>
            <a:off x="8923601" y="5821852"/>
            <a:ext cx="2208291" cy="43536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875" tIns="15875" rIns="15875" bIns="15875" numCol="1" spcCol="1270" anchor="ctr" anchorCtr="0">
            <a:noAutofit/>
          </a:bodyPr>
          <a:lstStyle/>
          <a:p>
            <a:pPr marL="0" lvl="0" indent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ID" sz="2500" kern="1200" dirty="0"/>
          </a:p>
        </p:txBody>
      </p:sp>
      <p:sp>
        <p:nvSpPr>
          <p:cNvPr id="71" name="TextBox 23">
            <a:extLst>
              <a:ext uri="{FF2B5EF4-FFF2-40B4-BE49-F238E27FC236}">
                <a16:creationId xmlns:a16="http://schemas.microsoft.com/office/drawing/2014/main" id="{03F180D7-E9F4-4943-8C5D-3D9A43614313}"/>
              </a:ext>
            </a:extLst>
          </p:cNvPr>
          <p:cNvSpPr txBox="1"/>
          <p:nvPr/>
        </p:nvSpPr>
        <p:spPr>
          <a:xfrm>
            <a:off x="985853" y="3706613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b="1" dirty="0">
                <a:solidFill>
                  <a:schemeClr val="bg2"/>
                </a:solidFill>
                <a:latin typeface="+mj-lt"/>
              </a:rPr>
              <a:t>James Bolt</a:t>
            </a:r>
            <a:endParaRPr lang="id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A4D5128A-A0DD-4E7B-B7FE-3726A7AF2FF9}"/>
              </a:ext>
            </a:extLst>
          </p:cNvPr>
          <p:cNvSpPr/>
          <p:nvPr/>
        </p:nvSpPr>
        <p:spPr>
          <a:xfrm>
            <a:off x="3518902" y="3366706"/>
            <a:ext cx="2208291" cy="43536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875" tIns="15875" rIns="15875" bIns="15875" numCol="1" spcCol="1270" anchor="ctr" anchorCtr="0">
            <a:noAutofit/>
          </a:bodyPr>
          <a:lstStyle/>
          <a:p>
            <a:pPr marL="0" lvl="0" indent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ID" sz="2500" kern="1200" dirty="0"/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1B8CF3D8-E046-4C9F-B866-B3775F994DA6}"/>
              </a:ext>
            </a:extLst>
          </p:cNvPr>
          <p:cNvSpPr/>
          <p:nvPr/>
        </p:nvSpPr>
        <p:spPr>
          <a:xfrm>
            <a:off x="3518902" y="3980493"/>
            <a:ext cx="2208291" cy="43536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875" tIns="15875" rIns="15875" bIns="15875" numCol="1" spcCol="1270" anchor="ctr" anchorCtr="0">
            <a:noAutofit/>
          </a:bodyPr>
          <a:lstStyle/>
          <a:p>
            <a:pPr marL="0" lvl="0" indent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ID" sz="2500" kern="1200" dirty="0"/>
          </a:p>
        </p:txBody>
      </p: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73C2CAEA-AD81-43C6-B3C2-D710FF4CD6E0}"/>
              </a:ext>
            </a:extLst>
          </p:cNvPr>
          <p:cNvCxnSpPr>
            <a:cxnSpLocks/>
          </p:cNvCxnSpPr>
          <p:nvPr/>
        </p:nvCxnSpPr>
        <p:spPr>
          <a:xfrm>
            <a:off x="5964176" y="2356813"/>
            <a:ext cx="2628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4CF28EA0-7396-40F1-861E-C49B7B082EDE}"/>
              </a:ext>
            </a:extLst>
          </p:cNvPr>
          <p:cNvCxnSpPr>
            <a:cxnSpLocks/>
          </p:cNvCxnSpPr>
          <p:nvPr/>
        </p:nvCxnSpPr>
        <p:spPr>
          <a:xfrm>
            <a:off x="5964176" y="5425746"/>
            <a:ext cx="2628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5B2B6694-477B-432C-BAF3-7420406FE194}"/>
              </a:ext>
            </a:extLst>
          </p:cNvPr>
          <p:cNvCxnSpPr>
            <a:cxnSpLocks/>
          </p:cNvCxnSpPr>
          <p:nvPr/>
        </p:nvCxnSpPr>
        <p:spPr>
          <a:xfrm flipV="1">
            <a:off x="8662904" y="1743027"/>
            <a:ext cx="0" cy="1229479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239E69F3-2FB8-4D69-AC61-DEF2552741C3}"/>
              </a:ext>
            </a:extLst>
          </p:cNvPr>
          <p:cNvCxnSpPr>
            <a:cxnSpLocks/>
          </p:cNvCxnSpPr>
          <p:nvPr/>
        </p:nvCxnSpPr>
        <p:spPr>
          <a:xfrm>
            <a:off x="5968048" y="3891279"/>
            <a:ext cx="2628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DA3CB0CC-84F5-4C76-B226-9FDDCA52869F}"/>
              </a:ext>
            </a:extLst>
          </p:cNvPr>
          <p:cNvCxnSpPr>
            <a:cxnSpLocks/>
          </p:cNvCxnSpPr>
          <p:nvPr/>
        </p:nvCxnSpPr>
        <p:spPr>
          <a:xfrm>
            <a:off x="8400104" y="3891279"/>
            <a:ext cx="2628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011A4E21-F64A-4437-9599-033B44CEB689}"/>
              </a:ext>
            </a:extLst>
          </p:cNvPr>
          <p:cNvCxnSpPr>
            <a:cxnSpLocks/>
          </p:cNvCxnSpPr>
          <p:nvPr/>
        </p:nvCxnSpPr>
        <p:spPr>
          <a:xfrm flipV="1">
            <a:off x="8662904" y="3584387"/>
            <a:ext cx="0" cy="61920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TextBox 23">
            <a:extLst>
              <a:ext uri="{FF2B5EF4-FFF2-40B4-BE49-F238E27FC236}">
                <a16:creationId xmlns:a16="http://schemas.microsoft.com/office/drawing/2014/main" id="{1C9AD708-9630-4E77-91A8-4FDB13E84346}"/>
              </a:ext>
            </a:extLst>
          </p:cNvPr>
          <p:cNvSpPr txBox="1"/>
          <p:nvPr/>
        </p:nvSpPr>
        <p:spPr>
          <a:xfrm>
            <a:off x="3579266" y="3391209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b="1" dirty="0">
                <a:solidFill>
                  <a:schemeClr val="bg2"/>
                </a:solidFill>
                <a:latin typeface="+mj-lt"/>
              </a:rPr>
              <a:t>Hendrick</a:t>
            </a:r>
            <a:endParaRPr lang="id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1" name="TextBox 23">
            <a:extLst>
              <a:ext uri="{FF2B5EF4-FFF2-40B4-BE49-F238E27FC236}">
                <a16:creationId xmlns:a16="http://schemas.microsoft.com/office/drawing/2014/main" id="{0C80477C-74C8-4482-B13A-D0ECF81AA623}"/>
              </a:ext>
            </a:extLst>
          </p:cNvPr>
          <p:cNvSpPr txBox="1"/>
          <p:nvPr/>
        </p:nvSpPr>
        <p:spPr>
          <a:xfrm>
            <a:off x="3579266" y="4015391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b="1" dirty="0" err="1">
                <a:solidFill>
                  <a:schemeClr val="bg2"/>
                </a:solidFill>
                <a:latin typeface="+mj-lt"/>
              </a:rPr>
              <a:t>Jhonson</a:t>
            </a:r>
            <a:endParaRPr lang="id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2" name="TextBox 23">
            <a:extLst>
              <a:ext uri="{FF2B5EF4-FFF2-40B4-BE49-F238E27FC236}">
                <a16:creationId xmlns:a16="http://schemas.microsoft.com/office/drawing/2014/main" id="{72C4AAAD-37A4-4A40-9BFC-1FBC725CAB81}"/>
              </a:ext>
            </a:extLst>
          </p:cNvPr>
          <p:cNvSpPr txBox="1"/>
          <p:nvPr/>
        </p:nvSpPr>
        <p:spPr>
          <a:xfrm>
            <a:off x="6285755" y="2178151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b="1" dirty="0">
                <a:solidFill>
                  <a:schemeClr val="bg2"/>
                </a:solidFill>
                <a:latin typeface="+mj-lt"/>
              </a:rPr>
              <a:t>Jenna</a:t>
            </a:r>
            <a:endParaRPr lang="id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3" name="TextBox 23">
            <a:extLst>
              <a:ext uri="{FF2B5EF4-FFF2-40B4-BE49-F238E27FC236}">
                <a16:creationId xmlns:a16="http://schemas.microsoft.com/office/drawing/2014/main" id="{5476C363-2103-4CEC-8DED-1C12E18E90C0}"/>
              </a:ext>
            </a:extLst>
          </p:cNvPr>
          <p:cNvSpPr txBox="1"/>
          <p:nvPr/>
        </p:nvSpPr>
        <p:spPr>
          <a:xfrm>
            <a:off x="6285755" y="3707187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b="1" dirty="0">
                <a:solidFill>
                  <a:schemeClr val="bg2"/>
                </a:solidFill>
                <a:latin typeface="+mj-lt"/>
              </a:rPr>
              <a:t>Juliet</a:t>
            </a:r>
            <a:endParaRPr lang="id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4" name="TextBox 23">
            <a:extLst>
              <a:ext uri="{FF2B5EF4-FFF2-40B4-BE49-F238E27FC236}">
                <a16:creationId xmlns:a16="http://schemas.microsoft.com/office/drawing/2014/main" id="{6A9A27BC-FAF0-4BBE-9D8F-D6C0BBC4DDCF}"/>
              </a:ext>
            </a:extLst>
          </p:cNvPr>
          <p:cNvSpPr txBox="1"/>
          <p:nvPr/>
        </p:nvSpPr>
        <p:spPr>
          <a:xfrm>
            <a:off x="6285755" y="5238545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b="1" dirty="0">
                <a:solidFill>
                  <a:schemeClr val="bg2"/>
                </a:solidFill>
                <a:latin typeface="+mj-lt"/>
              </a:rPr>
              <a:t>Paul</a:t>
            </a:r>
            <a:endParaRPr lang="id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5" name="TextBox 23">
            <a:extLst>
              <a:ext uri="{FF2B5EF4-FFF2-40B4-BE49-F238E27FC236}">
                <a16:creationId xmlns:a16="http://schemas.microsoft.com/office/drawing/2014/main" id="{860A3A98-E993-4C4B-A6B3-249A43BFB2EE}"/>
              </a:ext>
            </a:extLst>
          </p:cNvPr>
          <p:cNvSpPr txBox="1"/>
          <p:nvPr/>
        </p:nvSpPr>
        <p:spPr>
          <a:xfrm>
            <a:off x="8983965" y="1558361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b="1" dirty="0">
                <a:solidFill>
                  <a:schemeClr val="bg2"/>
                </a:solidFill>
                <a:latin typeface="+mj-lt"/>
              </a:rPr>
              <a:t>Michael</a:t>
            </a:r>
            <a:endParaRPr lang="id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6" name="TextBox 23">
            <a:extLst>
              <a:ext uri="{FF2B5EF4-FFF2-40B4-BE49-F238E27FC236}">
                <a16:creationId xmlns:a16="http://schemas.microsoft.com/office/drawing/2014/main" id="{2A505B08-8B32-4778-83F1-518D29747EA8}"/>
              </a:ext>
            </a:extLst>
          </p:cNvPr>
          <p:cNvSpPr txBox="1"/>
          <p:nvPr/>
        </p:nvSpPr>
        <p:spPr>
          <a:xfrm>
            <a:off x="8983965" y="2172147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b="1" dirty="0">
                <a:solidFill>
                  <a:schemeClr val="bg2"/>
                </a:solidFill>
                <a:latin typeface="+mj-lt"/>
              </a:rPr>
              <a:t>Michele</a:t>
            </a:r>
            <a:endParaRPr lang="id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7" name="TextBox 23">
            <a:extLst>
              <a:ext uri="{FF2B5EF4-FFF2-40B4-BE49-F238E27FC236}">
                <a16:creationId xmlns:a16="http://schemas.microsoft.com/office/drawing/2014/main" id="{BBD27073-278F-4BC1-9A77-229894F969D2}"/>
              </a:ext>
            </a:extLst>
          </p:cNvPr>
          <p:cNvSpPr txBox="1"/>
          <p:nvPr/>
        </p:nvSpPr>
        <p:spPr>
          <a:xfrm>
            <a:off x="8983965" y="2788833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b="1" dirty="0">
                <a:solidFill>
                  <a:schemeClr val="bg2"/>
                </a:solidFill>
                <a:latin typeface="+mj-lt"/>
              </a:rPr>
              <a:t>Laura</a:t>
            </a:r>
            <a:endParaRPr lang="id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8" name="TextBox 23">
            <a:extLst>
              <a:ext uri="{FF2B5EF4-FFF2-40B4-BE49-F238E27FC236}">
                <a16:creationId xmlns:a16="http://schemas.microsoft.com/office/drawing/2014/main" id="{739624D8-A46A-40F4-B12D-DB28C0DCA394}"/>
              </a:ext>
            </a:extLst>
          </p:cNvPr>
          <p:cNvSpPr txBox="1"/>
          <p:nvPr/>
        </p:nvSpPr>
        <p:spPr>
          <a:xfrm>
            <a:off x="8983965" y="3402619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b="1" dirty="0">
                <a:solidFill>
                  <a:schemeClr val="bg2"/>
                </a:solidFill>
                <a:latin typeface="+mj-lt"/>
              </a:rPr>
              <a:t>Tony</a:t>
            </a:r>
            <a:endParaRPr lang="id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9" name="TextBox 23">
            <a:extLst>
              <a:ext uri="{FF2B5EF4-FFF2-40B4-BE49-F238E27FC236}">
                <a16:creationId xmlns:a16="http://schemas.microsoft.com/office/drawing/2014/main" id="{4BCF23ED-61F5-443C-A9DE-0B82B2C42DA0}"/>
              </a:ext>
            </a:extLst>
          </p:cNvPr>
          <p:cNvSpPr txBox="1"/>
          <p:nvPr/>
        </p:nvSpPr>
        <p:spPr>
          <a:xfrm>
            <a:off x="8983965" y="4008475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b="1" dirty="0">
                <a:solidFill>
                  <a:schemeClr val="bg2"/>
                </a:solidFill>
                <a:latin typeface="+mj-lt"/>
              </a:rPr>
              <a:t>Kim Jong Park</a:t>
            </a:r>
            <a:endParaRPr lang="id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0" name="TextBox 23">
            <a:extLst>
              <a:ext uri="{FF2B5EF4-FFF2-40B4-BE49-F238E27FC236}">
                <a16:creationId xmlns:a16="http://schemas.microsoft.com/office/drawing/2014/main" id="{EB77204D-13C9-4798-AAAA-B54350CBDFBD}"/>
              </a:ext>
            </a:extLst>
          </p:cNvPr>
          <p:cNvSpPr txBox="1"/>
          <p:nvPr/>
        </p:nvSpPr>
        <p:spPr>
          <a:xfrm>
            <a:off x="8983965" y="4622261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b="1" dirty="0">
                <a:solidFill>
                  <a:schemeClr val="bg2"/>
                </a:solidFill>
                <a:latin typeface="+mj-lt"/>
              </a:rPr>
              <a:t>Lee</a:t>
            </a:r>
            <a:endParaRPr lang="id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1" name="TextBox 23">
            <a:extLst>
              <a:ext uri="{FF2B5EF4-FFF2-40B4-BE49-F238E27FC236}">
                <a16:creationId xmlns:a16="http://schemas.microsoft.com/office/drawing/2014/main" id="{69DAC9FD-121D-4D43-94AC-E302F67D9559}"/>
              </a:ext>
            </a:extLst>
          </p:cNvPr>
          <p:cNvSpPr txBox="1"/>
          <p:nvPr/>
        </p:nvSpPr>
        <p:spPr>
          <a:xfrm>
            <a:off x="8983965" y="5238947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b="1" dirty="0">
                <a:solidFill>
                  <a:schemeClr val="bg2"/>
                </a:solidFill>
                <a:latin typeface="+mj-lt"/>
              </a:rPr>
              <a:t>Anita</a:t>
            </a:r>
            <a:endParaRPr lang="id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2" name="TextBox 23">
            <a:extLst>
              <a:ext uri="{FF2B5EF4-FFF2-40B4-BE49-F238E27FC236}">
                <a16:creationId xmlns:a16="http://schemas.microsoft.com/office/drawing/2014/main" id="{D78FBA1F-94DF-496D-B4E5-2B5E6C781C62}"/>
              </a:ext>
            </a:extLst>
          </p:cNvPr>
          <p:cNvSpPr txBox="1"/>
          <p:nvPr/>
        </p:nvSpPr>
        <p:spPr>
          <a:xfrm>
            <a:off x="8983965" y="5852733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b="1" dirty="0">
                <a:solidFill>
                  <a:schemeClr val="bg2"/>
                </a:solidFill>
                <a:latin typeface="+mj-lt"/>
              </a:rPr>
              <a:t>Hank</a:t>
            </a:r>
            <a:endParaRPr lang="id-ID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31B6B04B-C5EA-4AED-BCA0-CF45FA468486}"/>
              </a:ext>
            </a:extLst>
          </p:cNvPr>
          <p:cNvCxnSpPr>
            <a:cxnSpLocks/>
          </p:cNvCxnSpPr>
          <p:nvPr/>
        </p:nvCxnSpPr>
        <p:spPr>
          <a:xfrm>
            <a:off x="4623047" y="3891279"/>
            <a:ext cx="1341129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0930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40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4500"/>
                            </p:stCondLst>
                            <p:childTnLst>
                              <p:par>
                                <p:cTn id="8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000"/>
                            </p:stCondLst>
                            <p:childTnLst>
                              <p:par>
                                <p:cTn id="96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9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0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04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5500"/>
                            </p:stCondLst>
                            <p:childTnLst>
                              <p:par>
                                <p:cTn id="10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6000"/>
                            </p:stCondLst>
                            <p:childTnLst>
                              <p:par>
                                <p:cTn id="1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56" grpId="0" animBg="1"/>
      <p:bldP spid="57" grpId="0" animBg="1"/>
      <p:bldP spid="58" grpId="0" animBg="1"/>
      <p:bldP spid="60" grpId="0" animBg="1"/>
      <p:bldP spid="61" grpId="0" animBg="1"/>
      <p:bldP spid="55" grpId="0" animBg="1"/>
      <p:bldP spid="59" grpId="0" animBg="1"/>
      <p:bldP spid="62" grpId="0" animBg="1"/>
      <p:bldP spid="63" grpId="0" animBg="1"/>
      <p:bldP spid="64" grpId="0" animBg="1"/>
      <p:bldP spid="65" grpId="0" animBg="1"/>
      <p:bldP spid="71" grpId="0"/>
      <p:bldP spid="66" grpId="0" animBg="1"/>
      <p:bldP spid="67" grpId="0" animBg="1"/>
      <p:bldP spid="110" grpId="0"/>
      <p:bldP spid="111" grpId="0"/>
      <p:bldP spid="112" grpId="0"/>
      <p:bldP spid="113" grpId="0"/>
      <p:bldP spid="114" grpId="0"/>
      <p:bldP spid="115" grpId="0"/>
      <p:bldP spid="116" grpId="0"/>
      <p:bldP spid="117" grpId="0"/>
      <p:bldP spid="118" grpId="0"/>
      <p:bldP spid="119" grpId="0"/>
      <p:bldP spid="120" grpId="0"/>
      <p:bldP spid="121" grpId="0"/>
      <p:bldP spid="12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5991351-1168-4F12-A77D-F8B28AED681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0B75EA7-9A32-416B-ADAC-8E3E8225B3E5}"/>
              </a:ext>
            </a:extLst>
          </p:cNvPr>
          <p:cNvSpPr/>
          <p:nvPr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6E96EC0-C7CA-4112-91CC-1F907520923B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631613" y="134938"/>
            <a:ext cx="560387" cy="274637"/>
          </a:xfrm>
        </p:spPr>
        <p:txBody>
          <a:bodyPr/>
          <a:lstStyle/>
          <a:p>
            <a:fld id="{E3813BF9-5145-4417-B95D-FA8627973885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4BCF408-2A66-4D7C-8DBC-CF09E51FA633}"/>
              </a:ext>
            </a:extLst>
          </p:cNvPr>
          <p:cNvSpPr/>
          <p:nvPr/>
        </p:nvSpPr>
        <p:spPr>
          <a:xfrm>
            <a:off x="1823584" y="3663224"/>
            <a:ext cx="8544832" cy="7042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Competently procrastinate client </a:t>
            </a:r>
            <a:r>
              <a:rPr lang="en-ID" sz="1400" dirty="0" err="1">
                <a:solidFill>
                  <a:schemeClr val="bg2"/>
                </a:solidFill>
              </a:rPr>
              <a:t>centered</a:t>
            </a:r>
            <a:r>
              <a:rPr lang="en-ID" sz="1400" dirty="0">
                <a:solidFill>
                  <a:schemeClr val="bg2"/>
                </a:solidFill>
              </a:rPr>
              <a:t> services whereas cooperative portals and parallel task infrastructures whereas sound outside the box thinking backward compatible meta services. </a:t>
            </a:r>
          </a:p>
        </p:txBody>
      </p:sp>
      <p:sp>
        <p:nvSpPr>
          <p:cNvPr id="20" name="TextBox 23">
            <a:extLst>
              <a:ext uri="{FF2B5EF4-FFF2-40B4-BE49-F238E27FC236}">
                <a16:creationId xmlns:a16="http://schemas.microsoft.com/office/drawing/2014/main" id="{842F8A2B-522E-402C-8F99-1736995573FD}"/>
              </a:ext>
            </a:extLst>
          </p:cNvPr>
          <p:cNvSpPr txBox="1"/>
          <p:nvPr/>
        </p:nvSpPr>
        <p:spPr>
          <a:xfrm>
            <a:off x="3160894" y="2967045"/>
            <a:ext cx="58702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4400" b="1" dirty="0">
                <a:solidFill>
                  <a:schemeClr val="bg2"/>
                </a:solidFill>
                <a:latin typeface="+mj-lt"/>
              </a:rPr>
              <a:t>SECTION BREAK</a:t>
            </a:r>
            <a:endParaRPr lang="id-ID" sz="44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94336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9" grpId="0"/>
      <p:bldP spid="2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ED7DAA5C-DA88-4A9A-A1BB-C6205AC15B44}"/>
              </a:ext>
            </a:extLst>
          </p:cNvPr>
          <p:cNvSpPr txBox="1">
            <a:spLocks/>
          </p:cNvSpPr>
          <p:nvPr/>
        </p:nvSpPr>
        <p:spPr>
          <a:xfrm>
            <a:off x="11313159" y="6456244"/>
            <a:ext cx="559979" cy="2749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3813BF9-5145-4417-B95D-FA8627973885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3FE6093-5CF6-4506-897A-A00AE208513F}"/>
              </a:ext>
            </a:extLst>
          </p:cNvPr>
          <p:cNvSpPr/>
          <p:nvPr/>
        </p:nvSpPr>
        <p:spPr>
          <a:xfrm>
            <a:off x="609326" y="5422244"/>
            <a:ext cx="11263811" cy="89383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id-ID" sz="1200" b="1" dirty="0"/>
              <a:t>Suitable for all categories </a:t>
            </a:r>
            <a:r>
              <a:rPr lang="id-ID" sz="1200" dirty="0"/>
              <a:t>business and personal presentation, eaque ipsa quae ab illo inventore veritatis et quasi architecto beatae vitae dicta sunt explicabo.</a:t>
            </a:r>
            <a:r>
              <a:rPr lang="en-ID" sz="1200" b="1" i="1" dirty="0"/>
              <a:t> </a:t>
            </a:r>
            <a:r>
              <a:rPr lang="en-US" sz="1200" dirty="0"/>
              <a:t>but the majority have suffered alteration in some form, by injected humor, or randomized words which don't look even slightly believable. If you are going to use a passage of Lorem Ipsum, you need to be sure there isn't anything embarrassing hidden in the middle of text.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3A007F7-9990-40FC-A18E-B51076EC94AA}"/>
              </a:ext>
            </a:extLst>
          </p:cNvPr>
          <p:cNvSpPr/>
          <p:nvPr/>
        </p:nvSpPr>
        <p:spPr>
          <a:xfrm>
            <a:off x="609326" y="5059438"/>
            <a:ext cx="174373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1400" b="1" dirty="0">
                <a:solidFill>
                  <a:schemeClr val="tx2"/>
                </a:solidFill>
                <a:latin typeface="+mj-lt"/>
              </a:rPr>
              <a:t>Client:</a:t>
            </a:r>
            <a:r>
              <a:rPr lang="en-US" sz="1400" b="1" dirty="0">
                <a:solidFill>
                  <a:schemeClr val="tx2"/>
                </a:solidFill>
              </a:rPr>
              <a:t> </a:t>
            </a:r>
            <a:r>
              <a:rPr lang="id-ID" sz="1400" dirty="0">
                <a:solidFill>
                  <a:schemeClr val="tx2"/>
                </a:solidFill>
              </a:rPr>
              <a:t>Dreamland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9CADE70-85DF-4718-A96B-5C1C1DE8C837}"/>
              </a:ext>
            </a:extLst>
          </p:cNvPr>
          <p:cNvSpPr/>
          <p:nvPr/>
        </p:nvSpPr>
        <p:spPr>
          <a:xfrm>
            <a:off x="9884719" y="5059438"/>
            <a:ext cx="170842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id-ID" sz="1400" b="1" dirty="0">
                <a:solidFill>
                  <a:schemeClr val="tx2"/>
                </a:solidFill>
                <a:latin typeface="+mj-lt"/>
              </a:rPr>
              <a:t>Budget</a:t>
            </a:r>
            <a:r>
              <a:rPr lang="en-US" sz="1400" b="1" dirty="0">
                <a:solidFill>
                  <a:schemeClr val="tx2"/>
                </a:solidFill>
                <a:latin typeface="+mj-lt"/>
              </a:rPr>
              <a:t>: </a:t>
            </a:r>
            <a:r>
              <a:rPr lang="id-ID" sz="1400" dirty="0">
                <a:solidFill>
                  <a:schemeClr val="tx2"/>
                </a:solidFill>
              </a:rPr>
              <a:t>$750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995FF24-9B18-4B7D-BDE2-7CA42B1925F3}"/>
              </a:ext>
            </a:extLst>
          </p:cNvPr>
          <p:cNvSpPr/>
          <p:nvPr/>
        </p:nvSpPr>
        <p:spPr>
          <a:xfrm>
            <a:off x="4923681" y="5059438"/>
            <a:ext cx="234463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1400" b="1" dirty="0">
                <a:solidFill>
                  <a:schemeClr val="tx2"/>
                </a:solidFill>
                <a:latin typeface="+mj-lt"/>
              </a:rPr>
              <a:t>Project:</a:t>
            </a:r>
            <a:r>
              <a:rPr lang="en-US" sz="1400" b="1" dirty="0">
                <a:solidFill>
                  <a:schemeClr val="tx2"/>
                </a:solidFill>
              </a:rPr>
              <a:t> </a:t>
            </a:r>
            <a:r>
              <a:rPr lang="en-ID" sz="1400" dirty="0">
                <a:solidFill>
                  <a:schemeClr val="tx2"/>
                </a:solidFill>
              </a:rPr>
              <a:t>Branding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3B95C71-7A09-4ED0-8EBF-B76B1FEE426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421358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7" grpId="0"/>
      <p:bldP spid="13" grpId="0"/>
      <p:bldP spid="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C12FCC5-EF54-4359-A7F0-1255288A93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5490734-4FF9-4FB8-A2F1-AC4D92EF2F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OUR PORTFOLIO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78DAE12-9E26-4DEC-978C-7E2DFF0183E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F86767F-3256-4B46-85F6-F356E0B70B58}"/>
              </a:ext>
            </a:extLst>
          </p:cNvPr>
          <p:cNvSpPr/>
          <p:nvPr/>
        </p:nvSpPr>
        <p:spPr>
          <a:xfrm>
            <a:off x="609326" y="1758512"/>
            <a:ext cx="11263811" cy="33983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id-ID" sz="1200" b="1" dirty="0"/>
              <a:t>Suitable for all categories </a:t>
            </a:r>
            <a:r>
              <a:rPr lang="id-ID" sz="1200" dirty="0"/>
              <a:t>business and personal presentation, eaque ipsa quae ab illo inventore veritatis et quasi architecto beatae vitae dicta</a:t>
            </a:r>
            <a:r>
              <a:rPr lang="en-ID" sz="1200" dirty="0"/>
              <a:t>, enjoy!</a:t>
            </a:r>
            <a:endParaRPr lang="en-US" sz="12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4D969B6-9F7E-48F4-9F76-CEC531DC6F76}"/>
              </a:ext>
            </a:extLst>
          </p:cNvPr>
          <p:cNvSpPr/>
          <p:nvPr/>
        </p:nvSpPr>
        <p:spPr>
          <a:xfrm>
            <a:off x="609326" y="2136448"/>
            <a:ext cx="174373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1400" b="1" dirty="0">
                <a:solidFill>
                  <a:schemeClr val="tx2"/>
                </a:solidFill>
                <a:latin typeface="+mj-lt"/>
              </a:rPr>
              <a:t>Client:</a:t>
            </a:r>
            <a:r>
              <a:rPr lang="en-US" sz="1400" b="1" dirty="0">
                <a:solidFill>
                  <a:schemeClr val="tx2"/>
                </a:solidFill>
              </a:rPr>
              <a:t> </a:t>
            </a:r>
            <a:r>
              <a:rPr lang="id-ID" sz="1400" dirty="0">
                <a:solidFill>
                  <a:schemeClr val="tx2"/>
                </a:solidFill>
              </a:rPr>
              <a:t>Dreamland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EC4F1D4-C103-442F-BED7-FD60882682D3}"/>
              </a:ext>
            </a:extLst>
          </p:cNvPr>
          <p:cNvSpPr/>
          <p:nvPr/>
        </p:nvSpPr>
        <p:spPr>
          <a:xfrm>
            <a:off x="9884719" y="2136448"/>
            <a:ext cx="170842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id-ID" sz="1400" b="1" dirty="0">
                <a:solidFill>
                  <a:schemeClr val="tx2"/>
                </a:solidFill>
                <a:latin typeface="+mj-lt"/>
              </a:rPr>
              <a:t>Budget</a:t>
            </a:r>
            <a:r>
              <a:rPr lang="en-US" sz="1400" b="1" dirty="0">
                <a:solidFill>
                  <a:schemeClr val="tx2"/>
                </a:solidFill>
                <a:latin typeface="+mj-lt"/>
              </a:rPr>
              <a:t>: </a:t>
            </a:r>
            <a:r>
              <a:rPr lang="id-ID" sz="1400" dirty="0">
                <a:solidFill>
                  <a:schemeClr val="tx2"/>
                </a:solidFill>
              </a:rPr>
              <a:t>$750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A398F8E-94C7-4994-9DF3-9B42A9833988}"/>
              </a:ext>
            </a:extLst>
          </p:cNvPr>
          <p:cNvSpPr/>
          <p:nvPr/>
        </p:nvSpPr>
        <p:spPr>
          <a:xfrm>
            <a:off x="4923681" y="2136448"/>
            <a:ext cx="234463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1400" b="1" dirty="0">
                <a:solidFill>
                  <a:schemeClr val="tx2"/>
                </a:solidFill>
                <a:latin typeface="+mj-lt"/>
              </a:rPr>
              <a:t>Project:</a:t>
            </a:r>
            <a:r>
              <a:rPr lang="en-US" sz="1400" b="1" dirty="0">
                <a:solidFill>
                  <a:schemeClr val="tx2"/>
                </a:solidFill>
              </a:rPr>
              <a:t> </a:t>
            </a:r>
            <a:r>
              <a:rPr lang="en-ID" sz="1400" dirty="0">
                <a:solidFill>
                  <a:schemeClr val="tx2"/>
                </a:solidFill>
              </a:rPr>
              <a:t>Branding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9EA5D42-DFDD-40C1-806C-220A80D5949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78DD764-C51A-4665-9480-FE2E1A7C918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E6F25110-D640-4E04-AABC-E46C2A3915E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8F885BA5-0394-4205-84E1-559C9886352A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D6255D2A-AAEC-4C4B-81EE-776534AD61AC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</p:spTree>
    <p:extLst>
      <p:ext uri="{BB962C8B-B14F-4D97-AF65-F5344CB8AC3E}">
        <p14:creationId xmlns:p14="http://schemas.microsoft.com/office/powerpoint/2010/main" val="2207918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E1BC768-2D1C-45A6-A091-094BC059C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DD2B50B-9AD7-41EE-9DE8-B068B82FB7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OUR PORTFOLIO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792875A-D73E-46F3-8056-C25A108CF00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1CA8DB0-78AB-420D-B225-9567EBD9C854}"/>
              </a:ext>
            </a:extLst>
          </p:cNvPr>
          <p:cNvSpPr/>
          <p:nvPr/>
        </p:nvSpPr>
        <p:spPr>
          <a:xfrm>
            <a:off x="695960" y="5561700"/>
            <a:ext cx="2520000" cy="432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8" name="TextBox 23">
            <a:extLst>
              <a:ext uri="{FF2B5EF4-FFF2-40B4-BE49-F238E27FC236}">
                <a16:creationId xmlns:a16="http://schemas.microsoft.com/office/drawing/2014/main" id="{3AFF06A0-EC07-468D-9C85-8CE533419978}"/>
              </a:ext>
            </a:extLst>
          </p:cNvPr>
          <p:cNvSpPr txBox="1"/>
          <p:nvPr/>
        </p:nvSpPr>
        <p:spPr>
          <a:xfrm>
            <a:off x="912179" y="5593034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b="1" dirty="0">
                <a:solidFill>
                  <a:schemeClr val="bg2"/>
                </a:solidFill>
                <a:latin typeface="+mj-lt"/>
              </a:rPr>
              <a:t>Project Name</a:t>
            </a:r>
            <a:endParaRPr lang="id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8830BDED-96ED-44F6-9B48-981E658CCA8F}"/>
              </a:ext>
            </a:extLst>
          </p:cNvPr>
          <p:cNvSpPr/>
          <p:nvPr/>
        </p:nvSpPr>
        <p:spPr>
          <a:xfrm>
            <a:off x="3398776" y="5561700"/>
            <a:ext cx="2520000" cy="432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9" name="TextBox 23">
            <a:extLst>
              <a:ext uri="{FF2B5EF4-FFF2-40B4-BE49-F238E27FC236}">
                <a16:creationId xmlns:a16="http://schemas.microsoft.com/office/drawing/2014/main" id="{350C885E-847B-4680-A1E0-B2D16EF6CF8F}"/>
              </a:ext>
            </a:extLst>
          </p:cNvPr>
          <p:cNvSpPr txBox="1"/>
          <p:nvPr/>
        </p:nvSpPr>
        <p:spPr>
          <a:xfrm>
            <a:off x="3614995" y="5593034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b="1" dirty="0">
                <a:solidFill>
                  <a:schemeClr val="bg2"/>
                </a:solidFill>
                <a:latin typeface="+mj-lt"/>
              </a:rPr>
              <a:t>Project Name</a:t>
            </a:r>
            <a:endParaRPr lang="id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1AFC6698-76CF-4DED-A296-CDD4EFAA5A45}"/>
              </a:ext>
            </a:extLst>
          </p:cNvPr>
          <p:cNvSpPr/>
          <p:nvPr/>
        </p:nvSpPr>
        <p:spPr>
          <a:xfrm>
            <a:off x="6099123" y="5561700"/>
            <a:ext cx="2520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2" name="TextBox 23">
            <a:extLst>
              <a:ext uri="{FF2B5EF4-FFF2-40B4-BE49-F238E27FC236}">
                <a16:creationId xmlns:a16="http://schemas.microsoft.com/office/drawing/2014/main" id="{C181E1BC-3817-42A3-B2B8-F0292103050D}"/>
              </a:ext>
            </a:extLst>
          </p:cNvPr>
          <p:cNvSpPr txBox="1"/>
          <p:nvPr/>
        </p:nvSpPr>
        <p:spPr>
          <a:xfrm>
            <a:off x="6315342" y="5593034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b="1" dirty="0">
                <a:solidFill>
                  <a:schemeClr val="bg2"/>
                </a:solidFill>
                <a:latin typeface="+mj-lt"/>
              </a:rPr>
              <a:t>Project Name</a:t>
            </a:r>
            <a:endParaRPr lang="id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A2C24FE-F218-4E07-888E-B68A2B5209D3}"/>
              </a:ext>
            </a:extLst>
          </p:cNvPr>
          <p:cNvSpPr/>
          <p:nvPr/>
        </p:nvSpPr>
        <p:spPr>
          <a:xfrm>
            <a:off x="8799479" y="5561700"/>
            <a:ext cx="2520000" cy="432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5" name="TextBox 23">
            <a:extLst>
              <a:ext uri="{FF2B5EF4-FFF2-40B4-BE49-F238E27FC236}">
                <a16:creationId xmlns:a16="http://schemas.microsoft.com/office/drawing/2014/main" id="{2F895017-CCF1-452C-9F61-63FC96E7B024}"/>
              </a:ext>
            </a:extLst>
          </p:cNvPr>
          <p:cNvSpPr txBox="1"/>
          <p:nvPr/>
        </p:nvSpPr>
        <p:spPr>
          <a:xfrm>
            <a:off x="9015698" y="5593034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b="1" dirty="0">
                <a:solidFill>
                  <a:schemeClr val="bg2"/>
                </a:solidFill>
                <a:latin typeface="+mj-lt"/>
              </a:rPr>
              <a:t>Project Name</a:t>
            </a:r>
            <a:endParaRPr lang="id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797E443D-4A0C-47C1-9FC4-0B75A1CE6CA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C73792E-97F4-4D5B-8EF3-2C3E687556D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5F64B02-3717-4890-945B-69B677DC10C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052FA4A-D6CD-4C76-A453-B30D3E60E5ED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68F1C18-013A-4131-95F1-1069B39351CD}"/>
              </a:ext>
            </a:extLst>
          </p:cNvPr>
          <p:cNvSpPr/>
          <p:nvPr/>
        </p:nvSpPr>
        <p:spPr>
          <a:xfrm>
            <a:off x="3225478" y="2135454"/>
            <a:ext cx="83344" cy="48221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C1990EA-85FE-46EE-801A-60398CBB85E9}"/>
              </a:ext>
            </a:extLst>
          </p:cNvPr>
          <p:cNvSpPr/>
          <p:nvPr/>
        </p:nvSpPr>
        <p:spPr>
          <a:xfrm>
            <a:off x="2365846" y="1675731"/>
            <a:ext cx="476495" cy="11682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3" name="Freeform 34">
            <a:extLst>
              <a:ext uri="{FF2B5EF4-FFF2-40B4-BE49-F238E27FC236}">
                <a16:creationId xmlns:a16="http://schemas.microsoft.com/office/drawing/2014/main" id="{C6FDD268-A659-42B3-BA2C-A6AD62ACEC5F}"/>
              </a:ext>
            </a:extLst>
          </p:cNvPr>
          <p:cNvSpPr/>
          <p:nvPr/>
        </p:nvSpPr>
        <p:spPr>
          <a:xfrm rot="18900000">
            <a:off x="2788443" y="1358558"/>
            <a:ext cx="338469" cy="1334936"/>
          </a:xfrm>
          <a:custGeom>
            <a:avLst/>
            <a:gdLst>
              <a:gd name="connsiteX0" fmla="*/ 0 w 304800"/>
              <a:gd name="connsiteY0" fmla="*/ 0 h 1202144"/>
              <a:gd name="connsiteX1" fmla="*/ 304800 w 304800"/>
              <a:gd name="connsiteY1" fmla="*/ 304800 h 1202144"/>
              <a:gd name="connsiteX2" fmla="*/ 304800 w 304800"/>
              <a:gd name="connsiteY2" fmla="*/ 897344 h 1202144"/>
              <a:gd name="connsiteX3" fmla="*/ 0 w 304800"/>
              <a:gd name="connsiteY3" fmla="*/ 1202144 h 1202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800" h="1202144">
                <a:moveTo>
                  <a:pt x="0" y="0"/>
                </a:moveTo>
                <a:lnTo>
                  <a:pt x="304800" y="304800"/>
                </a:lnTo>
                <a:lnTo>
                  <a:pt x="304800" y="897344"/>
                </a:lnTo>
                <a:lnTo>
                  <a:pt x="0" y="1202144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9E0CE2E-A31F-4451-8F30-0C975A1D8353}"/>
              </a:ext>
            </a:extLst>
          </p:cNvPr>
          <p:cNvSpPr txBox="1"/>
          <p:nvPr/>
        </p:nvSpPr>
        <p:spPr>
          <a:xfrm rot="2700000">
            <a:off x="2694342" y="1878778"/>
            <a:ext cx="5453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/>
                </a:solidFill>
                <a:latin typeface="+mj-lt"/>
              </a:rPr>
              <a:t>Best</a:t>
            </a:r>
          </a:p>
        </p:txBody>
      </p:sp>
    </p:spTree>
    <p:extLst>
      <p:ext uri="{BB962C8B-B14F-4D97-AF65-F5344CB8AC3E}">
        <p14:creationId xmlns:p14="http://schemas.microsoft.com/office/powerpoint/2010/main" val="2310722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/>
      <p:bldP spid="28" grpId="0" animBg="1"/>
      <p:bldP spid="29" grpId="0"/>
      <p:bldP spid="31" grpId="0" animBg="1"/>
      <p:bldP spid="32" grpId="0"/>
      <p:bldP spid="34" grpId="0" animBg="1"/>
      <p:bldP spid="35" grpId="0"/>
      <p:bldP spid="11" grpId="0" animBg="1"/>
      <p:bldP spid="12" grpId="0" animBg="1"/>
      <p:bldP spid="13" grpId="0" animBg="1"/>
      <p:bldP spid="1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 Diagonal Corner Rectangle 8">
            <a:extLst>
              <a:ext uri="{FF2B5EF4-FFF2-40B4-BE49-F238E27FC236}">
                <a16:creationId xmlns:a16="http://schemas.microsoft.com/office/drawing/2014/main" id="{40472B57-4EBC-45C7-BE04-DA9A409AEC57}"/>
              </a:ext>
            </a:extLst>
          </p:cNvPr>
          <p:cNvSpPr/>
          <p:nvPr/>
        </p:nvSpPr>
        <p:spPr>
          <a:xfrm>
            <a:off x="5005640" y="1992301"/>
            <a:ext cx="6867498" cy="20125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BDC5920A-2576-4209-B88C-203625E9782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927E841-D2E5-4F62-8BA8-BDE53B947A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A52081F3-6F2A-4947-B723-0C39BBD74B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WEBDESIGN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BF28C1A6-3601-4901-8294-012B8C54BBC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pic>
        <p:nvPicPr>
          <p:cNvPr id="9" name="Picture 8" descr="iMac-Mask.png">
            <a:extLst>
              <a:ext uri="{FF2B5EF4-FFF2-40B4-BE49-F238E27FC236}">
                <a16:creationId xmlns:a16="http://schemas.microsoft.com/office/drawing/2014/main" id="{3E3A0065-8CDB-4C6F-8A0A-1A576447B30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656" y="1674195"/>
            <a:ext cx="5222004" cy="4788082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5F31FFB1-7FB9-4F88-A03D-535AC7C45C0E}"/>
              </a:ext>
            </a:extLst>
          </p:cNvPr>
          <p:cNvSpPr txBox="1"/>
          <p:nvPr/>
        </p:nvSpPr>
        <p:spPr>
          <a:xfrm>
            <a:off x="5986209" y="2912479"/>
            <a:ext cx="12586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600" b="1" dirty="0">
                <a:solidFill>
                  <a:schemeClr val="bg2"/>
                </a:solidFill>
                <a:latin typeface="+mj-lt"/>
              </a:rPr>
              <a:t>Fresh Idea</a:t>
            </a:r>
            <a:r>
              <a:rPr lang="en-ID" sz="1600" b="1" dirty="0">
                <a:solidFill>
                  <a:schemeClr val="bg2"/>
                </a:solidFill>
                <a:latin typeface="+mj-lt"/>
              </a:rPr>
              <a:t>c</a:t>
            </a:r>
            <a:endParaRPr lang="id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88F7426-693B-4C3C-8958-BD70BCCFCA82}"/>
              </a:ext>
            </a:extLst>
          </p:cNvPr>
          <p:cNvSpPr txBox="1"/>
          <p:nvPr/>
        </p:nvSpPr>
        <p:spPr>
          <a:xfrm>
            <a:off x="7902477" y="2912479"/>
            <a:ext cx="15712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600" b="1" dirty="0">
                <a:solidFill>
                  <a:schemeClr val="bg2"/>
                </a:solidFill>
                <a:latin typeface="+mj-lt"/>
              </a:rPr>
              <a:t>Well Organized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6FD8C91-407A-4AE7-B89F-A3AFFC02DF87}"/>
              </a:ext>
            </a:extLst>
          </p:cNvPr>
          <p:cNvSpPr txBox="1"/>
          <p:nvPr/>
        </p:nvSpPr>
        <p:spPr>
          <a:xfrm>
            <a:off x="10239723" y="2912479"/>
            <a:ext cx="9637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600" b="1" dirty="0">
                <a:solidFill>
                  <a:schemeClr val="bg2"/>
                </a:solidFill>
                <a:latin typeface="+mj-lt"/>
              </a:rPr>
              <a:t>Add-ons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DE46F66-3408-4F57-B1D4-7BB91713220C}"/>
              </a:ext>
            </a:extLst>
          </p:cNvPr>
          <p:cNvGrpSpPr/>
          <p:nvPr/>
        </p:nvGrpSpPr>
        <p:grpSpPr>
          <a:xfrm>
            <a:off x="6372464" y="2261330"/>
            <a:ext cx="486168" cy="486169"/>
            <a:chOff x="5653088" y="-98425"/>
            <a:chExt cx="630237" cy="630238"/>
          </a:xfrm>
          <a:solidFill>
            <a:schemeClr val="bg2"/>
          </a:solidFill>
        </p:grpSpPr>
        <p:sp>
          <p:nvSpPr>
            <p:cNvPr id="24" name="Freeform 5">
              <a:extLst>
                <a:ext uri="{FF2B5EF4-FFF2-40B4-BE49-F238E27FC236}">
                  <a16:creationId xmlns:a16="http://schemas.microsoft.com/office/drawing/2014/main" id="{CA328C7D-A398-4F28-9AA7-33062FFEC70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1513" y="-28575"/>
              <a:ext cx="69850" cy="68263"/>
            </a:xfrm>
            <a:custGeom>
              <a:avLst/>
              <a:gdLst>
                <a:gd name="T0" fmla="*/ 6 w 7"/>
                <a:gd name="T1" fmla="*/ 4 h 7"/>
                <a:gd name="T2" fmla="*/ 4 w 7"/>
                <a:gd name="T3" fmla="*/ 1 h 7"/>
                <a:gd name="T4" fmla="*/ 1 w 7"/>
                <a:gd name="T5" fmla="*/ 1 h 7"/>
                <a:gd name="T6" fmla="*/ 1 w 7"/>
                <a:gd name="T7" fmla="*/ 4 h 7"/>
                <a:gd name="T8" fmla="*/ 4 w 7"/>
                <a:gd name="T9" fmla="*/ 7 h 7"/>
                <a:gd name="T10" fmla="*/ 6 w 7"/>
                <a:gd name="T11" fmla="*/ 7 h 7"/>
                <a:gd name="T12" fmla="*/ 6 w 7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7">
                  <a:moveTo>
                    <a:pt x="6" y="4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6" y="7"/>
                    <a:pt x="6" y="7"/>
                  </a:cubicBezTo>
                  <a:cubicBezTo>
                    <a:pt x="7" y="6"/>
                    <a:pt x="7" y="5"/>
                    <a:pt x="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2"/>
                </a:solidFill>
              </a:endParaRPr>
            </a:p>
          </p:txBody>
        </p:sp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64454AD9-26F6-4124-ACFF-B2A4D61CE1AC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3088" y="177800"/>
              <a:ext cx="79375" cy="39688"/>
            </a:xfrm>
            <a:custGeom>
              <a:avLst/>
              <a:gdLst>
                <a:gd name="T0" fmla="*/ 6 w 8"/>
                <a:gd name="T1" fmla="*/ 0 h 4"/>
                <a:gd name="T2" fmla="*/ 2 w 8"/>
                <a:gd name="T3" fmla="*/ 0 h 4"/>
                <a:gd name="T4" fmla="*/ 0 w 8"/>
                <a:gd name="T5" fmla="*/ 2 h 4"/>
                <a:gd name="T6" fmla="*/ 2 w 8"/>
                <a:gd name="T7" fmla="*/ 4 h 4"/>
                <a:gd name="T8" fmla="*/ 6 w 8"/>
                <a:gd name="T9" fmla="*/ 4 h 4"/>
                <a:gd name="T10" fmla="*/ 8 w 8"/>
                <a:gd name="T11" fmla="*/ 2 h 4"/>
                <a:gd name="T12" fmla="*/ 6 w 8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4">
                  <a:moveTo>
                    <a:pt x="6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4"/>
                    <a:pt x="8" y="3"/>
                    <a:pt x="8" y="2"/>
                  </a:cubicBezTo>
                  <a:cubicBezTo>
                    <a:pt x="8" y="1"/>
                    <a:pt x="7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2"/>
                </a:solidFill>
              </a:endParaRPr>
            </a:p>
          </p:txBody>
        </p:sp>
        <p:sp>
          <p:nvSpPr>
            <p:cNvPr id="26" name="Freeform 7">
              <a:extLst>
                <a:ext uri="{FF2B5EF4-FFF2-40B4-BE49-F238E27FC236}">
                  <a16:creationId xmlns:a16="http://schemas.microsoft.com/office/drawing/2014/main" id="{C3CA5513-C389-4D8B-8D5F-25619D6822E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5538" y="217488"/>
              <a:ext cx="77787" cy="38100"/>
            </a:xfrm>
            <a:custGeom>
              <a:avLst/>
              <a:gdLst>
                <a:gd name="T0" fmla="*/ 6 w 8"/>
                <a:gd name="T1" fmla="*/ 0 h 4"/>
                <a:gd name="T2" fmla="*/ 2 w 8"/>
                <a:gd name="T3" fmla="*/ 0 h 4"/>
                <a:gd name="T4" fmla="*/ 0 w 8"/>
                <a:gd name="T5" fmla="*/ 2 h 4"/>
                <a:gd name="T6" fmla="*/ 2 w 8"/>
                <a:gd name="T7" fmla="*/ 4 h 4"/>
                <a:gd name="T8" fmla="*/ 6 w 8"/>
                <a:gd name="T9" fmla="*/ 4 h 4"/>
                <a:gd name="T10" fmla="*/ 8 w 8"/>
                <a:gd name="T11" fmla="*/ 2 h 4"/>
                <a:gd name="T12" fmla="*/ 6 w 8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4">
                  <a:moveTo>
                    <a:pt x="6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4"/>
                    <a:pt x="8" y="3"/>
                    <a:pt x="8" y="2"/>
                  </a:cubicBezTo>
                  <a:cubicBezTo>
                    <a:pt x="8" y="1"/>
                    <a:pt x="7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2"/>
                </a:solidFill>
              </a:endParaRPr>
            </a:p>
          </p:txBody>
        </p:sp>
        <p:sp>
          <p:nvSpPr>
            <p:cNvPr id="27" name="Freeform 8">
              <a:extLst>
                <a:ext uri="{FF2B5EF4-FFF2-40B4-BE49-F238E27FC236}">
                  <a16:creationId xmlns:a16="http://schemas.microsoft.com/office/drawing/2014/main" id="{85ACD328-528A-487E-A59B-90904678F1A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5213" y="0"/>
              <a:ext cx="69850" cy="69850"/>
            </a:xfrm>
            <a:custGeom>
              <a:avLst/>
              <a:gdLst>
                <a:gd name="T0" fmla="*/ 6 w 7"/>
                <a:gd name="T1" fmla="*/ 1 h 7"/>
                <a:gd name="T2" fmla="*/ 3 w 7"/>
                <a:gd name="T3" fmla="*/ 1 h 7"/>
                <a:gd name="T4" fmla="*/ 0 w 7"/>
                <a:gd name="T5" fmla="*/ 4 h 7"/>
                <a:gd name="T6" fmla="*/ 0 w 7"/>
                <a:gd name="T7" fmla="*/ 6 h 7"/>
                <a:gd name="T8" fmla="*/ 3 w 7"/>
                <a:gd name="T9" fmla="*/ 6 h 7"/>
                <a:gd name="T10" fmla="*/ 6 w 7"/>
                <a:gd name="T11" fmla="*/ 4 h 7"/>
                <a:gd name="T12" fmla="*/ 6 w 7"/>
                <a:gd name="T1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7">
                  <a:moveTo>
                    <a:pt x="6" y="1"/>
                  </a:moveTo>
                  <a:cubicBezTo>
                    <a:pt x="5" y="0"/>
                    <a:pt x="4" y="0"/>
                    <a:pt x="3" y="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6"/>
                    <a:pt x="0" y="6"/>
                  </a:cubicBezTo>
                  <a:cubicBezTo>
                    <a:pt x="1" y="7"/>
                    <a:pt x="2" y="7"/>
                    <a:pt x="3" y="6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3"/>
                    <a:pt x="7" y="2"/>
                    <a:pt x="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2"/>
                </a:solidFill>
              </a:endParaRPr>
            </a:p>
          </p:txBody>
        </p:sp>
        <p:sp>
          <p:nvSpPr>
            <p:cNvPr id="28" name="Freeform 9">
              <a:extLst>
                <a:ext uri="{FF2B5EF4-FFF2-40B4-BE49-F238E27FC236}">
                  <a16:creationId xmlns:a16="http://schemas.microsoft.com/office/drawing/2014/main" id="{6599F169-8DF3-4709-88AD-01DAF59161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9000" y="-98425"/>
              <a:ext cx="38100" cy="79375"/>
            </a:xfrm>
            <a:custGeom>
              <a:avLst/>
              <a:gdLst>
                <a:gd name="T0" fmla="*/ 2 w 4"/>
                <a:gd name="T1" fmla="*/ 8 h 8"/>
                <a:gd name="T2" fmla="*/ 3 w 4"/>
                <a:gd name="T3" fmla="*/ 7 h 8"/>
                <a:gd name="T4" fmla="*/ 4 w 4"/>
                <a:gd name="T5" fmla="*/ 6 h 8"/>
                <a:gd name="T6" fmla="*/ 4 w 4"/>
                <a:gd name="T7" fmla="*/ 2 h 8"/>
                <a:gd name="T8" fmla="*/ 2 w 4"/>
                <a:gd name="T9" fmla="*/ 0 h 8"/>
                <a:gd name="T10" fmla="*/ 0 w 4"/>
                <a:gd name="T11" fmla="*/ 1 h 8"/>
                <a:gd name="T12" fmla="*/ 0 w 4"/>
                <a:gd name="T13" fmla="*/ 2 h 8"/>
                <a:gd name="T14" fmla="*/ 0 w 4"/>
                <a:gd name="T15" fmla="*/ 6 h 8"/>
                <a:gd name="T16" fmla="*/ 2 w 4"/>
                <a:gd name="T1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8">
                  <a:moveTo>
                    <a:pt x="2" y="8"/>
                  </a:moveTo>
                  <a:cubicBezTo>
                    <a:pt x="3" y="8"/>
                    <a:pt x="3" y="8"/>
                    <a:pt x="3" y="7"/>
                  </a:cubicBezTo>
                  <a:cubicBezTo>
                    <a:pt x="4" y="7"/>
                    <a:pt x="4" y="7"/>
                    <a:pt x="4" y="6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1" y="8"/>
                    <a:pt x="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2"/>
                </a:solidFill>
              </a:endParaRPr>
            </a:p>
          </p:txBody>
        </p:sp>
        <p:sp>
          <p:nvSpPr>
            <p:cNvPr id="29" name="Freeform 10">
              <a:extLst>
                <a:ext uri="{FF2B5EF4-FFF2-40B4-BE49-F238E27FC236}">
                  <a16:creationId xmlns:a16="http://schemas.microsoft.com/office/drawing/2014/main" id="{87AF9AE6-E253-4198-9410-005D4FBBF4E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10250" y="58738"/>
              <a:ext cx="315912" cy="354013"/>
            </a:xfrm>
            <a:custGeom>
              <a:avLst/>
              <a:gdLst>
                <a:gd name="T0" fmla="*/ 16 w 32"/>
                <a:gd name="T1" fmla="*/ 0 h 36"/>
                <a:gd name="T2" fmla="*/ 0 w 32"/>
                <a:gd name="T3" fmla="*/ 16 h 36"/>
                <a:gd name="T4" fmla="*/ 8 w 32"/>
                <a:gd name="T5" fmla="*/ 30 h 36"/>
                <a:gd name="T6" fmla="*/ 8 w 32"/>
                <a:gd name="T7" fmla="*/ 36 h 36"/>
                <a:gd name="T8" fmla="*/ 24 w 32"/>
                <a:gd name="T9" fmla="*/ 36 h 36"/>
                <a:gd name="T10" fmla="*/ 24 w 32"/>
                <a:gd name="T11" fmla="*/ 30 h 36"/>
                <a:gd name="T12" fmla="*/ 32 w 32"/>
                <a:gd name="T13" fmla="*/ 16 h 36"/>
                <a:gd name="T14" fmla="*/ 16 w 32"/>
                <a:gd name="T15" fmla="*/ 0 h 36"/>
                <a:gd name="T16" fmla="*/ 22 w 32"/>
                <a:gd name="T17" fmla="*/ 26 h 36"/>
                <a:gd name="T18" fmla="*/ 20 w 32"/>
                <a:gd name="T19" fmla="*/ 27 h 36"/>
                <a:gd name="T20" fmla="*/ 20 w 32"/>
                <a:gd name="T21" fmla="*/ 30 h 36"/>
                <a:gd name="T22" fmla="*/ 20 w 32"/>
                <a:gd name="T23" fmla="*/ 32 h 36"/>
                <a:gd name="T24" fmla="*/ 12 w 32"/>
                <a:gd name="T25" fmla="*/ 32 h 36"/>
                <a:gd name="T26" fmla="*/ 12 w 32"/>
                <a:gd name="T27" fmla="*/ 30 h 36"/>
                <a:gd name="T28" fmla="*/ 12 w 32"/>
                <a:gd name="T29" fmla="*/ 27 h 36"/>
                <a:gd name="T30" fmla="*/ 10 w 32"/>
                <a:gd name="T31" fmla="*/ 26 h 36"/>
                <a:gd name="T32" fmla="*/ 4 w 32"/>
                <a:gd name="T33" fmla="*/ 16 h 36"/>
                <a:gd name="T34" fmla="*/ 16 w 32"/>
                <a:gd name="T35" fmla="*/ 4 h 36"/>
                <a:gd name="T36" fmla="*/ 28 w 32"/>
                <a:gd name="T37" fmla="*/ 16 h 36"/>
                <a:gd name="T38" fmla="*/ 22 w 32"/>
                <a:gd name="T39" fmla="*/ 2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2" h="36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22"/>
                    <a:pt x="3" y="27"/>
                    <a:pt x="8" y="30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9" y="27"/>
                    <a:pt x="32" y="22"/>
                    <a:pt x="32" y="16"/>
                  </a:cubicBezTo>
                  <a:cubicBezTo>
                    <a:pt x="32" y="7"/>
                    <a:pt x="25" y="0"/>
                    <a:pt x="16" y="0"/>
                  </a:cubicBezTo>
                  <a:close/>
                  <a:moveTo>
                    <a:pt x="22" y="26"/>
                  </a:moveTo>
                  <a:cubicBezTo>
                    <a:pt x="20" y="27"/>
                    <a:pt x="20" y="27"/>
                    <a:pt x="20" y="27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6" y="24"/>
                    <a:pt x="4" y="20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23" y="4"/>
                    <a:pt x="28" y="9"/>
                    <a:pt x="28" y="16"/>
                  </a:cubicBezTo>
                  <a:cubicBezTo>
                    <a:pt x="28" y="20"/>
                    <a:pt x="26" y="24"/>
                    <a:pt x="22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2"/>
                </a:solidFill>
              </a:endParaRPr>
            </a:p>
          </p:txBody>
        </p:sp>
        <p:sp>
          <p:nvSpPr>
            <p:cNvPr id="30" name="Freeform 11">
              <a:extLst>
                <a:ext uri="{FF2B5EF4-FFF2-40B4-BE49-F238E27FC236}">
                  <a16:creationId xmlns:a16="http://schemas.microsoft.com/office/drawing/2014/main" id="{42E2B35B-51D3-480D-AB31-ED48C96EA6F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9625" y="452438"/>
              <a:ext cx="157162" cy="79375"/>
            </a:xfrm>
            <a:custGeom>
              <a:avLst/>
              <a:gdLst>
                <a:gd name="T0" fmla="*/ 0 w 16"/>
                <a:gd name="T1" fmla="*/ 4 h 8"/>
                <a:gd name="T2" fmla="*/ 4 w 16"/>
                <a:gd name="T3" fmla="*/ 4 h 8"/>
                <a:gd name="T4" fmla="*/ 4 w 16"/>
                <a:gd name="T5" fmla="*/ 4 h 8"/>
                <a:gd name="T6" fmla="*/ 8 w 16"/>
                <a:gd name="T7" fmla="*/ 8 h 8"/>
                <a:gd name="T8" fmla="*/ 12 w 16"/>
                <a:gd name="T9" fmla="*/ 4 h 8"/>
                <a:gd name="T10" fmla="*/ 12 w 16"/>
                <a:gd name="T11" fmla="*/ 4 h 8"/>
                <a:gd name="T12" fmla="*/ 16 w 16"/>
                <a:gd name="T13" fmla="*/ 4 h 8"/>
                <a:gd name="T14" fmla="*/ 16 w 16"/>
                <a:gd name="T15" fmla="*/ 0 h 8"/>
                <a:gd name="T16" fmla="*/ 0 w 16"/>
                <a:gd name="T17" fmla="*/ 0 h 8"/>
                <a:gd name="T18" fmla="*/ 0 w 16"/>
                <a:gd name="T1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8">
                  <a:moveTo>
                    <a:pt x="0" y="4"/>
                  </a:move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6"/>
                    <a:pt x="6" y="8"/>
                    <a:pt x="8" y="8"/>
                  </a:cubicBezTo>
                  <a:cubicBezTo>
                    <a:pt x="10" y="8"/>
                    <a:pt x="12" y="6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2"/>
                </a:solidFill>
              </a:endParaRPr>
            </a:p>
          </p:txBody>
        </p:sp>
      </p:grpSp>
      <p:sp>
        <p:nvSpPr>
          <p:cNvPr id="31" name="Freeform 15">
            <a:extLst>
              <a:ext uri="{FF2B5EF4-FFF2-40B4-BE49-F238E27FC236}">
                <a16:creationId xmlns:a16="http://schemas.microsoft.com/office/drawing/2014/main" id="{ECD548C6-47CC-4BCC-95CA-AC0D1D62947C}"/>
              </a:ext>
            </a:extLst>
          </p:cNvPr>
          <p:cNvSpPr>
            <a:spLocks noEditPoints="1"/>
          </p:cNvSpPr>
          <p:nvPr/>
        </p:nvSpPr>
        <p:spPr bwMode="auto">
          <a:xfrm>
            <a:off x="8471802" y="2289468"/>
            <a:ext cx="432614" cy="429892"/>
          </a:xfrm>
          <a:custGeom>
            <a:avLst/>
            <a:gdLst>
              <a:gd name="T0" fmla="*/ 129 w 159"/>
              <a:gd name="T1" fmla="*/ 99 h 158"/>
              <a:gd name="T2" fmla="*/ 129 w 159"/>
              <a:gd name="T3" fmla="*/ 69 h 158"/>
              <a:gd name="T4" fmla="*/ 90 w 159"/>
              <a:gd name="T5" fmla="*/ 69 h 158"/>
              <a:gd name="T6" fmla="*/ 90 w 159"/>
              <a:gd name="T7" fmla="*/ 59 h 158"/>
              <a:gd name="T8" fmla="*/ 119 w 159"/>
              <a:gd name="T9" fmla="*/ 59 h 158"/>
              <a:gd name="T10" fmla="*/ 119 w 159"/>
              <a:gd name="T11" fmla="*/ 0 h 158"/>
              <a:gd name="T12" fmla="*/ 50 w 159"/>
              <a:gd name="T13" fmla="*/ 0 h 158"/>
              <a:gd name="T14" fmla="*/ 50 w 159"/>
              <a:gd name="T15" fmla="*/ 59 h 158"/>
              <a:gd name="T16" fmla="*/ 80 w 159"/>
              <a:gd name="T17" fmla="*/ 59 h 158"/>
              <a:gd name="T18" fmla="*/ 80 w 159"/>
              <a:gd name="T19" fmla="*/ 69 h 158"/>
              <a:gd name="T20" fmla="*/ 30 w 159"/>
              <a:gd name="T21" fmla="*/ 69 h 158"/>
              <a:gd name="T22" fmla="*/ 30 w 159"/>
              <a:gd name="T23" fmla="*/ 99 h 158"/>
              <a:gd name="T24" fmla="*/ 0 w 159"/>
              <a:gd name="T25" fmla="*/ 99 h 158"/>
              <a:gd name="T26" fmla="*/ 0 w 159"/>
              <a:gd name="T27" fmla="*/ 158 h 158"/>
              <a:gd name="T28" fmla="*/ 70 w 159"/>
              <a:gd name="T29" fmla="*/ 158 h 158"/>
              <a:gd name="T30" fmla="*/ 70 w 159"/>
              <a:gd name="T31" fmla="*/ 99 h 158"/>
              <a:gd name="T32" fmla="*/ 40 w 159"/>
              <a:gd name="T33" fmla="*/ 99 h 158"/>
              <a:gd name="T34" fmla="*/ 40 w 159"/>
              <a:gd name="T35" fmla="*/ 79 h 158"/>
              <a:gd name="T36" fmla="*/ 119 w 159"/>
              <a:gd name="T37" fmla="*/ 79 h 158"/>
              <a:gd name="T38" fmla="*/ 119 w 159"/>
              <a:gd name="T39" fmla="*/ 99 h 158"/>
              <a:gd name="T40" fmla="*/ 90 w 159"/>
              <a:gd name="T41" fmla="*/ 99 h 158"/>
              <a:gd name="T42" fmla="*/ 90 w 159"/>
              <a:gd name="T43" fmla="*/ 158 h 158"/>
              <a:gd name="T44" fmla="*/ 159 w 159"/>
              <a:gd name="T45" fmla="*/ 158 h 158"/>
              <a:gd name="T46" fmla="*/ 159 w 159"/>
              <a:gd name="T47" fmla="*/ 99 h 158"/>
              <a:gd name="T48" fmla="*/ 129 w 159"/>
              <a:gd name="T49" fmla="*/ 99 h 158"/>
              <a:gd name="T50" fmla="*/ 60 w 159"/>
              <a:gd name="T51" fmla="*/ 108 h 158"/>
              <a:gd name="T52" fmla="*/ 60 w 159"/>
              <a:gd name="T53" fmla="*/ 118 h 158"/>
              <a:gd name="T54" fmla="*/ 10 w 159"/>
              <a:gd name="T55" fmla="*/ 118 h 158"/>
              <a:gd name="T56" fmla="*/ 10 w 159"/>
              <a:gd name="T57" fmla="*/ 108 h 158"/>
              <a:gd name="T58" fmla="*/ 60 w 159"/>
              <a:gd name="T59" fmla="*/ 108 h 158"/>
              <a:gd name="T60" fmla="*/ 60 w 159"/>
              <a:gd name="T61" fmla="*/ 19 h 158"/>
              <a:gd name="T62" fmla="*/ 60 w 159"/>
              <a:gd name="T63" fmla="*/ 9 h 158"/>
              <a:gd name="T64" fmla="*/ 109 w 159"/>
              <a:gd name="T65" fmla="*/ 9 h 158"/>
              <a:gd name="T66" fmla="*/ 109 w 159"/>
              <a:gd name="T67" fmla="*/ 19 h 158"/>
              <a:gd name="T68" fmla="*/ 60 w 159"/>
              <a:gd name="T69" fmla="*/ 19 h 158"/>
              <a:gd name="T70" fmla="*/ 149 w 159"/>
              <a:gd name="T71" fmla="*/ 118 h 158"/>
              <a:gd name="T72" fmla="*/ 100 w 159"/>
              <a:gd name="T73" fmla="*/ 118 h 158"/>
              <a:gd name="T74" fmla="*/ 100 w 159"/>
              <a:gd name="T75" fmla="*/ 108 h 158"/>
              <a:gd name="T76" fmla="*/ 149 w 159"/>
              <a:gd name="T77" fmla="*/ 108 h 158"/>
              <a:gd name="T78" fmla="*/ 149 w 159"/>
              <a:gd name="T79" fmla="*/ 118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59" h="158">
                <a:moveTo>
                  <a:pt x="129" y="99"/>
                </a:moveTo>
                <a:lnTo>
                  <a:pt x="129" y="69"/>
                </a:lnTo>
                <a:lnTo>
                  <a:pt x="90" y="69"/>
                </a:lnTo>
                <a:lnTo>
                  <a:pt x="90" y="59"/>
                </a:lnTo>
                <a:lnTo>
                  <a:pt x="119" y="59"/>
                </a:lnTo>
                <a:lnTo>
                  <a:pt x="119" y="0"/>
                </a:lnTo>
                <a:lnTo>
                  <a:pt x="50" y="0"/>
                </a:lnTo>
                <a:lnTo>
                  <a:pt x="50" y="59"/>
                </a:lnTo>
                <a:lnTo>
                  <a:pt x="80" y="59"/>
                </a:lnTo>
                <a:lnTo>
                  <a:pt x="80" y="69"/>
                </a:lnTo>
                <a:lnTo>
                  <a:pt x="30" y="69"/>
                </a:lnTo>
                <a:lnTo>
                  <a:pt x="30" y="99"/>
                </a:lnTo>
                <a:lnTo>
                  <a:pt x="0" y="99"/>
                </a:lnTo>
                <a:lnTo>
                  <a:pt x="0" y="158"/>
                </a:lnTo>
                <a:lnTo>
                  <a:pt x="70" y="158"/>
                </a:lnTo>
                <a:lnTo>
                  <a:pt x="70" y="99"/>
                </a:lnTo>
                <a:lnTo>
                  <a:pt x="40" y="99"/>
                </a:lnTo>
                <a:lnTo>
                  <a:pt x="40" y="79"/>
                </a:lnTo>
                <a:lnTo>
                  <a:pt x="119" y="79"/>
                </a:lnTo>
                <a:lnTo>
                  <a:pt x="119" y="99"/>
                </a:lnTo>
                <a:lnTo>
                  <a:pt x="90" y="99"/>
                </a:lnTo>
                <a:lnTo>
                  <a:pt x="90" y="158"/>
                </a:lnTo>
                <a:lnTo>
                  <a:pt x="159" y="158"/>
                </a:lnTo>
                <a:lnTo>
                  <a:pt x="159" y="99"/>
                </a:lnTo>
                <a:lnTo>
                  <a:pt x="129" y="99"/>
                </a:lnTo>
                <a:close/>
                <a:moveTo>
                  <a:pt x="60" y="108"/>
                </a:moveTo>
                <a:lnTo>
                  <a:pt x="60" y="118"/>
                </a:lnTo>
                <a:lnTo>
                  <a:pt x="10" y="118"/>
                </a:lnTo>
                <a:lnTo>
                  <a:pt x="10" y="108"/>
                </a:lnTo>
                <a:lnTo>
                  <a:pt x="60" y="108"/>
                </a:lnTo>
                <a:close/>
                <a:moveTo>
                  <a:pt x="60" y="19"/>
                </a:moveTo>
                <a:lnTo>
                  <a:pt x="60" y="9"/>
                </a:lnTo>
                <a:lnTo>
                  <a:pt x="109" y="9"/>
                </a:lnTo>
                <a:lnTo>
                  <a:pt x="109" y="19"/>
                </a:lnTo>
                <a:lnTo>
                  <a:pt x="60" y="19"/>
                </a:lnTo>
                <a:close/>
                <a:moveTo>
                  <a:pt x="149" y="118"/>
                </a:moveTo>
                <a:lnTo>
                  <a:pt x="100" y="118"/>
                </a:lnTo>
                <a:lnTo>
                  <a:pt x="100" y="108"/>
                </a:lnTo>
                <a:lnTo>
                  <a:pt x="149" y="108"/>
                </a:lnTo>
                <a:lnTo>
                  <a:pt x="149" y="118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schemeClr val="bg2"/>
              </a:solidFill>
            </a:endParaRPr>
          </a:p>
        </p:txBody>
      </p:sp>
      <p:sp>
        <p:nvSpPr>
          <p:cNvPr id="32" name="Freeform 7">
            <a:extLst>
              <a:ext uri="{FF2B5EF4-FFF2-40B4-BE49-F238E27FC236}">
                <a16:creationId xmlns:a16="http://schemas.microsoft.com/office/drawing/2014/main" id="{3F774C22-FC8E-4A0C-BBE5-F23C87CCAB5F}"/>
              </a:ext>
            </a:extLst>
          </p:cNvPr>
          <p:cNvSpPr>
            <a:spLocks/>
          </p:cNvSpPr>
          <p:nvPr/>
        </p:nvSpPr>
        <p:spPr bwMode="auto">
          <a:xfrm>
            <a:off x="10484580" y="2260868"/>
            <a:ext cx="474011" cy="463818"/>
          </a:xfrm>
          <a:custGeom>
            <a:avLst/>
            <a:gdLst>
              <a:gd name="T0" fmla="*/ 104 w 196"/>
              <a:gd name="T1" fmla="*/ 174 h 190"/>
              <a:gd name="T2" fmla="*/ 102 w 196"/>
              <a:gd name="T3" fmla="*/ 162 h 190"/>
              <a:gd name="T4" fmla="*/ 82 w 196"/>
              <a:gd name="T5" fmla="*/ 144 h 190"/>
              <a:gd name="T6" fmla="*/ 99 w 196"/>
              <a:gd name="T7" fmla="*/ 110 h 190"/>
              <a:gd name="T8" fmla="*/ 132 w 196"/>
              <a:gd name="T9" fmla="*/ 127 h 190"/>
              <a:gd name="T10" fmla="*/ 126 w 196"/>
              <a:gd name="T11" fmla="*/ 154 h 190"/>
              <a:gd name="T12" fmla="*/ 131 w 196"/>
              <a:gd name="T13" fmla="*/ 162 h 190"/>
              <a:gd name="T14" fmla="*/ 153 w 196"/>
              <a:gd name="T15" fmla="*/ 151 h 190"/>
              <a:gd name="T16" fmla="*/ 158 w 196"/>
              <a:gd name="T17" fmla="*/ 141 h 190"/>
              <a:gd name="T18" fmla="*/ 143 w 196"/>
              <a:gd name="T19" fmla="*/ 106 h 190"/>
              <a:gd name="T20" fmla="*/ 148 w 196"/>
              <a:gd name="T21" fmla="*/ 102 h 190"/>
              <a:gd name="T22" fmla="*/ 175 w 196"/>
              <a:gd name="T23" fmla="*/ 109 h 190"/>
              <a:gd name="T24" fmla="*/ 192 w 196"/>
              <a:gd name="T25" fmla="*/ 75 h 190"/>
              <a:gd name="T26" fmla="*/ 158 w 196"/>
              <a:gd name="T27" fmla="*/ 58 h 190"/>
              <a:gd name="T28" fmla="*/ 140 w 196"/>
              <a:gd name="T29" fmla="*/ 79 h 190"/>
              <a:gd name="T30" fmla="*/ 133 w 196"/>
              <a:gd name="T31" fmla="*/ 80 h 190"/>
              <a:gd name="T32" fmla="*/ 125 w 196"/>
              <a:gd name="T33" fmla="*/ 40 h 190"/>
              <a:gd name="T34" fmla="*/ 115 w 196"/>
              <a:gd name="T35" fmla="*/ 35 h 190"/>
              <a:gd name="T36" fmla="*/ 74 w 196"/>
              <a:gd name="T37" fmla="*/ 53 h 190"/>
              <a:gd name="T38" fmla="*/ 71 w 196"/>
              <a:gd name="T39" fmla="*/ 49 h 190"/>
              <a:gd name="T40" fmla="*/ 78 w 196"/>
              <a:gd name="T41" fmla="*/ 22 h 190"/>
              <a:gd name="T42" fmla="*/ 44 w 196"/>
              <a:gd name="T43" fmla="*/ 5 h 190"/>
              <a:gd name="T44" fmla="*/ 27 w 196"/>
              <a:gd name="T45" fmla="*/ 38 h 190"/>
              <a:gd name="T46" fmla="*/ 48 w 196"/>
              <a:gd name="T47" fmla="*/ 56 h 190"/>
              <a:gd name="T48" fmla="*/ 49 w 196"/>
              <a:gd name="T49" fmla="*/ 62 h 190"/>
              <a:gd name="T50" fmla="*/ 6 w 196"/>
              <a:gd name="T51" fmla="*/ 71 h 190"/>
              <a:gd name="T52" fmla="*/ 1 w 196"/>
              <a:gd name="T53" fmla="*/ 81 h 190"/>
              <a:gd name="T54" fmla="*/ 10 w 196"/>
              <a:gd name="T55" fmla="*/ 123 h 190"/>
              <a:gd name="T56" fmla="*/ 19 w 196"/>
              <a:gd name="T57" fmla="*/ 121 h 190"/>
              <a:gd name="T58" fmla="*/ 37 w 196"/>
              <a:gd name="T59" fmla="*/ 101 h 190"/>
              <a:gd name="T60" fmla="*/ 71 w 196"/>
              <a:gd name="T61" fmla="*/ 118 h 190"/>
              <a:gd name="T62" fmla="*/ 54 w 196"/>
              <a:gd name="T63" fmla="*/ 152 h 190"/>
              <a:gd name="T64" fmla="*/ 27 w 196"/>
              <a:gd name="T65" fmla="*/ 145 h 190"/>
              <a:gd name="T66" fmla="*/ 20 w 196"/>
              <a:gd name="T67" fmla="*/ 149 h 190"/>
              <a:gd name="T68" fmla="*/ 34 w 196"/>
              <a:gd name="T69" fmla="*/ 182 h 190"/>
              <a:gd name="T70" fmla="*/ 44 w 196"/>
              <a:gd name="T71" fmla="*/ 187 h 190"/>
              <a:gd name="T72" fmla="*/ 104 w 196"/>
              <a:gd name="T73" fmla="*/ 174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96" h="190">
                <a:moveTo>
                  <a:pt x="104" y="174"/>
                </a:moveTo>
                <a:cubicBezTo>
                  <a:pt x="102" y="162"/>
                  <a:pt x="102" y="162"/>
                  <a:pt x="102" y="162"/>
                </a:cubicBezTo>
                <a:cubicBezTo>
                  <a:pt x="93" y="160"/>
                  <a:pt x="85" y="153"/>
                  <a:pt x="82" y="144"/>
                </a:cubicBezTo>
                <a:cubicBezTo>
                  <a:pt x="77" y="130"/>
                  <a:pt x="85" y="115"/>
                  <a:pt x="99" y="110"/>
                </a:cubicBezTo>
                <a:cubicBezTo>
                  <a:pt x="113" y="106"/>
                  <a:pt x="128" y="113"/>
                  <a:pt x="132" y="127"/>
                </a:cubicBezTo>
                <a:cubicBezTo>
                  <a:pt x="135" y="137"/>
                  <a:pt x="133" y="147"/>
                  <a:pt x="126" y="154"/>
                </a:cubicBezTo>
                <a:cubicBezTo>
                  <a:pt x="131" y="162"/>
                  <a:pt x="131" y="162"/>
                  <a:pt x="131" y="162"/>
                </a:cubicBezTo>
                <a:cubicBezTo>
                  <a:pt x="144" y="156"/>
                  <a:pt x="153" y="151"/>
                  <a:pt x="153" y="151"/>
                </a:cubicBezTo>
                <a:cubicBezTo>
                  <a:pt x="157" y="150"/>
                  <a:pt x="159" y="145"/>
                  <a:pt x="158" y="141"/>
                </a:cubicBezTo>
                <a:cubicBezTo>
                  <a:pt x="158" y="141"/>
                  <a:pt x="151" y="125"/>
                  <a:pt x="143" y="106"/>
                </a:cubicBezTo>
                <a:cubicBezTo>
                  <a:pt x="148" y="102"/>
                  <a:pt x="148" y="102"/>
                  <a:pt x="148" y="102"/>
                </a:cubicBezTo>
                <a:cubicBezTo>
                  <a:pt x="154" y="109"/>
                  <a:pt x="165" y="112"/>
                  <a:pt x="175" y="109"/>
                </a:cubicBezTo>
                <a:cubicBezTo>
                  <a:pt x="189" y="104"/>
                  <a:pt x="196" y="89"/>
                  <a:pt x="192" y="75"/>
                </a:cubicBezTo>
                <a:cubicBezTo>
                  <a:pt x="187" y="61"/>
                  <a:pt x="172" y="54"/>
                  <a:pt x="158" y="58"/>
                </a:cubicBezTo>
                <a:cubicBezTo>
                  <a:pt x="148" y="61"/>
                  <a:pt x="142" y="70"/>
                  <a:pt x="140" y="79"/>
                </a:cubicBezTo>
                <a:cubicBezTo>
                  <a:pt x="133" y="80"/>
                  <a:pt x="133" y="80"/>
                  <a:pt x="133" y="80"/>
                </a:cubicBezTo>
                <a:cubicBezTo>
                  <a:pt x="129" y="65"/>
                  <a:pt x="125" y="50"/>
                  <a:pt x="125" y="40"/>
                </a:cubicBezTo>
                <a:cubicBezTo>
                  <a:pt x="121" y="37"/>
                  <a:pt x="119" y="34"/>
                  <a:pt x="115" y="35"/>
                </a:cubicBezTo>
                <a:cubicBezTo>
                  <a:pt x="115" y="35"/>
                  <a:pt x="96" y="44"/>
                  <a:pt x="74" y="53"/>
                </a:cubicBezTo>
                <a:cubicBezTo>
                  <a:pt x="71" y="49"/>
                  <a:pt x="71" y="49"/>
                  <a:pt x="71" y="49"/>
                </a:cubicBezTo>
                <a:cubicBezTo>
                  <a:pt x="78" y="42"/>
                  <a:pt x="81" y="32"/>
                  <a:pt x="78" y="22"/>
                </a:cubicBezTo>
                <a:cubicBezTo>
                  <a:pt x="73" y="8"/>
                  <a:pt x="58" y="0"/>
                  <a:pt x="44" y="5"/>
                </a:cubicBezTo>
                <a:cubicBezTo>
                  <a:pt x="30" y="9"/>
                  <a:pt x="23" y="24"/>
                  <a:pt x="27" y="38"/>
                </a:cubicBezTo>
                <a:cubicBezTo>
                  <a:pt x="31" y="48"/>
                  <a:pt x="39" y="54"/>
                  <a:pt x="48" y="56"/>
                </a:cubicBezTo>
                <a:cubicBezTo>
                  <a:pt x="49" y="62"/>
                  <a:pt x="49" y="62"/>
                  <a:pt x="49" y="62"/>
                </a:cubicBezTo>
                <a:cubicBezTo>
                  <a:pt x="31" y="68"/>
                  <a:pt x="14" y="73"/>
                  <a:pt x="6" y="71"/>
                </a:cubicBezTo>
                <a:cubicBezTo>
                  <a:pt x="2" y="74"/>
                  <a:pt x="0" y="77"/>
                  <a:pt x="1" y="81"/>
                </a:cubicBezTo>
                <a:cubicBezTo>
                  <a:pt x="0" y="90"/>
                  <a:pt x="5" y="106"/>
                  <a:pt x="10" y="123"/>
                </a:cubicBezTo>
                <a:cubicBezTo>
                  <a:pt x="19" y="121"/>
                  <a:pt x="19" y="121"/>
                  <a:pt x="19" y="121"/>
                </a:cubicBezTo>
                <a:cubicBezTo>
                  <a:pt x="21" y="112"/>
                  <a:pt x="28" y="104"/>
                  <a:pt x="37" y="101"/>
                </a:cubicBezTo>
                <a:cubicBezTo>
                  <a:pt x="51" y="96"/>
                  <a:pt x="66" y="104"/>
                  <a:pt x="71" y="118"/>
                </a:cubicBezTo>
                <a:cubicBezTo>
                  <a:pt x="75" y="132"/>
                  <a:pt x="68" y="147"/>
                  <a:pt x="54" y="152"/>
                </a:cubicBezTo>
                <a:cubicBezTo>
                  <a:pt x="44" y="155"/>
                  <a:pt x="34" y="152"/>
                  <a:pt x="27" y="145"/>
                </a:cubicBezTo>
                <a:cubicBezTo>
                  <a:pt x="20" y="149"/>
                  <a:pt x="20" y="149"/>
                  <a:pt x="20" y="149"/>
                </a:cubicBezTo>
                <a:cubicBezTo>
                  <a:pt x="28" y="168"/>
                  <a:pt x="34" y="182"/>
                  <a:pt x="34" y="182"/>
                </a:cubicBezTo>
                <a:cubicBezTo>
                  <a:pt x="36" y="186"/>
                  <a:pt x="36" y="186"/>
                  <a:pt x="44" y="187"/>
                </a:cubicBezTo>
                <a:cubicBezTo>
                  <a:pt x="57" y="190"/>
                  <a:pt x="81" y="183"/>
                  <a:pt x="104" y="17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schemeClr val="bg2"/>
              </a:solidFill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002F70B-9591-4E9C-AE85-364D6C3BD326}"/>
              </a:ext>
            </a:extLst>
          </p:cNvPr>
          <p:cNvSpPr/>
          <p:nvPr/>
        </p:nvSpPr>
        <p:spPr>
          <a:xfrm>
            <a:off x="5790853" y="3165842"/>
            <a:ext cx="1649390" cy="616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defRPr sz="1800" i="0">
                <a:solidFill>
                  <a:srgbClr val="000000"/>
                </a:solidFill>
              </a:defRPr>
            </a:pPr>
            <a:r>
              <a:rPr lang="en-GB" sz="1200" dirty="0" err="1">
                <a:solidFill>
                  <a:schemeClr val="bg2"/>
                </a:solidFill>
              </a:rPr>
              <a:t>Sutiable</a:t>
            </a:r>
            <a:r>
              <a:rPr lang="en-GB" sz="1200" dirty="0">
                <a:solidFill>
                  <a:schemeClr val="bg2"/>
                </a:solidFill>
              </a:rPr>
              <a:t> for any kind of categories, really!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3F1A6D1-511B-4217-9A26-7873339A113C}"/>
              </a:ext>
            </a:extLst>
          </p:cNvPr>
          <p:cNvSpPr/>
          <p:nvPr/>
        </p:nvSpPr>
        <p:spPr>
          <a:xfrm>
            <a:off x="7863414" y="3165842"/>
            <a:ext cx="1649390" cy="616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defRPr sz="1800" i="0">
                <a:solidFill>
                  <a:srgbClr val="000000"/>
                </a:solidFill>
              </a:defRPr>
            </a:pPr>
            <a:r>
              <a:rPr lang="en-GB" sz="1200" dirty="0" err="1">
                <a:solidFill>
                  <a:schemeClr val="bg2"/>
                </a:solidFill>
              </a:rPr>
              <a:t>Sutiable</a:t>
            </a:r>
            <a:r>
              <a:rPr lang="en-GB" sz="1200" dirty="0">
                <a:solidFill>
                  <a:schemeClr val="bg2"/>
                </a:solidFill>
              </a:rPr>
              <a:t> for any kind of categories, really!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7DA87AC3-74C3-4850-AA4C-4C0BE6F63FD8}"/>
              </a:ext>
            </a:extLst>
          </p:cNvPr>
          <p:cNvSpPr/>
          <p:nvPr/>
        </p:nvSpPr>
        <p:spPr>
          <a:xfrm>
            <a:off x="9896890" y="3165842"/>
            <a:ext cx="1649390" cy="616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defRPr sz="1800" i="0">
                <a:solidFill>
                  <a:srgbClr val="000000"/>
                </a:solidFill>
              </a:defRPr>
            </a:pPr>
            <a:r>
              <a:rPr lang="en-GB" sz="1200" dirty="0" err="1">
                <a:solidFill>
                  <a:schemeClr val="bg2"/>
                </a:solidFill>
              </a:rPr>
              <a:t>Sutiable</a:t>
            </a:r>
            <a:r>
              <a:rPr lang="en-GB" sz="1200" dirty="0">
                <a:solidFill>
                  <a:schemeClr val="bg2"/>
                </a:solidFill>
              </a:rPr>
              <a:t> for any kind of categories, really!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7E34316E-3681-4CE0-BF85-455AAE986AA6}"/>
              </a:ext>
            </a:extLst>
          </p:cNvPr>
          <p:cNvSpPr/>
          <p:nvPr/>
        </p:nvSpPr>
        <p:spPr>
          <a:xfrm>
            <a:off x="5872480" y="4150985"/>
            <a:ext cx="5750560" cy="10273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>
                <a:solidFill>
                  <a:schemeClr val="tx2"/>
                </a:solidFill>
              </a:rPr>
              <a:t>Contrary to popular belief, </a:t>
            </a:r>
            <a:r>
              <a:rPr lang="en-US" sz="1400" dirty="0" err="1">
                <a:solidFill>
                  <a:schemeClr val="tx2"/>
                </a:solidFill>
              </a:rPr>
              <a:t>Lorem</a:t>
            </a:r>
            <a:r>
              <a:rPr lang="en-US" sz="1400" dirty="0">
                <a:solidFill>
                  <a:schemeClr val="tx2"/>
                </a:solidFill>
              </a:rPr>
              <a:t> </a:t>
            </a:r>
            <a:r>
              <a:rPr lang="en-US" sz="1400" dirty="0" err="1">
                <a:solidFill>
                  <a:schemeClr val="tx2"/>
                </a:solidFill>
              </a:rPr>
              <a:t>Ipsum</a:t>
            </a:r>
            <a:r>
              <a:rPr lang="en-US" sz="1400" dirty="0">
                <a:solidFill>
                  <a:schemeClr val="tx2"/>
                </a:solidFill>
              </a:rPr>
              <a:t> is not simply random text. It has roots in a piece of classical Latin literature from 45 BC. Contrary to It has roots in a piece of classical Latin literature from. </a:t>
            </a:r>
            <a:endParaRPr lang="id-ID" sz="1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8397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/>
      <p:bldP spid="21" grpId="0"/>
      <p:bldP spid="22" grpId="0"/>
      <p:bldP spid="31" grpId="0" animBg="1"/>
      <p:bldP spid="32" grpId="0" animBg="1"/>
      <p:bldP spid="34" grpId="0"/>
      <p:bldP spid="35" grpId="0"/>
      <p:bldP spid="36" grpId="0"/>
      <p:bldP spid="3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D57518EF-6998-42DE-90F0-0D4DB8A415D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83E4467-08A1-451B-8497-ACE2E8EE3DFC}"/>
              </a:ext>
            </a:extLst>
          </p:cNvPr>
          <p:cNvSpPr/>
          <p:nvPr/>
        </p:nvSpPr>
        <p:spPr>
          <a:xfrm>
            <a:off x="144780" y="148590"/>
            <a:ext cx="11902440" cy="3280410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CF2F2D5-E7F5-43F4-B582-F684F11FEF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>
                <a:solidFill>
                  <a:schemeClr val="bg2"/>
                </a:solidFill>
              </a:rPr>
              <a:t>WELCOME MESSAGES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B340CDB0-71FE-4D60-AEC5-A749313CE33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ID" dirty="0">
                <a:solidFill>
                  <a:schemeClr val="bg2"/>
                </a:solidFill>
              </a:rPr>
              <a:t>Insert your subtitle here</a:t>
            </a:r>
          </a:p>
        </p:txBody>
      </p:sp>
      <p:sp>
        <p:nvSpPr>
          <p:cNvPr id="4" name="Content Placeholder 11">
            <a:extLst>
              <a:ext uri="{FF2B5EF4-FFF2-40B4-BE49-F238E27FC236}">
                <a16:creationId xmlns:a16="http://schemas.microsoft.com/office/drawing/2014/main" id="{662C5BD3-A08E-478A-B962-FD121E7B4D05}"/>
              </a:ext>
            </a:extLst>
          </p:cNvPr>
          <p:cNvSpPr txBox="1">
            <a:spLocks/>
          </p:cNvSpPr>
          <p:nvPr/>
        </p:nvSpPr>
        <p:spPr>
          <a:xfrm>
            <a:off x="1525993" y="4986739"/>
            <a:ext cx="9140014" cy="172203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id-ID" sz="1400" b="1" dirty="0"/>
              <a:t>Suitable for all categories </a:t>
            </a:r>
            <a:r>
              <a:rPr lang="id-ID" sz="1400" dirty="0"/>
              <a:t>business and personal presentation, eaque ipsa quae ab illo inventore veritatis et quasi architecto beatae vitae dicta sunt explicabo </a:t>
            </a:r>
            <a:r>
              <a:rPr lang="en-US" sz="1400" dirty="0"/>
              <a:t>farmers ensure that we will bring the best of the market to your</a:t>
            </a:r>
            <a:r>
              <a:rPr lang="id-ID" sz="1400" dirty="0"/>
              <a:t> kimquae ab illo inventore veritatis et quasi architecto beatae vitae dicta sunt explicabo</a:t>
            </a:r>
          </a:p>
          <a:p>
            <a:pPr marL="0" indent="0" algn="ctr">
              <a:lnSpc>
                <a:spcPct val="150000"/>
              </a:lnSpc>
              <a:buFont typeface="Arial" panose="020B0604020202020204" pitchFamily="34" charset="0"/>
              <a:buNone/>
            </a:pPr>
            <a:endParaRPr lang="id-ID" sz="1400" dirty="0"/>
          </a:p>
        </p:txBody>
      </p:sp>
      <p:sp>
        <p:nvSpPr>
          <p:cNvPr id="6" name="Subtitle 4">
            <a:extLst>
              <a:ext uri="{FF2B5EF4-FFF2-40B4-BE49-F238E27FC236}">
                <a16:creationId xmlns:a16="http://schemas.microsoft.com/office/drawing/2014/main" id="{3A4F6EF3-AA58-4EE8-842F-95431E9C0871}"/>
              </a:ext>
            </a:extLst>
          </p:cNvPr>
          <p:cNvSpPr txBox="1">
            <a:spLocks/>
          </p:cNvSpPr>
          <p:nvPr/>
        </p:nvSpPr>
        <p:spPr>
          <a:xfrm>
            <a:off x="4657090" y="4272699"/>
            <a:ext cx="2891997" cy="30777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2000" b="1" dirty="0" err="1">
                <a:latin typeface="+mj-lt"/>
              </a:rPr>
              <a:t>Edogar</a:t>
            </a:r>
            <a:r>
              <a:rPr lang="en-ID" sz="2000" b="1" dirty="0">
                <a:latin typeface="+mj-lt"/>
              </a:rPr>
              <a:t> Marcus</a:t>
            </a:r>
            <a:endParaRPr lang="id-ID" sz="2000" b="1" dirty="0"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4A0A9C3-6D1F-42F6-8C51-9CD4AF1C237F}"/>
              </a:ext>
            </a:extLst>
          </p:cNvPr>
          <p:cNvSpPr txBox="1"/>
          <p:nvPr/>
        </p:nvSpPr>
        <p:spPr>
          <a:xfrm>
            <a:off x="5242117" y="4591131"/>
            <a:ext cx="17219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dirty="0">
                <a:solidFill>
                  <a:schemeClr val="accent1"/>
                </a:solidFill>
              </a:rPr>
              <a:t>Co-Founder &amp; </a:t>
            </a:r>
            <a:r>
              <a:rPr lang="en-ID" sz="1400" dirty="0" err="1">
                <a:solidFill>
                  <a:schemeClr val="accent1"/>
                </a:solidFill>
              </a:rPr>
              <a:t>Ceo</a:t>
            </a:r>
            <a:endParaRPr lang="id-ID" sz="1400" dirty="0">
              <a:solidFill>
                <a:schemeClr val="accent1"/>
              </a:solidFill>
            </a:endParaRP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F2E48144-ECD6-4B92-8D4A-F72473D4A3F4}"/>
              </a:ext>
            </a:extLst>
          </p:cNvPr>
          <p:cNvSpPr txBox="1">
            <a:spLocks/>
          </p:cNvSpPr>
          <p:nvPr/>
        </p:nvSpPr>
        <p:spPr>
          <a:xfrm>
            <a:off x="11313159" y="6456244"/>
            <a:ext cx="559979" cy="2749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3813BF9-5145-4417-B95D-FA8627973885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A91F59C-1B16-43A2-A5A0-4CCB101506E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1723156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" grpId="0"/>
      <p:bldP spid="9" grpId="0" build="p"/>
      <p:bldP spid="4" grpId="0" uiExpand="1" build="p"/>
      <p:bldP spid="6" grpId="0"/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A133CEC3-DAEE-463A-9C4E-CD82066F0394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1027" y="916061"/>
            <a:ext cx="4089793" cy="5806803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BB6652C-A1E9-4F70-B7CE-DCAA604027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CC1C4DC-54EE-4D9B-A3F5-2622FECCB3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SMARTPHONE MOCKUP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95A2D4-85DE-44A2-9309-2BB8BA8C5DE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11" name="Round Diagonal Corner Rectangle 8">
            <a:extLst>
              <a:ext uri="{FF2B5EF4-FFF2-40B4-BE49-F238E27FC236}">
                <a16:creationId xmlns:a16="http://schemas.microsoft.com/office/drawing/2014/main" id="{80132ABC-6F82-419C-A665-27C1036A08B4}"/>
              </a:ext>
            </a:extLst>
          </p:cNvPr>
          <p:cNvSpPr/>
          <p:nvPr/>
        </p:nvSpPr>
        <p:spPr>
          <a:xfrm>
            <a:off x="686766" y="5303615"/>
            <a:ext cx="761500" cy="761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ound Diagonal Corner Rectangle 11">
            <a:extLst>
              <a:ext uri="{FF2B5EF4-FFF2-40B4-BE49-F238E27FC236}">
                <a16:creationId xmlns:a16="http://schemas.microsoft.com/office/drawing/2014/main" id="{A8179A8D-0CB4-4B32-A780-15351894863A}"/>
              </a:ext>
            </a:extLst>
          </p:cNvPr>
          <p:cNvSpPr/>
          <p:nvPr/>
        </p:nvSpPr>
        <p:spPr>
          <a:xfrm>
            <a:off x="3103863" y="5303615"/>
            <a:ext cx="761500" cy="761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3" name="Round Diagonal Corner Rectangle 14">
            <a:extLst>
              <a:ext uri="{FF2B5EF4-FFF2-40B4-BE49-F238E27FC236}">
                <a16:creationId xmlns:a16="http://schemas.microsoft.com/office/drawing/2014/main" id="{F6B76C6F-389E-4746-8C71-BF1F10FAF526}"/>
              </a:ext>
            </a:extLst>
          </p:cNvPr>
          <p:cNvSpPr/>
          <p:nvPr/>
        </p:nvSpPr>
        <p:spPr>
          <a:xfrm>
            <a:off x="5560185" y="5303615"/>
            <a:ext cx="761500" cy="761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859ACD7-1EC8-4BDE-80E5-9194AEA9DAFC}"/>
              </a:ext>
            </a:extLst>
          </p:cNvPr>
          <p:cNvGrpSpPr/>
          <p:nvPr/>
        </p:nvGrpSpPr>
        <p:grpSpPr>
          <a:xfrm>
            <a:off x="5757962" y="5489043"/>
            <a:ext cx="365949" cy="390644"/>
            <a:chOff x="8342301" y="10972781"/>
            <a:chExt cx="1293811" cy="1381122"/>
          </a:xfrm>
          <a:solidFill>
            <a:schemeClr val="bg1"/>
          </a:solidFill>
        </p:grpSpPr>
        <p:sp>
          <p:nvSpPr>
            <p:cNvPr id="15" name="Freeform 5">
              <a:extLst>
                <a:ext uri="{FF2B5EF4-FFF2-40B4-BE49-F238E27FC236}">
                  <a16:creationId xmlns:a16="http://schemas.microsoft.com/office/drawing/2014/main" id="{2559A3E1-56C7-4255-AE0E-B051187A81B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42301" y="10972781"/>
              <a:ext cx="1293811" cy="1381122"/>
            </a:xfrm>
            <a:custGeom>
              <a:avLst/>
              <a:gdLst>
                <a:gd name="T0" fmla="*/ 299 w 345"/>
                <a:gd name="T1" fmla="*/ 0 h 368"/>
                <a:gd name="T2" fmla="*/ 46 w 345"/>
                <a:gd name="T3" fmla="*/ 0 h 368"/>
                <a:gd name="T4" fmla="*/ 0 w 345"/>
                <a:gd name="T5" fmla="*/ 46 h 368"/>
                <a:gd name="T6" fmla="*/ 0 w 345"/>
                <a:gd name="T7" fmla="*/ 322 h 368"/>
                <a:gd name="T8" fmla="*/ 46 w 345"/>
                <a:gd name="T9" fmla="*/ 368 h 368"/>
                <a:gd name="T10" fmla="*/ 299 w 345"/>
                <a:gd name="T11" fmla="*/ 368 h 368"/>
                <a:gd name="T12" fmla="*/ 345 w 345"/>
                <a:gd name="T13" fmla="*/ 322 h 368"/>
                <a:gd name="T14" fmla="*/ 345 w 345"/>
                <a:gd name="T15" fmla="*/ 46 h 368"/>
                <a:gd name="T16" fmla="*/ 299 w 345"/>
                <a:gd name="T17" fmla="*/ 0 h 368"/>
                <a:gd name="T18" fmla="*/ 322 w 345"/>
                <a:gd name="T19" fmla="*/ 322 h 368"/>
                <a:gd name="T20" fmla="*/ 299 w 345"/>
                <a:gd name="T21" fmla="*/ 345 h 368"/>
                <a:gd name="T22" fmla="*/ 46 w 345"/>
                <a:gd name="T23" fmla="*/ 345 h 368"/>
                <a:gd name="T24" fmla="*/ 23 w 345"/>
                <a:gd name="T25" fmla="*/ 322 h 368"/>
                <a:gd name="T26" fmla="*/ 23 w 345"/>
                <a:gd name="T27" fmla="*/ 46 h 368"/>
                <a:gd name="T28" fmla="*/ 46 w 345"/>
                <a:gd name="T29" fmla="*/ 23 h 368"/>
                <a:gd name="T30" fmla="*/ 299 w 345"/>
                <a:gd name="T31" fmla="*/ 23 h 368"/>
                <a:gd name="T32" fmla="*/ 322 w 345"/>
                <a:gd name="T33" fmla="*/ 46 h 368"/>
                <a:gd name="T34" fmla="*/ 322 w 345"/>
                <a:gd name="T35" fmla="*/ 322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45" h="368">
                  <a:moveTo>
                    <a:pt x="299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20" y="0"/>
                    <a:pt x="0" y="21"/>
                    <a:pt x="0" y="46"/>
                  </a:cubicBezTo>
                  <a:cubicBezTo>
                    <a:pt x="0" y="322"/>
                    <a:pt x="0" y="322"/>
                    <a:pt x="0" y="322"/>
                  </a:cubicBezTo>
                  <a:cubicBezTo>
                    <a:pt x="0" y="348"/>
                    <a:pt x="20" y="368"/>
                    <a:pt x="46" y="368"/>
                  </a:cubicBezTo>
                  <a:cubicBezTo>
                    <a:pt x="299" y="368"/>
                    <a:pt x="299" y="368"/>
                    <a:pt x="299" y="368"/>
                  </a:cubicBezTo>
                  <a:cubicBezTo>
                    <a:pt x="324" y="368"/>
                    <a:pt x="345" y="348"/>
                    <a:pt x="345" y="322"/>
                  </a:cubicBezTo>
                  <a:cubicBezTo>
                    <a:pt x="345" y="46"/>
                    <a:pt x="345" y="46"/>
                    <a:pt x="345" y="46"/>
                  </a:cubicBezTo>
                  <a:cubicBezTo>
                    <a:pt x="345" y="21"/>
                    <a:pt x="324" y="0"/>
                    <a:pt x="299" y="0"/>
                  </a:cubicBezTo>
                  <a:close/>
                  <a:moveTo>
                    <a:pt x="322" y="322"/>
                  </a:moveTo>
                  <a:cubicBezTo>
                    <a:pt x="322" y="335"/>
                    <a:pt x="312" y="345"/>
                    <a:pt x="299" y="345"/>
                  </a:cubicBezTo>
                  <a:cubicBezTo>
                    <a:pt x="46" y="345"/>
                    <a:pt x="46" y="345"/>
                    <a:pt x="46" y="345"/>
                  </a:cubicBezTo>
                  <a:cubicBezTo>
                    <a:pt x="33" y="345"/>
                    <a:pt x="23" y="335"/>
                    <a:pt x="23" y="322"/>
                  </a:cubicBezTo>
                  <a:cubicBezTo>
                    <a:pt x="23" y="46"/>
                    <a:pt x="23" y="46"/>
                    <a:pt x="23" y="46"/>
                  </a:cubicBezTo>
                  <a:cubicBezTo>
                    <a:pt x="23" y="33"/>
                    <a:pt x="33" y="23"/>
                    <a:pt x="46" y="23"/>
                  </a:cubicBezTo>
                  <a:cubicBezTo>
                    <a:pt x="299" y="23"/>
                    <a:pt x="299" y="23"/>
                    <a:pt x="299" y="23"/>
                  </a:cubicBezTo>
                  <a:cubicBezTo>
                    <a:pt x="312" y="23"/>
                    <a:pt x="322" y="33"/>
                    <a:pt x="322" y="46"/>
                  </a:cubicBezTo>
                  <a:lnTo>
                    <a:pt x="322" y="3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6">
              <a:extLst>
                <a:ext uri="{FF2B5EF4-FFF2-40B4-BE49-F238E27FC236}">
                  <a16:creationId xmlns:a16="http://schemas.microsoft.com/office/drawing/2014/main" id="{E40118BE-82CF-4945-9A2E-1E7234B341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13755" y="11145818"/>
              <a:ext cx="949323" cy="863597"/>
            </a:xfrm>
            <a:custGeom>
              <a:avLst/>
              <a:gdLst>
                <a:gd name="T0" fmla="*/ 241 w 253"/>
                <a:gd name="T1" fmla="*/ 0 h 230"/>
                <a:gd name="T2" fmla="*/ 11 w 253"/>
                <a:gd name="T3" fmla="*/ 0 h 230"/>
                <a:gd name="T4" fmla="*/ 0 w 253"/>
                <a:gd name="T5" fmla="*/ 11 h 230"/>
                <a:gd name="T6" fmla="*/ 0 w 253"/>
                <a:gd name="T7" fmla="*/ 219 h 230"/>
                <a:gd name="T8" fmla="*/ 11 w 253"/>
                <a:gd name="T9" fmla="*/ 230 h 230"/>
                <a:gd name="T10" fmla="*/ 241 w 253"/>
                <a:gd name="T11" fmla="*/ 230 h 230"/>
                <a:gd name="T12" fmla="*/ 253 w 253"/>
                <a:gd name="T13" fmla="*/ 219 h 230"/>
                <a:gd name="T14" fmla="*/ 253 w 253"/>
                <a:gd name="T15" fmla="*/ 11 h 230"/>
                <a:gd name="T16" fmla="*/ 241 w 253"/>
                <a:gd name="T17" fmla="*/ 0 h 230"/>
                <a:gd name="T18" fmla="*/ 241 w 253"/>
                <a:gd name="T19" fmla="*/ 11 h 230"/>
                <a:gd name="T20" fmla="*/ 241 w 253"/>
                <a:gd name="T21" fmla="*/ 171 h 230"/>
                <a:gd name="T22" fmla="*/ 204 w 253"/>
                <a:gd name="T23" fmla="*/ 130 h 230"/>
                <a:gd name="T24" fmla="*/ 195 w 253"/>
                <a:gd name="T25" fmla="*/ 127 h 230"/>
                <a:gd name="T26" fmla="*/ 187 w 253"/>
                <a:gd name="T27" fmla="*/ 130 h 230"/>
                <a:gd name="T28" fmla="*/ 157 w 253"/>
                <a:gd name="T29" fmla="*/ 164 h 230"/>
                <a:gd name="T30" fmla="*/ 66 w 253"/>
                <a:gd name="T31" fmla="*/ 61 h 230"/>
                <a:gd name="T32" fmla="*/ 57 w 253"/>
                <a:gd name="T33" fmla="*/ 57 h 230"/>
                <a:gd name="T34" fmla="*/ 49 w 253"/>
                <a:gd name="T35" fmla="*/ 61 h 230"/>
                <a:gd name="T36" fmla="*/ 11 w 253"/>
                <a:gd name="T37" fmla="*/ 105 h 230"/>
                <a:gd name="T38" fmla="*/ 11 w 253"/>
                <a:gd name="T39" fmla="*/ 11 h 230"/>
                <a:gd name="T40" fmla="*/ 241 w 253"/>
                <a:gd name="T41" fmla="*/ 11 h 230"/>
                <a:gd name="T42" fmla="*/ 11 w 253"/>
                <a:gd name="T43" fmla="*/ 122 h 230"/>
                <a:gd name="T44" fmla="*/ 57 w 253"/>
                <a:gd name="T45" fmla="*/ 69 h 230"/>
                <a:gd name="T46" fmla="*/ 150 w 253"/>
                <a:gd name="T47" fmla="*/ 174 h 230"/>
                <a:gd name="T48" fmla="*/ 157 w 253"/>
                <a:gd name="T49" fmla="*/ 182 h 230"/>
                <a:gd name="T50" fmla="*/ 189 w 253"/>
                <a:gd name="T51" fmla="*/ 219 h 230"/>
                <a:gd name="T52" fmla="*/ 11 w 253"/>
                <a:gd name="T53" fmla="*/ 219 h 230"/>
                <a:gd name="T54" fmla="*/ 11 w 253"/>
                <a:gd name="T55" fmla="*/ 122 h 230"/>
                <a:gd name="T56" fmla="*/ 204 w 253"/>
                <a:gd name="T57" fmla="*/ 219 h 230"/>
                <a:gd name="T58" fmla="*/ 165 w 253"/>
                <a:gd name="T59" fmla="*/ 173 h 230"/>
                <a:gd name="T60" fmla="*/ 195 w 253"/>
                <a:gd name="T61" fmla="*/ 138 h 230"/>
                <a:gd name="T62" fmla="*/ 241 w 253"/>
                <a:gd name="T63" fmla="*/ 188 h 230"/>
                <a:gd name="T64" fmla="*/ 241 w 253"/>
                <a:gd name="T65" fmla="*/ 219 h 230"/>
                <a:gd name="T66" fmla="*/ 204 w 253"/>
                <a:gd name="T67" fmla="*/ 219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3" h="230">
                  <a:moveTo>
                    <a:pt x="24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0" y="225"/>
                    <a:pt x="5" y="230"/>
                    <a:pt x="11" y="230"/>
                  </a:cubicBezTo>
                  <a:cubicBezTo>
                    <a:pt x="241" y="230"/>
                    <a:pt x="241" y="230"/>
                    <a:pt x="241" y="230"/>
                  </a:cubicBezTo>
                  <a:cubicBezTo>
                    <a:pt x="248" y="230"/>
                    <a:pt x="253" y="225"/>
                    <a:pt x="253" y="219"/>
                  </a:cubicBezTo>
                  <a:cubicBezTo>
                    <a:pt x="253" y="11"/>
                    <a:pt x="253" y="11"/>
                    <a:pt x="253" y="11"/>
                  </a:cubicBezTo>
                  <a:cubicBezTo>
                    <a:pt x="253" y="5"/>
                    <a:pt x="248" y="0"/>
                    <a:pt x="241" y="0"/>
                  </a:cubicBezTo>
                  <a:close/>
                  <a:moveTo>
                    <a:pt x="241" y="11"/>
                  </a:moveTo>
                  <a:cubicBezTo>
                    <a:pt x="241" y="171"/>
                    <a:pt x="241" y="171"/>
                    <a:pt x="241" y="171"/>
                  </a:cubicBezTo>
                  <a:cubicBezTo>
                    <a:pt x="204" y="130"/>
                    <a:pt x="204" y="130"/>
                    <a:pt x="204" y="130"/>
                  </a:cubicBezTo>
                  <a:cubicBezTo>
                    <a:pt x="202" y="128"/>
                    <a:pt x="199" y="127"/>
                    <a:pt x="195" y="127"/>
                  </a:cubicBezTo>
                  <a:cubicBezTo>
                    <a:pt x="192" y="127"/>
                    <a:pt x="189" y="128"/>
                    <a:pt x="187" y="130"/>
                  </a:cubicBezTo>
                  <a:cubicBezTo>
                    <a:pt x="157" y="164"/>
                    <a:pt x="157" y="164"/>
                    <a:pt x="157" y="164"/>
                  </a:cubicBezTo>
                  <a:cubicBezTo>
                    <a:pt x="66" y="61"/>
                    <a:pt x="66" y="61"/>
                    <a:pt x="66" y="61"/>
                  </a:cubicBezTo>
                  <a:cubicBezTo>
                    <a:pt x="64" y="59"/>
                    <a:pt x="61" y="57"/>
                    <a:pt x="57" y="57"/>
                  </a:cubicBezTo>
                  <a:cubicBezTo>
                    <a:pt x="54" y="57"/>
                    <a:pt x="51" y="59"/>
                    <a:pt x="49" y="61"/>
                  </a:cubicBezTo>
                  <a:cubicBezTo>
                    <a:pt x="11" y="105"/>
                    <a:pt x="11" y="105"/>
                    <a:pt x="11" y="105"/>
                  </a:cubicBezTo>
                  <a:cubicBezTo>
                    <a:pt x="11" y="11"/>
                    <a:pt x="11" y="11"/>
                    <a:pt x="11" y="11"/>
                  </a:cubicBezTo>
                  <a:lnTo>
                    <a:pt x="241" y="11"/>
                  </a:lnTo>
                  <a:close/>
                  <a:moveTo>
                    <a:pt x="11" y="122"/>
                  </a:moveTo>
                  <a:cubicBezTo>
                    <a:pt x="57" y="69"/>
                    <a:pt x="57" y="69"/>
                    <a:pt x="57" y="69"/>
                  </a:cubicBezTo>
                  <a:cubicBezTo>
                    <a:pt x="150" y="174"/>
                    <a:pt x="150" y="174"/>
                    <a:pt x="150" y="174"/>
                  </a:cubicBezTo>
                  <a:cubicBezTo>
                    <a:pt x="157" y="182"/>
                    <a:pt x="157" y="182"/>
                    <a:pt x="157" y="182"/>
                  </a:cubicBezTo>
                  <a:cubicBezTo>
                    <a:pt x="189" y="219"/>
                    <a:pt x="189" y="219"/>
                    <a:pt x="189" y="219"/>
                  </a:cubicBezTo>
                  <a:cubicBezTo>
                    <a:pt x="11" y="219"/>
                    <a:pt x="11" y="219"/>
                    <a:pt x="11" y="219"/>
                  </a:cubicBezTo>
                  <a:lnTo>
                    <a:pt x="11" y="122"/>
                  </a:lnTo>
                  <a:close/>
                  <a:moveTo>
                    <a:pt x="204" y="219"/>
                  </a:moveTo>
                  <a:cubicBezTo>
                    <a:pt x="165" y="173"/>
                    <a:pt x="165" y="173"/>
                    <a:pt x="165" y="173"/>
                  </a:cubicBezTo>
                  <a:cubicBezTo>
                    <a:pt x="195" y="138"/>
                    <a:pt x="195" y="138"/>
                    <a:pt x="195" y="138"/>
                  </a:cubicBezTo>
                  <a:cubicBezTo>
                    <a:pt x="241" y="188"/>
                    <a:pt x="241" y="188"/>
                    <a:pt x="241" y="188"/>
                  </a:cubicBezTo>
                  <a:cubicBezTo>
                    <a:pt x="241" y="219"/>
                    <a:pt x="241" y="219"/>
                    <a:pt x="241" y="219"/>
                  </a:cubicBezTo>
                  <a:lnTo>
                    <a:pt x="204" y="2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7">
              <a:extLst>
                <a:ext uri="{FF2B5EF4-FFF2-40B4-BE49-F238E27FC236}">
                  <a16:creationId xmlns:a16="http://schemas.microsoft.com/office/drawing/2014/main" id="{7D7DAC33-797E-4DCC-8BDD-7F1C4BB3CC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32874" y="11272839"/>
              <a:ext cx="258763" cy="263526"/>
            </a:xfrm>
            <a:custGeom>
              <a:avLst/>
              <a:gdLst>
                <a:gd name="T0" fmla="*/ 34 w 69"/>
                <a:gd name="T1" fmla="*/ 70 h 70"/>
                <a:gd name="T2" fmla="*/ 69 w 69"/>
                <a:gd name="T3" fmla="*/ 35 h 70"/>
                <a:gd name="T4" fmla="*/ 34 w 69"/>
                <a:gd name="T5" fmla="*/ 0 h 70"/>
                <a:gd name="T6" fmla="*/ 0 w 69"/>
                <a:gd name="T7" fmla="*/ 35 h 70"/>
                <a:gd name="T8" fmla="*/ 34 w 69"/>
                <a:gd name="T9" fmla="*/ 70 h 70"/>
                <a:gd name="T10" fmla="*/ 34 w 69"/>
                <a:gd name="T11" fmla="*/ 12 h 70"/>
                <a:gd name="T12" fmla="*/ 57 w 69"/>
                <a:gd name="T13" fmla="*/ 35 h 70"/>
                <a:gd name="T14" fmla="*/ 34 w 69"/>
                <a:gd name="T15" fmla="*/ 58 h 70"/>
                <a:gd name="T16" fmla="*/ 11 w 69"/>
                <a:gd name="T17" fmla="*/ 35 h 70"/>
                <a:gd name="T18" fmla="*/ 34 w 69"/>
                <a:gd name="T19" fmla="*/ 1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9" h="70">
                  <a:moveTo>
                    <a:pt x="34" y="70"/>
                  </a:moveTo>
                  <a:cubicBezTo>
                    <a:pt x="53" y="70"/>
                    <a:pt x="69" y="54"/>
                    <a:pt x="69" y="35"/>
                  </a:cubicBezTo>
                  <a:cubicBezTo>
                    <a:pt x="69" y="16"/>
                    <a:pt x="53" y="0"/>
                    <a:pt x="34" y="0"/>
                  </a:cubicBezTo>
                  <a:cubicBezTo>
                    <a:pt x="15" y="0"/>
                    <a:pt x="0" y="16"/>
                    <a:pt x="0" y="35"/>
                  </a:cubicBezTo>
                  <a:cubicBezTo>
                    <a:pt x="0" y="54"/>
                    <a:pt x="15" y="70"/>
                    <a:pt x="34" y="70"/>
                  </a:cubicBezTo>
                  <a:close/>
                  <a:moveTo>
                    <a:pt x="34" y="12"/>
                  </a:moveTo>
                  <a:cubicBezTo>
                    <a:pt x="47" y="12"/>
                    <a:pt x="57" y="22"/>
                    <a:pt x="57" y="35"/>
                  </a:cubicBezTo>
                  <a:cubicBezTo>
                    <a:pt x="57" y="48"/>
                    <a:pt x="47" y="58"/>
                    <a:pt x="34" y="58"/>
                  </a:cubicBezTo>
                  <a:cubicBezTo>
                    <a:pt x="22" y="58"/>
                    <a:pt x="11" y="48"/>
                    <a:pt x="11" y="35"/>
                  </a:cubicBezTo>
                  <a:cubicBezTo>
                    <a:pt x="11" y="22"/>
                    <a:pt x="22" y="12"/>
                    <a:pt x="34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C5AEB16E-4EF7-4D6E-8E73-341A1C2A18C5}"/>
              </a:ext>
            </a:extLst>
          </p:cNvPr>
          <p:cNvGrpSpPr/>
          <p:nvPr/>
        </p:nvGrpSpPr>
        <p:grpSpPr>
          <a:xfrm>
            <a:off x="871521" y="5513065"/>
            <a:ext cx="391992" cy="342600"/>
            <a:chOff x="8296275" y="8293100"/>
            <a:chExt cx="1385888" cy="1211261"/>
          </a:xfrm>
          <a:solidFill>
            <a:schemeClr val="bg1"/>
          </a:solidFill>
        </p:grpSpPr>
        <p:sp>
          <p:nvSpPr>
            <p:cNvPr id="19" name="Freeform 8">
              <a:extLst>
                <a:ext uri="{FF2B5EF4-FFF2-40B4-BE49-F238E27FC236}">
                  <a16:creationId xmlns:a16="http://schemas.microsoft.com/office/drawing/2014/main" id="{713DB3C8-E93C-4381-B9BF-609D8ACAF32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96275" y="8293100"/>
              <a:ext cx="1385888" cy="1211261"/>
            </a:xfrm>
            <a:custGeom>
              <a:avLst/>
              <a:gdLst>
                <a:gd name="T0" fmla="*/ 368 w 369"/>
                <a:gd name="T1" fmla="*/ 190 h 323"/>
                <a:gd name="T2" fmla="*/ 322 w 369"/>
                <a:gd name="T3" fmla="*/ 17 h 323"/>
                <a:gd name="T4" fmla="*/ 299 w 369"/>
                <a:gd name="T5" fmla="*/ 0 h 323"/>
                <a:gd name="T6" fmla="*/ 184 w 369"/>
                <a:gd name="T7" fmla="*/ 0 h 323"/>
                <a:gd name="T8" fmla="*/ 69 w 369"/>
                <a:gd name="T9" fmla="*/ 0 h 323"/>
                <a:gd name="T10" fmla="*/ 47 w 369"/>
                <a:gd name="T11" fmla="*/ 17 h 323"/>
                <a:gd name="T12" fmla="*/ 1 w 369"/>
                <a:gd name="T13" fmla="*/ 190 h 323"/>
                <a:gd name="T14" fmla="*/ 0 w 369"/>
                <a:gd name="T15" fmla="*/ 196 h 323"/>
                <a:gd name="T16" fmla="*/ 0 w 369"/>
                <a:gd name="T17" fmla="*/ 276 h 323"/>
                <a:gd name="T18" fmla="*/ 46 w 369"/>
                <a:gd name="T19" fmla="*/ 323 h 323"/>
                <a:gd name="T20" fmla="*/ 323 w 369"/>
                <a:gd name="T21" fmla="*/ 323 h 323"/>
                <a:gd name="T22" fmla="*/ 369 w 369"/>
                <a:gd name="T23" fmla="*/ 276 h 323"/>
                <a:gd name="T24" fmla="*/ 369 w 369"/>
                <a:gd name="T25" fmla="*/ 196 h 323"/>
                <a:gd name="T26" fmla="*/ 368 w 369"/>
                <a:gd name="T27" fmla="*/ 190 h 323"/>
                <a:gd name="T28" fmla="*/ 346 w 369"/>
                <a:gd name="T29" fmla="*/ 276 h 323"/>
                <a:gd name="T30" fmla="*/ 323 w 369"/>
                <a:gd name="T31" fmla="*/ 299 h 323"/>
                <a:gd name="T32" fmla="*/ 46 w 369"/>
                <a:gd name="T33" fmla="*/ 299 h 323"/>
                <a:gd name="T34" fmla="*/ 23 w 369"/>
                <a:gd name="T35" fmla="*/ 276 h 323"/>
                <a:gd name="T36" fmla="*/ 23 w 369"/>
                <a:gd name="T37" fmla="*/ 196 h 323"/>
                <a:gd name="T38" fmla="*/ 69 w 369"/>
                <a:gd name="T39" fmla="*/ 23 h 323"/>
                <a:gd name="T40" fmla="*/ 299 w 369"/>
                <a:gd name="T41" fmla="*/ 23 h 323"/>
                <a:gd name="T42" fmla="*/ 346 w 369"/>
                <a:gd name="T43" fmla="*/ 196 h 323"/>
                <a:gd name="T44" fmla="*/ 346 w 369"/>
                <a:gd name="T45" fmla="*/ 276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9" h="323">
                  <a:moveTo>
                    <a:pt x="368" y="190"/>
                  </a:moveTo>
                  <a:cubicBezTo>
                    <a:pt x="322" y="17"/>
                    <a:pt x="322" y="17"/>
                    <a:pt x="322" y="17"/>
                  </a:cubicBezTo>
                  <a:cubicBezTo>
                    <a:pt x="319" y="7"/>
                    <a:pt x="310" y="0"/>
                    <a:pt x="299" y="0"/>
                  </a:cubicBezTo>
                  <a:cubicBezTo>
                    <a:pt x="184" y="0"/>
                    <a:pt x="184" y="0"/>
                    <a:pt x="184" y="0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59" y="0"/>
                    <a:pt x="50" y="7"/>
                    <a:pt x="47" y="17"/>
                  </a:cubicBezTo>
                  <a:cubicBezTo>
                    <a:pt x="1" y="190"/>
                    <a:pt x="1" y="190"/>
                    <a:pt x="1" y="190"/>
                  </a:cubicBezTo>
                  <a:cubicBezTo>
                    <a:pt x="0" y="192"/>
                    <a:pt x="0" y="194"/>
                    <a:pt x="0" y="196"/>
                  </a:cubicBezTo>
                  <a:cubicBezTo>
                    <a:pt x="0" y="276"/>
                    <a:pt x="0" y="276"/>
                    <a:pt x="0" y="276"/>
                  </a:cubicBezTo>
                  <a:cubicBezTo>
                    <a:pt x="0" y="302"/>
                    <a:pt x="21" y="323"/>
                    <a:pt x="46" y="323"/>
                  </a:cubicBezTo>
                  <a:cubicBezTo>
                    <a:pt x="323" y="323"/>
                    <a:pt x="323" y="323"/>
                    <a:pt x="323" y="323"/>
                  </a:cubicBezTo>
                  <a:cubicBezTo>
                    <a:pt x="348" y="323"/>
                    <a:pt x="369" y="302"/>
                    <a:pt x="369" y="276"/>
                  </a:cubicBezTo>
                  <a:cubicBezTo>
                    <a:pt x="369" y="196"/>
                    <a:pt x="369" y="196"/>
                    <a:pt x="369" y="196"/>
                  </a:cubicBezTo>
                  <a:cubicBezTo>
                    <a:pt x="369" y="194"/>
                    <a:pt x="368" y="192"/>
                    <a:pt x="368" y="190"/>
                  </a:cubicBezTo>
                  <a:close/>
                  <a:moveTo>
                    <a:pt x="346" y="276"/>
                  </a:moveTo>
                  <a:cubicBezTo>
                    <a:pt x="346" y="289"/>
                    <a:pt x="335" y="299"/>
                    <a:pt x="323" y="299"/>
                  </a:cubicBezTo>
                  <a:cubicBezTo>
                    <a:pt x="46" y="299"/>
                    <a:pt x="46" y="299"/>
                    <a:pt x="46" y="299"/>
                  </a:cubicBezTo>
                  <a:cubicBezTo>
                    <a:pt x="34" y="299"/>
                    <a:pt x="23" y="289"/>
                    <a:pt x="23" y="276"/>
                  </a:cubicBezTo>
                  <a:cubicBezTo>
                    <a:pt x="23" y="196"/>
                    <a:pt x="23" y="196"/>
                    <a:pt x="23" y="196"/>
                  </a:cubicBezTo>
                  <a:cubicBezTo>
                    <a:pt x="69" y="23"/>
                    <a:pt x="69" y="23"/>
                    <a:pt x="69" y="23"/>
                  </a:cubicBezTo>
                  <a:cubicBezTo>
                    <a:pt x="299" y="23"/>
                    <a:pt x="299" y="23"/>
                    <a:pt x="299" y="23"/>
                  </a:cubicBezTo>
                  <a:cubicBezTo>
                    <a:pt x="346" y="196"/>
                    <a:pt x="346" y="196"/>
                    <a:pt x="346" y="196"/>
                  </a:cubicBezTo>
                  <a:lnTo>
                    <a:pt x="346" y="2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Freeform 9">
              <a:extLst>
                <a:ext uri="{FF2B5EF4-FFF2-40B4-BE49-F238E27FC236}">
                  <a16:creationId xmlns:a16="http://schemas.microsoft.com/office/drawing/2014/main" id="{D596A435-5CFC-4D43-A3CC-91B595ECAF0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61376" y="8466137"/>
              <a:ext cx="1055689" cy="776288"/>
            </a:xfrm>
            <a:custGeom>
              <a:avLst/>
              <a:gdLst>
                <a:gd name="T0" fmla="*/ 229 w 281"/>
                <a:gd name="T1" fmla="*/ 0 h 207"/>
                <a:gd name="T2" fmla="*/ 51 w 281"/>
                <a:gd name="T3" fmla="*/ 0 h 207"/>
                <a:gd name="T4" fmla="*/ 40 w 281"/>
                <a:gd name="T5" fmla="*/ 9 h 207"/>
                <a:gd name="T6" fmla="*/ 0 w 281"/>
                <a:gd name="T7" fmla="*/ 147 h 207"/>
                <a:gd name="T8" fmla="*/ 2 w 281"/>
                <a:gd name="T9" fmla="*/ 157 h 207"/>
                <a:gd name="T10" fmla="*/ 12 w 281"/>
                <a:gd name="T11" fmla="*/ 161 h 207"/>
                <a:gd name="T12" fmla="*/ 45 w 281"/>
                <a:gd name="T13" fmla="*/ 161 h 207"/>
                <a:gd name="T14" fmla="*/ 58 w 281"/>
                <a:gd name="T15" fmla="*/ 161 h 207"/>
                <a:gd name="T16" fmla="*/ 64 w 281"/>
                <a:gd name="T17" fmla="*/ 161 h 207"/>
                <a:gd name="T18" fmla="*/ 81 w 281"/>
                <a:gd name="T19" fmla="*/ 195 h 207"/>
                <a:gd name="T20" fmla="*/ 101 w 281"/>
                <a:gd name="T21" fmla="*/ 207 h 207"/>
                <a:gd name="T22" fmla="*/ 179 w 281"/>
                <a:gd name="T23" fmla="*/ 207 h 207"/>
                <a:gd name="T24" fmla="*/ 200 w 281"/>
                <a:gd name="T25" fmla="*/ 195 h 207"/>
                <a:gd name="T26" fmla="*/ 217 w 281"/>
                <a:gd name="T27" fmla="*/ 161 h 207"/>
                <a:gd name="T28" fmla="*/ 223 w 281"/>
                <a:gd name="T29" fmla="*/ 161 h 207"/>
                <a:gd name="T30" fmla="*/ 236 w 281"/>
                <a:gd name="T31" fmla="*/ 161 h 207"/>
                <a:gd name="T32" fmla="*/ 269 w 281"/>
                <a:gd name="T33" fmla="*/ 161 h 207"/>
                <a:gd name="T34" fmla="*/ 278 w 281"/>
                <a:gd name="T35" fmla="*/ 157 h 207"/>
                <a:gd name="T36" fmla="*/ 280 w 281"/>
                <a:gd name="T37" fmla="*/ 147 h 207"/>
                <a:gd name="T38" fmla="*/ 241 w 281"/>
                <a:gd name="T39" fmla="*/ 9 h 207"/>
                <a:gd name="T40" fmla="*/ 229 w 281"/>
                <a:gd name="T41" fmla="*/ 0 h 207"/>
                <a:gd name="T42" fmla="*/ 236 w 281"/>
                <a:gd name="T43" fmla="*/ 138 h 207"/>
                <a:gd name="T44" fmla="*/ 217 w 281"/>
                <a:gd name="T45" fmla="*/ 138 h 207"/>
                <a:gd name="T46" fmla="*/ 196 w 281"/>
                <a:gd name="T47" fmla="*/ 151 h 207"/>
                <a:gd name="T48" fmla="*/ 179 w 281"/>
                <a:gd name="T49" fmla="*/ 184 h 207"/>
                <a:gd name="T50" fmla="*/ 101 w 281"/>
                <a:gd name="T51" fmla="*/ 184 h 207"/>
                <a:gd name="T52" fmla="*/ 85 w 281"/>
                <a:gd name="T53" fmla="*/ 151 h 207"/>
                <a:gd name="T54" fmla="*/ 64 w 281"/>
                <a:gd name="T55" fmla="*/ 138 h 207"/>
                <a:gd name="T56" fmla="*/ 45 w 281"/>
                <a:gd name="T57" fmla="*/ 138 h 207"/>
                <a:gd name="T58" fmla="*/ 18 w 281"/>
                <a:gd name="T59" fmla="*/ 138 h 207"/>
                <a:gd name="T60" fmla="*/ 51 w 281"/>
                <a:gd name="T61" fmla="*/ 12 h 207"/>
                <a:gd name="T62" fmla="*/ 229 w 281"/>
                <a:gd name="T63" fmla="*/ 12 h 207"/>
                <a:gd name="T64" fmla="*/ 263 w 281"/>
                <a:gd name="T65" fmla="*/ 138 h 207"/>
                <a:gd name="T66" fmla="*/ 236 w 281"/>
                <a:gd name="T67" fmla="*/ 138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81" h="207">
                  <a:moveTo>
                    <a:pt x="229" y="0"/>
                  </a:moveTo>
                  <a:cubicBezTo>
                    <a:pt x="51" y="0"/>
                    <a:pt x="51" y="0"/>
                    <a:pt x="51" y="0"/>
                  </a:cubicBezTo>
                  <a:cubicBezTo>
                    <a:pt x="46" y="0"/>
                    <a:pt x="41" y="4"/>
                    <a:pt x="40" y="9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50"/>
                    <a:pt x="0" y="154"/>
                    <a:pt x="2" y="157"/>
                  </a:cubicBezTo>
                  <a:cubicBezTo>
                    <a:pt x="5" y="160"/>
                    <a:pt x="8" y="161"/>
                    <a:pt x="12" y="161"/>
                  </a:cubicBezTo>
                  <a:cubicBezTo>
                    <a:pt x="45" y="161"/>
                    <a:pt x="45" y="161"/>
                    <a:pt x="45" y="161"/>
                  </a:cubicBezTo>
                  <a:cubicBezTo>
                    <a:pt x="58" y="161"/>
                    <a:pt x="58" y="161"/>
                    <a:pt x="58" y="161"/>
                  </a:cubicBezTo>
                  <a:cubicBezTo>
                    <a:pt x="64" y="161"/>
                    <a:pt x="64" y="161"/>
                    <a:pt x="64" y="161"/>
                  </a:cubicBezTo>
                  <a:cubicBezTo>
                    <a:pt x="81" y="195"/>
                    <a:pt x="81" y="195"/>
                    <a:pt x="81" y="195"/>
                  </a:cubicBezTo>
                  <a:cubicBezTo>
                    <a:pt x="85" y="203"/>
                    <a:pt x="93" y="207"/>
                    <a:pt x="101" y="207"/>
                  </a:cubicBezTo>
                  <a:cubicBezTo>
                    <a:pt x="179" y="207"/>
                    <a:pt x="179" y="207"/>
                    <a:pt x="179" y="207"/>
                  </a:cubicBezTo>
                  <a:cubicBezTo>
                    <a:pt x="188" y="207"/>
                    <a:pt x="196" y="203"/>
                    <a:pt x="200" y="195"/>
                  </a:cubicBezTo>
                  <a:cubicBezTo>
                    <a:pt x="217" y="161"/>
                    <a:pt x="217" y="161"/>
                    <a:pt x="217" y="161"/>
                  </a:cubicBezTo>
                  <a:cubicBezTo>
                    <a:pt x="223" y="161"/>
                    <a:pt x="223" y="161"/>
                    <a:pt x="223" y="161"/>
                  </a:cubicBezTo>
                  <a:cubicBezTo>
                    <a:pt x="236" y="161"/>
                    <a:pt x="236" y="161"/>
                    <a:pt x="236" y="161"/>
                  </a:cubicBezTo>
                  <a:cubicBezTo>
                    <a:pt x="269" y="161"/>
                    <a:pt x="269" y="161"/>
                    <a:pt x="269" y="161"/>
                  </a:cubicBezTo>
                  <a:cubicBezTo>
                    <a:pt x="273" y="161"/>
                    <a:pt x="276" y="160"/>
                    <a:pt x="278" y="157"/>
                  </a:cubicBezTo>
                  <a:cubicBezTo>
                    <a:pt x="280" y="154"/>
                    <a:pt x="281" y="150"/>
                    <a:pt x="280" y="147"/>
                  </a:cubicBezTo>
                  <a:cubicBezTo>
                    <a:pt x="241" y="9"/>
                    <a:pt x="241" y="9"/>
                    <a:pt x="241" y="9"/>
                  </a:cubicBezTo>
                  <a:cubicBezTo>
                    <a:pt x="239" y="4"/>
                    <a:pt x="235" y="0"/>
                    <a:pt x="229" y="0"/>
                  </a:cubicBezTo>
                  <a:close/>
                  <a:moveTo>
                    <a:pt x="236" y="138"/>
                  </a:moveTo>
                  <a:cubicBezTo>
                    <a:pt x="217" y="138"/>
                    <a:pt x="217" y="138"/>
                    <a:pt x="217" y="138"/>
                  </a:cubicBezTo>
                  <a:cubicBezTo>
                    <a:pt x="208" y="138"/>
                    <a:pt x="200" y="143"/>
                    <a:pt x="196" y="151"/>
                  </a:cubicBezTo>
                  <a:cubicBezTo>
                    <a:pt x="179" y="184"/>
                    <a:pt x="179" y="184"/>
                    <a:pt x="179" y="184"/>
                  </a:cubicBezTo>
                  <a:cubicBezTo>
                    <a:pt x="101" y="184"/>
                    <a:pt x="101" y="184"/>
                    <a:pt x="101" y="184"/>
                  </a:cubicBezTo>
                  <a:cubicBezTo>
                    <a:pt x="85" y="151"/>
                    <a:pt x="85" y="151"/>
                    <a:pt x="85" y="151"/>
                  </a:cubicBezTo>
                  <a:cubicBezTo>
                    <a:pt x="81" y="143"/>
                    <a:pt x="73" y="138"/>
                    <a:pt x="64" y="138"/>
                  </a:cubicBezTo>
                  <a:cubicBezTo>
                    <a:pt x="45" y="138"/>
                    <a:pt x="45" y="138"/>
                    <a:pt x="45" y="138"/>
                  </a:cubicBezTo>
                  <a:cubicBezTo>
                    <a:pt x="18" y="138"/>
                    <a:pt x="18" y="138"/>
                    <a:pt x="18" y="138"/>
                  </a:cubicBezTo>
                  <a:cubicBezTo>
                    <a:pt x="51" y="12"/>
                    <a:pt x="51" y="12"/>
                    <a:pt x="51" y="12"/>
                  </a:cubicBezTo>
                  <a:cubicBezTo>
                    <a:pt x="229" y="12"/>
                    <a:pt x="229" y="12"/>
                    <a:pt x="229" y="12"/>
                  </a:cubicBezTo>
                  <a:cubicBezTo>
                    <a:pt x="263" y="138"/>
                    <a:pt x="263" y="138"/>
                    <a:pt x="263" y="138"/>
                  </a:cubicBezTo>
                  <a:lnTo>
                    <a:pt x="236" y="1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1" name="Freeform 22">
            <a:extLst>
              <a:ext uri="{FF2B5EF4-FFF2-40B4-BE49-F238E27FC236}">
                <a16:creationId xmlns:a16="http://schemas.microsoft.com/office/drawing/2014/main" id="{00345ADC-9E77-4897-8CB5-0256B7A85C36}"/>
              </a:ext>
            </a:extLst>
          </p:cNvPr>
          <p:cNvSpPr>
            <a:spLocks noEditPoints="1"/>
          </p:cNvSpPr>
          <p:nvPr/>
        </p:nvSpPr>
        <p:spPr bwMode="auto">
          <a:xfrm>
            <a:off x="3289291" y="5543598"/>
            <a:ext cx="390644" cy="281534"/>
          </a:xfrm>
          <a:custGeom>
            <a:avLst/>
            <a:gdLst>
              <a:gd name="T0" fmla="*/ 298 w 368"/>
              <a:gd name="T1" fmla="*/ 94 h 265"/>
              <a:gd name="T2" fmla="*/ 196 w 368"/>
              <a:gd name="T3" fmla="*/ 0 h 265"/>
              <a:gd name="T4" fmla="*/ 102 w 368"/>
              <a:gd name="T5" fmla="*/ 60 h 265"/>
              <a:gd name="T6" fmla="*/ 86 w 368"/>
              <a:gd name="T7" fmla="*/ 58 h 265"/>
              <a:gd name="T8" fmla="*/ 35 w 368"/>
              <a:gd name="T9" fmla="*/ 109 h 265"/>
              <a:gd name="T10" fmla="*/ 37 w 368"/>
              <a:gd name="T11" fmla="*/ 126 h 265"/>
              <a:gd name="T12" fmla="*/ 0 w 368"/>
              <a:gd name="T13" fmla="*/ 190 h 265"/>
              <a:gd name="T14" fmla="*/ 75 w 368"/>
              <a:gd name="T15" fmla="*/ 265 h 265"/>
              <a:gd name="T16" fmla="*/ 75 w 368"/>
              <a:gd name="T17" fmla="*/ 265 h 265"/>
              <a:gd name="T18" fmla="*/ 282 w 368"/>
              <a:gd name="T19" fmla="*/ 265 h 265"/>
              <a:gd name="T20" fmla="*/ 282 w 368"/>
              <a:gd name="T21" fmla="*/ 265 h 265"/>
              <a:gd name="T22" fmla="*/ 368 w 368"/>
              <a:gd name="T23" fmla="*/ 178 h 265"/>
              <a:gd name="T24" fmla="*/ 298 w 368"/>
              <a:gd name="T25" fmla="*/ 94 h 265"/>
              <a:gd name="T26" fmla="*/ 282 w 368"/>
              <a:gd name="T27" fmla="*/ 242 h 265"/>
              <a:gd name="T28" fmla="*/ 282 w 368"/>
              <a:gd name="T29" fmla="*/ 242 h 265"/>
              <a:gd name="T30" fmla="*/ 75 w 368"/>
              <a:gd name="T31" fmla="*/ 242 h 265"/>
              <a:gd name="T32" fmla="*/ 23 w 368"/>
              <a:gd name="T33" fmla="*/ 190 h 265"/>
              <a:gd name="T34" fmla="*/ 49 w 368"/>
              <a:gd name="T35" fmla="*/ 145 h 265"/>
              <a:gd name="T36" fmla="*/ 59 w 368"/>
              <a:gd name="T37" fmla="*/ 118 h 265"/>
              <a:gd name="T38" fmla="*/ 58 w 368"/>
              <a:gd name="T39" fmla="*/ 109 h 265"/>
              <a:gd name="T40" fmla="*/ 86 w 368"/>
              <a:gd name="T41" fmla="*/ 81 h 265"/>
              <a:gd name="T42" fmla="*/ 102 w 368"/>
              <a:gd name="T43" fmla="*/ 83 h 265"/>
              <a:gd name="T44" fmla="*/ 123 w 368"/>
              <a:gd name="T45" fmla="*/ 70 h 265"/>
              <a:gd name="T46" fmla="*/ 196 w 368"/>
              <a:gd name="T47" fmla="*/ 23 h 265"/>
              <a:gd name="T48" fmla="*/ 275 w 368"/>
              <a:gd name="T49" fmla="*/ 96 h 265"/>
              <a:gd name="T50" fmla="*/ 294 w 368"/>
              <a:gd name="T51" fmla="*/ 116 h 265"/>
              <a:gd name="T52" fmla="*/ 345 w 368"/>
              <a:gd name="T53" fmla="*/ 178 h 265"/>
              <a:gd name="T54" fmla="*/ 282 w 368"/>
              <a:gd name="T55" fmla="*/ 242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368" h="265">
                <a:moveTo>
                  <a:pt x="298" y="94"/>
                </a:moveTo>
                <a:cubicBezTo>
                  <a:pt x="293" y="41"/>
                  <a:pt x="250" y="0"/>
                  <a:pt x="196" y="0"/>
                </a:cubicBezTo>
                <a:cubicBezTo>
                  <a:pt x="154" y="0"/>
                  <a:pt x="118" y="25"/>
                  <a:pt x="102" y="60"/>
                </a:cubicBezTo>
                <a:cubicBezTo>
                  <a:pt x="97" y="59"/>
                  <a:pt x="92" y="58"/>
                  <a:pt x="86" y="58"/>
                </a:cubicBezTo>
                <a:cubicBezTo>
                  <a:pt x="58" y="58"/>
                  <a:pt x="35" y="81"/>
                  <a:pt x="35" y="109"/>
                </a:cubicBezTo>
                <a:cubicBezTo>
                  <a:pt x="35" y="115"/>
                  <a:pt x="36" y="120"/>
                  <a:pt x="37" y="126"/>
                </a:cubicBezTo>
                <a:cubicBezTo>
                  <a:pt x="15" y="139"/>
                  <a:pt x="0" y="162"/>
                  <a:pt x="0" y="190"/>
                </a:cubicBezTo>
                <a:cubicBezTo>
                  <a:pt x="0" y="231"/>
                  <a:pt x="34" y="265"/>
                  <a:pt x="75" y="265"/>
                </a:cubicBezTo>
                <a:cubicBezTo>
                  <a:pt x="75" y="265"/>
                  <a:pt x="75" y="265"/>
                  <a:pt x="75" y="265"/>
                </a:cubicBezTo>
                <a:cubicBezTo>
                  <a:pt x="282" y="265"/>
                  <a:pt x="282" y="265"/>
                  <a:pt x="282" y="265"/>
                </a:cubicBezTo>
                <a:cubicBezTo>
                  <a:pt x="282" y="265"/>
                  <a:pt x="282" y="265"/>
                  <a:pt x="282" y="265"/>
                </a:cubicBezTo>
                <a:cubicBezTo>
                  <a:pt x="330" y="265"/>
                  <a:pt x="368" y="226"/>
                  <a:pt x="368" y="178"/>
                </a:cubicBezTo>
                <a:cubicBezTo>
                  <a:pt x="368" y="136"/>
                  <a:pt x="338" y="101"/>
                  <a:pt x="298" y="94"/>
                </a:cubicBezTo>
                <a:close/>
                <a:moveTo>
                  <a:pt x="282" y="242"/>
                </a:moveTo>
                <a:cubicBezTo>
                  <a:pt x="282" y="242"/>
                  <a:pt x="282" y="242"/>
                  <a:pt x="282" y="242"/>
                </a:cubicBezTo>
                <a:cubicBezTo>
                  <a:pt x="75" y="242"/>
                  <a:pt x="75" y="242"/>
                  <a:pt x="75" y="242"/>
                </a:cubicBezTo>
                <a:cubicBezTo>
                  <a:pt x="46" y="242"/>
                  <a:pt x="23" y="219"/>
                  <a:pt x="23" y="190"/>
                </a:cubicBezTo>
                <a:cubicBezTo>
                  <a:pt x="23" y="172"/>
                  <a:pt x="33" y="155"/>
                  <a:pt x="49" y="145"/>
                </a:cubicBezTo>
                <a:cubicBezTo>
                  <a:pt x="65" y="136"/>
                  <a:pt x="66" y="135"/>
                  <a:pt x="59" y="118"/>
                </a:cubicBezTo>
                <a:cubicBezTo>
                  <a:pt x="58" y="115"/>
                  <a:pt x="58" y="112"/>
                  <a:pt x="58" y="109"/>
                </a:cubicBezTo>
                <a:cubicBezTo>
                  <a:pt x="58" y="94"/>
                  <a:pt x="70" y="81"/>
                  <a:pt x="86" y="81"/>
                </a:cubicBezTo>
                <a:cubicBezTo>
                  <a:pt x="86" y="81"/>
                  <a:pt x="94" y="80"/>
                  <a:pt x="102" y="83"/>
                </a:cubicBezTo>
                <a:cubicBezTo>
                  <a:pt x="115" y="89"/>
                  <a:pt x="117" y="83"/>
                  <a:pt x="123" y="70"/>
                </a:cubicBezTo>
                <a:cubicBezTo>
                  <a:pt x="136" y="41"/>
                  <a:pt x="165" y="23"/>
                  <a:pt x="196" y="23"/>
                </a:cubicBezTo>
                <a:cubicBezTo>
                  <a:pt x="237" y="23"/>
                  <a:pt x="271" y="54"/>
                  <a:pt x="275" y="96"/>
                </a:cubicBezTo>
                <a:cubicBezTo>
                  <a:pt x="277" y="112"/>
                  <a:pt x="277" y="112"/>
                  <a:pt x="294" y="116"/>
                </a:cubicBezTo>
                <a:cubicBezTo>
                  <a:pt x="324" y="122"/>
                  <a:pt x="345" y="148"/>
                  <a:pt x="345" y="178"/>
                </a:cubicBezTo>
                <a:cubicBezTo>
                  <a:pt x="345" y="213"/>
                  <a:pt x="317" y="242"/>
                  <a:pt x="282" y="24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FC38437D-91FB-45A6-8389-F60E9CFAE169}"/>
              </a:ext>
            </a:extLst>
          </p:cNvPr>
          <p:cNvSpPr/>
          <p:nvPr/>
        </p:nvSpPr>
        <p:spPr>
          <a:xfrm>
            <a:off x="1543999" y="5700729"/>
            <a:ext cx="1579977" cy="381066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ID" sz="1400" dirty="0">
                <a:solidFill>
                  <a:schemeClr val="tx2"/>
                </a:solidFill>
              </a:rPr>
              <a:t>Description</a:t>
            </a:r>
            <a:endParaRPr lang="id-ID" sz="1400" dirty="0">
              <a:solidFill>
                <a:schemeClr val="tx2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8424455-D40C-485B-9D44-2C1D36DA7DB5}"/>
              </a:ext>
            </a:extLst>
          </p:cNvPr>
          <p:cNvSpPr txBox="1"/>
          <p:nvPr/>
        </p:nvSpPr>
        <p:spPr>
          <a:xfrm>
            <a:off x="1543999" y="5201164"/>
            <a:ext cx="11669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3600" b="1" dirty="0">
                <a:solidFill>
                  <a:schemeClr val="accent1"/>
                </a:solidFill>
                <a:latin typeface="+mj-lt"/>
              </a:rPr>
              <a:t>47%</a:t>
            </a:r>
            <a:endParaRPr lang="id-ID" sz="3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5237504-5495-43D2-AB74-9047996808AB}"/>
              </a:ext>
            </a:extLst>
          </p:cNvPr>
          <p:cNvSpPr/>
          <p:nvPr/>
        </p:nvSpPr>
        <p:spPr>
          <a:xfrm>
            <a:off x="3957345" y="5700729"/>
            <a:ext cx="1579977" cy="381066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ID" sz="1400" dirty="0">
                <a:solidFill>
                  <a:schemeClr val="tx2"/>
                </a:solidFill>
              </a:rPr>
              <a:t>Description</a:t>
            </a:r>
            <a:endParaRPr lang="id-ID" sz="1400" dirty="0">
              <a:solidFill>
                <a:schemeClr val="tx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E0D4DA5-468A-46B1-B2F8-460D7D21ED73}"/>
              </a:ext>
            </a:extLst>
          </p:cNvPr>
          <p:cNvSpPr txBox="1"/>
          <p:nvPr/>
        </p:nvSpPr>
        <p:spPr>
          <a:xfrm>
            <a:off x="3957345" y="5201164"/>
            <a:ext cx="11669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3600" b="1" dirty="0">
                <a:solidFill>
                  <a:schemeClr val="accent2"/>
                </a:solidFill>
                <a:latin typeface="+mj-lt"/>
              </a:rPr>
              <a:t>38%</a:t>
            </a:r>
            <a:endParaRPr lang="id-ID" sz="36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33D1621D-FB9F-4CBB-964D-F75F995A1385}"/>
              </a:ext>
            </a:extLst>
          </p:cNvPr>
          <p:cNvSpPr/>
          <p:nvPr/>
        </p:nvSpPr>
        <p:spPr>
          <a:xfrm>
            <a:off x="6409916" y="5700729"/>
            <a:ext cx="1579977" cy="381066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ID" sz="1400" dirty="0">
                <a:solidFill>
                  <a:schemeClr val="tx2"/>
                </a:solidFill>
              </a:rPr>
              <a:t>Description</a:t>
            </a:r>
            <a:endParaRPr lang="id-ID" sz="1400" dirty="0">
              <a:solidFill>
                <a:schemeClr val="tx2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2BDED16-E498-46B0-A8CA-4D1F170ABD8B}"/>
              </a:ext>
            </a:extLst>
          </p:cNvPr>
          <p:cNvSpPr txBox="1"/>
          <p:nvPr/>
        </p:nvSpPr>
        <p:spPr>
          <a:xfrm>
            <a:off x="6409916" y="5201164"/>
            <a:ext cx="11669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3600" b="1" dirty="0">
                <a:solidFill>
                  <a:schemeClr val="accent3"/>
                </a:solidFill>
                <a:latin typeface="+mj-lt"/>
              </a:rPr>
              <a:t>15%</a:t>
            </a:r>
            <a:endParaRPr lang="id-ID" sz="3600" b="1" dirty="0">
              <a:solidFill>
                <a:schemeClr val="accent3"/>
              </a:solidFill>
              <a:latin typeface="+mj-lt"/>
            </a:endParaRPr>
          </a:p>
        </p:txBody>
      </p:sp>
      <p:graphicFrame>
        <p:nvGraphicFramePr>
          <p:cNvPr id="33" name="Chart 32">
            <a:extLst>
              <a:ext uri="{FF2B5EF4-FFF2-40B4-BE49-F238E27FC236}">
                <a16:creationId xmlns:a16="http://schemas.microsoft.com/office/drawing/2014/main" id="{6973C722-70A2-460A-9ED8-A452002F203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64651521"/>
              </p:ext>
            </p:extLst>
          </p:nvPr>
        </p:nvGraphicFramePr>
        <p:xfrm>
          <a:off x="4452058" y="2087922"/>
          <a:ext cx="3442042" cy="29278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4" name="Rectangle 33">
            <a:extLst>
              <a:ext uri="{FF2B5EF4-FFF2-40B4-BE49-F238E27FC236}">
                <a16:creationId xmlns:a16="http://schemas.microsoft.com/office/drawing/2014/main" id="{9EA071AD-8D4C-4FA6-BDB3-6FC323A2F939}"/>
              </a:ext>
            </a:extLst>
          </p:cNvPr>
          <p:cNvSpPr/>
          <p:nvPr/>
        </p:nvSpPr>
        <p:spPr>
          <a:xfrm>
            <a:off x="608347" y="2412620"/>
            <a:ext cx="3377440" cy="2320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400" dirty="0"/>
              <a:t>Suitable for </a:t>
            </a:r>
            <a:r>
              <a:rPr lang="en-ID" sz="1400" dirty="0"/>
              <a:t>any kind </a:t>
            </a:r>
            <a:r>
              <a:rPr lang="id-ID" sz="1400" dirty="0"/>
              <a:t>business and personal presentation, eaque ipsa quae ab illo inventore veritatis et quasi architecto beatae vitae dicta sunt explicabo.</a:t>
            </a:r>
            <a:r>
              <a:rPr lang="en-ID" sz="1400" i="1" dirty="0"/>
              <a:t> </a:t>
            </a:r>
            <a:r>
              <a:rPr lang="en-US" sz="1400" dirty="0"/>
              <a:t>but the majority have suffered alteration in some form, by injected </a:t>
            </a:r>
            <a:r>
              <a:rPr lang="en-US" sz="1400" dirty="0" err="1"/>
              <a:t>humorious</a:t>
            </a:r>
            <a:r>
              <a:rPr lang="en-US" sz="1400" dirty="0"/>
              <a:t>.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A40B3B48-A3BA-4C7C-A1FB-649221C3566F}"/>
              </a:ext>
            </a:extLst>
          </p:cNvPr>
          <p:cNvSpPr/>
          <p:nvPr/>
        </p:nvSpPr>
        <p:spPr>
          <a:xfrm>
            <a:off x="608347" y="2043288"/>
            <a:ext cx="174373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b="1" dirty="0">
                <a:solidFill>
                  <a:schemeClr val="tx2"/>
                </a:solidFill>
                <a:latin typeface="+mj-lt"/>
              </a:rPr>
              <a:t>About Project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481F2DB-31C4-4042-B90D-C7A55F07213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776455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3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3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3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5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21" grpId="0" animBg="1"/>
      <p:bldP spid="23" grpId="0"/>
      <p:bldP spid="24" grpId="0"/>
      <p:bldP spid="25" grpId="0"/>
      <p:bldP spid="26" grpId="0"/>
      <p:bldP spid="27" grpId="0"/>
      <p:bldP spid="28" grpId="0"/>
      <p:bldGraphic spid="33" grpId="0" uiExpand="1">
        <p:bldSub>
          <a:bldChart bld="series"/>
        </p:bldSub>
      </p:bldGraphic>
      <p:bldP spid="34" grpId="0"/>
      <p:bldP spid="3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66E6973-F848-4A00-B7FC-EDADE54AC2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8F5C945-311E-470F-8AA9-F2054A04FC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Testimonial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720E917-BB31-464E-937E-1E9E3053485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3E3BE64-CA12-4F70-8ADC-ABDC52FBE49B}"/>
              </a:ext>
            </a:extLst>
          </p:cNvPr>
          <p:cNvSpPr/>
          <p:nvPr/>
        </p:nvSpPr>
        <p:spPr>
          <a:xfrm>
            <a:off x="5208578" y="4999680"/>
            <a:ext cx="16866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b="1" dirty="0">
                <a:latin typeface="+mj-lt"/>
              </a:rPr>
              <a:t>Our Client list: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002F5C6-88CB-488C-8C6A-DA761E94861E}"/>
              </a:ext>
            </a:extLst>
          </p:cNvPr>
          <p:cNvGrpSpPr/>
          <p:nvPr/>
        </p:nvGrpSpPr>
        <p:grpSpPr>
          <a:xfrm>
            <a:off x="633701" y="5737757"/>
            <a:ext cx="1712155" cy="390525"/>
            <a:chOff x="633701" y="5841932"/>
            <a:chExt cx="1712155" cy="390525"/>
          </a:xfrm>
        </p:grpSpPr>
        <p:sp>
          <p:nvSpPr>
            <p:cNvPr id="17" name="Freeform 5">
              <a:extLst>
                <a:ext uri="{FF2B5EF4-FFF2-40B4-BE49-F238E27FC236}">
                  <a16:creationId xmlns:a16="http://schemas.microsoft.com/office/drawing/2014/main" id="{61DFE19B-C943-4328-A66D-5931946896C4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014" y="5860982"/>
              <a:ext cx="127000" cy="179388"/>
            </a:xfrm>
            <a:custGeom>
              <a:avLst/>
              <a:gdLst>
                <a:gd name="T0" fmla="*/ 34 w 34"/>
                <a:gd name="T1" fmla="*/ 3 h 46"/>
                <a:gd name="T2" fmla="*/ 9 w 34"/>
                <a:gd name="T3" fmla="*/ 8 h 46"/>
                <a:gd name="T4" fmla="*/ 9 w 34"/>
                <a:gd name="T5" fmla="*/ 41 h 46"/>
                <a:gd name="T6" fmla="*/ 19 w 34"/>
                <a:gd name="T7" fmla="*/ 46 h 46"/>
                <a:gd name="T8" fmla="*/ 23 w 34"/>
                <a:gd name="T9" fmla="*/ 11 h 46"/>
                <a:gd name="T10" fmla="*/ 34 w 34"/>
                <a:gd name="T11" fmla="*/ 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46">
                  <a:moveTo>
                    <a:pt x="34" y="3"/>
                  </a:moveTo>
                  <a:cubicBezTo>
                    <a:pt x="26" y="0"/>
                    <a:pt x="16" y="1"/>
                    <a:pt x="9" y="8"/>
                  </a:cubicBezTo>
                  <a:cubicBezTo>
                    <a:pt x="0" y="17"/>
                    <a:pt x="0" y="32"/>
                    <a:pt x="9" y="41"/>
                  </a:cubicBezTo>
                  <a:cubicBezTo>
                    <a:pt x="11" y="43"/>
                    <a:pt x="15" y="45"/>
                    <a:pt x="19" y="46"/>
                  </a:cubicBezTo>
                  <a:cubicBezTo>
                    <a:pt x="11" y="36"/>
                    <a:pt x="13" y="21"/>
                    <a:pt x="23" y="11"/>
                  </a:cubicBezTo>
                  <a:cubicBezTo>
                    <a:pt x="27" y="7"/>
                    <a:pt x="30" y="5"/>
                    <a:pt x="34" y="3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" name="Freeform 6">
              <a:extLst>
                <a:ext uri="{FF2B5EF4-FFF2-40B4-BE49-F238E27FC236}">
                  <a16:creationId xmlns:a16="http://schemas.microsoft.com/office/drawing/2014/main" id="{D04FB7E3-344C-4BBB-B533-F50848FCD529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477" y="5873682"/>
              <a:ext cx="109538" cy="166688"/>
            </a:xfrm>
            <a:custGeom>
              <a:avLst/>
              <a:gdLst>
                <a:gd name="T0" fmla="*/ 14 w 29"/>
                <a:gd name="T1" fmla="*/ 43 h 43"/>
                <a:gd name="T2" fmla="*/ 18 w 29"/>
                <a:gd name="T3" fmla="*/ 8 h 43"/>
                <a:gd name="T4" fmla="*/ 29 w 29"/>
                <a:gd name="T5" fmla="*/ 0 h 43"/>
                <a:gd name="T6" fmla="*/ 29 w 29"/>
                <a:gd name="T7" fmla="*/ 0 h 43"/>
                <a:gd name="T8" fmla="*/ 11 w 29"/>
                <a:gd name="T9" fmla="*/ 10 h 43"/>
                <a:gd name="T10" fmla="*/ 1 w 29"/>
                <a:gd name="T11" fmla="*/ 34 h 43"/>
                <a:gd name="T12" fmla="*/ 4 w 29"/>
                <a:gd name="T13" fmla="*/ 38 h 43"/>
                <a:gd name="T14" fmla="*/ 14 w 29"/>
                <a:gd name="T1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43">
                  <a:moveTo>
                    <a:pt x="14" y="43"/>
                  </a:moveTo>
                  <a:cubicBezTo>
                    <a:pt x="6" y="33"/>
                    <a:pt x="8" y="18"/>
                    <a:pt x="18" y="8"/>
                  </a:cubicBezTo>
                  <a:cubicBezTo>
                    <a:pt x="22" y="4"/>
                    <a:pt x="25" y="2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3" y="1"/>
                    <a:pt x="16" y="5"/>
                    <a:pt x="11" y="10"/>
                  </a:cubicBezTo>
                  <a:cubicBezTo>
                    <a:pt x="4" y="17"/>
                    <a:pt x="0" y="26"/>
                    <a:pt x="1" y="34"/>
                  </a:cubicBezTo>
                  <a:cubicBezTo>
                    <a:pt x="2" y="35"/>
                    <a:pt x="3" y="37"/>
                    <a:pt x="4" y="38"/>
                  </a:cubicBezTo>
                  <a:cubicBezTo>
                    <a:pt x="6" y="40"/>
                    <a:pt x="10" y="42"/>
                    <a:pt x="14" y="43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" name="Freeform 7">
              <a:extLst>
                <a:ext uri="{FF2B5EF4-FFF2-40B4-BE49-F238E27FC236}">
                  <a16:creationId xmlns:a16="http://schemas.microsoft.com/office/drawing/2014/main" id="{5CF3E186-6A84-4598-9A38-52A724863585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689" y="5907019"/>
              <a:ext cx="174625" cy="125413"/>
            </a:xfrm>
            <a:custGeom>
              <a:avLst/>
              <a:gdLst>
                <a:gd name="T0" fmla="*/ 46 w 46"/>
                <a:gd name="T1" fmla="*/ 21 h 32"/>
                <a:gd name="T2" fmla="*/ 28 w 46"/>
                <a:gd name="T3" fmla="*/ 2 h 32"/>
                <a:gd name="T4" fmla="*/ 1 w 46"/>
                <a:gd name="T5" fmla="*/ 21 h 32"/>
                <a:gd name="T6" fmla="*/ 2 w 46"/>
                <a:gd name="T7" fmla="*/ 32 h 32"/>
                <a:gd name="T8" fmla="*/ 34 w 46"/>
                <a:gd name="T9" fmla="*/ 16 h 32"/>
                <a:gd name="T10" fmla="*/ 46 w 46"/>
                <a:gd name="T11" fmla="*/ 2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2">
                  <a:moveTo>
                    <a:pt x="46" y="21"/>
                  </a:moveTo>
                  <a:cubicBezTo>
                    <a:pt x="44" y="12"/>
                    <a:pt x="37" y="4"/>
                    <a:pt x="28" y="2"/>
                  </a:cubicBezTo>
                  <a:cubicBezTo>
                    <a:pt x="15" y="0"/>
                    <a:pt x="3" y="8"/>
                    <a:pt x="1" y="21"/>
                  </a:cubicBezTo>
                  <a:cubicBezTo>
                    <a:pt x="0" y="25"/>
                    <a:pt x="0" y="29"/>
                    <a:pt x="2" y="32"/>
                  </a:cubicBezTo>
                  <a:cubicBezTo>
                    <a:pt x="6" y="20"/>
                    <a:pt x="20" y="13"/>
                    <a:pt x="34" y="16"/>
                  </a:cubicBezTo>
                  <a:cubicBezTo>
                    <a:pt x="38" y="17"/>
                    <a:pt x="43" y="19"/>
                    <a:pt x="46" y="21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Freeform 8">
              <a:extLst>
                <a:ext uri="{FF2B5EF4-FFF2-40B4-BE49-F238E27FC236}">
                  <a16:creationId xmlns:a16="http://schemas.microsoft.com/office/drawing/2014/main" id="{51750C0E-37DC-4C01-830A-F596BDAA0845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689" y="5941944"/>
              <a:ext cx="174625" cy="90488"/>
            </a:xfrm>
            <a:custGeom>
              <a:avLst/>
              <a:gdLst>
                <a:gd name="T0" fmla="*/ 2 w 46"/>
                <a:gd name="T1" fmla="*/ 23 h 23"/>
                <a:gd name="T2" fmla="*/ 34 w 46"/>
                <a:gd name="T3" fmla="*/ 7 h 23"/>
                <a:gd name="T4" fmla="*/ 46 w 46"/>
                <a:gd name="T5" fmla="*/ 12 h 23"/>
                <a:gd name="T6" fmla="*/ 46 w 46"/>
                <a:gd name="T7" fmla="*/ 12 h 23"/>
                <a:gd name="T8" fmla="*/ 28 w 46"/>
                <a:gd name="T9" fmla="*/ 2 h 23"/>
                <a:gd name="T10" fmla="*/ 2 w 46"/>
                <a:gd name="T11" fmla="*/ 8 h 23"/>
                <a:gd name="T12" fmla="*/ 1 w 46"/>
                <a:gd name="T13" fmla="*/ 12 h 23"/>
                <a:gd name="T14" fmla="*/ 2 w 46"/>
                <a:gd name="T15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23">
                  <a:moveTo>
                    <a:pt x="2" y="23"/>
                  </a:moveTo>
                  <a:cubicBezTo>
                    <a:pt x="6" y="11"/>
                    <a:pt x="20" y="4"/>
                    <a:pt x="34" y="7"/>
                  </a:cubicBezTo>
                  <a:cubicBezTo>
                    <a:pt x="38" y="8"/>
                    <a:pt x="43" y="10"/>
                    <a:pt x="46" y="12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2" y="7"/>
                    <a:pt x="35" y="4"/>
                    <a:pt x="28" y="2"/>
                  </a:cubicBezTo>
                  <a:cubicBezTo>
                    <a:pt x="18" y="0"/>
                    <a:pt x="8" y="3"/>
                    <a:pt x="2" y="8"/>
                  </a:cubicBezTo>
                  <a:cubicBezTo>
                    <a:pt x="2" y="9"/>
                    <a:pt x="1" y="10"/>
                    <a:pt x="1" y="12"/>
                  </a:cubicBezTo>
                  <a:cubicBezTo>
                    <a:pt x="0" y="16"/>
                    <a:pt x="0" y="20"/>
                    <a:pt x="2" y="23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" name="Freeform 9">
              <a:extLst>
                <a:ext uri="{FF2B5EF4-FFF2-40B4-BE49-F238E27FC236}">
                  <a16:creationId xmlns:a16="http://schemas.microsoft.com/office/drawing/2014/main" id="{A80D7D1A-D1D1-40AC-9A44-9296C169B3D6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564" y="5992744"/>
              <a:ext cx="158750" cy="166688"/>
            </a:xfrm>
            <a:custGeom>
              <a:avLst/>
              <a:gdLst>
                <a:gd name="T0" fmla="*/ 32 w 42"/>
                <a:gd name="T1" fmla="*/ 43 h 43"/>
                <a:gd name="T2" fmla="*/ 39 w 42"/>
                <a:gd name="T3" fmla="*/ 18 h 43"/>
                <a:gd name="T4" fmla="*/ 10 w 42"/>
                <a:gd name="T5" fmla="*/ 4 h 43"/>
                <a:gd name="T6" fmla="*/ 0 w 42"/>
                <a:gd name="T7" fmla="*/ 10 h 43"/>
                <a:gd name="T8" fmla="*/ 30 w 42"/>
                <a:gd name="T9" fmla="*/ 30 h 43"/>
                <a:gd name="T10" fmla="*/ 32 w 42"/>
                <a:gd name="T11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43">
                  <a:moveTo>
                    <a:pt x="32" y="43"/>
                  </a:moveTo>
                  <a:cubicBezTo>
                    <a:pt x="39" y="37"/>
                    <a:pt x="42" y="27"/>
                    <a:pt x="39" y="18"/>
                  </a:cubicBezTo>
                  <a:cubicBezTo>
                    <a:pt x="35" y="6"/>
                    <a:pt x="22" y="0"/>
                    <a:pt x="10" y="4"/>
                  </a:cubicBezTo>
                  <a:cubicBezTo>
                    <a:pt x="6" y="5"/>
                    <a:pt x="3" y="7"/>
                    <a:pt x="0" y="10"/>
                  </a:cubicBezTo>
                  <a:cubicBezTo>
                    <a:pt x="13" y="8"/>
                    <a:pt x="26" y="16"/>
                    <a:pt x="30" y="30"/>
                  </a:cubicBezTo>
                  <a:cubicBezTo>
                    <a:pt x="32" y="34"/>
                    <a:pt x="32" y="39"/>
                    <a:pt x="32" y="43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Freeform 10">
              <a:extLst>
                <a:ext uri="{FF2B5EF4-FFF2-40B4-BE49-F238E27FC236}">
                  <a16:creationId xmlns:a16="http://schemas.microsoft.com/office/drawing/2014/main" id="{17E0848B-5DB4-4FA3-84B8-30016F9A5DC8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564" y="6005444"/>
              <a:ext cx="128588" cy="153988"/>
            </a:xfrm>
            <a:custGeom>
              <a:avLst/>
              <a:gdLst>
                <a:gd name="T0" fmla="*/ 0 w 34"/>
                <a:gd name="T1" fmla="*/ 7 h 40"/>
                <a:gd name="T2" fmla="*/ 30 w 34"/>
                <a:gd name="T3" fmla="*/ 27 h 40"/>
                <a:gd name="T4" fmla="*/ 32 w 34"/>
                <a:gd name="T5" fmla="*/ 40 h 40"/>
                <a:gd name="T6" fmla="*/ 32 w 34"/>
                <a:gd name="T7" fmla="*/ 40 h 40"/>
                <a:gd name="T8" fmla="*/ 32 w 34"/>
                <a:gd name="T9" fmla="*/ 19 h 40"/>
                <a:gd name="T10" fmla="*/ 14 w 34"/>
                <a:gd name="T11" fmla="*/ 0 h 40"/>
                <a:gd name="T12" fmla="*/ 10 w 34"/>
                <a:gd name="T13" fmla="*/ 1 h 40"/>
                <a:gd name="T14" fmla="*/ 0 w 34"/>
                <a:gd name="T15" fmla="*/ 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40">
                  <a:moveTo>
                    <a:pt x="0" y="7"/>
                  </a:moveTo>
                  <a:cubicBezTo>
                    <a:pt x="13" y="5"/>
                    <a:pt x="26" y="13"/>
                    <a:pt x="30" y="27"/>
                  </a:cubicBezTo>
                  <a:cubicBezTo>
                    <a:pt x="32" y="31"/>
                    <a:pt x="32" y="36"/>
                    <a:pt x="32" y="40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4" y="34"/>
                    <a:pt x="34" y="26"/>
                    <a:pt x="32" y="19"/>
                  </a:cubicBezTo>
                  <a:cubicBezTo>
                    <a:pt x="28" y="10"/>
                    <a:pt x="22" y="3"/>
                    <a:pt x="14" y="0"/>
                  </a:cubicBezTo>
                  <a:cubicBezTo>
                    <a:pt x="13" y="0"/>
                    <a:pt x="11" y="0"/>
                    <a:pt x="10" y="1"/>
                  </a:cubicBezTo>
                  <a:cubicBezTo>
                    <a:pt x="6" y="2"/>
                    <a:pt x="3" y="4"/>
                    <a:pt x="0" y="7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11">
              <a:extLst>
                <a:ext uri="{FF2B5EF4-FFF2-40B4-BE49-F238E27FC236}">
                  <a16:creationId xmlns:a16="http://schemas.microsoft.com/office/drawing/2014/main" id="{536C8091-A266-4AD3-9D50-C859C25C8364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577" y="6040369"/>
              <a:ext cx="120650" cy="185738"/>
            </a:xfrm>
            <a:custGeom>
              <a:avLst/>
              <a:gdLst>
                <a:gd name="T0" fmla="*/ 0 w 32"/>
                <a:gd name="T1" fmla="*/ 45 h 48"/>
                <a:gd name="T2" fmla="*/ 24 w 32"/>
                <a:gd name="T3" fmla="*/ 37 h 48"/>
                <a:gd name="T4" fmla="*/ 20 w 32"/>
                <a:gd name="T5" fmla="*/ 5 h 48"/>
                <a:gd name="T6" fmla="*/ 9 w 32"/>
                <a:gd name="T7" fmla="*/ 0 h 48"/>
                <a:gd name="T8" fmla="*/ 10 w 32"/>
                <a:gd name="T9" fmla="*/ 36 h 48"/>
                <a:gd name="T10" fmla="*/ 0 w 32"/>
                <a:gd name="T11" fmla="*/ 4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48">
                  <a:moveTo>
                    <a:pt x="0" y="45"/>
                  </a:moveTo>
                  <a:cubicBezTo>
                    <a:pt x="9" y="48"/>
                    <a:pt x="19" y="44"/>
                    <a:pt x="24" y="37"/>
                  </a:cubicBezTo>
                  <a:cubicBezTo>
                    <a:pt x="32" y="26"/>
                    <a:pt x="30" y="12"/>
                    <a:pt x="20" y="5"/>
                  </a:cubicBezTo>
                  <a:cubicBezTo>
                    <a:pt x="16" y="2"/>
                    <a:pt x="13" y="1"/>
                    <a:pt x="9" y="0"/>
                  </a:cubicBezTo>
                  <a:cubicBezTo>
                    <a:pt x="18" y="9"/>
                    <a:pt x="18" y="25"/>
                    <a:pt x="10" y="36"/>
                  </a:cubicBezTo>
                  <a:cubicBezTo>
                    <a:pt x="7" y="40"/>
                    <a:pt x="3" y="43"/>
                    <a:pt x="0" y="45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12">
              <a:extLst>
                <a:ext uri="{FF2B5EF4-FFF2-40B4-BE49-F238E27FC236}">
                  <a16:creationId xmlns:a16="http://schemas.microsoft.com/office/drawing/2014/main" id="{87CAA564-6EA8-4CD9-B6DF-5F37E5145207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577" y="6040369"/>
              <a:ext cx="95250" cy="174625"/>
            </a:xfrm>
            <a:custGeom>
              <a:avLst/>
              <a:gdLst>
                <a:gd name="T0" fmla="*/ 9 w 25"/>
                <a:gd name="T1" fmla="*/ 0 h 45"/>
                <a:gd name="T2" fmla="*/ 10 w 25"/>
                <a:gd name="T3" fmla="*/ 36 h 45"/>
                <a:gd name="T4" fmla="*/ 0 w 25"/>
                <a:gd name="T5" fmla="*/ 45 h 45"/>
                <a:gd name="T6" fmla="*/ 0 w 25"/>
                <a:gd name="T7" fmla="*/ 45 h 45"/>
                <a:gd name="T8" fmla="*/ 17 w 25"/>
                <a:gd name="T9" fmla="*/ 33 h 45"/>
                <a:gd name="T10" fmla="*/ 23 w 25"/>
                <a:gd name="T11" fmla="*/ 7 h 45"/>
                <a:gd name="T12" fmla="*/ 20 w 25"/>
                <a:gd name="T13" fmla="*/ 5 h 45"/>
                <a:gd name="T14" fmla="*/ 9 w 25"/>
                <a:gd name="T1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45">
                  <a:moveTo>
                    <a:pt x="9" y="0"/>
                  </a:moveTo>
                  <a:cubicBezTo>
                    <a:pt x="18" y="9"/>
                    <a:pt x="18" y="25"/>
                    <a:pt x="10" y="36"/>
                  </a:cubicBezTo>
                  <a:cubicBezTo>
                    <a:pt x="7" y="40"/>
                    <a:pt x="3" y="43"/>
                    <a:pt x="0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6" y="43"/>
                    <a:pt x="12" y="39"/>
                    <a:pt x="17" y="33"/>
                  </a:cubicBezTo>
                  <a:cubicBezTo>
                    <a:pt x="23" y="25"/>
                    <a:pt x="25" y="15"/>
                    <a:pt x="23" y="7"/>
                  </a:cubicBezTo>
                  <a:cubicBezTo>
                    <a:pt x="22" y="6"/>
                    <a:pt x="21" y="5"/>
                    <a:pt x="20" y="5"/>
                  </a:cubicBezTo>
                  <a:cubicBezTo>
                    <a:pt x="16" y="2"/>
                    <a:pt x="13" y="1"/>
                    <a:pt x="9" y="0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13">
              <a:extLst>
                <a:ext uri="{FF2B5EF4-FFF2-40B4-BE49-F238E27FC236}">
                  <a16:creationId xmlns:a16="http://schemas.microsoft.com/office/drawing/2014/main" id="{1C6539DA-F519-47D5-923D-25B7201D3EE9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639" y="6046719"/>
              <a:ext cx="173038" cy="125413"/>
            </a:xfrm>
            <a:custGeom>
              <a:avLst/>
              <a:gdLst>
                <a:gd name="T0" fmla="*/ 0 w 46"/>
                <a:gd name="T1" fmla="*/ 11 h 32"/>
                <a:gd name="T2" fmla="*/ 18 w 46"/>
                <a:gd name="T3" fmla="*/ 30 h 32"/>
                <a:gd name="T4" fmla="*/ 45 w 46"/>
                <a:gd name="T5" fmla="*/ 12 h 32"/>
                <a:gd name="T6" fmla="*/ 45 w 46"/>
                <a:gd name="T7" fmla="*/ 0 h 32"/>
                <a:gd name="T8" fmla="*/ 12 w 46"/>
                <a:gd name="T9" fmla="*/ 16 h 32"/>
                <a:gd name="T10" fmla="*/ 0 w 46"/>
                <a:gd name="T11" fmla="*/ 1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2">
                  <a:moveTo>
                    <a:pt x="0" y="11"/>
                  </a:moveTo>
                  <a:cubicBezTo>
                    <a:pt x="2" y="20"/>
                    <a:pt x="8" y="28"/>
                    <a:pt x="18" y="30"/>
                  </a:cubicBezTo>
                  <a:cubicBezTo>
                    <a:pt x="30" y="32"/>
                    <a:pt x="43" y="24"/>
                    <a:pt x="45" y="12"/>
                  </a:cubicBezTo>
                  <a:cubicBezTo>
                    <a:pt x="46" y="8"/>
                    <a:pt x="46" y="4"/>
                    <a:pt x="45" y="0"/>
                  </a:cubicBezTo>
                  <a:cubicBezTo>
                    <a:pt x="40" y="12"/>
                    <a:pt x="26" y="19"/>
                    <a:pt x="12" y="16"/>
                  </a:cubicBezTo>
                  <a:cubicBezTo>
                    <a:pt x="8" y="15"/>
                    <a:pt x="3" y="13"/>
                    <a:pt x="0" y="11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14">
              <a:extLst>
                <a:ext uri="{FF2B5EF4-FFF2-40B4-BE49-F238E27FC236}">
                  <a16:creationId xmlns:a16="http://schemas.microsoft.com/office/drawing/2014/main" id="{771F8FA0-B2E3-423E-A1EF-E5EA40892330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639" y="6046719"/>
              <a:ext cx="173038" cy="90488"/>
            </a:xfrm>
            <a:custGeom>
              <a:avLst/>
              <a:gdLst>
                <a:gd name="T0" fmla="*/ 45 w 46"/>
                <a:gd name="T1" fmla="*/ 0 h 23"/>
                <a:gd name="T2" fmla="*/ 12 w 46"/>
                <a:gd name="T3" fmla="*/ 16 h 23"/>
                <a:gd name="T4" fmla="*/ 0 w 46"/>
                <a:gd name="T5" fmla="*/ 11 h 23"/>
                <a:gd name="T6" fmla="*/ 0 w 46"/>
                <a:gd name="T7" fmla="*/ 11 h 23"/>
                <a:gd name="T8" fmla="*/ 18 w 46"/>
                <a:gd name="T9" fmla="*/ 21 h 23"/>
                <a:gd name="T10" fmla="*/ 44 w 46"/>
                <a:gd name="T11" fmla="*/ 16 h 23"/>
                <a:gd name="T12" fmla="*/ 45 w 46"/>
                <a:gd name="T13" fmla="*/ 12 h 23"/>
                <a:gd name="T14" fmla="*/ 45 w 46"/>
                <a:gd name="T1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23">
                  <a:moveTo>
                    <a:pt x="45" y="0"/>
                  </a:moveTo>
                  <a:cubicBezTo>
                    <a:pt x="40" y="12"/>
                    <a:pt x="26" y="19"/>
                    <a:pt x="12" y="16"/>
                  </a:cubicBezTo>
                  <a:cubicBezTo>
                    <a:pt x="8" y="15"/>
                    <a:pt x="3" y="13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4" y="16"/>
                    <a:pt x="11" y="20"/>
                    <a:pt x="18" y="21"/>
                  </a:cubicBezTo>
                  <a:cubicBezTo>
                    <a:pt x="28" y="23"/>
                    <a:pt x="38" y="21"/>
                    <a:pt x="44" y="16"/>
                  </a:cubicBezTo>
                  <a:cubicBezTo>
                    <a:pt x="44" y="15"/>
                    <a:pt x="45" y="13"/>
                    <a:pt x="45" y="12"/>
                  </a:cubicBezTo>
                  <a:cubicBezTo>
                    <a:pt x="46" y="8"/>
                    <a:pt x="46" y="4"/>
                    <a:pt x="45" y="0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15">
              <a:extLst>
                <a:ext uri="{FF2B5EF4-FFF2-40B4-BE49-F238E27FC236}">
                  <a16:creationId xmlns:a16="http://schemas.microsoft.com/office/drawing/2014/main" id="{438EF291-87A4-4C1F-9CD0-28097DEE265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701" y="5935594"/>
              <a:ext cx="161925" cy="161925"/>
            </a:xfrm>
            <a:custGeom>
              <a:avLst/>
              <a:gdLst>
                <a:gd name="T0" fmla="*/ 9 w 43"/>
                <a:gd name="T1" fmla="*/ 0 h 42"/>
                <a:gd name="T2" fmla="*/ 4 w 43"/>
                <a:gd name="T3" fmla="*/ 25 h 42"/>
                <a:gd name="T4" fmla="*/ 34 w 43"/>
                <a:gd name="T5" fmla="*/ 37 h 42"/>
                <a:gd name="T6" fmla="*/ 43 w 43"/>
                <a:gd name="T7" fmla="*/ 30 h 42"/>
                <a:gd name="T8" fmla="*/ 12 w 43"/>
                <a:gd name="T9" fmla="*/ 12 h 42"/>
                <a:gd name="T10" fmla="*/ 9 w 43"/>
                <a:gd name="T1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42">
                  <a:moveTo>
                    <a:pt x="9" y="0"/>
                  </a:moveTo>
                  <a:cubicBezTo>
                    <a:pt x="2" y="6"/>
                    <a:pt x="0" y="16"/>
                    <a:pt x="4" y="25"/>
                  </a:cubicBezTo>
                  <a:cubicBezTo>
                    <a:pt x="9" y="37"/>
                    <a:pt x="22" y="42"/>
                    <a:pt x="34" y="37"/>
                  </a:cubicBezTo>
                  <a:cubicBezTo>
                    <a:pt x="38" y="36"/>
                    <a:pt x="41" y="33"/>
                    <a:pt x="43" y="30"/>
                  </a:cubicBezTo>
                  <a:cubicBezTo>
                    <a:pt x="31" y="33"/>
                    <a:pt x="17" y="26"/>
                    <a:pt x="12" y="12"/>
                  </a:cubicBezTo>
                  <a:cubicBezTo>
                    <a:pt x="10" y="8"/>
                    <a:pt x="9" y="4"/>
                    <a:pt x="9" y="0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16">
              <a:extLst>
                <a:ext uri="{FF2B5EF4-FFF2-40B4-BE49-F238E27FC236}">
                  <a16:creationId xmlns:a16="http://schemas.microsoft.com/office/drawing/2014/main" id="{0A2CDBFC-AAF9-4331-BA89-AF07C5820DF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9102" y="5935594"/>
              <a:ext cx="136525" cy="150813"/>
            </a:xfrm>
            <a:custGeom>
              <a:avLst/>
              <a:gdLst>
                <a:gd name="T0" fmla="*/ 36 w 36"/>
                <a:gd name="T1" fmla="*/ 30 h 39"/>
                <a:gd name="T2" fmla="*/ 5 w 36"/>
                <a:gd name="T3" fmla="*/ 12 h 39"/>
                <a:gd name="T4" fmla="*/ 2 w 36"/>
                <a:gd name="T5" fmla="*/ 0 h 39"/>
                <a:gd name="T6" fmla="*/ 2 w 36"/>
                <a:gd name="T7" fmla="*/ 0 h 39"/>
                <a:gd name="T8" fmla="*/ 4 w 36"/>
                <a:gd name="T9" fmla="*/ 20 h 39"/>
                <a:gd name="T10" fmla="*/ 23 w 36"/>
                <a:gd name="T11" fmla="*/ 39 h 39"/>
                <a:gd name="T12" fmla="*/ 27 w 36"/>
                <a:gd name="T13" fmla="*/ 37 h 39"/>
                <a:gd name="T14" fmla="*/ 36 w 36"/>
                <a:gd name="T15" fmla="*/ 3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39">
                  <a:moveTo>
                    <a:pt x="36" y="30"/>
                  </a:moveTo>
                  <a:cubicBezTo>
                    <a:pt x="24" y="33"/>
                    <a:pt x="10" y="26"/>
                    <a:pt x="5" y="12"/>
                  </a:cubicBezTo>
                  <a:cubicBezTo>
                    <a:pt x="3" y="8"/>
                    <a:pt x="2" y="4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6"/>
                    <a:pt x="1" y="13"/>
                    <a:pt x="4" y="20"/>
                  </a:cubicBezTo>
                  <a:cubicBezTo>
                    <a:pt x="8" y="30"/>
                    <a:pt x="15" y="36"/>
                    <a:pt x="23" y="39"/>
                  </a:cubicBezTo>
                  <a:cubicBezTo>
                    <a:pt x="24" y="38"/>
                    <a:pt x="25" y="38"/>
                    <a:pt x="27" y="37"/>
                  </a:cubicBezTo>
                  <a:cubicBezTo>
                    <a:pt x="31" y="36"/>
                    <a:pt x="34" y="33"/>
                    <a:pt x="36" y="30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Rectangle 18">
              <a:extLst>
                <a:ext uri="{FF2B5EF4-FFF2-40B4-BE49-F238E27FC236}">
                  <a16:creationId xmlns:a16="http://schemas.microsoft.com/office/drawing/2014/main" id="{2A3AF083-D206-43FB-849D-8AB8FBAF40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0841" y="5841932"/>
              <a:ext cx="564257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ID" sz="1800" b="1" i="0" u="none" strike="noStrike" cap="none" normalizeH="0" baseline="0" dirty="0">
                  <a:ln>
                    <a:noFill/>
                  </a:ln>
                  <a:solidFill>
                    <a:srgbClr val="808285"/>
                  </a:solidFill>
                  <a:effectLst/>
                  <a:latin typeface="PT Sans" panose="020B0503020203020204" pitchFamily="34" charset="0"/>
                </a:rPr>
                <a:t>c</a:t>
              </a:r>
              <a:r>
                <a:rPr kumimoji="0" lang="id-ID" sz="1800" b="1" i="0" u="none" strike="noStrike" cap="none" normalizeH="0" baseline="0" dirty="0">
                  <a:ln>
                    <a:noFill/>
                  </a:ln>
                  <a:solidFill>
                    <a:srgbClr val="808285"/>
                  </a:solidFill>
                  <a:effectLst/>
                  <a:latin typeface="PT Sans" panose="020B0503020203020204" pitchFamily="34" charset="0"/>
                </a:rPr>
                <a:t>olor</a:t>
              </a:r>
              <a:endParaRPr kumimoji="0" lang="id-ID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0" name="Rectangle 19">
              <a:extLst>
                <a:ext uri="{FF2B5EF4-FFF2-40B4-BE49-F238E27FC236}">
                  <a16:creationId xmlns:a16="http://schemas.microsoft.com/office/drawing/2014/main" id="{D47157F4-4E39-4DF9-9DF2-4FCB62C32E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7943" y="5841932"/>
              <a:ext cx="807913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d-ID" sz="1800" b="0" i="0" u="none" strike="noStrike" cap="none" normalizeH="0" baseline="0" dirty="0">
                  <a:ln>
                    <a:noFill/>
                  </a:ln>
                  <a:solidFill>
                    <a:srgbClr val="808285"/>
                  </a:solidFill>
                  <a:effectLst/>
                  <a:latin typeface="PT Sans" panose="020B0503020203020204" pitchFamily="34" charset="0"/>
                </a:rPr>
                <a:t>creati</a:t>
              </a:r>
              <a:r>
                <a:rPr kumimoji="0" lang="en-ID" sz="1800" b="0" i="0" u="none" strike="noStrike" cap="none" normalizeH="0" baseline="0" dirty="0" err="1">
                  <a:ln>
                    <a:noFill/>
                  </a:ln>
                  <a:solidFill>
                    <a:srgbClr val="808285"/>
                  </a:solidFill>
                  <a:effectLst/>
                  <a:latin typeface="PT Sans" panose="020B0503020203020204" pitchFamily="34" charset="0"/>
                </a:rPr>
                <a:t>ve</a:t>
              </a:r>
              <a:endParaRPr kumimoji="0" lang="id-ID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1" name="Rectangle 22">
              <a:extLst>
                <a:ext uri="{FF2B5EF4-FFF2-40B4-BE49-F238E27FC236}">
                  <a16:creationId xmlns:a16="http://schemas.microsoft.com/office/drawing/2014/main" id="{C92EF510-0F3F-4735-B5BA-F6599EC9BE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2639" y="6073707"/>
              <a:ext cx="98425" cy="158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d-ID" sz="700" b="0" i="0" u="none" strike="noStrike" cap="none" normalizeH="0" baseline="0">
                  <a:ln>
                    <a:noFill/>
                  </a:ln>
                  <a:solidFill>
                    <a:srgbClr val="808285"/>
                  </a:solidFill>
                  <a:effectLst/>
                  <a:latin typeface="PT Sans" panose="020B0503020203020204" pitchFamily="34" charset="0"/>
                </a:rPr>
                <a:t>y</a:t>
              </a:r>
              <a:endParaRPr kumimoji="0" lang="id-ID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2" name="Rectangle 23">
              <a:extLst>
                <a:ext uri="{FF2B5EF4-FFF2-40B4-BE49-F238E27FC236}">
                  <a16:creationId xmlns:a16="http://schemas.microsoft.com/office/drawing/2014/main" id="{745E29C7-811A-4EAE-9926-187E3FA18C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7089" y="6073707"/>
              <a:ext cx="725488" cy="158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d-ID" sz="700" b="0" i="0" u="none" strike="noStrike" cap="none" normalizeH="0" baseline="0" dirty="0">
                  <a:ln>
                    <a:noFill/>
                  </a:ln>
                  <a:solidFill>
                    <a:srgbClr val="808285"/>
                  </a:solidFill>
                  <a:effectLst/>
                  <a:latin typeface="PT Sans" panose="020B0503020203020204" pitchFamily="34" charset="0"/>
                </a:rPr>
                <a:t>our tagline here</a:t>
              </a:r>
              <a:endParaRPr kumimoji="0" lang="id-ID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03CEF0A8-9E21-420F-B3AF-E76F938972AB}"/>
              </a:ext>
            </a:extLst>
          </p:cNvPr>
          <p:cNvGrpSpPr/>
          <p:nvPr/>
        </p:nvGrpSpPr>
        <p:grpSpPr>
          <a:xfrm>
            <a:off x="2735671" y="5802629"/>
            <a:ext cx="1832418" cy="260781"/>
            <a:chOff x="3062288" y="5446713"/>
            <a:chExt cx="4606926" cy="655637"/>
          </a:xfrm>
        </p:grpSpPr>
        <p:sp>
          <p:nvSpPr>
            <p:cNvPr id="34" name="Freeform 42">
              <a:extLst>
                <a:ext uri="{FF2B5EF4-FFF2-40B4-BE49-F238E27FC236}">
                  <a16:creationId xmlns:a16="http://schemas.microsoft.com/office/drawing/2014/main" id="{418C38D9-6F89-4D01-969E-AA3FA67D43A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2288" y="5637213"/>
              <a:ext cx="436563" cy="427037"/>
            </a:xfrm>
            <a:custGeom>
              <a:avLst/>
              <a:gdLst>
                <a:gd name="T0" fmla="*/ 0 w 275"/>
                <a:gd name="T1" fmla="*/ 214 h 269"/>
                <a:gd name="T2" fmla="*/ 190 w 275"/>
                <a:gd name="T3" fmla="*/ 0 h 269"/>
                <a:gd name="T4" fmla="*/ 275 w 275"/>
                <a:gd name="T5" fmla="*/ 269 h 269"/>
                <a:gd name="T6" fmla="*/ 0 w 275"/>
                <a:gd name="T7" fmla="*/ 21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5" h="269">
                  <a:moveTo>
                    <a:pt x="0" y="214"/>
                  </a:moveTo>
                  <a:lnTo>
                    <a:pt x="190" y="0"/>
                  </a:lnTo>
                  <a:lnTo>
                    <a:pt x="275" y="269"/>
                  </a:lnTo>
                  <a:lnTo>
                    <a:pt x="0" y="214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Freeform 43">
              <a:extLst>
                <a:ext uri="{FF2B5EF4-FFF2-40B4-BE49-F238E27FC236}">
                  <a16:creationId xmlns:a16="http://schemas.microsoft.com/office/drawing/2014/main" id="{EC500E93-5E41-4CCA-950D-6FB78E3ED89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2451" y="5672138"/>
              <a:ext cx="384175" cy="369887"/>
            </a:xfrm>
            <a:custGeom>
              <a:avLst/>
              <a:gdLst>
                <a:gd name="T0" fmla="*/ 0 w 242"/>
                <a:gd name="T1" fmla="*/ 185 h 233"/>
                <a:gd name="T2" fmla="*/ 166 w 242"/>
                <a:gd name="T3" fmla="*/ 0 h 233"/>
                <a:gd name="T4" fmla="*/ 242 w 242"/>
                <a:gd name="T5" fmla="*/ 233 h 233"/>
                <a:gd name="T6" fmla="*/ 0 w 242"/>
                <a:gd name="T7" fmla="*/ 185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2" h="233">
                  <a:moveTo>
                    <a:pt x="0" y="185"/>
                  </a:moveTo>
                  <a:lnTo>
                    <a:pt x="166" y="0"/>
                  </a:lnTo>
                  <a:lnTo>
                    <a:pt x="242" y="233"/>
                  </a:lnTo>
                  <a:lnTo>
                    <a:pt x="0" y="185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Freeform 44">
              <a:extLst>
                <a:ext uri="{FF2B5EF4-FFF2-40B4-BE49-F238E27FC236}">
                  <a16:creationId xmlns:a16="http://schemas.microsoft.com/office/drawing/2014/main" id="{A047BEBD-F81D-462C-8CC5-8B20F131ACB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6015038"/>
              <a:ext cx="428625" cy="87312"/>
            </a:xfrm>
            <a:custGeom>
              <a:avLst/>
              <a:gdLst>
                <a:gd name="T0" fmla="*/ 0 w 270"/>
                <a:gd name="T1" fmla="*/ 55 h 55"/>
                <a:gd name="T2" fmla="*/ 270 w 270"/>
                <a:gd name="T3" fmla="*/ 55 h 55"/>
                <a:gd name="T4" fmla="*/ 0 w 270"/>
                <a:gd name="T5" fmla="*/ 0 h 55"/>
                <a:gd name="T6" fmla="*/ 0 w 270"/>
                <a:gd name="T7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0" h="55">
                  <a:moveTo>
                    <a:pt x="0" y="55"/>
                  </a:moveTo>
                  <a:lnTo>
                    <a:pt x="270" y="55"/>
                  </a:lnTo>
                  <a:lnTo>
                    <a:pt x="0" y="0"/>
                  </a:lnTo>
                  <a:lnTo>
                    <a:pt x="0" y="55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Freeform 45">
              <a:extLst>
                <a:ext uri="{FF2B5EF4-FFF2-40B4-BE49-F238E27FC236}">
                  <a16:creationId xmlns:a16="http://schemas.microsoft.com/office/drawing/2014/main" id="{1AF768E9-D60E-4322-ABE1-6D2F66BC7E05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5446713"/>
              <a:ext cx="646113" cy="655637"/>
            </a:xfrm>
            <a:custGeom>
              <a:avLst/>
              <a:gdLst>
                <a:gd name="T0" fmla="*/ 282 w 407"/>
                <a:gd name="T1" fmla="*/ 406 h 413"/>
                <a:gd name="T2" fmla="*/ 178 w 407"/>
                <a:gd name="T3" fmla="*/ 79 h 413"/>
                <a:gd name="T4" fmla="*/ 407 w 407"/>
                <a:gd name="T5" fmla="*/ 281 h 413"/>
                <a:gd name="T6" fmla="*/ 407 w 407"/>
                <a:gd name="T7" fmla="*/ 0 h 413"/>
                <a:gd name="T8" fmla="*/ 0 w 407"/>
                <a:gd name="T9" fmla="*/ 0 h 413"/>
                <a:gd name="T10" fmla="*/ 0 w 407"/>
                <a:gd name="T11" fmla="*/ 271 h 413"/>
                <a:gd name="T12" fmla="*/ 166 w 407"/>
                <a:gd name="T13" fmla="*/ 86 h 413"/>
                <a:gd name="T14" fmla="*/ 270 w 407"/>
                <a:gd name="T15" fmla="*/ 413 h 413"/>
                <a:gd name="T16" fmla="*/ 407 w 407"/>
                <a:gd name="T17" fmla="*/ 413 h 413"/>
                <a:gd name="T18" fmla="*/ 407 w 407"/>
                <a:gd name="T19" fmla="*/ 281 h 413"/>
                <a:gd name="T20" fmla="*/ 282 w 407"/>
                <a:gd name="T21" fmla="*/ 406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7" h="413">
                  <a:moveTo>
                    <a:pt x="282" y="406"/>
                  </a:moveTo>
                  <a:lnTo>
                    <a:pt x="178" y="79"/>
                  </a:lnTo>
                  <a:lnTo>
                    <a:pt x="407" y="281"/>
                  </a:lnTo>
                  <a:lnTo>
                    <a:pt x="407" y="0"/>
                  </a:lnTo>
                  <a:lnTo>
                    <a:pt x="0" y="0"/>
                  </a:lnTo>
                  <a:lnTo>
                    <a:pt x="0" y="271"/>
                  </a:lnTo>
                  <a:lnTo>
                    <a:pt x="166" y="86"/>
                  </a:lnTo>
                  <a:lnTo>
                    <a:pt x="270" y="413"/>
                  </a:lnTo>
                  <a:lnTo>
                    <a:pt x="407" y="413"/>
                  </a:lnTo>
                  <a:lnTo>
                    <a:pt x="407" y="281"/>
                  </a:lnTo>
                  <a:lnTo>
                    <a:pt x="282" y="406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" name="Freeform 46">
              <a:extLst>
                <a:ext uri="{FF2B5EF4-FFF2-40B4-BE49-F238E27FC236}">
                  <a16:creationId xmlns:a16="http://schemas.microsoft.com/office/drawing/2014/main" id="{20532104-854B-4D8D-9662-5E927DBA5A2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9701" y="5465763"/>
              <a:ext cx="301625" cy="427037"/>
            </a:xfrm>
            <a:custGeom>
              <a:avLst/>
              <a:gdLst>
                <a:gd name="T0" fmla="*/ 15 w 80"/>
                <a:gd name="T1" fmla="*/ 43 h 112"/>
                <a:gd name="T2" fmla="*/ 14 w 80"/>
                <a:gd name="T3" fmla="*/ 12 h 112"/>
                <a:gd name="T4" fmla="*/ 8 w 80"/>
                <a:gd name="T5" fmla="*/ 3 h 112"/>
                <a:gd name="T6" fmla="*/ 2 w 80"/>
                <a:gd name="T7" fmla="*/ 3 h 112"/>
                <a:gd name="T8" fmla="*/ 0 w 80"/>
                <a:gd name="T9" fmla="*/ 2 h 112"/>
                <a:gd name="T10" fmla="*/ 3 w 80"/>
                <a:gd name="T11" fmla="*/ 0 h 112"/>
                <a:gd name="T12" fmla="*/ 24 w 80"/>
                <a:gd name="T13" fmla="*/ 1 h 112"/>
                <a:gd name="T14" fmla="*/ 45 w 80"/>
                <a:gd name="T15" fmla="*/ 0 h 112"/>
                <a:gd name="T16" fmla="*/ 73 w 80"/>
                <a:gd name="T17" fmla="*/ 9 h 112"/>
                <a:gd name="T18" fmla="*/ 80 w 80"/>
                <a:gd name="T19" fmla="*/ 26 h 112"/>
                <a:gd name="T20" fmla="*/ 44 w 80"/>
                <a:gd name="T21" fmla="*/ 62 h 112"/>
                <a:gd name="T22" fmla="*/ 41 w 80"/>
                <a:gd name="T23" fmla="*/ 62 h 112"/>
                <a:gd name="T24" fmla="*/ 39 w 80"/>
                <a:gd name="T25" fmla="*/ 61 h 112"/>
                <a:gd name="T26" fmla="*/ 43 w 80"/>
                <a:gd name="T27" fmla="*/ 59 h 112"/>
                <a:gd name="T28" fmla="*/ 63 w 80"/>
                <a:gd name="T29" fmla="*/ 35 h 112"/>
                <a:gd name="T30" fmla="*/ 54 w 80"/>
                <a:gd name="T31" fmla="*/ 12 h 112"/>
                <a:gd name="T32" fmla="*/ 40 w 80"/>
                <a:gd name="T33" fmla="*/ 7 h 112"/>
                <a:gd name="T34" fmla="*/ 34 w 80"/>
                <a:gd name="T35" fmla="*/ 7 h 112"/>
                <a:gd name="T36" fmla="*/ 33 w 80"/>
                <a:gd name="T37" fmla="*/ 10 h 112"/>
                <a:gd name="T38" fmla="*/ 33 w 80"/>
                <a:gd name="T39" fmla="*/ 69 h 112"/>
                <a:gd name="T40" fmla="*/ 33 w 80"/>
                <a:gd name="T41" fmla="*/ 101 h 112"/>
                <a:gd name="T42" fmla="*/ 39 w 80"/>
                <a:gd name="T43" fmla="*/ 109 h 112"/>
                <a:gd name="T44" fmla="*/ 47 w 80"/>
                <a:gd name="T45" fmla="*/ 109 h 112"/>
                <a:gd name="T46" fmla="*/ 49 w 80"/>
                <a:gd name="T47" fmla="*/ 110 h 112"/>
                <a:gd name="T48" fmla="*/ 46 w 80"/>
                <a:gd name="T49" fmla="*/ 112 h 112"/>
                <a:gd name="T50" fmla="*/ 23 w 80"/>
                <a:gd name="T51" fmla="*/ 111 h 112"/>
                <a:gd name="T52" fmla="*/ 5 w 80"/>
                <a:gd name="T53" fmla="*/ 112 h 112"/>
                <a:gd name="T54" fmla="*/ 2 w 80"/>
                <a:gd name="T55" fmla="*/ 110 h 112"/>
                <a:gd name="T56" fmla="*/ 4 w 80"/>
                <a:gd name="T57" fmla="*/ 109 h 112"/>
                <a:gd name="T58" fmla="*/ 10 w 80"/>
                <a:gd name="T59" fmla="*/ 109 h 112"/>
                <a:gd name="T60" fmla="*/ 14 w 80"/>
                <a:gd name="T61" fmla="*/ 100 h 112"/>
                <a:gd name="T62" fmla="*/ 15 w 80"/>
                <a:gd name="T63" fmla="*/ 69 h 112"/>
                <a:gd name="T64" fmla="*/ 15 w 80"/>
                <a:gd name="T65" fmla="*/ 43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0" h="112">
                  <a:moveTo>
                    <a:pt x="15" y="43"/>
                  </a:moveTo>
                  <a:cubicBezTo>
                    <a:pt x="15" y="21"/>
                    <a:pt x="15" y="17"/>
                    <a:pt x="14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4" y="1"/>
                  </a:cubicBezTo>
                  <a:cubicBezTo>
                    <a:pt x="30" y="1"/>
                    <a:pt x="39" y="0"/>
                    <a:pt x="45" y="0"/>
                  </a:cubicBezTo>
                  <a:cubicBezTo>
                    <a:pt x="64" y="0"/>
                    <a:pt x="71" y="7"/>
                    <a:pt x="73" y="9"/>
                  </a:cubicBezTo>
                  <a:cubicBezTo>
                    <a:pt x="76" y="12"/>
                    <a:pt x="80" y="19"/>
                    <a:pt x="80" y="26"/>
                  </a:cubicBezTo>
                  <a:cubicBezTo>
                    <a:pt x="80" y="47"/>
                    <a:pt x="65" y="62"/>
                    <a:pt x="44" y="62"/>
                  </a:cubicBezTo>
                  <a:cubicBezTo>
                    <a:pt x="43" y="62"/>
                    <a:pt x="42" y="62"/>
                    <a:pt x="41" y="62"/>
                  </a:cubicBezTo>
                  <a:cubicBezTo>
                    <a:pt x="40" y="62"/>
                    <a:pt x="39" y="62"/>
                    <a:pt x="39" y="61"/>
                  </a:cubicBezTo>
                  <a:cubicBezTo>
                    <a:pt x="39" y="59"/>
                    <a:pt x="40" y="59"/>
                    <a:pt x="43" y="59"/>
                  </a:cubicBezTo>
                  <a:cubicBezTo>
                    <a:pt x="52" y="59"/>
                    <a:pt x="63" y="50"/>
                    <a:pt x="63" y="35"/>
                  </a:cubicBezTo>
                  <a:cubicBezTo>
                    <a:pt x="63" y="30"/>
                    <a:pt x="63" y="20"/>
                    <a:pt x="54" y="12"/>
                  </a:cubicBezTo>
                  <a:cubicBezTo>
                    <a:pt x="49" y="8"/>
                    <a:pt x="43" y="7"/>
                    <a:pt x="40" y="7"/>
                  </a:cubicBezTo>
                  <a:cubicBezTo>
                    <a:pt x="37" y="7"/>
                    <a:pt x="35" y="7"/>
                    <a:pt x="34" y="7"/>
                  </a:cubicBezTo>
                  <a:cubicBezTo>
                    <a:pt x="33" y="8"/>
                    <a:pt x="33" y="8"/>
                    <a:pt x="33" y="10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3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7" y="109"/>
                  </a:cubicBezTo>
                  <a:cubicBezTo>
                    <a:pt x="48" y="109"/>
                    <a:pt x="49" y="110"/>
                    <a:pt x="49" y="110"/>
                  </a:cubicBezTo>
                  <a:cubicBezTo>
                    <a:pt x="49" y="111"/>
                    <a:pt x="48" y="112"/>
                    <a:pt x="46" y="112"/>
                  </a:cubicBezTo>
                  <a:cubicBezTo>
                    <a:pt x="36" y="112"/>
                    <a:pt x="27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2" y="109"/>
                    <a:pt x="4" y="109"/>
                  </a:cubicBezTo>
                  <a:cubicBezTo>
                    <a:pt x="6" y="109"/>
                    <a:pt x="8" y="109"/>
                    <a:pt x="10" y="109"/>
                  </a:cubicBezTo>
                  <a:cubicBezTo>
                    <a:pt x="12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Freeform 47">
              <a:extLst>
                <a:ext uri="{FF2B5EF4-FFF2-40B4-BE49-F238E27FC236}">
                  <a16:creationId xmlns:a16="http://schemas.microsoft.com/office/drawing/2014/main" id="{EE292AB1-1EDD-472D-A80B-7EF7D6C100A5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1326" y="5465763"/>
              <a:ext cx="428625" cy="427037"/>
            </a:xfrm>
            <a:custGeom>
              <a:avLst/>
              <a:gdLst>
                <a:gd name="T0" fmla="*/ 48 w 114"/>
                <a:gd name="T1" fmla="*/ 74 h 112"/>
                <a:gd name="T2" fmla="*/ 44 w 114"/>
                <a:gd name="T3" fmla="*/ 58 h 112"/>
                <a:gd name="T4" fmla="*/ 18 w 114"/>
                <a:gd name="T5" fmla="*/ 16 h 112"/>
                <a:gd name="T6" fmla="*/ 8 w 114"/>
                <a:gd name="T7" fmla="*/ 5 h 112"/>
                <a:gd name="T8" fmla="*/ 2 w 114"/>
                <a:gd name="T9" fmla="*/ 3 h 112"/>
                <a:gd name="T10" fmla="*/ 0 w 114"/>
                <a:gd name="T11" fmla="*/ 2 h 112"/>
                <a:gd name="T12" fmla="*/ 2 w 114"/>
                <a:gd name="T13" fmla="*/ 0 h 112"/>
                <a:gd name="T14" fmla="*/ 21 w 114"/>
                <a:gd name="T15" fmla="*/ 1 h 112"/>
                <a:gd name="T16" fmla="*/ 37 w 114"/>
                <a:gd name="T17" fmla="*/ 0 h 112"/>
                <a:gd name="T18" fmla="*/ 39 w 114"/>
                <a:gd name="T19" fmla="*/ 2 h 112"/>
                <a:gd name="T20" fmla="*/ 36 w 114"/>
                <a:gd name="T21" fmla="*/ 3 h 112"/>
                <a:gd name="T22" fmla="*/ 34 w 114"/>
                <a:gd name="T23" fmla="*/ 6 h 112"/>
                <a:gd name="T24" fmla="*/ 35 w 114"/>
                <a:gd name="T25" fmla="*/ 11 h 112"/>
                <a:gd name="T26" fmla="*/ 61 w 114"/>
                <a:gd name="T27" fmla="*/ 55 h 112"/>
                <a:gd name="T28" fmla="*/ 83 w 114"/>
                <a:gd name="T29" fmla="*/ 15 h 112"/>
                <a:gd name="T30" fmla="*/ 85 w 114"/>
                <a:gd name="T31" fmla="*/ 7 h 112"/>
                <a:gd name="T32" fmla="*/ 82 w 114"/>
                <a:gd name="T33" fmla="*/ 3 h 112"/>
                <a:gd name="T34" fmla="*/ 79 w 114"/>
                <a:gd name="T35" fmla="*/ 2 h 112"/>
                <a:gd name="T36" fmla="*/ 81 w 114"/>
                <a:gd name="T37" fmla="*/ 0 h 112"/>
                <a:gd name="T38" fmla="*/ 95 w 114"/>
                <a:gd name="T39" fmla="*/ 1 h 112"/>
                <a:gd name="T40" fmla="*/ 111 w 114"/>
                <a:gd name="T41" fmla="*/ 0 h 112"/>
                <a:gd name="T42" fmla="*/ 114 w 114"/>
                <a:gd name="T43" fmla="*/ 2 h 112"/>
                <a:gd name="T44" fmla="*/ 111 w 114"/>
                <a:gd name="T45" fmla="*/ 3 h 112"/>
                <a:gd name="T46" fmla="*/ 104 w 114"/>
                <a:gd name="T47" fmla="*/ 5 h 112"/>
                <a:gd name="T48" fmla="*/ 97 w 114"/>
                <a:gd name="T49" fmla="*/ 12 h 112"/>
                <a:gd name="T50" fmla="*/ 68 w 114"/>
                <a:gd name="T51" fmla="*/ 59 h 112"/>
                <a:gd name="T52" fmla="*/ 66 w 114"/>
                <a:gd name="T53" fmla="*/ 74 h 112"/>
                <a:gd name="T54" fmla="*/ 66 w 114"/>
                <a:gd name="T55" fmla="*/ 86 h 112"/>
                <a:gd name="T56" fmla="*/ 67 w 114"/>
                <a:gd name="T57" fmla="*/ 100 h 112"/>
                <a:gd name="T58" fmla="*/ 73 w 114"/>
                <a:gd name="T59" fmla="*/ 109 h 112"/>
                <a:gd name="T60" fmla="*/ 80 w 114"/>
                <a:gd name="T61" fmla="*/ 109 h 112"/>
                <a:gd name="T62" fmla="*/ 82 w 114"/>
                <a:gd name="T63" fmla="*/ 110 h 112"/>
                <a:gd name="T64" fmla="*/ 79 w 114"/>
                <a:gd name="T65" fmla="*/ 112 h 112"/>
                <a:gd name="T66" fmla="*/ 57 w 114"/>
                <a:gd name="T67" fmla="*/ 111 h 112"/>
                <a:gd name="T68" fmla="*/ 38 w 114"/>
                <a:gd name="T69" fmla="*/ 112 h 112"/>
                <a:gd name="T70" fmla="*/ 35 w 114"/>
                <a:gd name="T71" fmla="*/ 110 h 112"/>
                <a:gd name="T72" fmla="*/ 37 w 114"/>
                <a:gd name="T73" fmla="*/ 109 h 112"/>
                <a:gd name="T74" fmla="*/ 43 w 114"/>
                <a:gd name="T75" fmla="*/ 109 h 112"/>
                <a:gd name="T76" fmla="*/ 47 w 114"/>
                <a:gd name="T77" fmla="*/ 100 h 112"/>
                <a:gd name="T78" fmla="*/ 48 w 114"/>
                <a:gd name="T79" fmla="*/ 86 h 112"/>
                <a:gd name="T80" fmla="*/ 48 w 114"/>
                <a:gd name="T81" fmla="*/ 7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4" h="112">
                  <a:moveTo>
                    <a:pt x="48" y="74"/>
                  </a:moveTo>
                  <a:cubicBezTo>
                    <a:pt x="48" y="66"/>
                    <a:pt x="46" y="62"/>
                    <a:pt x="44" y="58"/>
                  </a:cubicBezTo>
                  <a:cubicBezTo>
                    <a:pt x="43" y="56"/>
                    <a:pt x="23" y="23"/>
                    <a:pt x="18" y="16"/>
                  </a:cubicBezTo>
                  <a:cubicBezTo>
                    <a:pt x="15" y="10"/>
                    <a:pt x="11" y="7"/>
                    <a:pt x="8" y="5"/>
                  </a:cubicBezTo>
                  <a:cubicBezTo>
                    <a:pt x="6" y="4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5" y="0"/>
                    <a:pt x="16" y="1"/>
                    <a:pt x="21" y="1"/>
                  </a:cubicBezTo>
                  <a:cubicBezTo>
                    <a:pt x="24" y="1"/>
                    <a:pt x="30" y="0"/>
                    <a:pt x="37" y="0"/>
                  </a:cubicBezTo>
                  <a:cubicBezTo>
                    <a:pt x="38" y="0"/>
                    <a:pt x="39" y="1"/>
                    <a:pt x="39" y="2"/>
                  </a:cubicBezTo>
                  <a:cubicBezTo>
                    <a:pt x="39" y="3"/>
                    <a:pt x="38" y="3"/>
                    <a:pt x="36" y="3"/>
                  </a:cubicBezTo>
                  <a:cubicBezTo>
                    <a:pt x="34" y="4"/>
                    <a:pt x="34" y="5"/>
                    <a:pt x="34" y="6"/>
                  </a:cubicBezTo>
                  <a:cubicBezTo>
                    <a:pt x="34" y="7"/>
                    <a:pt x="34" y="9"/>
                    <a:pt x="35" y="11"/>
                  </a:cubicBezTo>
                  <a:cubicBezTo>
                    <a:pt x="38" y="15"/>
                    <a:pt x="58" y="51"/>
                    <a:pt x="61" y="55"/>
                  </a:cubicBezTo>
                  <a:cubicBezTo>
                    <a:pt x="62" y="52"/>
                    <a:pt x="81" y="19"/>
                    <a:pt x="83" y="15"/>
                  </a:cubicBezTo>
                  <a:cubicBezTo>
                    <a:pt x="84" y="11"/>
                    <a:pt x="85" y="9"/>
                    <a:pt x="85" y="7"/>
                  </a:cubicBezTo>
                  <a:cubicBezTo>
                    <a:pt x="85" y="5"/>
                    <a:pt x="84" y="4"/>
                    <a:pt x="82" y="3"/>
                  </a:cubicBezTo>
                  <a:cubicBezTo>
                    <a:pt x="80" y="3"/>
                    <a:pt x="79" y="3"/>
                    <a:pt x="79" y="2"/>
                  </a:cubicBezTo>
                  <a:cubicBezTo>
                    <a:pt x="79" y="1"/>
                    <a:pt x="80" y="0"/>
                    <a:pt x="81" y="0"/>
                  </a:cubicBezTo>
                  <a:cubicBezTo>
                    <a:pt x="86" y="0"/>
                    <a:pt x="91" y="1"/>
                    <a:pt x="95" y="1"/>
                  </a:cubicBezTo>
                  <a:cubicBezTo>
                    <a:pt x="99" y="1"/>
                    <a:pt x="108" y="0"/>
                    <a:pt x="111" y="0"/>
                  </a:cubicBezTo>
                  <a:cubicBezTo>
                    <a:pt x="113" y="0"/>
                    <a:pt x="114" y="1"/>
                    <a:pt x="114" y="2"/>
                  </a:cubicBezTo>
                  <a:cubicBezTo>
                    <a:pt x="114" y="3"/>
                    <a:pt x="113" y="3"/>
                    <a:pt x="111" y="3"/>
                  </a:cubicBezTo>
                  <a:cubicBezTo>
                    <a:pt x="109" y="3"/>
                    <a:pt x="107" y="4"/>
                    <a:pt x="104" y="5"/>
                  </a:cubicBezTo>
                  <a:cubicBezTo>
                    <a:pt x="101" y="6"/>
                    <a:pt x="100" y="8"/>
                    <a:pt x="97" y="12"/>
                  </a:cubicBezTo>
                  <a:cubicBezTo>
                    <a:pt x="92" y="18"/>
                    <a:pt x="71" y="53"/>
                    <a:pt x="68" y="59"/>
                  </a:cubicBezTo>
                  <a:cubicBezTo>
                    <a:pt x="66" y="64"/>
                    <a:pt x="66" y="69"/>
                    <a:pt x="66" y="74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8"/>
                    <a:pt x="66" y="94"/>
                    <a:pt x="67" y="100"/>
                  </a:cubicBezTo>
                  <a:cubicBezTo>
                    <a:pt x="67" y="105"/>
                    <a:pt x="68" y="108"/>
                    <a:pt x="73" y="109"/>
                  </a:cubicBezTo>
                  <a:cubicBezTo>
                    <a:pt x="75" y="109"/>
                    <a:pt x="78" y="109"/>
                    <a:pt x="80" y="109"/>
                  </a:cubicBezTo>
                  <a:cubicBezTo>
                    <a:pt x="82" y="109"/>
                    <a:pt x="82" y="110"/>
                    <a:pt x="82" y="110"/>
                  </a:cubicBezTo>
                  <a:cubicBezTo>
                    <a:pt x="82" y="111"/>
                    <a:pt x="81" y="112"/>
                    <a:pt x="79" y="112"/>
                  </a:cubicBezTo>
                  <a:cubicBezTo>
                    <a:pt x="70" y="112"/>
                    <a:pt x="61" y="111"/>
                    <a:pt x="57" y="111"/>
                  </a:cubicBezTo>
                  <a:cubicBezTo>
                    <a:pt x="53" y="111"/>
                    <a:pt x="44" y="112"/>
                    <a:pt x="38" y="112"/>
                  </a:cubicBezTo>
                  <a:cubicBezTo>
                    <a:pt x="36" y="112"/>
                    <a:pt x="35" y="112"/>
                    <a:pt x="35" y="110"/>
                  </a:cubicBezTo>
                  <a:cubicBezTo>
                    <a:pt x="35" y="110"/>
                    <a:pt x="36" y="109"/>
                    <a:pt x="37" y="109"/>
                  </a:cubicBezTo>
                  <a:cubicBezTo>
                    <a:pt x="39" y="109"/>
                    <a:pt x="41" y="109"/>
                    <a:pt x="43" y="109"/>
                  </a:cubicBezTo>
                  <a:cubicBezTo>
                    <a:pt x="46" y="108"/>
                    <a:pt x="47" y="105"/>
                    <a:pt x="47" y="100"/>
                  </a:cubicBezTo>
                  <a:cubicBezTo>
                    <a:pt x="48" y="94"/>
                    <a:pt x="48" y="88"/>
                    <a:pt x="48" y="86"/>
                  </a:cubicBezTo>
                  <a:lnTo>
                    <a:pt x="48" y="74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" name="Freeform 48">
              <a:extLst>
                <a:ext uri="{FF2B5EF4-FFF2-40B4-BE49-F238E27FC236}">
                  <a16:creationId xmlns:a16="http://schemas.microsoft.com/office/drawing/2014/main" id="{090D5C5D-9CA8-4471-800A-A3B5CBCC9AB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3126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5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5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8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3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3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Freeform 49">
              <a:extLst>
                <a:ext uri="{FF2B5EF4-FFF2-40B4-BE49-F238E27FC236}">
                  <a16:creationId xmlns:a16="http://schemas.microsoft.com/office/drawing/2014/main" id="{C35B352A-54DC-437B-B9B6-22C7C47128A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32376" y="5457825"/>
              <a:ext cx="455613" cy="434975"/>
            </a:xfrm>
            <a:custGeom>
              <a:avLst/>
              <a:gdLst>
                <a:gd name="T0" fmla="*/ 39 w 121"/>
                <a:gd name="T1" fmla="*/ 76 h 114"/>
                <a:gd name="T2" fmla="*/ 38 w 121"/>
                <a:gd name="T3" fmla="*/ 77 h 114"/>
                <a:gd name="T4" fmla="*/ 30 w 121"/>
                <a:gd name="T5" fmla="*/ 98 h 114"/>
                <a:gd name="T6" fmla="*/ 28 w 121"/>
                <a:gd name="T7" fmla="*/ 107 h 114"/>
                <a:gd name="T8" fmla="*/ 33 w 121"/>
                <a:gd name="T9" fmla="*/ 111 h 114"/>
                <a:gd name="T10" fmla="*/ 36 w 121"/>
                <a:gd name="T11" fmla="*/ 111 h 114"/>
                <a:gd name="T12" fmla="*/ 38 w 121"/>
                <a:gd name="T13" fmla="*/ 112 h 114"/>
                <a:gd name="T14" fmla="*/ 35 w 121"/>
                <a:gd name="T15" fmla="*/ 114 h 114"/>
                <a:gd name="T16" fmla="*/ 20 w 121"/>
                <a:gd name="T17" fmla="*/ 113 h 114"/>
                <a:gd name="T18" fmla="*/ 2 w 121"/>
                <a:gd name="T19" fmla="*/ 114 h 114"/>
                <a:gd name="T20" fmla="*/ 0 w 121"/>
                <a:gd name="T21" fmla="*/ 112 h 114"/>
                <a:gd name="T22" fmla="*/ 1 w 121"/>
                <a:gd name="T23" fmla="*/ 111 h 114"/>
                <a:gd name="T24" fmla="*/ 6 w 121"/>
                <a:gd name="T25" fmla="*/ 111 h 114"/>
                <a:gd name="T26" fmla="*/ 18 w 121"/>
                <a:gd name="T27" fmla="*/ 98 h 114"/>
                <a:gd name="T28" fmla="*/ 55 w 121"/>
                <a:gd name="T29" fmla="*/ 6 h 114"/>
                <a:gd name="T30" fmla="*/ 60 w 121"/>
                <a:gd name="T31" fmla="*/ 0 h 114"/>
                <a:gd name="T32" fmla="*/ 63 w 121"/>
                <a:gd name="T33" fmla="*/ 5 h 114"/>
                <a:gd name="T34" fmla="*/ 100 w 121"/>
                <a:gd name="T35" fmla="*/ 95 h 114"/>
                <a:gd name="T36" fmla="*/ 113 w 121"/>
                <a:gd name="T37" fmla="*/ 111 h 114"/>
                <a:gd name="T38" fmla="*/ 119 w 121"/>
                <a:gd name="T39" fmla="*/ 111 h 114"/>
                <a:gd name="T40" fmla="*/ 121 w 121"/>
                <a:gd name="T41" fmla="*/ 112 h 114"/>
                <a:gd name="T42" fmla="*/ 114 w 121"/>
                <a:gd name="T43" fmla="*/ 114 h 114"/>
                <a:gd name="T44" fmla="*/ 86 w 121"/>
                <a:gd name="T45" fmla="*/ 114 h 114"/>
                <a:gd name="T46" fmla="*/ 82 w 121"/>
                <a:gd name="T47" fmla="*/ 112 h 114"/>
                <a:gd name="T48" fmla="*/ 84 w 121"/>
                <a:gd name="T49" fmla="*/ 111 h 114"/>
                <a:gd name="T50" fmla="*/ 85 w 121"/>
                <a:gd name="T51" fmla="*/ 108 h 114"/>
                <a:gd name="T52" fmla="*/ 73 w 121"/>
                <a:gd name="T53" fmla="*/ 77 h 114"/>
                <a:gd name="T54" fmla="*/ 72 w 121"/>
                <a:gd name="T55" fmla="*/ 76 h 114"/>
                <a:gd name="T56" fmla="*/ 39 w 121"/>
                <a:gd name="T57" fmla="*/ 76 h 114"/>
                <a:gd name="T58" fmla="*/ 69 w 121"/>
                <a:gd name="T59" fmla="*/ 69 h 114"/>
                <a:gd name="T60" fmla="*/ 70 w 121"/>
                <a:gd name="T61" fmla="*/ 68 h 114"/>
                <a:gd name="T62" fmla="*/ 57 w 121"/>
                <a:gd name="T63" fmla="*/ 32 h 114"/>
                <a:gd name="T64" fmla="*/ 56 w 121"/>
                <a:gd name="T65" fmla="*/ 30 h 114"/>
                <a:gd name="T66" fmla="*/ 55 w 121"/>
                <a:gd name="T67" fmla="*/ 32 h 114"/>
                <a:gd name="T68" fmla="*/ 41 w 121"/>
                <a:gd name="T69" fmla="*/ 68 h 114"/>
                <a:gd name="T70" fmla="*/ 42 w 121"/>
                <a:gd name="T71" fmla="*/ 69 h 114"/>
                <a:gd name="T72" fmla="*/ 69 w 121"/>
                <a:gd name="T73" fmla="*/ 6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1" h="114">
                  <a:moveTo>
                    <a:pt x="39" y="76"/>
                  </a:moveTo>
                  <a:cubicBezTo>
                    <a:pt x="38" y="76"/>
                    <a:pt x="38" y="77"/>
                    <a:pt x="38" y="77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28" y="101"/>
                    <a:pt x="28" y="105"/>
                    <a:pt x="28" y="107"/>
                  </a:cubicBezTo>
                  <a:cubicBezTo>
                    <a:pt x="28" y="109"/>
                    <a:pt x="29" y="111"/>
                    <a:pt x="33" y="111"/>
                  </a:cubicBezTo>
                  <a:cubicBezTo>
                    <a:pt x="36" y="111"/>
                    <a:pt x="36" y="111"/>
                    <a:pt x="36" y="111"/>
                  </a:cubicBezTo>
                  <a:cubicBezTo>
                    <a:pt x="37" y="111"/>
                    <a:pt x="38" y="111"/>
                    <a:pt x="38" y="112"/>
                  </a:cubicBezTo>
                  <a:cubicBezTo>
                    <a:pt x="38" y="114"/>
                    <a:pt x="37" y="114"/>
                    <a:pt x="35" y="114"/>
                  </a:cubicBezTo>
                  <a:cubicBezTo>
                    <a:pt x="31" y="114"/>
                    <a:pt x="24" y="113"/>
                    <a:pt x="20" y="113"/>
                  </a:cubicBezTo>
                  <a:cubicBezTo>
                    <a:pt x="18" y="113"/>
                    <a:pt x="10" y="114"/>
                    <a:pt x="2" y="114"/>
                  </a:cubicBezTo>
                  <a:cubicBezTo>
                    <a:pt x="0" y="114"/>
                    <a:pt x="0" y="114"/>
                    <a:pt x="0" y="112"/>
                  </a:cubicBezTo>
                  <a:cubicBezTo>
                    <a:pt x="0" y="111"/>
                    <a:pt x="0" y="111"/>
                    <a:pt x="1" y="111"/>
                  </a:cubicBezTo>
                  <a:cubicBezTo>
                    <a:pt x="3" y="111"/>
                    <a:pt x="5" y="111"/>
                    <a:pt x="6" y="111"/>
                  </a:cubicBezTo>
                  <a:cubicBezTo>
                    <a:pt x="13" y="110"/>
                    <a:pt x="15" y="105"/>
                    <a:pt x="18" y="98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57" y="2"/>
                    <a:pt x="58" y="0"/>
                    <a:pt x="60" y="0"/>
                  </a:cubicBezTo>
                  <a:cubicBezTo>
                    <a:pt x="61" y="0"/>
                    <a:pt x="62" y="2"/>
                    <a:pt x="63" y="5"/>
                  </a:cubicBezTo>
                  <a:cubicBezTo>
                    <a:pt x="67" y="13"/>
                    <a:pt x="90" y="72"/>
                    <a:pt x="100" y="95"/>
                  </a:cubicBezTo>
                  <a:cubicBezTo>
                    <a:pt x="105" y="108"/>
                    <a:pt x="110" y="110"/>
                    <a:pt x="113" y="111"/>
                  </a:cubicBezTo>
                  <a:cubicBezTo>
                    <a:pt x="115" y="111"/>
                    <a:pt x="117" y="111"/>
                    <a:pt x="119" y="111"/>
                  </a:cubicBezTo>
                  <a:cubicBezTo>
                    <a:pt x="120" y="111"/>
                    <a:pt x="121" y="111"/>
                    <a:pt x="121" y="112"/>
                  </a:cubicBezTo>
                  <a:cubicBezTo>
                    <a:pt x="121" y="114"/>
                    <a:pt x="120" y="114"/>
                    <a:pt x="114" y="114"/>
                  </a:cubicBezTo>
                  <a:cubicBezTo>
                    <a:pt x="109" y="114"/>
                    <a:pt x="98" y="114"/>
                    <a:pt x="86" y="114"/>
                  </a:cubicBezTo>
                  <a:cubicBezTo>
                    <a:pt x="84" y="113"/>
                    <a:pt x="82" y="113"/>
                    <a:pt x="82" y="112"/>
                  </a:cubicBezTo>
                  <a:cubicBezTo>
                    <a:pt x="82" y="111"/>
                    <a:pt x="82" y="111"/>
                    <a:pt x="84" y="111"/>
                  </a:cubicBezTo>
                  <a:cubicBezTo>
                    <a:pt x="85" y="111"/>
                    <a:pt x="86" y="109"/>
                    <a:pt x="85" y="108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7"/>
                    <a:pt x="73" y="76"/>
                    <a:pt x="72" y="76"/>
                  </a:cubicBezTo>
                  <a:lnTo>
                    <a:pt x="39" y="76"/>
                  </a:lnTo>
                  <a:close/>
                  <a:moveTo>
                    <a:pt x="69" y="69"/>
                  </a:moveTo>
                  <a:cubicBezTo>
                    <a:pt x="70" y="69"/>
                    <a:pt x="70" y="68"/>
                    <a:pt x="70" y="68"/>
                  </a:cubicBezTo>
                  <a:cubicBezTo>
                    <a:pt x="57" y="32"/>
                    <a:pt x="57" y="32"/>
                    <a:pt x="57" y="32"/>
                  </a:cubicBezTo>
                  <a:cubicBezTo>
                    <a:pt x="56" y="31"/>
                    <a:pt x="56" y="30"/>
                    <a:pt x="56" y="30"/>
                  </a:cubicBezTo>
                  <a:cubicBezTo>
                    <a:pt x="55" y="30"/>
                    <a:pt x="55" y="31"/>
                    <a:pt x="55" y="32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9"/>
                    <a:pt x="42" y="69"/>
                  </a:cubicBezTo>
                  <a:lnTo>
                    <a:pt x="69" y="69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Freeform 50">
              <a:extLst>
                <a:ext uri="{FF2B5EF4-FFF2-40B4-BE49-F238E27FC236}">
                  <a16:creationId xmlns:a16="http://schemas.microsoft.com/office/drawing/2014/main" id="{4D5680B3-30F7-4BC1-84B3-DF636DE49720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9726" y="5465763"/>
              <a:ext cx="628650" cy="434975"/>
            </a:xfrm>
            <a:custGeom>
              <a:avLst/>
              <a:gdLst>
                <a:gd name="T0" fmla="*/ 14 w 167"/>
                <a:gd name="T1" fmla="*/ 15 h 114"/>
                <a:gd name="T2" fmla="*/ 8 w 167"/>
                <a:gd name="T3" fmla="*/ 4 h 114"/>
                <a:gd name="T4" fmla="*/ 2 w 167"/>
                <a:gd name="T5" fmla="*/ 3 h 114"/>
                <a:gd name="T6" fmla="*/ 0 w 167"/>
                <a:gd name="T7" fmla="*/ 2 h 114"/>
                <a:gd name="T8" fmla="*/ 3 w 167"/>
                <a:gd name="T9" fmla="*/ 0 h 114"/>
                <a:gd name="T10" fmla="*/ 20 w 167"/>
                <a:gd name="T11" fmla="*/ 1 h 114"/>
                <a:gd name="T12" fmla="*/ 37 w 167"/>
                <a:gd name="T13" fmla="*/ 0 h 114"/>
                <a:gd name="T14" fmla="*/ 40 w 167"/>
                <a:gd name="T15" fmla="*/ 2 h 114"/>
                <a:gd name="T16" fmla="*/ 37 w 167"/>
                <a:gd name="T17" fmla="*/ 3 h 114"/>
                <a:gd name="T18" fmla="*/ 33 w 167"/>
                <a:gd name="T19" fmla="*/ 4 h 114"/>
                <a:gd name="T20" fmla="*/ 32 w 167"/>
                <a:gd name="T21" fmla="*/ 7 h 114"/>
                <a:gd name="T22" fmla="*/ 35 w 167"/>
                <a:gd name="T23" fmla="*/ 20 h 114"/>
                <a:gd name="T24" fmla="*/ 54 w 167"/>
                <a:gd name="T25" fmla="*/ 83 h 114"/>
                <a:gd name="T26" fmla="*/ 54 w 167"/>
                <a:gd name="T27" fmla="*/ 83 h 114"/>
                <a:gd name="T28" fmla="*/ 83 w 167"/>
                <a:gd name="T29" fmla="*/ 6 h 114"/>
                <a:gd name="T30" fmla="*/ 87 w 167"/>
                <a:gd name="T31" fmla="*/ 1 h 114"/>
                <a:gd name="T32" fmla="*/ 91 w 167"/>
                <a:gd name="T33" fmla="*/ 8 h 114"/>
                <a:gd name="T34" fmla="*/ 121 w 167"/>
                <a:gd name="T35" fmla="*/ 82 h 114"/>
                <a:gd name="T36" fmla="*/ 122 w 167"/>
                <a:gd name="T37" fmla="*/ 82 h 114"/>
                <a:gd name="T38" fmla="*/ 142 w 167"/>
                <a:gd name="T39" fmla="*/ 16 h 114"/>
                <a:gd name="T40" fmla="*/ 143 w 167"/>
                <a:gd name="T41" fmla="*/ 7 h 114"/>
                <a:gd name="T42" fmla="*/ 136 w 167"/>
                <a:gd name="T43" fmla="*/ 3 h 114"/>
                <a:gd name="T44" fmla="*/ 133 w 167"/>
                <a:gd name="T45" fmla="*/ 2 h 114"/>
                <a:gd name="T46" fmla="*/ 137 w 167"/>
                <a:gd name="T47" fmla="*/ 0 h 114"/>
                <a:gd name="T48" fmla="*/ 152 w 167"/>
                <a:gd name="T49" fmla="*/ 1 h 114"/>
                <a:gd name="T50" fmla="*/ 164 w 167"/>
                <a:gd name="T51" fmla="*/ 0 h 114"/>
                <a:gd name="T52" fmla="*/ 167 w 167"/>
                <a:gd name="T53" fmla="*/ 2 h 114"/>
                <a:gd name="T54" fmla="*/ 165 w 167"/>
                <a:gd name="T55" fmla="*/ 3 h 114"/>
                <a:gd name="T56" fmla="*/ 160 w 167"/>
                <a:gd name="T57" fmla="*/ 4 h 114"/>
                <a:gd name="T58" fmla="*/ 152 w 167"/>
                <a:gd name="T59" fmla="*/ 19 h 114"/>
                <a:gd name="T60" fmla="*/ 122 w 167"/>
                <a:gd name="T61" fmla="*/ 107 h 114"/>
                <a:gd name="T62" fmla="*/ 118 w 167"/>
                <a:gd name="T63" fmla="*/ 114 h 114"/>
                <a:gd name="T64" fmla="*/ 113 w 167"/>
                <a:gd name="T65" fmla="*/ 107 h 114"/>
                <a:gd name="T66" fmla="*/ 83 w 167"/>
                <a:gd name="T67" fmla="*/ 33 h 114"/>
                <a:gd name="T68" fmla="*/ 82 w 167"/>
                <a:gd name="T69" fmla="*/ 33 h 114"/>
                <a:gd name="T70" fmla="*/ 54 w 167"/>
                <a:gd name="T71" fmla="*/ 106 h 114"/>
                <a:gd name="T72" fmla="*/ 48 w 167"/>
                <a:gd name="T73" fmla="*/ 114 h 114"/>
                <a:gd name="T74" fmla="*/ 45 w 167"/>
                <a:gd name="T75" fmla="*/ 108 h 114"/>
                <a:gd name="T76" fmla="*/ 14 w 167"/>
                <a:gd name="T77" fmla="*/ 1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7" h="114">
                  <a:moveTo>
                    <a:pt x="14" y="15"/>
                  </a:moveTo>
                  <a:cubicBezTo>
                    <a:pt x="12" y="9"/>
                    <a:pt x="10" y="6"/>
                    <a:pt x="8" y="4"/>
                  </a:cubicBezTo>
                  <a:cubicBezTo>
                    <a:pt x="6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19" y="1"/>
                    <a:pt x="20" y="1"/>
                  </a:cubicBezTo>
                  <a:cubicBezTo>
                    <a:pt x="22" y="1"/>
                    <a:pt x="28" y="0"/>
                    <a:pt x="37" y="0"/>
                  </a:cubicBezTo>
                  <a:cubicBezTo>
                    <a:pt x="39" y="0"/>
                    <a:pt x="40" y="1"/>
                    <a:pt x="40" y="2"/>
                  </a:cubicBezTo>
                  <a:cubicBezTo>
                    <a:pt x="40" y="3"/>
                    <a:pt x="38" y="3"/>
                    <a:pt x="37" y="3"/>
                  </a:cubicBezTo>
                  <a:cubicBezTo>
                    <a:pt x="36" y="3"/>
                    <a:pt x="34" y="3"/>
                    <a:pt x="33" y="4"/>
                  </a:cubicBezTo>
                  <a:cubicBezTo>
                    <a:pt x="32" y="4"/>
                    <a:pt x="32" y="5"/>
                    <a:pt x="32" y="7"/>
                  </a:cubicBezTo>
                  <a:cubicBezTo>
                    <a:pt x="32" y="9"/>
                    <a:pt x="33" y="14"/>
                    <a:pt x="35" y="20"/>
                  </a:cubicBezTo>
                  <a:cubicBezTo>
                    <a:pt x="37" y="30"/>
                    <a:pt x="51" y="75"/>
                    <a:pt x="54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83" y="6"/>
                    <a:pt x="83" y="6"/>
                    <a:pt x="83" y="6"/>
                  </a:cubicBezTo>
                  <a:cubicBezTo>
                    <a:pt x="84" y="2"/>
                    <a:pt x="85" y="1"/>
                    <a:pt x="87" y="1"/>
                  </a:cubicBezTo>
                  <a:cubicBezTo>
                    <a:pt x="88" y="1"/>
                    <a:pt x="89" y="3"/>
                    <a:pt x="91" y="8"/>
                  </a:cubicBezTo>
                  <a:cubicBezTo>
                    <a:pt x="121" y="82"/>
                    <a:pt x="121" y="82"/>
                    <a:pt x="121" y="82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25" y="72"/>
                    <a:pt x="136" y="33"/>
                    <a:pt x="142" y="16"/>
                  </a:cubicBezTo>
                  <a:cubicBezTo>
                    <a:pt x="143" y="13"/>
                    <a:pt x="143" y="10"/>
                    <a:pt x="143" y="7"/>
                  </a:cubicBezTo>
                  <a:cubicBezTo>
                    <a:pt x="143" y="5"/>
                    <a:pt x="142" y="3"/>
                    <a:pt x="136" y="3"/>
                  </a:cubicBezTo>
                  <a:cubicBezTo>
                    <a:pt x="134" y="3"/>
                    <a:pt x="133" y="3"/>
                    <a:pt x="133" y="2"/>
                  </a:cubicBezTo>
                  <a:cubicBezTo>
                    <a:pt x="133" y="1"/>
                    <a:pt x="135" y="0"/>
                    <a:pt x="137" y="0"/>
                  </a:cubicBezTo>
                  <a:cubicBezTo>
                    <a:pt x="145" y="0"/>
                    <a:pt x="151" y="1"/>
                    <a:pt x="152" y="1"/>
                  </a:cubicBezTo>
                  <a:cubicBezTo>
                    <a:pt x="153" y="1"/>
                    <a:pt x="159" y="0"/>
                    <a:pt x="164" y="0"/>
                  </a:cubicBezTo>
                  <a:cubicBezTo>
                    <a:pt x="166" y="0"/>
                    <a:pt x="167" y="1"/>
                    <a:pt x="167" y="2"/>
                  </a:cubicBezTo>
                  <a:cubicBezTo>
                    <a:pt x="167" y="3"/>
                    <a:pt x="166" y="3"/>
                    <a:pt x="165" y="3"/>
                  </a:cubicBezTo>
                  <a:cubicBezTo>
                    <a:pt x="163" y="3"/>
                    <a:pt x="161" y="3"/>
                    <a:pt x="160" y="4"/>
                  </a:cubicBezTo>
                  <a:cubicBezTo>
                    <a:pt x="156" y="5"/>
                    <a:pt x="155" y="11"/>
                    <a:pt x="152" y="19"/>
                  </a:cubicBezTo>
                  <a:cubicBezTo>
                    <a:pt x="145" y="38"/>
                    <a:pt x="129" y="85"/>
                    <a:pt x="122" y="107"/>
                  </a:cubicBezTo>
                  <a:cubicBezTo>
                    <a:pt x="120" y="112"/>
                    <a:pt x="120" y="114"/>
                    <a:pt x="118" y="114"/>
                  </a:cubicBezTo>
                  <a:cubicBezTo>
                    <a:pt x="116" y="114"/>
                    <a:pt x="115" y="112"/>
                    <a:pt x="113" y="107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2" y="33"/>
                    <a:pt x="82" y="33"/>
                    <a:pt x="82" y="33"/>
                  </a:cubicBezTo>
                  <a:cubicBezTo>
                    <a:pt x="79" y="40"/>
                    <a:pt x="60" y="93"/>
                    <a:pt x="54" y="106"/>
                  </a:cubicBezTo>
                  <a:cubicBezTo>
                    <a:pt x="51" y="112"/>
                    <a:pt x="50" y="114"/>
                    <a:pt x="48" y="114"/>
                  </a:cubicBezTo>
                  <a:cubicBezTo>
                    <a:pt x="47" y="114"/>
                    <a:pt x="46" y="112"/>
                    <a:pt x="45" y="108"/>
                  </a:cubicBezTo>
                  <a:lnTo>
                    <a:pt x="14" y="15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Freeform 51">
              <a:extLst>
                <a:ext uri="{FF2B5EF4-FFF2-40B4-BE49-F238E27FC236}">
                  <a16:creationId xmlns:a16="http://schemas.microsoft.com/office/drawing/2014/main" id="{2AA99A4E-12F3-4C52-86B5-A84D59776A5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62663" y="5457825"/>
              <a:ext cx="450850" cy="442912"/>
            </a:xfrm>
            <a:custGeom>
              <a:avLst/>
              <a:gdLst>
                <a:gd name="T0" fmla="*/ 0 w 120"/>
                <a:gd name="T1" fmla="*/ 58 h 116"/>
                <a:gd name="T2" fmla="*/ 60 w 120"/>
                <a:gd name="T3" fmla="*/ 0 h 116"/>
                <a:gd name="T4" fmla="*/ 120 w 120"/>
                <a:gd name="T5" fmla="*/ 55 h 116"/>
                <a:gd name="T6" fmla="*/ 59 w 120"/>
                <a:gd name="T7" fmla="*/ 116 h 116"/>
                <a:gd name="T8" fmla="*/ 0 w 120"/>
                <a:gd name="T9" fmla="*/ 58 h 116"/>
                <a:gd name="T10" fmla="*/ 99 w 120"/>
                <a:gd name="T11" fmla="*/ 61 h 116"/>
                <a:gd name="T12" fmla="*/ 56 w 120"/>
                <a:gd name="T13" fmla="*/ 7 h 116"/>
                <a:gd name="T14" fmla="*/ 20 w 120"/>
                <a:gd name="T15" fmla="*/ 54 h 116"/>
                <a:gd name="T16" fmla="*/ 65 w 120"/>
                <a:gd name="T17" fmla="*/ 109 h 116"/>
                <a:gd name="T18" fmla="*/ 99 w 120"/>
                <a:gd name="T19" fmla="*/ 6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0" h="116">
                  <a:moveTo>
                    <a:pt x="0" y="58"/>
                  </a:moveTo>
                  <a:cubicBezTo>
                    <a:pt x="0" y="33"/>
                    <a:pt x="16" y="0"/>
                    <a:pt x="60" y="0"/>
                  </a:cubicBezTo>
                  <a:cubicBezTo>
                    <a:pt x="97" y="0"/>
                    <a:pt x="120" y="22"/>
                    <a:pt x="120" y="55"/>
                  </a:cubicBezTo>
                  <a:cubicBezTo>
                    <a:pt x="120" y="89"/>
                    <a:pt x="96" y="116"/>
                    <a:pt x="59" y="116"/>
                  </a:cubicBezTo>
                  <a:cubicBezTo>
                    <a:pt x="17" y="116"/>
                    <a:pt x="0" y="84"/>
                    <a:pt x="0" y="58"/>
                  </a:cubicBezTo>
                  <a:close/>
                  <a:moveTo>
                    <a:pt x="99" y="61"/>
                  </a:moveTo>
                  <a:cubicBezTo>
                    <a:pt x="99" y="28"/>
                    <a:pt x="80" y="7"/>
                    <a:pt x="56" y="7"/>
                  </a:cubicBezTo>
                  <a:cubicBezTo>
                    <a:pt x="39" y="7"/>
                    <a:pt x="20" y="17"/>
                    <a:pt x="20" y="54"/>
                  </a:cubicBezTo>
                  <a:cubicBezTo>
                    <a:pt x="20" y="84"/>
                    <a:pt x="37" y="109"/>
                    <a:pt x="65" y="109"/>
                  </a:cubicBezTo>
                  <a:cubicBezTo>
                    <a:pt x="75" y="109"/>
                    <a:pt x="99" y="104"/>
                    <a:pt x="99" y="61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" name="Freeform 52">
              <a:extLst>
                <a:ext uri="{FF2B5EF4-FFF2-40B4-BE49-F238E27FC236}">
                  <a16:creationId xmlns:a16="http://schemas.microsoft.com/office/drawing/2014/main" id="{29C6EEF0-2DDC-4FDE-920F-8B38D39982F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73838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4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7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4" y="109"/>
                  </a:cubicBezTo>
                  <a:cubicBezTo>
                    <a:pt x="7" y="109"/>
                    <a:pt x="8" y="109"/>
                    <a:pt x="10" y="109"/>
                  </a:cubicBezTo>
                  <a:cubicBezTo>
                    <a:pt x="13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2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2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" name="Freeform 53">
              <a:extLst>
                <a:ext uri="{FF2B5EF4-FFF2-40B4-BE49-F238E27FC236}">
                  <a16:creationId xmlns:a16="http://schemas.microsoft.com/office/drawing/2014/main" id="{3AC02E88-2526-414E-827A-974B9D57E2E8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1351" y="5465763"/>
              <a:ext cx="447675" cy="427037"/>
            </a:xfrm>
            <a:custGeom>
              <a:avLst/>
              <a:gdLst>
                <a:gd name="T0" fmla="*/ 33 w 119"/>
                <a:gd name="T1" fmla="*/ 50 h 112"/>
                <a:gd name="T2" fmla="*/ 34 w 119"/>
                <a:gd name="T3" fmla="*/ 50 h 112"/>
                <a:gd name="T4" fmla="*/ 65 w 119"/>
                <a:gd name="T5" fmla="*/ 17 h 112"/>
                <a:gd name="T6" fmla="*/ 72 w 119"/>
                <a:gd name="T7" fmla="*/ 6 h 112"/>
                <a:gd name="T8" fmla="*/ 70 w 119"/>
                <a:gd name="T9" fmla="*/ 3 h 112"/>
                <a:gd name="T10" fmla="*/ 68 w 119"/>
                <a:gd name="T11" fmla="*/ 2 h 112"/>
                <a:gd name="T12" fmla="*/ 70 w 119"/>
                <a:gd name="T13" fmla="*/ 0 h 112"/>
                <a:gd name="T14" fmla="*/ 86 w 119"/>
                <a:gd name="T15" fmla="*/ 1 h 112"/>
                <a:gd name="T16" fmla="*/ 103 w 119"/>
                <a:gd name="T17" fmla="*/ 0 h 112"/>
                <a:gd name="T18" fmla="*/ 105 w 119"/>
                <a:gd name="T19" fmla="*/ 2 h 112"/>
                <a:gd name="T20" fmla="*/ 103 w 119"/>
                <a:gd name="T21" fmla="*/ 3 h 112"/>
                <a:gd name="T22" fmla="*/ 95 w 119"/>
                <a:gd name="T23" fmla="*/ 5 h 112"/>
                <a:gd name="T24" fmla="*/ 79 w 119"/>
                <a:gd name="T25" fmla="*/ 16 h 112"/>
                <a:gd name="T26" fmla="*/ 47 w 119"/>
                <a:gd name="T27" fmla="*/ 48 h 112"/>
                <a:gd name="T28" fmla="*/ 87 w 119"/>
                <a:gd name="T29" fmla="*/ 91 h 112"/>
                <a:gd name="T30" fmla="*/ 108 w 119"/>
                <a:gd name="T31" fmla="*/ 107 h 112"/>
                <a:gd name="T32" fmla="*/ 117 w 119"/>
                <a:gd name="T33" fmla="*/ 109 h 112"/>
                <a:gd name="T34" fmla="*/ 119 w 119"/>
                <a:gd name="T35" fmla="*/ 110 h 112"/>
                <a:gd name="T36" fmla="*/ 115 w 119"/>
                <a:gd name="T37" fmla="*/ 112 h 112"/>
                <a:gd name="T38" fmla="*/ 103 w 119"/>
                <a:gd name="T39" fmla="*/ 112 h 112"/>
                <a:gd name="T40" fmla="*/ 92 w 119"/>
                <a:gd name="T41" fmla="*/ 112 h 112"/>
                <a:gd name="T42" fmla="*/ 74 w 119"/>
                <a:gd name="T43" fmla="*/ 102 h 112"/>
                <a:gd name="T44" fmla="*/ 35 w 119"/>
                <a:gd name="T45" fmla="*/ 58 h 112"/>
                <a:gd name="T46" fmla="*/ 34 w 119"/>
                <a:gd name="T47" fmla="*/ 56 h 112"/>
                <a:gd name="T48" fmla="*/ 33 w 119"/>
                <a:gd name="T49" fmla="*/ 56 h 112"/>
                <a:gd name="T50" fmla="*/ 33 w 119"/>
                <a:gd name="T51" fmla="*/ 69 h 112"/>
                <a:gd name="T52" fmla="*/ 34 w 119"/>
                <a:gd name="T53" fmla="*/ 101 h 112"/>
                <a:gd name="T54" fmla="*/ 39 w 119"/>
                <a:gd name="T55" fmla="*/ 109 h 112"/>
                <a:gd name="T56" fmla="*/ 46 w 119"/>
                <a:gd name="T57" fmla="*/ 109 h 112"/>
                <a:gd name="T58" fmla="*/ 48 w 119"/>
                <a:gd name="T59" fmla="*/ 110 h 112"/>
                <a:gd name="T60" fmla="*/ 45 w 119"/>
                <a:gd name="T61" fmla="*/ 112 h 112"/>
                <a:gd name="T62" fmla="*/ 24 w 119"/>
                <a:gd name="T63" fmla="*/ 111 h 112"/>
                <a:gd name="T64" fmla="*/ 5 w 119"/>
                <a:gd name="T65" fmla="*/ 112 h 112"/>
                <a:gd name="T66" fmla="*/ 2 w 119"/>
                <a:gd name="T67" fmla="*/ 110 h 112"/>
                <a:gd name="T68" fmla="*/ 5 w 119"/>
                <a:gd name="T69" fmla="*/ 109 h 112"/>
                <a:gd name="T70" fmla="*/ 10 w 119"/>
                <a:gd name="T71" fmla="*/ 109 h 112"/>
                <a:gd name="T72" fmla="*/ 14 w 119"/>
                <a:gd name="T73" fmla="*/ 100 h 112"/>
                <a:gd name="T74" fmla="*/ 15 w 119"/>
                <a:gd name="T75" fmla="*/ 69 h 112"/>
                <a:gd name="T76" fmla="*/ 15 w 119"/>
                <a:gd name="T77" fmla="*/ 43 h 112"/>
                <a:gd name="T78" fmla="*/ 15 w 119"/>
                <a:gd name="T79" fmla="*/ 12 h 112"/>
                <a:gd name="T80" fmla="*/ 8 w 119"/>
                <a:gd name="T81" fmla="*/ 3 h 112"/>
                <a:gd name="T82" fmla="*/ 3 w 119"/>
                <a:gd name="T83" fmla="*/ 3 h 112"/>
                <a:gd name="T84" fmla="*/ 0 w 119"/>
                <a:gd name="T85" fmla="*/ 2 h 112"/>
                <a:gd name="T86" fmla="*/ 3 w 119"/>
                <a:gd name="T87" fmla="*/ 0 h 112"/>
                <a:gd name="T88" fmla="*/ 24 w 119"/>
                <a:gd name="T89" fmla="*/ 1 h 112"/>
                <a:gd name="T90" fmla="*/ 42 w 119"/>
                <a:gd name="T91" fmla="*/ 0 h 112"/>
                <a:gd name="T92" fmla="*/ 45 w 119"/>
                <a:gd name="T93" fmla="*/ 2 h 112"/>
                <a:gd name="T94" fmla="*/ 43 w 119"/>
                <a:gd name="T95" fmla="*/ 3 h 112"/>
                <a:gd name="T96" fmla="*/ 39 w 119"/>
                <a:gd name="T97" fmla="*/ 3 h 112"/>
                <a:gd name="T98" fmla="*/ 33 w 119"/>
                <a:gd name="T99" fmla="*/ 12 h 112"/>
                <a:gd name="T100" fmla="*/ 33 w 119"/>
                <a:gd name="T101" fmla="*/ 43 h 112"/>
                <a:gd name="T102" fmla="*/ 33 w 119"/>
                <a:gd name="T103" fmla="*/ 5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9" h="112">
                  <a:moveTo>
                    <a:pt x="33" y="50"/>
                  </a:moveTo>
                  <a:cubicBezTo>
                    <a:pt x="34" y="50"/>
                    <a:pt x="34" y="50"/>
                    <a:pt x="34" y="50"/>
                  </a:cubicBezTo>
                  <a:cubicBezTo>
                    <a:pt x="39" y="44"/>
                    <a:pt x="60" y="22"/>
                    <a:pt x="65" y="17"/>
                  </a:cubicBezTo>
                  <a:cubicBezTo>
                    <a:pt x="69" y="12"/>
                    <a:pt x="72" y="9"/>
                    <a:pt x="72" y="6"/>
                  </a:cubicBezTo>
                  <a:cubicBezTo>
                    <a:pt x="72" y="5"/>
                    <a:pt x="71" y="3"/>
                    <a:pt x="70" y="3"/>
                  </a:cubicBezTo>
                  <a:cubicBezTo>
                    <a:pt x="69" y="3"/>
                    <a:pt x="68" y="3"/>
                    <a:pt x="68" y="2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73" y="0"/>
                    <a:pt x="82" y="1"/>
                    <a:pt x="86" y="1"/>
                  </a:cubicBezTo>
                  <a:cubicBezTo>
                    <a:pt x="90" y="1"/>
                    <a:pt x="98" y="0"/>
                    <a:pt x="103" y="0"/>
                  </a:cubicBezTo>
                  <a:cubicBezTo>
                    <a:pt x="104" y="0"/>
                    <a:pt x="105" y="1"/>
                    <a:pt x="105" y="2"/>
                  </a:cubicBezTo>
                  <a:cubicBezTo>
                    <a:pt x="105" y="3"/>
                    <a:pt x="105" y="3"/>
                    <a:pt x="103" y="3"/>
                  </a:cubicBezTo>
                  <a:cubicBezTo>
                    <a:pt x="101" y="3"/>
                    <a:pt x="97" y="4"/>
                    <a:pt x="95" y="5"/>
                  </a:cubicBezTo>
                  <a:cubicBezTo>
                    <a:pt x="90" y="6"/>
                    <a:pt x="85" y="10"/>
                    <a:pt x="79" y="16"/>
                  </a:cubicBezTo>
                  <a:cubicBezTo>
                    <a:pt x="74" y="20"/>
                    <a:pt x="52" y="42"/>
                    <a:pt x="47" y="48"/>
                  </a:cubicBezTo>
                  <a:cubicBezTo>
                    <a:pt x="52" y="54"/>
                    <a:pt x="81" y="86"/>
                    <a:pt x="87" y="91"/>
                  </a:cubicBezTo>
                  <a:cubicBezTo>
                    <a:pt x="93" y="97"/>
                    <a:pt x="100" y="104"/>
                    <a:pt x="108" y="107"/>
                  </a:cubicBezTo>
                  <a:cubicBezTo>
                    <a:pt x="112" y="109"/>
                    <a:pt x="115" y="109"/>
                    <a:pt x="117" y="109"/>
                  </a:cubicBezTo>
                  <a:cubicBezTo>
                    <a:pt x="118" y="109"/>
                    <a:pt x="119" y="109"/>
                    <a:pt x="119" y="110"/>
                  </a:cubicBezTo>
                  <a:cubicBezTo>
                    <a:pt x="119" y="111"/>
                    <a:pt x="118" y="112"/>
                    <a:pt x="115" y="112"/>
                  </a:cubicBezTo>
                  <a:cubicBezTo>
                    <a:pt x="103" y="112"/>
                    <a:pt x="103" y="112"/>
                    <a:pt x="103" y="112"/>
                  </a:cubicBezTo>
                  <a:cubicBezTo>
                    <a:pt x="98" y="112"/>
                    <a:pt x="95" y="112"/>
                    <a:pt x="92" y="112"/>
                  </a:cubicBezTo>
                  <a:cubicBezTo>
                    <a:pt x="84" y="111"/>
                    <a:pt x="80" y="108"/>
                    <a:pt x="74" y="102"/>
                  </a:cubicBezTo>
                  <a:cubicBezTo>
                    <a:pt x="68" y="96"/>
                    <a:pt x="39" y="62"/>
                    <a:pt x="35" y="58"/>
                  </a:cubicBezTo>
                  <a:cubicBezTo>
                    <a:pt x="34" y="56"/>
                    <a:pt x="34" y="56"/>
                    <a:pt x="34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4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7" y="112"/>
                    <a:pt x="28" y="111"/>
                    <a:pt x="24" y="111"/>
                  </a:cubicBezTo>
                  <a:cubicBezTo>
                    <a:pt x="21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21"/>
                    <a:pt x="15" y="17"/>
                    <a:pt x="15" y="12"/>
                  </a:cubicBezTo>
                  <a:cubicBezTo>
                    <a:pt x="15" y="7"/>
                    <a:pt x="13" y="5"/>
                    <a:pt x="8" y="3"/>
                  </a:cubicBezTo>
                  <a:cubicBezTo>
                    <a:pt x="7" y="3"/>
                    <a:pt x="5" y="3"/>
                    <a:pt x="3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1" y="1"/>
                    <a:pt x="24" y="1"/>
                  </a:cubicBezTo>
                  <a:cubicBezTo>
                    <a:pt x="28" y="1"/>
                    <a:pt x="37" y="0"/>
                    <a:pt x="42" y="0"/>
                  </a:cubicBezTo>
                  <a:cubicBezTo>
                    <a:pt x="44" y="0"/>
                    <a:pt x="45" y="1"/>
                    <a:pt x="45" y="2"/>
                  </a:cubicBezTo>
                  <a:cubicBezTo>
                    <a:pt x="45" y="3"/>
                    <a:pt x="44" y="3"/>
                    <a:pt x="43" y="3"/>
                  </a:cubicBezTo>
                  <a:cubicBezTo>
                    <a:pt x="41" y="3"/>
                    <a:pt x="41" y="3"/>
                    <a:pt x="39" y="3"/>
                  </a:cubicBezTo>
                  <a:cubicBezTo>
                    <a:pt x="35" y="4"/>
                    <a:pt x="34" y="7"/>
                    <a:pt x="33" y="12"/>
                  </a:cubicBezTo>
                  <a:cubicBezTo>
                    <a:pt x="33" y="17"/>
                    <a:pt x="33" y="21"/>
                    <a:pt x="33" y="43"/>
                  </a:cubicBezTo>
                  <a:lnTo>
                    <a:pt x="33" y="5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" name="Freeform 54">
              <a:extLst>
                <a:ext uri="{FF2B5EF4-FFF2-40B4-BE49-F238E27FC236}">
                  <a16:creationId xmlns:a16="http://schemas.microsoft.com/office/drawing/2014/main" id="{85F604B8-2AE4-48F2-970A-6DDBE178FF78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5851" y="5457825"/>
              <a:ext cx="233363" cy="442912"/>
            </a:xfrm>
            <a:custGeom>
              <a:avLst/>
              <a:gdLst>
                <a:gd name="T0" fmla="*/ 3 w 62"/>
                <a:gd name="T1" fmla="*/ 112 h 116"/>
                <a:gd name="T2" fmla="*/ 0 w 62"/>
                <a:gd name="T3" fmla="*/ 107 h 116"/>
                <a:gd name="T4" fmla="*/ 1 w 62"/>
                <a:gd name="T5" fmla="*/ 88 h 116"/>
                <a:gd name="T6" fmla="*/ 3 w 62"/>
                <a:gd name="T7" fmla="*/ 84 h 116"/>
                <a:gd name="T8" fmla="*/ 4 w 62"/>
                <a:gd name="T9" fmla="*/ 86 h 116"/>
                <a:gd name="T10" fmla="*/ 5 w 62"/>
                <a:gd name="T11" fmla="*/ 94 h 116"/>
                <a:gd name="T12" fmla="*/ 27 w 62"/>
                <a:gd name="T13" fmla="*/ 109 h 116"/>
                <a:gd name="T14" fmla="*/ 46 w 62"/>
                <a:gd name="T15" fmla="*/ 92 h 116"/>
                <a:gd name="T16" fmla="*/ 32 w 62"/>
                <a:gd name="T17" fmla="*/ 68 h 116"/>
                <a:gd name="T18" fmla="*/ 25 w 62"/>
                <a:gd name="T19" fmla="*/ 63 h 116"/>
                <a:gd name="T20" fmla="*/ 3 w 62"/>
                <a:gd name="T21" fmla="*/ 28 h 116"/>
                <a:gd name="T22" fmla="*/ 37 w 62"/>
                <a:gd name="T23" fmla="*/ 0 h 116"/>
                <a:gd name="T24" fmla="*/ 57 w 62"/>
                <a:gd name="T25" fmla="*/ 3 h 116"/>
                <a:gd name="T26" fmla="*/ 59 w 62"/>
                <a:gd name="T27" fmla="*/ 5 h 116"/>
                <a:gd name="T28" fmla="*/ 58 w 62"/>
                <a:gd name="T29" fmla="*/ 22 h 116"/>
                <a:gd name="T30" fmla="*/ 57 w 62"/>
                <a:gd name="T31" fmla="*/ 27 h 116"/>
                <a:gd name="T32" fmla="*/ 55 w 62"/>
                <a:gd name="T33" fmla="*/ 24 h 116"/>
                <a:gd name="T34" fmla="*/ 51 w 62"/>
                <a:gd name="T35" fmla="*/ 14 h 116"/>
                <a:gd name="T36" fmla="*/ 35 w 62"/>
                <a:gd name="T37" fmla="*/ 7 h 116"/>
                <a:gd name="T38" fmla="*/ 18 w 62"/>
                <a:gd name="T39" fmla="*/ 22 h 116"/>
                <a:gd name="T40" fmla="*/ 33 w 62"/>
                <a:gd name="T41" fmla="*/ 44 h 116"/>
                <a:gd name="T42" fmla="*/ 38 w 62"/>
                <a:gd name="T43" fmla="*/ 47 h 116"/>
                <a:gd name="T44" fmla="*/ 62 w 62"/>
                <a:gd name="T45" fmla="*/ 84 h 116"/>
                <a:gd name="T46" fmla="*/ 48 w 62"/>
                <a:gd name="T47" fmla="*/ 110 h 116"/>
                <a:gd name="T48" fmla="*/ 24 w 62"/>
                <a:gd name="T49" fmla="*/ 116 h 116"/>
                <a:gd name="T50" fmla="*/ 3 w 62"/>
                <a:gd name="T51" fmla="*/ 11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" h="116">
                  <a:moveTo>
                    <a:pt x="3" y="112"/>
                  </a:moveTo>
                  <a:cubicBezTo>
                    <a:pt x="1" y="111"/>
                    <a:pt x="0" y="110"/>
                    <a:pt x="0" y="107"/>
                  </a:cubicBezTo>
                  <a:cubicBezTo>
                    <a:pt x="0" y="99"/>
                    <a:pt x="1" y="90"/>
                    <a:pt x="1" y="88"/>
                  </a:cubicBezTo>
                  <a:cubicBezTo>
                    <a:pt x="1" y="86"/>
                    <a:pt x="1" y="84"/>
                    <a:pt x="3" y="84"/>
                  </a:cubicBezTo>
                  <a:cubicBezTo>
                    <a:pt x="4" y="84"/>
                    <a:pt x="4" y="85"/>
                    <a:pt x="4" y="86"/>
                  </a:cubicBezTo>
                  <a:cubicBezTo>
                    <a:pt x="4" y="88"/>
                    <a:pt x="5" y="91"/>
                    <a:pt x="5" y="94"/>
                  </a:cubicBezTo>
                  <a:cubicBezTo>
                    <a:pt x="9" y="105"/>
                    <a:pt x="17" y="109"/>
                    <a:pt x="27" y="109"/>
                  </a:cubicBezTo>
                  <a:cubicBezTo>
                    <a:pt x="40" y="109"/>
                    <a:pt x="46" y="100"/>
                    <a:pt x="46" y="92"/>
                  </a:cubicBezTo>
                  <a:cubicBezTo>
                    <a:pt x="46" y="85"/>
                    <a:pt x="44" y="78"/>
                    <a:pt x="32" y="68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9" y="50"/>
                    <a:pt x="3" y="40"/>
                    <a:pt x="3" y="28"/>
                  </a:cubicBezTo>
                  <a:cubicBezTo>
                    <a:pt x="3" y="12"/>
                    <a:pt x="17" y="0"/>
                    <a:pt x="37" y="0"/>
                  </a:cubicBezTo>
                  <a:cubicBezTo>
                    <a:pt x="47" y="0"/>
                    <a:pt x="53" y="2"/>
                    <a:pt x="57" y="3"/>
                  </a:cubicBezTo>
                  <a:cubicBezTo>
                    <a:pt x="58" y="3"/>
                    <a:pt x="59" y="4"/>
                    <a:pt x="59" y="5"/>
                  </a:cubicBezTo>
                  <a:cubicBezTo>
                    <a:pt x="59" y="7"/>
                    <a:pt x="58" y="11"/>
                    <a:pt x="58" y="22"/>
                  </a:cubicBezTo>
                  <a:cubicBezTo>
                    <a:pt x="58" y="26"/>
                    <a:pt x="58" y="27"/>
                    <a:pt x="57" y="27"/>
                  </a:cubicBezTo>
                  <a:cubicBezTo>
                    <a:pt x="56" y="27"/>
                    <a:pt x="55" y="26"/>
                    <a:pt x="55" y="24"/>
                  </a:cubicBezTo>
                  <a:cubicBezTo>
                    <a:pt x="55" y="23"/>
                    <a:pt x="55" y="18"/>
                    <a:pt x="51" y="14"/>
                  </a:cubicBezTo>
                  <a:cubicBezTo>
                    <a:pt x="49" y="12"/>
                    <a:pt x="45" y="7"/>
                    <a:pt x="35" y="7"/>
                  </a:cubicBezTo>
                  <a:cubicBezTo>
                    <a:pt x="24" y="7"/>
                    <a:pt x="18" y="13"/>
                    <a:pt x="18" y="22"/>
                  </a:cubicBezTo>
                  <a:cubicBezTo>
                    <a:pt x="18" y="29"/>
                    <a:pt x="21" y="34"/>
                    <a:pt x="33" y="44"/>
                  </a:cubicBezTo>
                  <a:cubicBezTo>
                    <a:pt x="38" y="47"/>
                    <a:pt x="38" y="47"/>
                    <a:pt x="38" y="47"/>
                  </a:cubicBezTo>
                  <a:cubicBezTo>
                    <a:pt x="55" y="60"/>
                    <a:pt x="62" y="70"/>
                    <a:pt x="62" y="84"/>
                  </a:cubicBezTo>
                  <a:cubicBezTo>
                    <a:pt x="62" y="93"/>
                    <a:pt x="59" y="103"/>
                    <a:pt x="48" y="110"/>
                  </a:cubicBezTo>
                  <a:cubicBezTo>
                    <a:pt x="41" y="115"/>
                    <a:pt x="32" y="116"/>
                    <a:pt x="24" y="116"/>
                  </a:cubicBezTo>
                  <a:cubicBezTo>
                    <a:pt x="16" y="116"/>
                    <a:pt x="9" y="115"/>
                    <a:pt x="3" y="112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Freeform 55">
              <a:extLst>
                <a:ext uri="{FF2B5EF4-FFF2-40B4-BE49-F238E27FC236}">
                  <a16:creationId xmlns:a16="http://schemas.microsoft.com/office/drawing/2014/main" id="{4AA0FD8B-2829-4166-B870-FCA57E9B32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65576" y="5991225"/>
              <a:ext cx="82550" cy="96837"/>
            </a:xfrm>
            <a:custGeom>
              <a:avLst/>
              <a:gdLst>
                <a:gd name="T0" fmla="*/ 0 w 22"/>
                <a:gd name="T1" fmla="*/ 0 h 25"/>
                <a:gd name="T2" fmla="*/ 13 w 22"/>
                <a:gd name="T3" fmla="*/ 0 h 25"/>
                <a:gd name="T4" fmla="*/ 22 w 22"/>
                <a:gd name="T5" fmla="*/ 7 h 25"/>
                <a:gd name="T6" fmla="*/ 14 w 22"/>
                <a:gd name="T7" fmla="*/ 15 h 25"/>
                <a:gd name="T8" fmla="*/ 4 w 22"/>
                <a:gd name="T9" fmla="*/ 15 h 25"/>
                <a:gd name="T10" fmla="*/ 4 w 22"/>
                <a:gd name="T11" fmla="*/ 25 h 25"/>
                <a:gd name="T12" fmla="*/ 0 w 22"/>
                <a:gd name="T13" fmla="*/ 25 h 25"/>
                <a:gd name="T14" fmla="*/ 0 w 22"/>
                <a:gd name="T15" fmla="*/ 0 h 25"/>
                <a:gd name="T16" fmla="*/ 13 w 22"/>
                <a:gd name="T17" fmla="*/ 12 h 25"/>
                <a:gd name="T18" fmla="*/ 18 w 22"/>
                <a:gd name="T19" fmla="*/ 7 h 25"/>
                <a:gd name="T20" fmla="*/ 14 w 22"/>
                <a:gd name="T21" fmla="*/ 3 h 25"/>
                <a:gd name="T22" fmla="*/ 4 w 22"/>
                <a:gd name="T23" fmla="*/ 3 h 25"/>
                <a:gd name="T24" fmla="*/ 4 w 22"/>
                <a:gd name="T25" fmla="*/ 12 h 25"/>
                <a:gd name="T26" fmla="*/ 13 w 22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2" y="2"/>
                    <a:pt x="22" y="7"/>
                  </a:cubicBezTo>
                  <a:cubicBezTo>
                    <a:pt x="22" y="12"/>
                    <a:pt x="19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7" y="12"/>
                    <a:pt x="18" y="10"/>
                    <a:pt x="18" y="7"/>
                  </a:cubicBezTo>
                  <a:cubicBezTo>
                    <a:pt x="18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" name="Freeform 56">
              <a:extLst>
                <a:ext uri="{FF2B5EF4-FFF2-40B4-BE49-F238E27FC236}">
                  <a16:creationId xmlns:a16="http://schemas.microsoft.com/office/drawing/2014/main" id="{7F39F315-0FAC-460A-A03B-C2622A5A0E8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941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" name="Freeform 57">
              <a:extLst>
                <a:ext uri="{FF2B5EF4-FFF2-40B4-BE49-F238E27FC236}">
                  <a16:creationId xmlns:a16="http://schemas.microsoft.com/office/drawing/2014/main" id="{A2AEC7EF-05FC-4200-AD09-D6F39A77AAD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24363" y="5988050"/>
              <a:ext cx="104775" cy="103187"/>
            </a:xfrm>
            <a:custGeom>
              <a:avLst/>
              <a:gdLst>
                <a:gd name="T0" fmla="*/ 14 w 28"/>
                <a:gd name="T1" fmla="*/ 0 h 27"/>
                <a:gd name="T2" fmla="*/ 28 w 28"/>
                <a:gd name="T3" fmla="*/ 14 h 27"/>
                <a:gd name="T4" fmla="*/ 14 w 28"/>
                <a:gd name="T5" fmla="*/ 27 h 27"/>
                <a:gd name="T6" fmla="*/ 0 w 28"/>
                <a:gd name="T7" fmla="*/ 14 h 27"/>
                <a:gd name="T8" fmla="*/ 14 w 28"/>
                <a:gd name="T9" fmla="*/ 0 h 27"/>
                <a:gd name="T10" fmla="*/ 14 w 28"/>
                <a:gd name="T11" fmla="*/ 4 h 27"/>
                <a:gd name="T12" fmla="*/ 4 w 28"/>
                <a:gd name="T13" fmla="*/ 14 h 27"/>
                <a:gd name="T14" fmla="*/ 14 w 28"/>
                <a:gd name="T15" fmla="*/ 24 h 27"/>
                <a:gd name="T16" fmla="*/ 25 w 28"/>
                <a:gd name="T17" fmla="*/ 14 h 27"/>
                <a:gd name="T18" fmla="*/ 14 w 28"/>
                <a:gd name="T19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27">
                  <a:moveTo>
                    <a:pt x="14" y="0"/>
                  </a:moveTo>
                  <a:cubicBezTo>
                    <a:pt x="24" y="0"/>
                    <a:pt x="28" y="7"/>
                    <a:pt x="28" y="14"/>
                  </a:cubicBezTo>
                  <a:cubicBezTo>
                    <a:pt x="28" y="20"/>
                    <a:pt x="24" y="27"/>
                    <a:pt x="14" y="27"/>
                  </a:cubicBezTo>
                  <a:cubicBezTo>
                    <a:pt x="4" y="27"/>
                    <a:pt x="0" y="20"/>
                    <a:pt x="0" y="14"/>
                  </a:cubicBezTo>
                  <a:cubicBezTo>
                    <a:pt x="0" y="7"/>
                    <a:pt x="4" y="0"/>
                    <a:pt x="14" y="0"/>
                  </a:cubicBezTo>
                  <a:close/>
                  <a:moveTo>
                    <a:pt x="14" y="4"/>
                  </a:moveTo>
                  <a:cubicBezTo>
                    <a:pt x="8" y="4"/>
                    <a:pt x="4" y="7"/>
                    <a:pt x="4" y="14"/>
                  </a:cubicBezTo>
                  <a:cubicBezTo>
                    <a:pt x="4" y="20"/>
                    <a:pt x="8" y="24"/>
                    <a:pt x="14" y="24"/>
                  </a:cubicBezTo>
                  <a:cubicBezTo>
                    <a:pt x="20" y="24"/>
                    <a:pt x="25" y="20"/>
                    <a:pt x="25" y="14"/>
                  </a:cubicBezTo>
                  <a:cubicBezTo>
                    <a:pt x="25" y="7"/>
                    <a:pt x="20" y="4"/>
                    <a:pt x="14" y="4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" name="Freeform 58">
              <a:extLst>
                <a:ext uri="{FF2B5EF4-FFF2-40B4-BE49-F238E27FC236}">
                  <a16:creationId xmlns:a16="http://schemas.microsoft.com/office/drawing/2014/main" id="{6226EB77-D504-4EE2-A7FE-150584E5863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79951" y="5991225"/>
              <a:ext cx="77788" cy="96837"/>
            </a:xfrm>
            <a:custGeom>
              <a:avLst/>
              <a:gdLst>
                <a:gd name="T0" fmla="*/ 0 w 21"/>
                <a:gd name="T1" fmla="*/ 0 h 25"/>
                <a:gd name="T2" fmla="*/ 13 w 21"/>
                <a:gd name="T3" fmla="*/ 0 h 25"/>
                <a:gd name="T4" fmla="*/ 21 w 21"/>
                <a:gd name="T5" fmla="*/ 7 h 25"/>
                <a:gd name="T6" fmla="*/ 13 w 21"/>
                <a:gd name="T7" fmla="*/ 15 h 25"/>
                <a:gd name="T8" fmla="*/ 4 w 21"/>
                <a:gd name="T9" fmla="*/ 15 h 25"/>
                <a:gd name="T10" fmla="*/ 4 w 21"/>
                <a:gd name="T11" fmla="*/ 25 h 25"/>
                <a:gd name="T12" fmla="*/ 0 w 21"/>
                <a:gd name="T13" fmla="*/ 25 h 25"/>
                <a:gd name="T14" fmla="*/ 0 w 21"/>
                <a:gd name="T15" fmla="*/ 0 h 25"/>
                <a:gd name="T16" fmla="*/ 13 w 21"/>
                <a:gd name="T17" fmla="*/ 12 h 25"/>
                <a:gd name="T18" fmla="*/ 18 w 21"/>
                <a:gd name="T19" fmla="*/ 7 h 25"/>
                <a:gd name="T20" fmla="*/ 13 w 21"/>
                <a:gd name="T21" fmla="*/ 3 h 25"/>
                <a:gd name="T22" fmla="*/ 4 w 21"/>
                <a:gd name="T23" fmla="*/ 3 h 25"/>
                <a:gd name="T24" fmla="*/ 4 w 21"/>
                <a:gd name="T25" fmla="*/ 12 h 25"/>
                <a:gd name="T26" fmla="*/ 13 w 21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1" y="2"/>
                    <a:pt x="21" y="7"/>
                  </a:cubicBezTo>
                  <a:cubicBezTo>
                    <a:pt x="21" y="12"/>
                    <a:pt x="19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6" y="12"/>
                    <a:pt x="18" y="10"/>
                    <a:pt x="18" y="7"/>
                  </a:cubicBezTo>
                  <a:cubicBezTo>
                    <a:pt x="18" y="5"/>
                    <a:pt x="16" y="3"/>
                    <a:pt x="1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Freeform 59">
              <a:extLst>
                <a:ext uri="{FF2B5EF4-FFF2-40B4-BE49-F238E27FC236}">
                  <a16:creationId xmlns:a16="http://schemas.microsoft.com/office/drawing/2014/main" id="{E91D5CDB-D8B4-455B-AEF7-BB42CC6CA6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85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47 w 50"/>
                <a:gd name="T3" fmla="*/ 0 h 61"/>
                <a:gd name="T4" fmla="*/ 47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7 w 50"/>
                <a:gd name="T11" fmla="*/ 27 h 61"/>
                <a:gd name="T12" fmla="*/ 47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" name="Freeform 60">
              <a:extLst>
                <a:ext uri="{FF2B5EF4-FFF2-40B4-BE49-F238E27FC236}">
                  <a16:creationId xmlns:a16="http://schemas.microsoft.com/office/drawing/2014/main" id="{78E386D8-D1F1-41B5-940A-313090A065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339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" name="Freeform 61">
              <a:extLst>
                <a:ext uri="{FF2B5EF4-FFF2-40B4-BE49-F238E27FC236}">
                  <a16:creationId xmlns:a16="http://schemas.microsoft.com/office/drawing/2014/main" id="{F283B5ED-E9F8-44DD-BC99-9691F55E2E6A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9401" y="5991225"/>
              <a:ext cx="87313" cy="96837"/>
            </a:xfrm>
            <a:custGeom>
              <a:avLst/>
              <a:gdLst>
                <a:gd name="T0" fmla="*/ 22 w 55"/>
                <a:gd name="T1" fmla="*/ 8 h 61"/>
                <a:gd name="T2" fmla="*/ 0 w 55"/>
                <a:gd name="T3" fmla="*/ 8 h 61"/>
                <a:gd name="T4" fmla="*/ 0 w 55"/>
                <a:gd name="T5" fmla="*/ 0 h 61"/>
                <a:gd name="T6" fmla="*/ 55 w 55"/>
                <a:gd name="T7" fmla="*/ 0 h 61"/>
                <a:gd name="T8" fmla="*/ 55 w 55"/>
                <a:gd name="T9" fmla="*/ 8 h 61"/>
                <a:gd name="T10" fmla="*/ 31 w 55"/>
                <a:gd name="T11" fmla="*/ 8 h 61"/>
                <a:gd name="T12" fmla="*/ 31 w 55"/>
                <a:gd name="T13" fmla="*/ 61 h 61"/>
                <a:gd name="T14" fmla="*/ 22 w 55"/>
                <a:gd name="T15" fmla="*/ 61 h 61"/>
                <a:gd name="T16" fmla="*/ 22 w 55"/>
                <a:gd name="T17" fmla="*/ 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61">
                  <a:moveTo>
                    <a:pt x="22" y="8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55" y="0"/>
                  </a:lnTo>
                  <a:lnTo>
                    <a:pt x="55" y="8"/>
                  </a:lnTo>
                  <a:lnTo>
                    <a:pt x="31" y="8"/>
                  </a:lnTo>
                  <a:lnTo>
                    <a:pt x="31" y="61"/>
                  </a:lnTo>
                  <a:lnTo>
                    <a:pt x="22" y="61"/>
                  </a:lnTo>
                  <a:lnTo>
                    <a:pt x="22" y="8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Freeform 62">
              <a:extLst>
                <a:ext uri="{FF2B5EF4-FFF2-40B4-BE49-F238E27FC236}">
                  <a16:creationId xmlns:a16="http://schemas.microsoft.com/office/drawing/2014/main" id="{AE7049B0-D0AF-4CF0-ACB9-73538733F09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8476" y="5991225"/>
              <a:ext cx="96838" cy="96837"/>
            </a:xfrm>
            <a:custGeom>
              <a:avLst/>
              <a:gdLst>
                <a:gd name="T0" fmla="*/ 49 w 61"/>
                <a:gd name="T1" fmla="*/ 0 h 61"/>
                <a:gd name="T2" fmla="*/ 61 w 61"/>
                <a:gd name="T3" fmla="*/ 0 h 61"/>
                <a:gd name="T4" fmla="*/ 35 w 61"/>
                <a:gd name="T5" fmla="*/ 36 h 61"/>
                <a:gd name="T6" fmla="*/ 35 w 61"/>
                <a:gd name="T7" fmla="*/ 61 h 61"/>
                <a:gd name="T8" fmla="*/ 26 w 61"/>
                <a:gd name="T9" fmla="*/ 61 h 61"/>
                <a:gd name="T10" fmla="*/ 26 w 61"/>
                <a:gd name="T11" fmla="*/ 36 h 61"/>
                <a:gd name="T12" fmla="*/ 0 w 61"/>
                <a:gd name="T13" fmla="*/ 0 h 61"/>
                <a:gd name="T14" fmla="*/ 12 w 61"/>
                <a:gd name="T15" fmla="*/ 0 h 61"/>
                <a:gd name="T16" fmla="*/ 30 w 61"/>
                <a:gd name="T17" fmla="*/ 27 h 61"/>
                <a:gd name="T18" fmla="*/ 49 w 61"/>
                <a:gd name="T1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61">
                  <a:moveTo>
                    <a:pt x="49" y="0"/>
                  </a:moveTo>
                  <a:lnTo>
                    <a:pt x="61" y="0"/>
                  </a:lnTo>
                  <a:lnTo>
                    <a:pt x="35" y="36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26" y="36"/>
                  </a:lnTo>
                  <a:lnTo>
                    <a:pt x="0" y="0"/>
                  </a:lnTo>
                  <a:lnTo>
                    <a:pt x="12" y="0"/>
                  </a:lnTo>
                  <a:lnTo>
                    <a:pt x="30" y="27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Freeform 63">
              <a:extLst>
                <a:ext uri="{FF2B5EF4-FFF2-40B4-BE49-F238E27FC236}">
                  <a16:creationId xmlns:a16="http://schemas.microsoft.com/office/drawing/2014/main" id="{A763F7B8-D698-4FBE-B03A-260243CD4D9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051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1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5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7" y="4"/>
                    <a:pt x="11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" name="Freeform 64">
              <a:extLst>
                <a:ext uri="{FF2B5EF4-FFF2-40B4-BE49-F238E27FC236}">
                  <a16:creationId xmlns:a16="http://schemas.microsoft.com/office/drawing/2014/main" id="{5EBE5FF7-6663-48AA-BC71-C750F73C89F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66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50 w 50"/>
                <a:gd name="T3" fmla="*/ 0 h 61"/>
                <a:gd name="T4" fmla="*/ 50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8 w 50"/>
                <a:gd name="T11" fmla="*/ 27 h 61"/>
                <a:gd name="T12" fmla="*/ 48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50" y="0"/>
                  </a:lnTo>
                  <a:lnTo>
                    <a:pt x="50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8" y="27"/>
                  </a:lnTo>
                  <a:lnTo>
                    <a:pt x="48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" name="Freeform 65">
              <a:extLst>
                <a:ext uri="{FF2B5EF4-FFF2-40B4-BE49-F238E27FC236}">
                  <a16:creationId xmlns:a16="http://schemas.microsoft.com/office/drawing/2014/main" id="{325043DA-042D-4577-85E8-DFDD14CA9EC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46838" y="5991225"/>
              <a:ext cx="85725" cy="96837"/>
            </a:xfrm>
            <a:custGeom>
              <a:avLst/>
              <a:gdLst>
                <a:gd name="T0" fmla="*/ 0 w 23"/>
                <a:gd name="T1" fmla="*/ 0 h 25"/>
                <a:gd name="T2" fmla="*/ 16 w 23"/>
                <a:gd name="T3" fmla="*/ 0 h 25"/>
                <a:gd name="T4" fmla="*/ 23 w 23"/>
                <a:gd name="T5" fmla="*/ 7 h 25"/>
                <a:gd name="T6" fmla="*/ 18 w 23"/>
                <a:gd name="T7" fmla="*/ 13 h 25"/>
                <a:gd name="T8" fmla="*/ 18 w 23"/>
                <a:gd name="T9" fmla="*/ 13 h 25"/>
                <a:gd name="T10" fmla="*/ 22 w 23"/>
                <a:gd name="T11" fmla="*/ 18 h 25"/>
                <a:gd name="T12" fmla="*/ 23 w 23"/>
                <a:gd name="T13" fmla="*/ 25 h 25"/>
                <a:gd name="T14" fmla="*/ 19 w 23"/>
                <a:gd name="T15" fmla="*/ 25 h 25"/>
                <a:gd name="T16" fmla="*/ 18 w 23"/>
                <a:gd name="T17" fmla="*/ 20 h 25"/>
                <a:gd name="T18" fmla="*/ 13 w 23"/>
                <a:gd name="T19" fmla="*/ 15 h 25"/>
                <a:gd name="T20" fmla="*/ 4 w 23"/>
                <a:gd name="T21" fmla="*/ 15 h 25"/>
                <a:gd name="T22" fmla="*/ 4 w 23"/>
                <a:gd name="T23" fmla="*/ 25 h 25"/>
                <a:gd name="T24" fmla="*/ 0 w 23"/>
                <a:gd name="T25" fmla="*/ 25 h 25"/>
                <a:gd name="T26" fmla="*/ 0 w 23"/>
                <a:gd name="T27" fmla="*/ 0 h 25"/>
                <a:gd name="T28" fmla="*/ 14 w 23"/>
                <a:gd name="T29" fmla="*/ 11 h 25"/>
                <a:gd name="T30" fmla="*/ 19 w 23"/>
                <a:gd name="T31" fmla="*/ 7 h 25"/>
                <a:gd name="T32" fmla="*/ 14 w 23"/>
                <a:gd name="T33" fmla="*/ 3 h 25"/>
                <a:gd name="T34" fmla="*/ 4 w 23"/>
                <a:gd name="T35" fmla="*/ 3 h 25"/>
                <a:gd name="T36" fmla="*/ 4 w 23"/>
                <a:gd name="T37" fmla="*/ 11 h 25"/>
                <a:gd name="T38" fmla="*/ 14 w 23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0" y="13"/>
                    <a:pt x="22" y="15"/>
                    <a:pt x="22" y="18"/>
                  </a:cubicBezTo>
                  <a:cubicBezTo>
                    <a:pt x="22" y="23"/>
                    <a:pt x="22" y="24"/>
                    <a:pt x="23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3"/>
                    <a:pt x="18" y="20"/>
                  </a:cubicBezTo>
                  <a:cubicBezTo>
                    <a:pt x="18" y="16"/>
                    <a:pt x="17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4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4" y="11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" name="Freeform 66">
              <a:extLst>
                <a:ext uri="{FF2B5EF4-FFF2-40B4-BE49-F238E27FC236}">
                  <a16:creationId xmlns:a16="http://schemas.microsoft.com/office/drawing/2014/main" id="{30CED2E5-34BF-40F9-8B29-D7B330424BFB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9088" y="5991225"/>
              <a:ext cx="96838" cy="96837"/>
            </a:xfrm>
            <a:custGeom>
              <a:avLst/>
              <a:gdLst>
                <a:gd name="T0" fmla="*/ 52 w 61"/>
                <a:gd name="T1" fmla="*/ 0 h 61"/>
                <a:gd name="T2" fmla="*/ 61 w 61"/>
                <a:gd name="T3" fmla="*/ 0 h 61"/>
                <a:gd name="T4" fmla="*/ 35 w 61"/>
                <a:gd name="T5" fmla="*/ 61 h 61"/>
                <a:gd name="T6" fmla="*/ 26 w 61"/>
                <a:gd name="T7" fmla="*/ 61 h 61"/>
                <a:gd name="T8" fmla="*/ 0 w 61"/>
                <a:gd name="T9" fmla="*/ 0 h 61"/>
                <a:gd name="T10" fmla="*/ 9 w 61"/>
                <a:gd name="T11" fmla="*/ 0 h 61"/>
                <a:gd name="T12" fmla="*/ 30 w 61"/>
                <a:gd name="T13" fmla="*/ 51 h 61"/>
                <a:gd name="T14" fmla="*/ 52 w 61"/>
                <a:gd name="T1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61">
                  <a:moveTo>
                    <a:pt x="52" y="0"/>
                  </a:moveTo>
                  <a:lnTo>
                    <a:pt x="61" y="0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0" y="0"/>
                  </a:lnTo>
                  <a:lnTo>
                    <a:pt x="9" y="0"/>
                  </a:lnTo>
                  <a:lnTo>
                    <a:pt x="30" y="51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" name="Rectangle 67">
              <a:extLst>
                <a:ext uri="{FF2B5EF4-FFF2-40B4-BE49-F238E27FC236}">
                  <a16:creationId xmlns:a16="http://schemas.microsoft.com/office/drawing/2014/main" id="{92183F66-383E-47A9-942E-4D1EA373B5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08801" y="5991225"/>
              <a:ext cx="15875" cy="96837"/>
            </a:xfrm>
            <a:prstGeom prst="rect">
              <a:avLst/>
            </a:pr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" name="Freeform 68">
              <a:extLst>
                <a:ext uri="{FF2B5EF4-FFF2-40B4-BE49-F238E27FC236}">
                  <a16:creationId xmlns:a16="http://schemas.microsoft.com/office/drawing/2014/main" id="{FF8DED21-D048-4C6E-AC8C-4EBEE77D84D6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3901" y="5988050"/>
              <a:ext cx="98425" cy="103187"/>
            </a:xfrm>
            <a:custGeom>
              <a:avLst/>
              <a:gdLst>
                <a:gd name="T0" fmla="*/ 22 w 26"/>
                <a:gd name="T1" fmla="*/ 10 h 27"/>
                <a:gd name="T2" fmla="*/ 14 w 26"/>
                <a:gd name="T3" fmla="*/ 4 h 27"/>
                <a:gd name="T4" fmla="*/ 4 w 26"/>
                <a:gd name="T5" fmla="*/ 14 h 27"/>
                <a:gd name="T6" fmla="*/ 13 w 26"/>
                <a:gd name="T7" fmla="*/ 24 h 27"/>
                <a:gd name="T8" fmla="*/ 22 w 26"/>
                <a:gd name="T9" fmla="*/ 17 h 27"/>
                <a:gd name="T10" fmla="*/ 26 w 26"/>
                <a:gd name="T11" fmla="*/ 17 h 27"/>
                <a:gd name="T12" fmla="*/ 13 w 26"/>
                <a:gd name="T13" fmla="*/ 27 h 27"/>
                <a:gd name="T14" fmla="*/ 0 w 26"/>
                <a:gd name="T15" fmla="*/ 14 h 27"/>
                <a:gd name="T16" fmla="*/ 13 w 26"/>
                <a:gd name="T17" fmla="*/ 0 h 27"/>
                <a:gd name="T18" fmla="*/ 26 w 26"/>
                <a:gd name="T19" fmla="*/ 10 h 27"/>
                <a:gd name="T20" fmla="*/ 22 w 26"/>
                <a:gd name="T21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27">
                  <a:moveTo>
                    <a:pt x="22" y="10"/>
                  </a:moveTo>
                  <a:cubicBezTo>
                    <a:pt x="22" y="7"/>
                    <a:pt x="19" y="4"/>
                    <a:pt x="14" y="4"/>
                  </a:cubicBezTo>
                  <a:cubicBezTo>
                    <a:pt x="8" y="4"/>
                    <a:pt x="4" y="7"/>
                    <a:pt x="4" y="14"/>
                  </a:cubicBezTo>
                  <a:cubicBezTo>
                    <a:pt x="4" y="19"/>
                    <a:pt x="6" y="24"/>
                    <a:pt x="13" y="24"/>
                  </a:cubicBezTo>
                  <a:cubicBezTo>
                    <a:pt x="18" y="24"/>
                    <a:pt x="21" y="22"/>
                    <a:pt x="22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5" y="22"/>
                    <a:pt x="21" y="27"/>
                    <a:pt x="13" y="27"/>
                  </a:cubicBezTo>
                  <a:cubicBezTo>
                    <a:pt x="7" y="27"/>
                    <a:pt x="0" y="23"/>
                    <a:pt x="0" y="14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8" y="0"/>
                    <a:pt x="25" y="2"/>
                    <a:pt x="26" y="10"/>
                  </a:cubicBezTo>
                  <a:lnTo>
                    <a:pt x="22" y="1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" name="Freeform 69">
              <a:extLst>
                <a:ext uri="{FF2B5EF4-FFF2-40B4-BE49-F238E27FC236}">
                  <a16:creationId xmlns:a16="http://schemas.microsoft.com/office/drawing/2014/main" id="{F4F6551D-A575-4682-9F9E-0896D029E917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3138" y="5991225"/>
              <a:ext cx="74613" cy="96837"/>
            </a:xfrm>
            <a:custGeom>
              <a:avLst/>
              <a:gdLst>
                <a:gd name="T0" fmla="*/ 0 w 47"/>
                <a:gd name="T1" fmla="*/ 0 h 61"/>
                <a:gd name="T2" fmla="*/ 47 w 47"/>
                <a:gd name="T3" fmla="*/ 0 h 61"/>
                <a:gd name="T4" fmla="*/ 47 w 47"/>
                <a:gd name="T5" fmla="*/ 8 h 61"/>
                <a:gd name="T6" fmla="*/ 9 w 47"/>
                <a:gd name="T7" fmla="*/ 8 h 61"/>
                <a:gd name="T8" fmla="*/ 9 w 47"/>
                <a:gd name="T9" fmla="*/ 27 h 61"/>
                <a:gd name="T10" fmla="*/ 47 w 47"/>
                <a:gd name="T11" fmla="*/ 27 h 61"/>
                <a:gd name="T12" fmla="*/ 47 w 47"/>
                <a:gd name="T13" fmla="*/ 34 h 61"/>
                <a:gd name="T14" fmla="*/ 9 w 47"/>
                <a:gd name="T15" fmla="*/ 34 h 61"/>
                <a:gd name="T16" fmla="*/ 9 w 47"/>
                <a:gd name="T17" fmla="*/ 53 h 61"/>
                <a:gd name="T18" fmla="*/ 47 w 47"/>
                <a:gd name="T19" fmla="*/ 53 h 61"/>
                <a:gd name="T20" fmla="*/ 47 w 47"/>
                <a:gd name="T21" fmla="*/ 61 h 61"/>
                <a:gd name="T22" fmla="*/ 0 w 47"/>
                <a:gd name="T23" fmla="*/ 61 h 61"/>
                <a:gd name="T24" fmla="*/ 0 w 47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9" y="8"/>
                  </a:lnTo>
                  <a:lnTo>
                    <a:pt x="9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9" y="34"/>
                  </a:lnTo>
                  <a:lnTo>
                    <a:pt x="9" y="53"/>
                  </a:lnTo>
                  <a:lnTo>
                    <a:pt x="47" y="53"/>
                  </a:lnTo>
                  <a:lnTo>
                    <a:pt x="47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" name="Freeform 70">
              <a:extLst>
                <a:ext uri="{FF2B5EF4-FFF2-40B4-BE49-F238E27FC236}">
                  <a16:creationId xmlns:a16="http://schemas.microsoft.com/office/drawing/2014/main" id="{D9CA5DE9-F695-4ABF-AB10-089490F166D1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0626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0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4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6" y="4"/>
                    <a:pt x="10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B2BAAEA2-A6EC-4BFA-8C3F-03BA769DC57E}"/>
              </a:ext>
            </a:extLst>
          </p:cNvPr>
          <p:cNvGrpSpPr/>
          <p:nvPr/>
        </p:nvGrpSpPr>
        <p:grpSpPr>
          <a:xfrm>
            <a:off x="5153556" y="5753626"/>
            <a:ext cx="1821302" cy="303370"/>
            <a:chOff x="5156200" y="5472113"/>
            <a:chExt cx="2678113" cy="446087"/>
          </a:xfrm>
        </p:grpSpPr>
        <p:sp>
          <p:nvSpPr>
            <p:cNvPr id="64" name="Freeform 74">
              <a:extLst>
                <a:ext uri="{FF2B5EF4-FFF2-40B4-BE49-F238E27FC236}">
                  <a16:creationId xmlns:a16="http://schemas.microsoft.com/office/drawing/2014/main" id="{CAC00AF3-B054-4289-B90A-4A557B7758D1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6200" y="5472113"/>
              <a:ext cx="522288" cy="330200"/>
            </a:xfrm>
            <a:custGeom>
              <a:avLst/>
              <a:gdLst>
                <a:gd name="T0" fmla="*/ 135 w 139"/>
                <a:gd name="T1" fmla="*/ 77 h 86"/>
                <a:gd name="T2" fmla="*/ 136 w 139"/>
                <a:gd name="T3" fmla="*/ 77 h 86"/>
                <a:gd name="T4" fmla="*/ 134 w 139"/>
                <a:gd name="T5" fmla="*/ 76 h 86"/>
                <a:gd name="T6" fmla="*/ 125 w 139"/>
                <a:gd name="T7" fmla="*/ 69 h 86"/>
                <a:gd name="T8" fmla="*/ 125 w 139"/>
                <a:gd name="T9" fmla="*/ 46 h 86"/>
                <a:gd name="T10" fmla="*/ 125 w 139"/>
                <a:gd name="T11" fmla="*/ 28 h 86"/>
                <a:gd name="T12" fmla="*/ 99 w 139"/>
                <a:gd name="T13" fmla="*/ 0 h 86"/>
                <a:gd name="T14" fmla="*/ 93 w 139"/>
                <a:gd name="T15" fmla="*/ 0 h 86"/>
                <a:gd name="T16" fmla="*/ 82 w 139"/>
                <a:gd name="T17" fmla="*/ 0 h 86"/>
                <a:gd name="T18" fmla="*/ 37 w 139"/>
                <a:gd name="T19" fmla="*/ 0 h 86"/>
                <a:gd name="T20" fmla="*/ 10 w 139"/>
                <a:gd name="T21" fmla="*/ 28 h 86"/>
                <a:gd name="T22" fmla="*/ 10 w 139"/>
                <a:gd name="T23" fmla="*/ 58 h 86"/>
                <a:gd name="T24" fmla="*/ 10 w 139"/>
                <a:gd name="T25" fmla="*/ 69 h 86"/>
                <a:gd name="T26" fmla="*/ 1 w 139"/>
                <a:gd name="T27" fmla="*/ 76 h 86"/>
                <a:gd name="T28" fmla="*/ 0 w 139"/>
                <a:gd name="T29" fmla="*/ 79 h 86"/>
                <a:gd name="T30" fmla="*/ 0 w 139"/>
                <a:gd name="T31" fmla="*/ 80 h 86"/>
                <a:gd name="T32" fmla="*/ 8 w 139"/>
                <a:gd name="T33" fmla="*/ 86 h 86"/>
                <a:gd name="T34" fmla="*/ 9 w 139"/>
                <a:gd name="T35" fmla="*/ 86 h 86"/>
                <a:gd name="T36" fmla="*/ 4 w 139"/>
                <a:gd name="T37" fmla="*/ 79 h 86"/>
                <a:gd name="T38" fmla="*/ 10 w 139"/>
                <a:gd name="T39" fmla="*/ 75 h 86"/>
                <a:gd name="T40" fmla="*/ 10 w 139"/>
                <a:gd name="T41" fmla="*/ 75 h 86"/>
                <a:gd name="T42" fmla="*/ 14 w 139"/>
                <a:gd name="T43" fmla="*/ 72 h 86"/>
                <a:gd name="T44" fmla="*/ 34 w 139"/>
                <a:gd name="T45" fmla="*/ 57 h 86"/>
                <a:gd name="T46" fmla="*/ 65 w 139"/>
                <a:gd name="T47" fmla="*/ 33 h 86"/>
                <a:gd name="T48" fmla="*/ 71 w 139"/>
                <a:gd name="T49" fmla="*/ 33 h 86"/>
                <a:gd name="T50" fmla="*/ 87 w 139"/>
                <a:gd name="T51" fmla="*/ 45 h 86"/>
                <a:gd name="T52" fmla="*/ 87 w 139"/>
                <a:gd name="T53" fmla="*/ 40 h 86"/>
                <a:gd name="T54" fmla="*/ 101 w 139"/>
                <a:gd name="T55" fmla="*/ 40 h 86"/>
                <a:gd name="T56" fmla="*/ 101 w 139"/>
                <a:gd name="T57" fmla="*/ 56 h 86"/>
                <a:gd name="T58" fmla="*/ 102 w 139"/>
                <a:gd name="T59" fmla="*/ 57 h 86"/>
                <a:gd name="T60" fmla="*/ 110 w 139"/>
                <a:gd name="T61" fmla="*/ 63 h 86"/>
                <a:gd name="T62" fmla="*/ 112 w 139"/>
                <a:gd name="T63" fmla="*/ 64 h 86"/>
                <a:gd name="T64" fmla="*/ 114 w 139"/>
                <a:gd name="T65" fmla="*/ 66 h 86"/>
                <a:gd name="T66" fmla="*/ 132 w 139"/>
                <a:gd name="T67" fmla="*/ 79 h 86"/>
                <a:gd name="T68" fmla="*/ 127 w 139"/>
                <a:gd name="T69" fmla="*/ 86 h 86"/>
                <a:gd name="T70" fmla="*/ 126 w 139"/>
                <a:gd name="T71" fmla="*/ 86 h 86"/>
                <a:gd name="T72" fmla="*/ 126 w 139"/>
                <a:gd name="T73" fmla="*/ 86 h 86"/>
                <a:gd name="T74" fmla="*/ 135 w 139"/>
                <a:gd name="T75" fmla="*/ 7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9" h="86">
                  <a:moveTo>
                    <a:pt x="135" y="77"/>
                  </a:moveTo>
                  <a:cubicBezTo>
                    <a:pt x="136" y="77"/>
                    <a:pt x="136" y="77"/>
                    <a:pt x="136" y="77"/>
                  </a:cubicBezTo>
                  <a:cubicBezTo>
                    <a:pt x="135" y="76"/>
                    <a:pt x="135" y="76"/>
                    <a:pt x="134" y="76"/>
                  </a:cubicBezTo>
                  <a:cubicBezTo>
                    <a:pt x="134" y="76"/>
                    <a:pt x="130" y="73"/>
                    <a:pt x="125" y="69"/>
                  </a:cubicBezTo>
                  <a:cubicBezTo>
                    <a:pt x="125" y="46"/>
                    <a:pt x="125" y="46"/>
                    <a:pt x="125" y="46"/>
                  </a:cubicBezTo>
                  <a:cubicBezTo>
                    <a:pt x="125" y="28"/>
                    <a:pt x="125" y="28"/>
                    <a:pt x="125" y="28"/>
                  </a:cubicBezTo>
                  <a:cubicBezTo>
                    <a:pt x="125" y="13"/>
                    <a:pt x="113" y="0"/>
                    <a:pt x="99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22" y="0"/>
                    <a:pt x="10" y="13"/>
                    <a:pt x="10" y="2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5" y="73"/>
                    <a:pt x="2" y="76"/>
                    <a:pt x="1" y="76"/>
                  </a:cubicBezTo>
                  <a:cubicBezTo>
                    <a:pt x="0" y="76"/>
                    <a:pt x="0" y="78"/>
                    <a:pt x="0" y="79"/>
                  </a:cubicBezTo>
                  <a:cubicBezTo>
                    <a:pt x="0" y="79"/>
                    <a:pt x="0" y="80"/>
                    <a:pt x="0" y="80"/>
                  </a:cubicBezTo>
                  <a:cubicBezTo>
                    <a:pt x="1" y="83"/>
                    <a:pt x="5" y="85"/>
                    <a:pt x="8" y="86"/>
                  </a:cubicBezTo>
                  <a:cubicBezTo>
                    <a:pt x="8" y="86"/>
                    <a:pt x="8" y="86"/>
                    <a:pt x="9" y="86"/>
                  </a:cubicBezTo>
                  <a:cubicBezTo>
                    <a:pt x="6" y="83"/>
                    <a:pt x="4" y="80"/>
                    <a:pt x="4" y="79"/>
                  </a:cubicBezTo>
                  <a:cubicBezTo>
                    <a:pt x="4" y="79"/>
                    <a:pt x="6" y="77"/>
                    <a:pt x="10" y="75"/>
                  </a:cubicBezTo>
                  <a:cubicBezTo>
                    <a:pt x="10" y="75"/>
                    <a:pt x="10" y="75"/>
                    <a:pt x="10" y="75"/>
                  </a:cubicBezTo>
                  <a:cubicBezTo>
                    <a:pt x="11" y="74"/>
                    <a:pt x="12" y="73"/>
                    <a:pt x="14" y="72"/>
                  </a:cubicBezTo>
                  <a:cubicBezTo>
                    <a:pt x="19" y="68"/>
                    <a:pt x="26" y="62"/>
                    <a:pt x="34" y="57"/>
                  </a:cubicBezTo>
                  <a:cubicBezTo>
                    <a:pt x="49" y="45"/>
                    <a:pt x="63" y="34"/>
                    <a:pt x="65" y="33"/>
                  </a:cubicBezTo>
                  <a:cubicBezTo>
                    <a:pt x="67" y="32"/>
                    <a:pt x="69" y="32"/>
                    <a:pt x="71" y="33"/>
                  </a:cubicBezTo>
                  <a:cubicBezTo>
                    <a:pt x="72" y="34"/>
                    <a:pt x="78" y="39"/>
                    <a:pt x="87" y="45"/>
                  </a:cubicBezTo>
                  <a:cubicBezTo>
                    <a:pt x="87" y="40"/>
                    <a:pt x="87" y="40"/>
                    <a:pt x="87" y="40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56"/>
                    <a:pt x="101" y="56"/>
                    <a:pt x="101" y="56"/>
                  </a:cubicBezTo>
                  <a:cubicBezTo>
                    <a:pt x="101" y="56"/>
                    <a:pt x="102" y="57"/>
                    <a:pt x="102" y="57"/>
                  </a:cubicBezTo>
                  <a:cubicBezTo>
                    <a:pt x="105" y="59"/>
                    <a:pt x="108" y="61"/>
                    <a:pt x="110" y="63"/>
                  </a:cubicBezTo>
                  <a:cubicBezTo>
                    <a:pt x="111" y="63"/>
                    <a:pt x="112" y="64"/>
                    <a:pt x="112" y="64"/>
                  </a:cubicBezTo>
                  <a:cubicBezTo>
                    <a:pt x="113" y="65"/>
                    <a:pt x="113" y="65"/>
                    <a:pt x="114" y="66"/>
                  </a:cubicBezTo>
                  <a:cubicBezTo>
                    <a:pt x="124" y="73"/>
                    <a:pt x="131" y="79"/>
                    <a:pt x="132" y="79"/>
                  </a:cubicBezTo>
                  <a:cubicBezTo>
                    <a:pt x="132" y="80"/>
                    <a:pt x="130" y="83"/>
                    <a:pt x="127" y="86"/>
                  </a:cubicBezTo>
                  <a:cubicBezTo>
                    <a:pt x="127" y="86"/>
                    <a:pt x="127" y="86"/>
                    <a:pt x="126" y="86"/>
                  </a:cubicBezTo>
                  <a:cubicBezTo>
                    <a:pt x="126" y="86"/>
                    <a:pt x="126" y="86"/>
                    <a:pt x="126" y="86"/>
                  </a:cubicBezTo>
                  <a:cubicBezTo>
                    <a:pt x="128" y="86"/>
                    <a:pt x="139" y="84"/>
                    <a:pt x="135" y="77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5" name="Freeform 75">
              <a:extLst>
                <a:ext uri="{FF2B5EF4-FFF2-40B4-BE49-F238E27FC236}">
                  <a16:creationId xmlns:a16="http://schemas.microsoft.com/office/drawing/2014/main" id="{CF132A57-65AB-4083-BFAD-F27507B6BB9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92713" y="5637213"/>
              <a:ext cx="438150" cy="280987"/>
            </a:xfrm>
            <a:custGeom>
              <a:avLst/>
              <a:gdLst>
                <a:gd name="T0" fmla="*/ 116 w 116"/>
                <a:gd name="T1" fmla="*/ 44 h 73"/>
                <a:gd name="T2" fmla="*/ 116 w 116"/>
                <a:gd name="T3" fmla="*/ 42 h 73"/>
                <a:gd name="T4" fmla="*/ 112 w 116"/>
                <a:gd name="T5" fmla="*/ 37 h 73"/>
                <a:gd name="T6" fmla="*/ 97 w 116"/>
                <a:gd name="T7" fmla="*/ 26 h 73"/>
                <a:gd name="T8" fmla="*/ 97 w 116"/>
                <a:gd name="T9" fmla="*/ 26 h 73"/>
                <a:gd name="T10" fmla="*/ 65 w 116"/>
                <a:gd name="T11" fmla="*/ 2 h 73"/>
                <a:gd name="T12" fmla="*/ 58 w 116"/>
                <a:gd name="T13" fmla="*/ 0 h 73"/>
                <a:gd name="T14" fmla="*/ 52 w 116"/>
                <a:gd name="T15" fmla="*/ 2 h 73"/>
                <a:gd name="T16" fmla="*/ 5 w 116"/>
                <a:gd name="T17" fmla="*/ 37 h 73"/>
                <a:gd name="T18" fmla="*/ 0 w 116"/>
                <a:gd name="T19" fmla="*/ 43 h 73"/>
                <a:gd name="T20" fmla="*/ 0 w 116"/>
                <a:gd name="T21" fmla="*/ 43 h 73"/>
                <a:gd name="T22" fmla="*/ 0 w 116"/>
                <a:gd name="T23" fmla="*/ 43 h 73"/>
                <a:gd name="T24" fmla="*/ 0 w 116"/>
                <a:gd name="T25" fmla="*/ 46 h 73"/>
                <a:gd name="T26" fmla="*/ 0 w 116"/>
                <a:gd name="T27" fmla="*/ 46 h 73"/>
                <a:gd name="T28" fmla="*/ 27 w 116"/>
                <a:gd name="T29" fmla="*/ 73 h 73"/>
                <a:gd name="T30" fmla="*/ 89 w 116"/>
                <a:gd name="T31" fmla="*/ 73 h 73"/>
                <a:gd name="T32" fmla="*/ 116 w 116"/>
                <a:gd name="T33" fmla="*/ 46 h 73"/>
                <a:gd name="T34" fmla="*/ 116 w 116"/>
                <a:gd name="T35" fmla="*/ 44 h 73"/>
                <a:gd name="T36" fmla="*/ 116 w 116"/>
                <a:gd name="T37" fmla="*/ 44 h 73"/>
                <a:gd name="T38" fmla="*/ 60 w 116"/>
                <a:gd name="T39" fmla="*/ 12 h 73"/>
                <a:gd name="T40" fmla="*/ 66 w 116"/>
                <a:gd name="T41" fmla="*/ 12 h 73"/>
                <a:gd name="T42" fmla="*/ 72 w 116"/>
                <a:gd name="T43" fmla="*/ 18 h 73"/>
                <a:gd name="T44" fmla="*/ 72 w 116"/>
                <a:gd name="T45" fmla="*/ 24 h 73"/>
                <a:gd name="T46" fmla="*/ 60 w 116"/>
                <a:gd name="T47" fmla="*/ 24 h 73"/>
                <a:gd name="T48" fmla="*/ 60 w 116"/>
                <a:gd name="T49" fmla="*/ 12 h 73"/>
                <a:gd name="T50" fmla="*/ 60 w 116"/>
                <a:gd name="T51" fmla="*/ 27 h 73"/>
                <a:gd name="T52" fmla="*/ 72 w 116"/>
                <a:gd name="T53" fmla="*/ 27 h 73"/>
                <a:gd name="T54" fmla="*/ 72 w 116"/>
                <a:gd name="T55" fmla="*/ 33 h 73"/>
                <a:gd name="T56" fmla="*/ 66 w 116"/>
                <a:gd name="T57" fmla="*/ 38 h 73"/>
                <a:gd name="T58" fmla="*/ 60 w 116"/>
                <a:gd name="T59" fmla="*/ 38 h 73"/>
                <a:gd name="T60" fmla="*/ 60 w 116"/>
                <a:gd name="T61" fmla="*/ 27 h 73"/>
                <a:gd name="T62" fmla="*/ 45 w 116"/>
                <a:gd name="T63" fmla="*/ 18 h 73"/>
                <a:gd name="T64" fmla="*/ 51 w 116"/>
                <a:gd name="T65" fmla="*/ 12 h 73"/>
                <a:gd name="T66" fmla="*/ 57 w 116"/>
                <a:gd name="T67" fmla="*/ 12 h 73"/>
                <a:gd name="T68" fmla="*/ 57 w 116"/>
                <a:gd name="T69" fmla="*/ 24 h 73"/>
                <a:gd name="T70" fmla="*/ 45 w 116"/>
                <a:gd name="T71" fmla="*/ 24 h 73"/>
                <a:gd name="T72" fmla="*/ 45 w 116"/>
                <a:gd name="T73" fmla="*/ 18 h 73"/>
                <a:gd name="T74" fmla="*/ 45 w 116"/>
                <a:gd name="T75" fmla="*/ 27 h 73"/>
                <a:gd name="T76" fmla="*/ 57 w 116"/>
                <a:gd name="T77" fmla="*/ 27 h 73"/>
                <a:gd name="T78" fmla="*/ 57 w 116"/>
                <a:gd name="T79" fmla="*/ 38 h 73"/>
                <a:gd name="T80" fmla="*/ 51 w 116"/>
                <a:gd name="T81" fmla="*/ 38 h 73"/>
                <a:gd name="T82" fmla="*/ 45 w 116"/>
                <a:gd name="T83" fmla="*/ 33 h 73"/>
                <a:gd name="T84" fmla="*/ 45 w 116"/>
                <a:gd name="T85" fmla="*/ 2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6" h="73">
                  <a:moveTo>
                    <a:pt x="116" y="44"/>
                  </a:moveTo>
                  <a:cubicBezTo>
                    <a:pt x="116" y="42"/>
                    <a:pt x="116" y="42"/>
                    <a:pt x="116" y="42"/>
                  </a:cubicBezTo>
                  <a:cubicBezTo>
                    <a:pt x="115" y="40"/>
                    <a:pt x="114" y="39"/>
                    <a:pt x="112" y="37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3" y="0"/>
                    <a:pt x="61" y="0"/>
                    <a:pt x="58" y="0"/>
                  </a:cubicBezTo>
                  <a:cubicBezTo>
                    <a:pt x="56" y="0"/>
                    <a:pt x="54" y="0"/>
                    <a:pt x="52" y="2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3" y="39"/>
                    <a:pt x="1" y="41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61"/>
                    <a:pt x="12" y="73"/>
                    <a:pt x="27" y="73"/>
                  </a:cubicBezTo>
                  <a:cubicBezTo>
                    <a:pt x="89" y="73"/>
                    <a:pt x="89" y="73"/>
                    <a:pt x="89" y="73"/>
                  </a:cubicBezTo>
                  <a:cubicBezTo>
                    <a:pt x="104" y="73"/>
                    <a:pt x="116" y="61"/>
                    <a:pt x="116" y="46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6" y="44"/>
                    <a:pt x="116" y="44"/>
                    <a:pt x="116" y="44"/>
                  </a:cubicBezTo>
                  <a:close/>
                  <a:moveTo>
                    <a:pt x="60" y="12"/>
                  </a:moveTo>
                  <a:cubicBezTo>
                    <a:pt x="66" y="12"/>
                    <a:pt x="66" y="12"/>
                    <a:pt x="66" y="12"/>
                  </a:cubicBezTo>
                  <a:cubicBezTo>
                    <a:pt x="69" y="12"/>
                    <a:pt x="72" y="15"/>
                    <a:pt x="72" y="18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60" y="24"/>
                    <a:pt x="60" y="24"/>
                    <a:pt x="60" y="24"/>
                  </a:cubicBezTo>
                  <a:lnTo>
                    <a:pt x="60" y="12"/>
                  </a:lnTo>
                  <a:close/>
                  <a:moveTo>
                    <a:pt x="60" y="27"/>
                  </a:moveTo>
                  <a:cubicBezTo>
                    <a:pt x="72" y="27"/>
                    <a:pt x="72" y="27"/>
                    <a:pt x="72" y="27"/>
                  </a:cubicBezTo>
                  <a:cubicBezTo>
                    <a:pt x="72" y="33"/>
                    <a:pt x="72" y="33"/>
                    <a:pt x="72" y="33"/>
                  </a:cubicBezTo>
                  <a:cubicBezTo>
                    <a:pt x="72" y="36"/>
                    <a:pt x="69" y="38"/>
                    <a:pt x="66" y="38"/>
                  </a:cubicBezTo>
                  <a:cubicBezTo>
                    <a:pt x="60" y="38"/>
                    <a:pt x="60" y="38"/>
                    <a:pt x="60" y="38"/>
                  </a:cubicBezTo>
                  <a:lnTo>
                    <a:pt x="60" y="27"/>
                  </a:lnTo>
                  <a:close/>
                  <a:moveTo>
                    <a:pt x="45" y="18"/>
                  </a:moveTo>
                  <a:cubicBezTo>
                    <a:pt x="45" y="15"/>
                    <a:pt x="48" y="12"/>
                    <a:pt x="51" y="1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45" y="24"/>
                    <a:pt x="45" y="24"/>
                    <a:pt x="45" y="24"/>
                  </a:cubicBezTo>
                  <a:lnTo>
                    <a:pt x="45" y="18"/>
                  </a:lnTo>
                  <a:close/>
                  <a:moveTo>
                    <a:pt x="45" y="27"/>
                  </a:moveTo>
                  <a:cubicBezTo>
                    <a:pt x="57" y="27"/>
                    <a:pt x="57" y="27"/>
                    <a:pt x="57" y="27"/>
                  </a:cubicBezTo>
                  <a:cubicBezTo>
                    <a:pt x="57" y="38"/>
                    <a:pt x="57" y="38"/>
                    <a:pt x="57" y="38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48" y="38"/>
                    <a:pt x="45" y="36"/>
                    <a:pt x="45" y="33"/>
                  </a:cubicBezTo>
                  <a:lnTo>
                    <a:pt x="45" y="27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6" name="Freeform 76">
              <a:extLst>
                <a:ext uri="{FF2B5EF4-FFF2-40B4-BE49-F238E27FC236}">
                  <a16:creationId xmlns:a16="http://schemas.microsoft.com/office/drawing/2014/main" id="{35051D5B-2C02-4D5C-B7CE-6F8AFD6400E6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0088" y="5526088"/>
              <a:ext cx="312738" cy="333375"/>
            </a:xfrm>
            <a:custGeom>
              <a:avLst/>
              <a:gdLst>
                <a:gd name="T0" fmla="*/ 0 w 83"/>
                <a:gd name="T1" fmla="*/ 4 h 87"/>
                <a:gd name="T2" fmla="*/ 5 w 83"/>
                <a:gd name="T3" fmla="*/ 0 h 87"/>
                <a:gd name="T4" fmla="*/ 6 w 83"/>
                <a:gd name="T5" fmla="*/ 0 h 87"/>
                <a:gd name="T6" fmla="*/ 11 w 83"/>
                <a:gd name="T7" fmla="*/ 2 h 87"/>
                <a:gd name="T8" fmla="*/ 42 w 83"/>
                <a:gd name="T9" fmla="*/ 49 h 87"/>
                <a:gd name="T10" fmla="*/ 72 w 83"/>
                <a:gd name="T11" fmla="*/ 2 h 87"/>
                <a:gd name="T12" fmla="*/ 77 w 83"/>
                <a:gd name="T13" fmla="*/ 0 h 87"/>
                <a:gd name="T14" fmla="*/ 78 w 83"/>
                <a:gd name="T15" fmla="*/ 0 h 87"/>
                <a:gd name="T16" fmla="*/ 83 w 83"/>
                <a:gd name="T17" fmla="*/ 4 h 87"/>
                <a:gd name="T18" fmla="*/ 83 w 83"/>
                <a:gd name="T19" fmla="*/ 82 h 87"/>
                <a:gd name="T20" fmla="*/ 78 w 83"/>
                <a:gd name="T21" fmla="*/ 87 h 87"/>
                <a:gd name="T22" fmla="*/ 73 w 83"/>
                <a:gd name="T23" fmla="*/ 82 h 87"/>
                <a:gd name="T24" fmla="*/ 73 w 83"/>
                <a:gd name="T25" fmla="*/ 18 h 87"/>
                <a:gd name="T26" fmla="*/ 46 w 83"/>
                <a:gd name="T27" fmla="*/ 58 h 87"/>
                <a:gd name="T28" fmla="*/ 41 w 83"/>
                <a:gd name="T29" fmla="*/ 61 h 87"/>
                <a:gd name="T30" fmla="*/ 37 w 83"/>
                <a:gd name="T31" fmla="*/ 58 h 87"/>
                <a:gd name="T32" fmla="*/ 10 w 83"/>
                <a:gd name="T33" fmla="*/ 18 h 87"/>
                <a:gd name="T34" fmla="*/ 10 w 83"/>
                <a:gd name="T35" fmla="*/ 82 h 87"/>
                <a:gd name="T36" fmla="*/ 5 w 83"/>
                <a:gd name="T37" fmla="*/ 87 h 87"/>
                <a:gd name="T38" fmla="*/ 0 w 83"/>
                <a:gd name="T39" fmla="*/ 82 h 87"/>
                <a:gd name="T40" fmla="*/ 0 w 83"/>
                <a:gd name="T41" fmla="*/ 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3" h="87">
                  <a:moveTo>
                    <a:pt x="0" y="4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10" y="1"/>
                    <a:pt x="11" y="2"/>
                  </a:cubicBezTo>
                  <a:cubicBezTo>
                    <a:pt x="42" y="49"/>
                    <a:pt x="42" y="49"/>
                    <a:pt x="42" y="49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73" y="0"/>
                    <a:pt x="75" y="0"/>
                    <a:pt x="77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3" y="2"/>
                    <a:pt x="83" y="4"/>
                  </a:cubicBezTo>
                  <a:cubicBezTo>
                    <a:pt x="83" y="82"/>
                    <a:pt x="83" y="82"/>
                    <a:pt x="83" y="82"/>
                  </a:cubicBezTo>
                  <a:cubicBezTo>
                    <a:pt x="83" y="85"/>
                    <a:pt x="81" y="87"/>
                    <a:pt x="78" y="87"/>
                  </a:cubicBezTo>
                  <a:cubicBezTo>
                    <a:pt x="75" y="87"/>
                    <a:pt x="73" y="85"/>
                    <a:pt x="73" y="82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44" y="60"/>
                    <a:pt x="43" y="61"/>
                    <a:pt x="41" y="61"/>
                  </a:cubicBezTo>
                  <a:cubicBezTo>
                    <a:pt x="40" y="61"/>
                    <a:pt x="38" y="60"/>
                    <a:pt x="37" y="5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10" y="85"/>
                    <a:pt x="8" y="87"/>
                    <a:pt x="5" y="87"/>
                  </a:cubicBezTo>
                  <a:cubicBezTo>
                    <a:pt x="2" y="87"/>
                    <a:pt x="0" y="85"/>
                    <a:pt x="0" y="82"/>
                  </a:cubicBezTo>
                  <a:lnTo>
                    <a:pt x="0" y="4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7" name="Freeform 77">
              <a:extLst>
                <a:ext uri="{FF2B5EF4-FFF2-40B4-BE49-F238E27FC236}">
                  <a16:creationId xmlns:a16="http://schemas.microsoft.com/office/drawing/2014/main" id="{A300F3BD-4762-481F-9067-1B4E30D233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46800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0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0 w 11"/>
                <a:gd name="T25" fmla="*/ 85 h 90"/>
                <a:gd name="T26" fmla="*/ 0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8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0" y="30"/>
                  </a:moveTo>
                  <a:cubicBezTo>
                    <a:pt x="0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0" y="88"/>
                    <a:pt x="0" y="85"/>
                  </a:cubicBezTo>
                  <a:lnTo>
                    <a:pt x="0" y="3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8" name="Freeform 78">
              <a:extLst>
                <a:ext uri="{FF2B5EF4-FFF2-40B4-BE49-F238E27FC236}">
                  <a16:creationId xmlns:a16="http://schemas.microsoft.com/office/drawing/2014/main" id="{F8199D39-3673-4E5C-9D7B-FFE2277BD946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2525" y="5607050"/>
              <a:ext cx="211138" cy="252412"/>
            </a:xfrm>
            <a:custGeom>
              <a:avLst/>
              <a:gdLst>
                <a:gd name="T0" fmla="*/ 0 w 56"/>
                <a:gd name="T1" fmla="*/ 6 h 66"/>
                <a:gd name="T2" fmla="*/ 5 w 56"/>
                <a:gd name="T3" fmla="*/ 1 h 66"/>
                <a:gd name="T4" fmla="*/ 9 w 56"/>
                <a:gd name="T5" fmla="*/ 6 h 66"/>
                <a:gd name="T6" fmla="*/ 9 w 56"/>
                <a:gd name="T7" fmla="*/ 13 h 66"/>
                <a:gd name="T8" fmla="*/ 31 w 56"/>
                <a:gd name="T9" fmla="*/ 0 h 66"/>
                <a:gd name="T10" fmla="*/ 56 w 56"/>
                <a:gd name="T11" fmla="*/ 26 h 66"/>
                <a:gd name="T12" fmla="*/ 56 w 56"/>
                <a:gd name="T13" fmla="*/ 61 h 66"/>
                <a:gd name="T14" fmla="*/ 51 w 56"/>
                <a:gd name="T15" fmla="*/ 66 h 66"/>
                <a:gd name="T16" fmla="*/ 46 w 56"/>
                <a:gd name="T17" fmla="*/ 61 h 66"/>
                <a:gd name="T18" fmla="*/ 46 w 56"/>
                <a:gd name="T19" fmla="*/ 28 h 66"/>
                <a:gd name="T20" fmla="*/ 29 w 56"/>
                <a:gd name="T21" fmla="*/ 9 h 66"/>
                <a:gd name="T22" fmla="*/ 9 w 56"/>
                <a:gd name="T23" fmla="*/ 29 h 66"/>
                <a:gd name="T24" fmla="*/ 9 w 56"/>
                <a:gd name="T25" fmla="*/ 61 h 66"/>
                <a:gd name="T26" fmla="*/ 5 w 56"/>
                <a:gd name="T27" fmla="*/ 66 h 66"/>
                <a:gd name="T28" fmla="*/ 0 w 56"/>
                <a:gd name="T29" fmla="*/ 61 h 66"/>
                <a:gd name="T30" fmla="*/ 0 w 56"/>
                <a:gd name="T31" fmla="*/ 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" h="66">
                  <a:moveTo>
                    <a:pt x="0" y="6"/>
                  </a:moveTo>
                  <a:cubicBezTo>
                    <a:pt x="0" y="3"/>
                    <a:pt x="2" y="1"/>
                    <a:pt x="5" y="1"/>
                  </a:cubicBezTo>
                  <a:cubicBezTo>
                    <a:pt x="7" y="1"/>
                    <a:pt x="9" y="3"/>
                    <a:pt x="9" y="6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4" y="6"/>
                    <a:pt x="20" y="0"/>
                    <a:pt x="31" y="0"/>
                  </a:cubicBezTo>
                  <a:cubicBezTo>
                    <a:pt x="47" y="0"/>
                    <a:pt x="56" y="11"/>
                    <a:pt x="56" y="26"/>
                  </a:cubicBezTo>
                  <a:cubicBezTo>
                    <a:pt x="56" y="61"/>
                    <a:pt x="56" y="61"/>
                    <a:pt x="56" y="61"/>
                  </a:cubicBezTo>
                  <a:cubicBezTo>
                    <a:pt x="56" y="64"/>
                    <a:pt x="54" y="66"/>
                    <a:pt x="51" y="66"/>
                  </a:cubicBezTo>
                  <a:cubicBezTo>
                    <a:pt x="48" y="66"/>
                    <a:pt x="46" y="64"/>
                    <a:pt x="46" y="61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16"/>
                    <a:pt x="40" y="9"/>
                    <a:pt x="29" y="9"/>
                  </a:cubicBezTo>
                  <a:cubicBezTo>
                    <a:pt x="18" y="9"/>
                    <a:pt x="9" y="17"/>
                    <a:pt x="9" y="29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9" y="64"/>
                    <a:pt x="7" y="66"/>
                    <a:pt x="5" y="66"/>
                  </a:cubicBezTo>
                  <a:cubicBezTo>
                    <a:pt x="2" y="66"/>
                    <a:pt x="0" y="64"/>
                    <a:pt x="0" y="61"/>
                  </a:cubicBezTo>
                  <a:lnTo>
                    <a:pt x="0" y="6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9" name="Freeform 79">
              <a:extLst>
                <a:ext uri="{FF2B5EF4-FFF2-40B4-BE49-F238E27FC236}">
                  <a16:creationId xmlns:a16="http://schemas.microsoft.com/office/drawing/2014/main" id="{3E8D58B9-077B-4E00-88B9-241E3AF41A0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4938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1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1 w 11"/>
                <a:gd name="T25" fmla="*/ 85 h 90"/>
                <a:gd name="T26" fmla="*/ 1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9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9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1" y="30"/>
                  </a:moveTo>
                  <a:cubicBezTo>
                    <a:pt x="1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1" y="88"/>
                    <a:pt x="1" y="85"/>
                  </a:cubicBezTo>
                  <a:lnTo>
                    <a:pt x="1" y="3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0" name="Freeform 80">
              <a:extLst>
                <a:ext uri="{FF2B5EF4-FFF2-40B4-BE49-F238E27FC236}">
                  <a16:creationId xmlns:a16="http://schemas.microsoft.com/office/drawing/2014/main" id="{3D9F5105-7941-4CD2-8D5B-A73465E58A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2250" y="5521325"/>
              <a:ext cx="271463" cy="338137"/>
            </a:xfrm>
            <a:custGeom>
              <a:avLst/>
              <a:gdLst>
                <a:gd name="T0" fmla="*/ 0 w 72"/>
                <a:gd name="T1" fmla="*/ 8 h 88"/>
                <a:gd name="T2" fmla="*/ 8 w 72"/>
                <a:gd name="T3" fmla="*/ 0 h 88"/>
                <a:gd name="T4" fmla="*/ 16 w 72"/>
                <a:gd name="T5" fmla="*/ 8 h 88"/>
                <a:gd name="T6" fmla="*/ 16 w 72"/>
                <a:gd name="T7" fmla="*/ 37 h 88"/>
                <a:gd name="T8" fmla="*/ 57 w 72"/>
                <a:gd name="T9" fmla="*/ 37 h 88"/>
                <a:gd name="T10" fmla="*/ 57 w 72"/>
                <a:gd name="T11" fmla="*/ 8 h 88"/>
                <a:gd name="T12" fmla="*/ 65 w 72"/>
                <a:gd name="T13" fmla="*/ 0 h 88"/>
                <a:gd name="T14" fmla="*/ 72 w 72"/>
                <a:gd name="T15" fmla="*/ 8 h 88"/>
                <a:gd name="T16" fmla="*/ 72 w 72"/>
                <a:gd name="T17" fmla="*/ 81 h 88"/>
                <a:gd name="T18" fmla="*/ 65 w 72"/>
                <a:gd name="T19" fmla="*/ 88 h 88"/>
                <a:gd name="T20" fmla="*/ 57 w 72"/>
                <a:gd name="T21" fmla="*/ 81 h 88"/>
                <a:gd name="T22" fmla="*/ 57 w 72"/>
                <a:gd name="T23" fmla="*/ 51 h 88"/>
                <a:gd name="T24" fmla="*/ 16 w 72"/>
                <a:gd name="T25" fmla="*/ 51 h 88"/>
                <a:gd name="T26" fmla="*/ 16 w 72"/>
                <a:gd name="T27" fmla="*/ 81 h 88"/>
                <a:gd name="T28" fmla="*/ 8 w 72"/>
                <a:gd name="T29" fmla="*/ 88 h 88"/>
                <a:gd name="T30" fmla="*/ 0 w 72"/>
                <a:gd name="T31" fmla="*/ 81 h 88"/>
                <a:gd name="T32" fmla="*/ 0 w 72"/>
                <a:gd name="T33" fmla="*/ 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2" h="88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4"/>
                    <a:pt x="60" y="0"/>
                    <a:pt x="65" y="0"/>
                  </a:cubicBezTo>
                  <a:cubicBezTo>
                    <a:pt x="69" y="0"/>
                    <a:pt x="72" y="4"/>
                    <a:pt x="72" y="8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5"/>
                    <a:pt x="69" y="88"/>
                    <a:pt x="65" y="88"/>
                  </a:cubicBezTo>
                  <a:cubicBezTo>
                    <a:pt x="60" y="88"/>
                    <a:pt x="57" y="85"/>
                    <a:pt x="57" y="81"/>
                  </a:cubicBezTo>
                  <a:cubicBezTo>
                    <a:pt x="57" y="51"/>
                    <a:pt x="57" y="51"/>
                    <a:pt x="57" y="51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16" y="85"/>
                    <a:pt x="12" y="88"/>
                    <a:pt x="8" y="88"/>
                  </a:cubicBezTo>
                  <a:cubicBezTo>
                    <a:pt x="4" y="88"/>
                    <a:pt x="0" y="85"/>
                    <a:pt x="0" y="81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1" name="Freeform 81">
              <a:extLst>
                <a:ext uri="{FF2B5EF4-FFF2-40B4-BE49-F238E27FC236}">
                  <a16:creationId xmlns:a16="http://schemas.microsoft.com/office/drawing/2014/main" id="{ED21ACFC-B23E-4D7D-BD7F-BE9758A5F93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73875" y="5602288"/>
              <a:ext cx="263525" cy="261937"/>
            </a:xfrm>
            <a:custGeom>
              <a:avLst/>
              <a:gdLst>
                <a:gd name="T0" fmla="*/ 0 w 70"/>
                <a:gd name="T1" fmla="*/ 34 h 68"/>
                <a:gd name="T2" fmla="*/ 0 w 70"/>
                <a:gd name="T3" fmla="*/ 34 h 68"/>
                <a:gd name="T4" fmla="*/ 35 w 70"/>
                <a:gd name="T5" fmla="*/ 0 h 68"/>
                <a:gd name="T6" fmla="*/ 70 w 70"/>
                <a:gd name="T7" fmla="*/ 34 h 68"/>
                <a:gd name="T8" fmla="*/ 70 w 70"/>
                <a:gd name="T9" fmla="*/ 34 h 68"/>
                <a:gd name="T10" fmla="*/ 35 w 70"/>
                <a:gd name="T11" fmla="*/ 68 h 68"/>
                <a:gd name="T12" fmla="*/ 0 w 70"/>
                <a:gd name="T13" fmla="*/ 34 h 68"/>
                <a:gd name="T14" fmla="*/ 55 w 70"/>
                <a:gd name="T15" fmla="*/ 34 h 68"/>
                <a:gd name="T16" fmla="*/ 55 w 70"/>
                <a:gd name="T17" fmla="*/ 34 h 68"/>
                <a:gd name="T18" fmla="*/ 35 w 70"/>
                <a:gd name="T19" fmla="*/ 13 h 68"/>
                <a:gd name="T20" fmla="*/ 15 w 70"/>
                <a:gd name="T21" fmla="*/ 34 h 68"/>
                <a:gd name="T22" fmla="*/ 15 w 70"/>
                <a:gd name="T23" fmla="*/ 34 h 68"/>
                <a:gd name="T24" fmla="*/ 35 w 70"/>
                <a:gd name="T25" fmla="*/ 55 h 68"/>
                <a:gd name="T26" fmla="*/ 55 w 70"/>
                <a:gd name="T27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68">
                  <a:moveTo>
                    <a:pt x="0" y="34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5" y="0"/>
                    <a:pt x="35" y="0"/>
                  </a:cubicBezTo>
                  <a:cubicBezTo>
                    <a:pt x="55" y="0"/>
                    <a:pt x="70" y="15"/>
                    <a:pt x="70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0" y="52"/>
                    <a:pt x="55" y="68"/>
                    <a:pt x="35" y="68"/>
                  </a:cubicBezTo>
                  <a:cubicBezTo>
                    <a:pt x="15" y="68"/>
                    <a:pt x="0" y="53"/>
                    <a:pt x="0" y="34"/>
                  </a:cubicBezTo>
                  <a:close/>
                  <a:moveTo>
                    <a:pt x="55" y="34"/>
                  </a:moveTo>
                  <a:cubicBezTo>
                    <a:pt x="55" y="34"/>
                    <a:pt x="55" y="34"/>
                    <a:pt x="55" y="34"/>
                  </a:cubicBezTo>
                  <a:cubicBezTo>
                    <a:pt x="55" y="22"/>
                    <a:pt x="46" y="13"/>
                    <a:pt x="35" y="13"/>
                  </a:cubicBezTo>
                  <a:cubicBezTo>
                    <a:pt x="23" y="13"/>
                    <a:pt x="15" y="22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45"/>
                    <a:pt x="23" y="55"/>
                    <a:pt x="35" y="55"/>
                  </a:cubicBezTo>
                  <a:cubicBezTo>
                    <a:pt x="47" y="55"/>
                    <a:pt x="55" y="45"/>
                    <a:pt x="55" y="34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2" name="Freeform 82">
              <a:extLst>
                <a:ext uri="{FF2B5EF4-FFF2-40B4-BE49-F238E27FC236}">
                  <a16:creationId xmlns:a16="http://schemas.microsoft.com/office/drawing/2014/main" id="{3D942E30-B8F6-46EC-A590-9D05D3D8745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6450" y="5602288"/>
              <a:ext cx="217488" cy="261937"/>
            </a:xfrm>
            <a:custGeom>
              <a:avLst/>
              <a:gdLst>
                <a:gd name="T0" fmla="*/ 58 w 58"/>
                <a:gd name="T1" fmla="*/ 60 h 68"/>
                <a:gd name="T2" fmla="*/ 51 w 58"/>
                <a:gd name="T3" fmla="*/ 67 h 68"/>
                <a:gd name="T4" fmla="*/ 43 w 58"/>
                <a:gd name="T5" fmla="*/ 60 h 68"/>
                <a:gd name="T6" fmla="*/ 43 w 58"/>
                <a:gd name="T7" fmla="*/ 56 h 68"/>
                <a:gd name="T8" fmla="*/ 23 w 58"/>
                <a:gd name="T9" fmla="*/ 68 h 68"/>
                <a:gd name="T10" fmla="*/ 0 w 58"/>
                <a:gd name="T11" fmla="*/ 43 h 68"/>
                <a:gd name="T12" fmla="*/ 0 w 58"/>
                <a:gd name="T13" fmla="*/ 8 h 68"/>
                <a:gd name="T14" fmla="*/ 7 w 58"/>
                <a:gd name="T15" fmla="*/ 0 h 68"/>
                <a:gd name="T16" fmla="*/ 15 w 58"/>
                <a:gd name="T17" fmla="*/ 8 h 68"/>
                <a:gd name="T18" fmla="*/ 15 w 58"/>
                <a:gd name="T19" fmla="*/ 38 h 68"/>
                <a:gd name="T20" fmla="*/ 29 w 58"/>
                <a:gd name="T21" fmla="*/ 54 h 68"/>
                <a:gd name="T22" fmla="*/ 43 w 58"/>
                <a:gd name="T23" fmla="*/ 38 h 68"/>
                <a:gd name="T24" fmla="*/ 43 w 58"/>
                <a:gd name="T25" fmla="*/ 8 h 68"/>
                <a:gd name="T26" fmla="*/ 51 w 58"/>
                <a:gd name="T27" fmla="*/ 0 h 68"/>
                <a:gd name="T28" fmla="*/ 58 w 58"/>
                <a:gd name="T29" fmla="*/ 8 h 68"/>
                <a:gd name="T30" fmla="*/ 58 w 58"/>
                <a:gd name="T31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8" h="68">
                  <a:moveTo>
                    <a:pt x="58" y="60"/>
                  </a:moveTo>
                  <a:cubicBezTo>
                    <a:pt x="58" y="64"/>
                    <a:pt x="55" y="67"/>
                    <a:pt x="51" y="67"/>
                  </a:cubicBezTo>
                  <a:cubicBezTo>
                    <a:pt x="47" y="67"/>
                    <a:pt x="43" y="64"/>
                    <a:pt x="43" y="60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39" y="62"/>
                    <a:pt x="33" y="68"/>
                    <a:pt x="23" y="68"/>
                  </a:cubicBezTo>
                  <a:cubicBezTo>
                    <a:pt x="8" y="68"/>
                    <a:pt x="0" y="58"/>
                    <a:pt x="0" y="4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11" y="0"/>
                    <a:pt x="15" y="4"/>
                    <a:pt x="15" y="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48"/>
                    <a:pt x="20" y="54"/>
                    <a:pt x="29" y="54"/>
                  </a:cubicBezTo>
                  <a:cubicBezTo>
                    <a:pt x="37" y="54"/>
                    <a:pt x="43" y="48"/>
                    <a:pt x="43" y="3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3" y="4"/>
                    <a:pt x="47" y="0"/>
                    <a:pt x="51" y="0"/>
                  </a:cubicBezTo>
                  <a:cubicBezTo>
                    <a:pt x="55" y="0"/>
                    <a:pt x="58" y="4"/>
                    <a:pt x="58" y="8"/>
                  </a:cubicBezTo>
                  <a:lnTo>
                    <a:pt x="58" y="6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3" name="Freeform 83">
              <a:extLst>
                <a:ext uri="{FF2B5EF4-FFF2-40B4-BE49-F238E27FC236}">
                  <a16:creationId xmlns:a16="http://schemas.microsoft.com/office/drawing/2014/main" id="{86E59BF1-496D-432C-ABC3-E1F7D3274862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2988" y="5602288"/>
              <a:ext cx="192088" cy="261937"/>
            </a:xfrm>
            <a:custGeom>
              <a:avLst/>
              <a:gdLst>
                <a:gd name="T0" fmla="*/ 2 w 51"/>
                <a:gd name="T1" fmla="*/ 60 h 68"/>
                <a:gd name="T2" fmla="*/ 0 w 51"/>
                <a:gd name="T3" fmla="*/ 55 h 68"/>
                <a:gd name="T4" fmla="*/ 6 w 51"/>
                <a:gd name="T5" fmla="*/ 49 h 68"/>
                <a:gd name="T6" fmla="*/ 9 w 51"/>
                <a:gd name="T7" fmla="*/ 49 h 68"/>
                <a:gd name="T8" fmla="*/ 28 w 51"/>
                <a:gd name="T9" fmla="*/ 56 h 68"/>
                <a:gd name="T10" fmla="*/ 38 w 51"/>
                <a:gd name="T11" fmla="*/ 49 h 68"/>
                <a:gd name="T12" fmla="*/ 38 w 51"/>
                <a:gd name="T13" fmla="*/ 49 h 68"/>
                <a:gd name="T14" fmla="*/ 23 w 51"/>
                <a:gd name="T15" fmla="*/ 39 h 68"/>
                <a:gd name="T16" fmla="*/ 3 w 51"/>
                <a:gd name="T17" fmla="*/ 20 h 68"/>
                <a:gd name="T18" fmla="*/ 3 w 51"/>
                <a:gd name="T19" fmla="*/ 20 h 68"/>
                <a:gd name="T20" fmla="*/ 26 w 51"/>
                <a:gd name="T21" fmla="*/ 0 h 68"/>
                <a:gd name="T22" fmla="*/ 47 w 51"/>
                <a:gd name="T23" fmla="*/ 5 h 68"/>
                <a:gd name="T24" fmla="*/ 50 w 51"/>
                <a:gd name="T25" fmla="*/ 11 h 68"/>
                <a:gd name="T26" fmla="*/ 44 w 51"/>
                <a:gd name="T27" fmla="*/ 17 h 68"/>
                <a:gd name="T28" fmla="*/ 41 w 51"/>
                <a:gd name="T29" fmla="*/ 16 h 68"/>
                <a:gd name="T30" fmla="*/ 26 w 51"/>
                <a:gd name="T31" fmla="*/ 12 h 68"/>
                <a:gd name="T32" fmla="*/ 16 w 51"/>
                <a:gd name="T33" fmla="*/ 18 h 68"/>
                <a:gd name="T34" fmla="*/ 16 w 51"/>
                <a:gd name="T35" fmla="*/ 19 h 68"/>
                <a:gd name="T36" fmla="*/ 31 w 51"/>
                <a:gd name="T37" fmla="*/ 28 h 68"/>
                <a:gd name="T38" fmla="*/ 51 w 51"/>
                <a:gd name="T39" fmla="*/ 47 h 68"/>
                <a:gd name="T40" fmla="*/ 51 w 51"/>
                <a:gd name="T41" fmla="*/ 47 h 68"/>
                <a:gd name="T42" fmla="*/ 27 w 51"/>
                <a:gd name="T43" fmla="*/ 68 h 68"/>
                <a:gd name="T44" fmla="*/ 2 w 51"/>
                <a:gd name="T45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" h="68">
                  <a:moveTo>
                    <a:pt x="2" y="60"/>
                  </a:moveTo>
                  <a:cubicBezTo>
                    <a:pt x="1" y="59"/>
                    <a:pt x="0" y="57"/>
                    <a:pt x="0" y="55"/>
                  </a:cubicBezTo>
                  <a:cubicBezTo>
                    <a:pt x="0" y="51"/>
                    <a:pt x="2" y="49"/>
                    <a:pt x="6" y="49"/>
                  </a:cubicBezTo>
                  <a:cubicBezTo>
                    <a:pt x="7" y="49"/>
                    <a:pt x="8" y="49"/>
                    <a:pt x="9" y="49"/>
                  </a:cubicBezTo>
                  <a:cubicBezTo>
                    <a:pt x="15" y="54"/>
                    <a:pt x="22" y="56"/>
                    <a:pt x="28" y="56"/>
                  </a:cubicBezTo>
                  <a:cubicBezTo>
                    <a:pt x="34" y="56"/>
                    <a:pt x="38" y="53"/>
                    <a:pt x="38" y="49"/>
                  </a:cubicBezTo>
                  <a:cubicBezTo>
                    <a:pt x="38" y="49"/>
                    <a:pt x="38" y="49"/>
                    <a:pt x="38" y="49"/>
                  </a:cubicBezTo>
                  <a:cubicBezTo>
                    <a:pt x="38" y="43"/>
                    <a:pt x="31" y="42"/>
                    <a:pt x="23" y="39"/>
                  </a:cubicBezTo>
                  <a:cubicBezTo>
                    <a:pt x="13" y="37"/>
                    <a:pt x="3" y="33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8"/>
                    <a:pt x="13" y="0"/>
                    <a:pt x="26" y="0"/>
                  </a:cubicBezTo>
                  <a:cubicBezTo>
                    <a:pt x="33" y="0"/>
                    <a:pt x="40" y="2"/>
                    <a:pt x="47" y="5"/>
                  </a:cubicBezTo>
                  <a:cubicBezTo>
                    <a:pt x="49" y="6"/>
                    <a:pt x="50" y="8"/>
                    <a:pt x="50" y="11"/>
                  </a:cubicBezTo>
                  <a:cubicBezTo>
                    <a:pt x="50" y="15"/>
                    <a:pt x="47" y="17"/>
                    <a:pt x="44" y="17"/>
                  </a:cubicBezTo>
                  <a:cubicBezTo>
                    <a:pt x="43" y="17"/>
                    <a:pt x="42" y="17"/>
                    <a:pt x="41" y="16"/>
                  </a:cubicBezTo>
                  <a:cubicBezTo>
                    <a:pt x="36" y="14"/>
                    <a:pt x="30" y="12"/>
                    <a:pt x="26" y="12"/>
                  </a:cubicBezTo>
                  <a:cubicBezTo>
                    <a:pt x="20" y="12"/>
                    <a:pt x="16" y="15"/>
                    <a:pt x="16" y="18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23"/>
                    <a:pt x="24" y="25"/>
                    <a:pt x="31" y="28"/>
                  </a:cubicBezTo>
                  <a:cubicBezTo>
                    <a:pt x="41" y="31"/>
                    <a:pt x="51" y="35"/>
                    <a:pt x="51" y="47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51" y="61"/>
                    <a:pt x="41" y="68"/>
                    <a:pt x="27" y="68"/>
                  </a:cubicBezTo>
                  <a:cubicBezTo>
                    <a:pt x="19" y="68"/>
                    <a:pt x="10" y="65"/>
                    <a:pt x="2" y="60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4" name="Freeform 84">
              <a:extLst>
                <a:ext uri="{FF2B5EF4-FFF2-40B4-BE49-F238E27FC236}">
                  <a16:creationId xmlns:a16="http://schemas.microsoft.com/office/drawing/2014/main" id="{2A86CBC7-8430-4F83-ADFA-462F781A0D6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96188" y="5602288"/>
              <a:ext cx="238125" cy="261937"/>
            </a:xfrm>
            <a:custGeom>
              <a:avLst/>
              <a:gdLst>
                <a:gd name="T0" fmla="*/ 33 w 63"/>
                <a:gd name="T1" fmla="*/ 68 h 68"/>
                <a:gd name="T2" fmla="*/ 0 w 63"/>
                <a:gd name="T3" fmla="*/ 34 h 68"/>
                <a:gd name="T4" fmla="*/ 0 w 63"/>
                <a:gd name="T5" fmla="*/ 34 h 68"/>
                <a:gd name="T6" fmla="*/ 32 w 63"/>
                <a:gd name="T7" fmla="*/ 0 h 68"/>
                <a:gd name="T8" fmla="*/ 63 w 63"/>
                <a:gd name="T9" fmla="*/ 32 h 68"/>
                <a:gd name="T10" fmla="*/ 56 w 63"/>
                <a:gd name="T11" fmla="*/ 39 h 68"/>
                <a:gd name="T12" fmla="*/ 15 w 63"/>
                <a:gd name="T13" fmla="*/ 39 h 68"/>
                <a:gd name="T14" fmla="*/ 34 w 63"/>
                <a:gd name="T15" fmla="*/ 56 h 68"/>
                <a:gd name="T16" fmla="*/ 49 w 63"/>
                <a:gd name="T17" fmla="*/ 50 h 68"/>
                <a:gd name="T18" fmla="*/ 53 w 63"/>
                <a:gd name="T19" fmla="*/ 49 h 68"/>
                <a:gd name="T20" fmla="*/ 59 w 63"/>
                <a:gd name="T21" fmla="*/ 55 h 68"/>
                <a:gd name="T22" fmla="*/ 57 w 63"/>
                <a:gd name="T23" fmla="*/ 59 h 68"/>
                <a:gd name="T24" fmla="*/ 33 w 63"/>
                <a:gd name="T25" fmla="*/ 68 h 68"/>
                <a:gd name="T26" fmla="*/ 48 w 63"/>
                <a:gd name="T27" fmla="*/ 29 h 68"/>
                <a:gd name="T28" fmla="*/ 32 w 63"/>
                <a:gd name="T29" fmla="*/ 12 h 68"/>
                <a:gd name="T30" fmla="*/ 15 w 63"/>
                <a:gd name="T31" fmla="*/ 29 h 68"/>
                <a:gd name="T32" fmla="*/ 48 w 63"/>
                <a:gd name="T33" fmla="*/ 2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" h="68">
                  <a:moveTo>
                    <a:pt x="33" y="68"/>
                  </a:moveTo>
                  <a:cubicBezTo>
                    <a:pt x="15" y="68"/>
                    <a:pt x="0" y="5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3" y="0"/>
                    <a:pt x="32" y="0"/>
                  </a:cubicBezTo>
                  <a:cubicBezTo>
                    <a:pt x="53" y="0"/>
                    <a:pt x="63" y="17"/>
                    <a:pt x="63" y="32"/>
                  </a:cubicBezTo>
                  <a:cubicBezTo>
                    <a:pt x="63" y="36"/>
                    <a:pt x="60" y="39"/>
                    <a:pt x="56" y="39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7" y="50"/>
                    <a:pt x="24" y="56"/>
                    <a:pt x="34" y="56"/>
                  </a:cubicBezTo>
                  <a:cubicBezTo>
                    <a:pt x="40" y="56"/>
                    <a:pt x="45" y="53"/>
                    <a:pt x="49" y="50"/>
                  </a:cubicBezTo>
                  <a:cubicBezTo>
                    <a:pt x="50" y="49"/>
                    <a:pt x="51" y="49"/>
                    <a:pt x="53" y="49"/>
                  </a:cubicBezTo>
                  <a:cubicBezTo>
                    <a:pt x="56" y="49"/>
                    <a:pt x="59" y="51"/>
                    <a:pt x="59" y="55"/>
                  </a:cubicBezTo>
                  <a:cubicBezTo>
                    <a:pt x="59" y="57"/>
                    <a:pt x="58" y="58"/>
                    <a:pt x="57" y="59"/>
                  </a:cubicBezTo>
                  <a:cubicBezTo>
                    <a:pt x="51" y="65"/>
                    <a:pt x="44" y="68"/>
                    <a:pt x="33" y="68"/>
                  </a:cubicBezTo>
                  <a:close/>
                  <a:moveTo>
                    <a:pt x="48" y="29"/>
                  </a:moveTo>
                  <a:cubicBezTo>
                    <a:pt x="47" y="20"/>
                    <a:pt x="42" y="12"/>
                    <a:pt x="32" y="12"/>
                  </a:cubicBezTo>
                  <a:cubicBezTo>
                    <a:pt x="23" y="12"/>
                    <a:pt x="16" y="19"/>
                    <a:pt x="15" y="29"/>
                  </a:cubicBezTo>
                  <a:lnTo>
                    <a:pt x="48" y="29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03E8AFC1-D8B9-42CD-B10C-8B4AB93B6ACC}"/>
              </a:ext>
            </a:extLst>
          </p:cNvPr>
          <p:cNvGrpSpPr/>
          <p:nvPr/>
        </p:nvGrpSpPr>
        <p:grpSpPr>
          <a:xfrm>
            <a:off x="7483707" y="5763897"/>
            <a:ext cx="2054797" cy="338244"/>
            <a:chOff x="7558088" y="5543551"/>
            <a:chExt cx="2189162" cy="360362"/>
          </a:xfrm>
        </p:grpSpPr>
        <p:sp>
          <p:nvSpPr>
            <p:cNvPr id="76" name="Freeform 88">
              <a:extLst>
                <a:ext uri="{FF2B5EF4-FFF2-40B4-BE49-F238E27FC236}">
                  <a16:creationId xmlns:a16="http://schemas.microsoft.com/office/drawing/2014/main" id="{1FAAD3F1-0895-4314-A943-6A051E17156F}"/>
                </a:ext>
              </a:extLst>
            </p:cNvPr>
            <p:cNvSpPr>
              <a:spLocks/>
            </p:cNvSpPr>
            <p:nvPr/>
          </p:nvSpPr>
          <p:spPr bwMode="auto">
            <a:xfrm>
              <a:off x="8216900" y="5815013"/>
              <a:ext cx="34925" cy="34925"/>
            </a:xfrm>
            <a:custGeom>
              <a:avLst/>
              <a:gdLst>
                <a:gd name="T0" fmla="*/ 3 w 9"/>
                <a:gd name="T1" fmla="*/ 5 h 9"/>
                <a:gd name="T2" fmla="*/ 0 w 9"/>
                <a:gd name="T3" fmla="*/ 0 h 9"/>
                <a:gd name="T4" fmla="*/ 2 w 9"/>
                <a:gd name="T5" fmla="*/ 0 h 9"/>
                <a:gd name="T6" fmla="*/ 4 w 9"/>
                <a:gd name="T7" fmla="*/ 4 h 9"/>
                <a:gd name="T8" fmla="*/ 6 w 9"/>
                <a:gd name="T9" fmla="*/ 0 h 9"/>
                <a:gd name="T10" fmla="*/ 9 w 9"/>
                <a:gd name="T11" fmla="*/ 0 h 9"/>
                <a:gd name="T12" fmla="*/ 5 w 9"/>
                <a:gd name="T13" fmla="*/ 5 h 9"/>
                <a:gd name="T14" fmla="*/ 5 w 9"/>
                <a:gd name="T15" fmla="*/ 9 h 9"/>
                <a:gd name="T16" fmla="*/ 3 w 9"/>
                <a:gd name="T17" fmla="*/ 9 h 9"/>
                <a:gd name="T18" fmla="*/ 3 w 9"/>
                <a:gd name="T19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9">
                  <a:moveTo>
                    <a:pt x="3" y="5"/>
                  </a:moveTo>
                  <a:cubicBezTo>
                    <a:pt x="2" y="3"/>
                    <a:pt x="1" y="1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1"/>
                    <a:pt x="4" y="2"/>
                    <a:pt x="4" y="4"/>
                  </a:cubicBezTo>
                  <a:cubicBezTo>
                    <a:pt x="5" y="2"/>
                    <a:pt x="6" y="1"/>
                    <a:pt x="6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8" y="1"/>
                    <a:pt x="7" y="3"/>
                    <a:pt x="5" y="5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3" y="9"/>
                    <a:pt x="3" y="9"/>
                    <a:pt x="3" y="9"/>
                  </a:cubicBezTo>
                  <a:lnTo>
                    <a:pt x="3" y="5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7" name="Freeform 89">
              <a:extLst>
                <a:ext uri="{FF2B5EF4-FFF2-40B4-BE49-F238E27FC236}">
                  <a16:creationId xmlns:a16="http://schemas.microsoft.com/office/drawing/2014/main" id="{C448CC36-0B73-4CA0-BD0E-7374C86D67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66113" y="5811838"/>
              <a:ext cx="33337" cy="38100"/>
            </a:xfrm>
            <a:custGeom>
              <a:avLst/>
              <a:gdLst>
                <a:gd name="T0" fmla="*/ 4 w 9"/>
                <a:gd name="T1" fmla="*/ 0 h 10"/>
                <a:gd name="T2" fmla="*/ 9 w 9"/>
                <a:gd name="T3" fmla="*/ 5 h 10"/>
                <a:gd name="T4" fmla="*/ 4 w 9"/>
                <a:gd name="T5" fmla="*/ 10 h 10"/>
                <a:gd name="T6" fmla="*/ 0 w 9"/>
                <a:gd name="T7" fmla="*/ 5 h 10"/>
                <a:gd name="T8" fmla="*/ 4 w 9"/>
                <a:gd name="T9" fmla="*/ 0 h 10"/>
                <a:gd name="T10" fmla="*/ 4 w 9"/>
                <a:gd name="T11" fmla="*/ 8 h 10"/>
                <a:gd name="T12" fmla="*/ 7 w 9"/>
                <a:gd name="T13" fmla="*/ 5 h 10"/>
                <a:gd name="T14" fmla="*/ 4 w 9"/>
                <a:gd name="T15" fmla="*/ 2 h 10"/>
                <a:gd name="T16" fmla="*/ 2 w 9"/>
                <a:gd name="T17" fmla="*/ 5 h 10"/>
                <a:gd name="T18" fmla="*/ 4 w 9"/>
                <a:gd name="T1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10">
                  <a:moveTo>
                    <a:pt x="4" y="0"/>
                  </a:moveTo>
                  <a:cubicBezTo>
                    <a:pt x="6" y="0"/>
                    <a:pt x="9" y="1"/>
                    <a:pt x="9" y="5"/>
                  </a:cubicBezTo>
                  <a:cubicBezTo>
                    <a:pt x="9" y="9"/>
                    <a:pt x="6" y="10"/>
                    <a:pt x="4" y="10"/>
                  </a:cubicBezTo>
                  <a:cubicBezTo>
                    <a:pt x="2" y="10"/>
                    <a:pt x="0" y="9"/>
                    <a:pt x="0" y="5"/>
                  </a:cubicBezTo>
                  <a:cubicBezTo>
                    <a:pt x="0" y="1"/>
                    <a:pt x="2" y="0"/>
                    <a:pt x="4" y="0"/>
                  </a:cubicBezTo>
                  <a:close/>
                  <a:moveTo>
                    <a:pt x="4" y="8"/>
                  </a:moveTo>
                  <a:cubicBezTo>
                    <a:pt x="5" y="8"/>
                    <a:pt x="7" y="8"/>
                    <a:pt x="7" y="5"/>
                  </a:cubicBezTo>
                  <a:cubicBezTo>
                    <a:pt x="7" y="3"/>
                    <a:pt x="6" y="2"/>
                    <a:pt x="4" y="2"/>
                  </a:cubicBezTo>
                  <a:cubicBezTo>
                    <a:pt x="2" y="2"/>
                    <a:pt x="2" y="3"/>
                    <a:pt x="2" y="5"/>
                  </a:cubicBezTo>
                  <a:cubicBezTo>
                    <a:pt x="2" y="8"/>
                    <a:pt x="2" y="8"/>
                    <a:pt x="4" y="8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8" name="Freeform 90">
              <a:extLst>
                <a:ext uri="{FF2B5EF4-FFF2-40B4-BE49-F238E27FC236}">
                  <a16:creationId xmlns:a16="http://schemas.microsoft.com/office/drawing/2014/main" id="{AA948C7D-56EB-4ECF-B3D6-AA19C276AB7C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8500" y="5815013"/>
              <a:ext cx="26987" cy="34925"/>
            </a:xfrm>
            <a:custGeom>
              <a:avLst/>
              <a:gdLst>
                <a:gd name="T0" fmla="*/ 2 w 7"/>
                <a:gd name="T1" fmla="*/ 0 h 9"/>
                <a:gd name="T2" fmla="*/ 2 w 7"/>
                <a:gd name="T3" fmla="*/ 5 h 9"/>
                <a:gd name="T4" fmla="*/ 4 w 7"/>
                <a:gd name="T5" fmla="*/ 7 h 9"/>
                <a:gd name="T6" fmla="*/ 6 w 7"/>
                <a:gd name="T7" fmla="*/ 5 h 9"/>
                <a:gd name="T8" fmla="*/ 6 w 7"/>
                <a:gd name="T9" fmla="*/ 0 h 9"/>
                <a:gd name="T10" fmla="*/ 7 w 7"/>
                <a:gd name="T11" fmla="*/ 0 h 9"/>
                <a:gd name="T12" fmla="*/ 7 w 7"/>
                <a:gd name="T13" fmla="*/ 6 h 9"/>
                <a:gd name="T14" fmla="*/ 4 w 7"/>
                <a:gd name="T15" fmla="*/ 9 h 9"/>
                <a:gd name="T16" fmla="*/ 0 w 7"/>
                <a:gd name="T17" fmla="*/ 6 h 9"/>
                <a:gd name="T18" fmla="*/ 0 w 7"/>
                <a:gd name="T19" fmla="*/ 0 h 9"/>
                <a:gd name="T20" fmla="*/ 2 w 7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9">
                  <a:moveTo>
                    <a:pt x="2" y="0"/>
                  </a:moveTo>
                  <a:cubicBezTo>
                    <a:pt x="2" y="5"/>
                    <a:pt x="2" y="5"/>
                    <a:pt x="2" y="5"/>
                  </a:cubicBezTo>
                  <a:cubicBezTo>
                    <a:pt x="2" y="7"/>
                    <a:pt x="2" y="7"/>
                    <a:pt x="4" y="7"/>
                  </a:cubicBezTo>
                  <a:cubicBezTo>
                    <a:pt x="5" y="7"/>
                    <a:pt x="6" y="7"/>
                    <a:pt x="6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9"/>
                    <a:pt x="6" y="9"/>
                    <a:pt x="4" y="9"/>
                  </a:cubicBezTo>
                  <a:cubicBezTo>
                    <a:pt x="1" y="9"/>
                    <a:pt x="0" y="9"/>
                    <a:pt x="0" y="6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9" name="Freeform 91">
              <a:extLst>
                <a:ext uri="{FF2B5EF4-FFF2-40B4-BE49-F238E27FC236}">
                  <a16:creationId xmlns:a16="http://schemas.microsoft.com/office/drawing/2014/main" id="{1F387CF1-2DEC-4049-8F3B-FDE2A999F0D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67713" y="5815013"/>
              <a:ext cx="34925" cy="34925"/>
            </a:xfrm>
            <a:custGeom>
              <a:avLst/>
              <a:gdLst>
                <a:gd name="T0" fmla="*/ 0 w 9"/>
                <a:gd name="T1" fmla="*/ 0 h 9"/>
                <a:gd name="T2" fmla="*/ 4 w 9"/>
                <a:gd name="T3" fmla="*/ 0 h 9"/>
                <a:gd name="T4" fmla="*/ 8 w 9"/>
                <a:gd name="T5" fmla="*/ 2 h 9"/>
                <a:gd name="T6" fmla="*/ 6 w 9"/>
                <a:gd name="T7" fmla="*/ 5 h 9"/>
                <a:gd name="T8" fmla="*/ 9 w 9"/>
                <a:gd name="T9" fmla="*/ 9 h 9"/>
                <a:gd name="T10" fmla="*/ 6 w 9"/>
                <a:gd name="T11" fmla="*/ 9 h 9"/>
                <a:gd name="T12" fmla="*/ 4 w 9"/>
                <a:gd name="T13" fmla="*/ 5 h 9"/>
                <a:gd name="T14" fmla="*/ 2 w 9"/>
                <a:gd name="T15" fmla="*/ 5 h 9"/>
                <a:gd name="T16" fmla="*/ 2 w 9"/>
                <a:gd name="T17" fmla="*/ 9 h 9"/>
                <a:gd name="T18" fmla="*/ 0 w 9"/>
                <a:gd name="T19" fmla="*/ 9 h 9"/>
                <a:gd name="T20" fmla="*/ 0 w 9"/>
                <a:gd name="T21" fmla="*/ 0 h 9"/>
                <a:gd name="T22" fmla="*/ 2 w 9"/>
                <a:gd name="T23" fmla="*/ 1 h 9"/>
                <a:gd name="T24" fmla="*/ 2 w 9"/>
                <a:gd name="T25" fmla="*/ 4 h 9"/>
                <a:gd name="T26" fmla="*/ 4 w 9"/>
                <a:gd name="T27" fmla="*/ 4 h 9"/>
                <a:gd name="T28" fmla="*/ 6 w 9"/>
                <a:gd name="T29" fmla="*/ 2 h 9"/>
                <a:gd name="T30" fmla="*/ 4 w 9"/>
                <a:gd name="T31" fmla="*/ 1 h 9"/>
                <a:gd name="T32" fmla="*/ 2 w 9"/>
                <a:gd name="T3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" h="9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6" y="0"/>
                    <a:pt x="8" y="0"/>
                    <a:pt x="8" y="2"/>
                  </a:cubicBezTo>
                  <a:cubicBezTo>
                    <a:pt x="8" y="4"/>
                    <a:pt x="7" y="5"/>
                    <a:pt x="6" y="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6" y="3"/>
                    <a:pt x="6" y="2"/>
                  </a:cubicBezTo>
                  <a:cubicBezTo>
                    <a:pt x="6" y="1"/>
                    <a:pt x="6" y="1"/>
                    <a:pt x="4" y="1"/>
                  </a:cubicBezTo>
                  <a:lnTo>
                    <a:pt x="2" y="1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0" name="Freeform 92">
              <a:extLst>
                <a:ext uri="{FF2B5EF4-FFF2-40B4-BE49-F238E27FC236}">
                  <a16:creationId xmlns:a16="http://schemas.microsoft.com/office/drawing/2014/main" id="{148CB02E-AD19-40BE-B5BD-7EF9A7DB9BF7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3913" y="5815013"/>
              <a:ext cx="30162" cy="34925"/>
            </a:xfrm>
            <a:custGeom>
              <a:avLst/>
              <a:gdLst>
                <a:gd name="T0" fmla="*/ 7 w 19"/>
                <a:gd name="T1" fmla="*/ 2 h 22"/>
                <a:gd name="T2" fmla="*/ 0 w 19"/>
                <a:gd name="T3" fmla="*/ 2 h 22"/>
                <a:gd name="T4" fmla="*/ 0 w 19"/>
                <a:gd name="T5" fmla="*/ 0 h 22"/>
                <a:gd name="T6" fmla="*/ 19 w 19"/>
                <a:gd name="T7" fmla="*/ 0 h 22"/>
                <a:gd name="T8" fmla="*/ 19 w 19"/>
                <a:gd name="T9" fmla="*/ 2 h 22"/>
                <a:gd name="T10" fmla="*/ 12 w 19"/>
                <a:gd name="T11" fmla="*/ 2 h 22"/>
                <a:gd name="T12" fmla="*/ 12 w 19"/>
                <a:gd name="T13" fmla="*/ 22 h 22"/>
                <a:gd name="T14" fmla="*/ 7 w 19"/>
                <a:gd name="T15" fmla="*/ 22 h 22"/>
                <a:gd name="T16" fmla="*/ 7 w 19"/>
                <a:gd name="T17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22">
                  <a:moveTo>
                    <a:pt x="7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9" y="0"/>
                  </a:lnTo>
                  <a:lnTo>
                    <a:pt x="19" y="2"/>
                  </a:lnTo>
                  <a:lnTo>
                    <a:pt x="12" y="2"/>
                  </a:lnTo>
                  <a:lnTo>
                    <a:pt x="12" y="22"/>
                  </a:lnTo>
                  <a:lnTo>
                    <a:pt x="7" y="22"/>
                  </a:lnTo>
                  <a:lnTo>
                    <a:pt x="7" y="2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1" name="Freeform 93">
              <a:extLst>
                <a:ext uri="{FF2B5EF4-FFF2-40B4-BE49-F238E27FC236}">
                  <a16:creationId xmlns:a16="http://schemas.microsoft.com/office/drawing/2014/main" id="{634D62A9-0FA8-4011-81AC-3C06480EC85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85188" y="5815013"/>
              <a:ext cx="33337" cy="34925"/>
            </a:xfrm>
            <a:custGeom>
              <a:avLst/>
              <a:gdLst>
                <a:gd name="T0" fmla="*/ 7 w 9"/>
                <a:gd name="T1" fmla="*/ 9 h 9"/>
                <a:gd name="T2" fmla="*/ 6 w 9"/>
                <a:gd name="T3" fmla="*/ 7 h 9"/>
                <a:gd name="T4" fmla="*/ 2 w 9"/>
                <a:gd name="T5" fmla="*/ 7 h 9"/>
                <a:gd name="T6" fmla="*/ 2 w 9"/>
                <a:gd name="T7" fmla="*/ 9 h 9"/>
                <a:gd name="T8" fmla="*/ 0 w 9"/>
                <a:gd name="T9" fmla="*/ 9 h 9"/>
                <a:gd name="T10" fmla="*/ 3 w 9"/>
                <a:gd name="T11" fmla="*/ 0 h 9"/>
                <a:gd name="T12" fmla="*/ 5 w 9"/>
                <a:gd name="T13" fmla="*/ 0 h 9"/>
                <a:gd name="T14" fmla="*/ 9 w 9"/>
                <a:gd name="T15" fmla="*/ 9 h 9"/>
                <a:gd name="T16" fmla="*/ 7 w 9"/>
                <a:gd name="T17" fmla="*/ 9 h 9"/>
                <a:gd name="T18" fmla="*/ 3 w 9"/>
                <a:gd name="T19" fmla="*/ 5 h 9"/>
                <a:gd name="T20" fmla="*/ 6 w 9"/>
                <a:gd name="T21" fmla="*/ 5 h 9"/>
                <a:gd name="T22" fmla="*/ 4 w 9"/>
                <a:gd name="T23" fmla="*/ 2 h 9"/>
                <a:gd name="T24" fmla="*/ 3 w 9"/>
                <a:gd name="T25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9">
                  <a:moveTo>
                    <a:pt x="7" y="9"/>
                  </a:moveTo>
                  <a:cubicBezTo>
                    <a:pt x="6" y="8"/>
                    <a:pt x="6" y="8"/>
                    <a:pt x="6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1" y="6"/>
                    <a:pt x="2" y="3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7" y="3"/>
                    <a:pt x="8" y="6"/>
                    <a:pt x="9" y="9"/>
                  </a:cubicBezTo>
                  <a:lnTo>
                    <a:pt x="7" y="9"/>
                  </a:lnTo>
                  <a:close/>
                  <a:moveTo>
                    <a:pt x="3" y="5"/>
                  </a:moveTo>
                  <a:cubicBezTo>
                    <a:pt x="6" y="5"/>
                    <a:pt x="6" y="5"/>
                    <a:pt x="6" y="5"/>
                  </a:cubicBezTo>
                  <a:cubicBezTo>
                    <a:pt x="5" y="4"/>
                    <a:pt x="5" y="3"/>
                    <a:pt x="4" y="2"/>
                  </a:cubicBezTo>
                  <a:cubicBezTo>
                    <a:pt x="4" y="3"/>
                    <a:pt x="3" y="4"/>
                    <a:pt x="3" y="5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2" name="Freeform 94">
              <a:extLst>
                <a:ext uri="{FF2B5EF4-FFF2-40B4-BE49-F238E27FC236}">
                  <a16:creationId xmlns:a16="http://schemas.microsoft.com/office/drawing/2014/main" id="{3692B662-A581-4418-890F-E1DE9B52D911}"/>
                </a:ext>
              </a:extLst>
            </p:cNvPr>
            <p:cNvSpPr>
              <a:spLocks/>
            </p:cNvSpPr>
            <p:nvPr/>
          </p:nvSpPr>
          <p:spPr bwMode="auto">
            <a:xfrm>
              <a:off x="8534400" y="5811838"/>
              <a:ext cx="33337" cy="38100"/>
            </a:xfrm>
            <a:custGeom>
              <a:avLst/>
              <a:gdLst>
                <a:gd name="T0" fmla="*/ 9 w 9"/>
                <a:gd name="T1" fmla="*/ 6 h 10"/>
                <a:gd name="T2" fmla="*/ 5 w 9"/>
                <a:gd name="T3" fmla="*/ 10 h 10"/>
                <a:gd name="T4" fmla="*/ 0 w 9"/>
                <a:gd name="T5" fmla="*/ 5 h 10"/>
                <a:gd name="T6" fmla="*/ 5 w 9"/>
                <a:gd name="T7" fmla="*/ 0 h 10"/>
                <a:gd name="T8" fmla="*/ 9 w 9"/>
                <a:gd name="T9" fmla="*/ 3 h 10"/>
                <a:gd name="T10" fmla="*/ 7 w 9"/>
                <a:gd name="T11" fmla="*/ 3 h 10"/>
                <a:gd name="T12" fmla="*/ 5 w 9"/>
                <a:gd name="T13" fmla="*/ 2 h 10"/>
                <a:gd name="T14" fmla="*/ 2 w 9"/>
                <a:gd name="T15" fmla="*/ 5 h 10"/>
                <a:gd name="T16" fmla="*/ 5 w 9"/>
                <a:gd name="T17" fmla="*/ 8 h 10"/>
                <a:gd name="T18" fmla="*/ 7 w 9"/>
                <a:gd name="T19" fmla="*/ 7 h 10"/>
                <a:gd name="T20" fmla="*/ 5 w 9"/>
                <a:gd name="T21" fmla="*/ 7 h 10"/>
                <a:gd name="T22" fmla="*/ 5 w 9"/>
                <a:gd name="T23" fmla="*/ 5 h 10"/>
                <a:gd name="T24" fmla="*/ 9 w 9"/>
                <a:gd name="T25" fmla="*/ 5 h 10"/>
                <a:gd name="T26" fmla="*/ 9 w 9"/>
                <a:gd name="T27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" h="10">
                  <a:moveTo>
                    <a:pt x="9" y="6"/>
                  </a:moveTo>
                  <a:cubicBezTo>
                    <a:pt x="9" y="9"/>
                    <a:pt x="7" y="10"/>
                    <a:pt x="5" y="10"/>
                  </a:cubicBezTo>
                  <a:cubicBezTo>
                    <a:pt x="2" y="10"/>
                    <a:pt x="0" y="9"/>
                    <a:pt x="0" y="5"/>
                  </a:cubicBezTo>
                  <a:cubicBezTo>
                    <a:pt x="0" y="1"/>
                    <a:pt x="3" y="0"/>
                    <a:pt x="5" y="0"/>
                  </a:cubicBezTo>
                  <a:cubicBezTo>
                    <a:pt x="7" y="0"/>
                    <a:pt x="9" y="1"/>
                    <a:pt x="9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6" y="2"/>
                    <a:pt x="5" y="2"/>
                  </a:cubicBezTo>
                  <a:cubicBezTo>
                    <a:pt x="3" y="2"/>
                    <a:pt x="2" y="3"/>
                    <a:pt x="2" y="5"/>
                  </a:cubicBezTo>
                  <a:cubicBezTo>
                    <a:pt x="2" y="8"/>
                    <a:pt x="3" y="8"/>
                    <a:pt x="5" y="8"/>
                  </a:cubicBezTo>
                  <a:cubicBezTo>
                    <a:pt x="6" y="8"/>
                    <a:pt x="7" y="8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9" y="5"/>
                    <a:pt x="9" y="5"/>
                    <a:pt x="9" y="5"/>
                  </a:cubicBezTo>
                  <a:lnTo>
                    <a:pt x="9" y="6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3" name="Freeform 95">
              <a:extLst>
                <a:ext uri="{FF2B5EF4-FFF2-40B4-BE49-F238E27FC236}">
                  <a16:creationId xmlns:a16="http://schemas.microsoft.com/office/drawing/2014/main" id="{2954072D-7F52-4EB6-83BC-2BE58B649CD8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6788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5 w 17"/>
                <a:gd name="T3" fmla="*/ 0 h 22"/>
                <a:gd name="T4" fmla="*/ 5 w 17"/>
                <a:gd name="T5" fmla="*/ 17 h 22"/>
                <a:gd name="T6" fmla="*/ 17 w 17"/>
                <a:gd name="T7" fmla="*/ 17 h 22"/>
                <a:gd name="T8" fmla="*/ 17 w 17"/>
                <a:gd name="T9" fmla="*/ 22 h 22"/>
                <a:gd name="T10" fmla="*/ 0 w 17"/>
                <a:gd name="T11" fmla="*/ 22 h 22"/>
                <a:gd name="T12" fmla="*/ 0 w 17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5" y="0"/>
                  </a:lnTo>
                  <a:lnTo>
                    <a:pt x="5" y="17"/>
                  </a:lnTo>
                  <a:lnTo>
                    <a:pt x="17" y="17"/>
                  </a:lnTo>
                  <a:lnTo>
                    <a:pt x="17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4" name="Rectangle 96">
              <a:extLst>
                <a:ext uri="{FF2B5EF4-FFF2-40B4-BE49-F238E27FC236}">
                  <a16:creationId xmlns:a16="http://schemas.microsoft.com/office/drawing/2014/main" id="{7D104954-18CD-4272-ACD0-ADFBF2C6A9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31238" y="5815013"/>
              <a:ext cx="7937" cy="34925"/>
            </a:xfrm>
            <a:prstGeom prst="rect">
              <a:avLst/>
            </a:pr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5" name="Freeform 97">
              <a:extLst>
                <a:ext uri="{FF2B5EF4-FFF2-40B4-BE49-F238E27FC236}">
                  <a16:creationId xmlns:a16="http://schemas.microsoft.com/office/drawing/2014/main" id="{87E8F9AA-6913-4A8F-9587-722A166CA36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1400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5 w 17"/>
                <a:gd name="T3" fmla="*/ 0 h 22"/>
                <a:gd name="T4" fmla="*/ 12 w 17"/>
                <a:gd name="T5" fmla="*/ 15 h 22"/>
                <a:gd name="T6" fmla="*/ 12 w 17"/>
                <a:gd name="T7" fmla="*/ 0 h 22"/>
                <a:gd name="T8" fmla="*/ 17 w 17"/>
                <a:gd name="T9" fmla="*/ 0 h 22"/>
                <a:gd name="T10" fmla="*/ 17 w 17"/>
                <a:gd name="T11" fmla="*/ 22 h 22"/>
                <a:gd name="T12" fmla="*/ 12 w 17"/>
                <a:gd name="T13" fmla="*/ 22 h 22"/>
                <a:gd name="T14" fmla="*/ 5 w 17"/>
                <a:gd name="T15" fmla="*/ 7 h 22"/>
                <a:gd name="T16" fmla="*/ 5 w 17"/>
                <a:gd name="T17" fmla="*/ 22 h 22"/>
                <a:gd name="T18" fmla="*/ 0 w 17"/>
                <a:gd name="T19" fmla="*/ 22 h 22"/>
                <a:gd name="T20" fmla="*/ 0 w 17"/>
                <a:gd name="T2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5" y="0"/>
                  </a:lnTo>
                  <a:lnTo>
                    <a:pt x="12" y="15"/>
                  </a:lnTo>
                  <a:lnTo>
                    <a:pt x="12" y="0"/>
                  </a:lnTo>
                  <a:lnTo>
                    <a:pt x="17" y="0"/>
                  </a:lnTo>
                  <a:lnTo>
                    <a:pt x="17" y="22"/>
                  </a:lnTo>
                  <a:lnTo>
                    <a:pt x="12" y="22"/>
                  </a:lnTo>
                  <a:lnTo>
                    <a:pt x="5" y="7"/>
                  </a:lnTo>
                  <a:lnTo>
                    <a:pt x="5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6" name="Freeform 98">
              <a:extLst>
                <a:ext uri="{FF2B5EF4-FFF2-40B4-BE49-F238E27FC236}">
                  <a16:creationId xmlns:a16="http://schemas.microsoft.com/office/drawing/2014/main" id="{635C61B4-5A3E-438E-B7B0-96755F8CAC88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0613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17 w 17"/>
                <a:gd name="T3" fmla="*/ 0 h 22"/>
                <a:gd name="T4" fmla="*/ 17 w 17"/>
                <a:gd name="T5" fmla="*/ 2 h 22"/>
                <a:gd name="T6" fmla="*/ 5 w 17"/>
                <a:gd name="T7" fmla="*/ 2 h 22"/>
                <a:gd name="T8" fmla="*/ 5 w 17"/>
                <a:gd name="T9" fmla="*/ 7 h 22"/>
                <a:gd name="T10" fmla="*/ 14 w 17"/>
                <a:gd name="T11" fmla="*/ 7 h 22"/>
                <a:gd name="T12" fmla="*/ 14 w 17"/>
                <a:gd name="T13" fmla="*/ 12 h 22"/>
                <a:gd name="T14" fmla="*/ 5 w 17"/>
                <a:gd name="T15" fmla="*/ 12 h 22"/>
                <a:gd name="T16" fmla="*/ 5 w 17"/>
                <a:gd name="T17" fmla="*/ 17 h 22"/>
                <a:gd name="T18" fmla="*/ 17 w 17"/>
                <a:gd name="T19" fmla="*/ 17 h 22"/>
                <a:gd name="T20" fmla="*/ 17 w 17"/>
                <a:gd name="T21" fmla="*/ 22 h 22"/>
                <a:gd name="T22" fmla="*/ 0 w 17"/>
                <a:gd name="T23" fmla="*/ 22 h 22"/>
                <a:gd name="T24" fmla="*/ 0 w 17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17" y="0"/>
                  </a:lnTo>
                  <a:lnTo>
                    <a:pt x="17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4" y="7"/>
                  </a:lnTo>
                  <a:lnTo>
                    <a:pt x="14" y="12"/>
                  </a:lnTo>
                  <a:lnTo>
                    <a:pt x="5" y="12"/>
                  </a:lnTo>
                  <a:lnTo>
                    <a:pt x="5" y="17"/>
                  </a:lnTo>
                  <a:lnTo>
                    <a:pt x="17" y="17"/>
                  </a:lnTo>
                  <a:lnTo>
                    <a:pt x="17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7" name="Freeform 99">
              <a:extLst>
                <a:ext uri="{FF2B5EF4-FFF2-40B4-BE49-F238E27FC236}">
                  <a16:creationId xmlns:a16="http://schemas.microsoft.com/office/drawing/2014/main" id="{085D4365-71FD-45C8-ABDC-2330F8F13197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6813" y="5815013"/>
              <a:ext cx="30162" cy="34925"/>
            </a:xfrm>
            <a:custGeom>
              <a:avLst/>
              <a:gdLst>
                <a:gd name="T0" fmla="*/ 0 w 19"/>
                <a:gd name="T1" fmla="*/ 0 h 22"/>
                <a:gd name="T2" fmla="*/ 4 w 19"/>
                <a:gd name="T3" fmla="*/ 0 h 22"/>
                <a:gd name="T4" fmla="*/ 4 w 19"/>
                <a:gd name="T5" fmla="*/ 7 h 22"/>
                <a:gd name="T6" fmla="*/ 14 w 19"/>
                <a:gd name="T7" fmla="*/ 7 h 22"/>
                <a:gd name="T8" fmla="*/ 14 w 19"/>
                <a:gd name="T9" fmla="*/ 0 h 22"/>
                <a:gd name="T10" fmla="*/ 19 w 19"/>
                <a:gd name="T11" fmla="*/ 0 h 22"/>
                <a:gd name="T12" fmla="*/ 19 w 19"/>
                <a:gd name="T13" fmla="*/ 22 h 22"/>
                <a:gd name="T14" fmla="*/ 14 w 19"/>
                <a:gd name="T15" fmla="*/ 22 h 22"/>
                <a:gd name="T16" fmla="*/ 14 w 19"/>
                <a:gd name="T17" fmla="*/ 12 h 22"/>
                <a:gd name="T18" fmla="*/ 4 w 19"/>
                <a:gd name="T19" fmla="*/ 12 h 22"/>
                <a:gd name="T20" fmla="*/ 4 w 19"/>
                <a:gd name="T21" fmla="*/ 22 h 22"/>
                <a:gd name="T22" fmla="*/ 0 w 19"/>
                <a:gd name="T23" fmla="*/ 22 h 22"/>
                <a:gd name="T24" fmla="*/ 0 w 19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22">
                  <a:moveTo>
                    <a:pt x="0" y="0"/>
                  </a:moveTo>
                  <a:lnTo>
                    <a:pt x="4" y="0"/>
                  </a:lnTo>
                  <a:lnTo>
                    <a:pt x="4" y="7"/>
                  </a:lnTo>
                  <a:lnTo>
                    <a:pt x="14" y="7"/>
                  </a:lnTo>
                  <a:lnTo>
                    <a:pt x="14" y="0"/>
                  </a:lnTo>
                  <a:lnTo>
                    <a:pt x="19" y="0"/>
                  </a:lnTo>
                  <a:lnTo>
                    <a:pt x="19" y="22"/>
                  </a:lnTo>
                  <a:lnTo>
                    <a:pt x="14" y="22"/>
                  </a:lnTo>
                  <a:lnTo>
                    <a:pt x="14" y="12"/>
                  </a:lnTo>
                  <a:lnTo>
                    <a:pt x="4" y="12"/>
                  </a:lnTo>
                  <a:lnTo>
                    <a:pt x="4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8" name="Freeform 100">
              <a:extLst>
                <a:ext uri="{FF2B5EF4-FFF2-40B4-BE49-F238E27FC236}">
                  <a16:creationId xmlns:a16="http://schemas.microsoft.com/office/drawing/2014/main" id="{9E971949-3F84-4789-B5FB-D29D7EB4FFBB}"/>
                </a:ext>
              </a:extLst>
            </p:cNvPr>
            <p:cNvSpPr>
              <a:spLocks/>
            </p:cNvSpPr>
            <p:nvPr/>
          </p:nvSpPr>
          <p:spPr bwMode="auto">
            <a:xfrm>
              <a:off x="8836025" y="5815013"/>
              <a:ext cx="25400" cy="34925"/>
            </a:xfrm>
            <a:custGeom>
              <a:avLst/>
              <a:gdLst>
                <a:gd name="T0" fmla="*/ 0 w 16"/>
                <a:gd name="T1" fmla="*/ 0 h 22"/>
                <a:gd name="T2" fmla="*/ 16 w 16"/>
                <a:gd name="T3" fmla="*/ 0 h 22"/>
                <a:gd name="T4" fmla="*/ 16 w 16"/>
                <a:gd name="T5" fmla="*/ 2 h 22"/>
                <a:gd name="T6" fmla="*/ 4 w 16"/>
                <a:gd name="T7" fmla="*/ 2 h 22"/>
                <a:gd name="T8" fmla="*/ 4 w 16"/>
                <a:gd name="T9" fmla="*/ 7 h 22"/>
                <a:gd name="T10" fmla="*/ 16 w 16"/>
                <a:gd name="T11" fmla="*/ 7 h 22"/>
                <a:gd name="T12" fmla="*/ 16 w 16"/>
                <a:gd name="T13" fmla="*/ 12 h 22"/>
                <a:gd name="T14" fmla="*/ 4 w 16"/>
                <a:gd name="T15" fmla="*/ 12 h 22"/>
                <a:gd name="T16" fmla="*/ 4 w 16"/>
                <a:gd name="T17" fmla="*/ 17 h 22"/>
                <a:gd name="T18" fmla="*/ 16 w 16"/>
                <a:gd name="T19" fmla="*/ 17 h 22"/>
                <a:gd name="T20" fmla="*/ 16 w 16"/>
                <a:gd name="T21" fmla="*/ 22 h 22"/>
                <a:gd name="T22" fmla="*/ 0 w 16"/>
                <a:gd name="T23" fmla="*/ 22 h 22"/>
                <a:gd name="T24" fmla="*/ 0 w 16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" h="22">
                  <a:moveTo>
                    <a:pt x="0" y="0"/>
                  </a:moveTo>
                  <a:lnTo>
                    <a:pt x="16" y="0"/>
                  </a:lnTo>
                  <a:lnTo>
                    <a:pt x="16" y="2"/>
                  </a:lnTo>
                  <a:lnTo>
                    <a:pt x="4" y="2"/>
                  </a:lnTo>
                  <a:lnTo>
                    <a:pt x="4" y="7"/>
                  </a:lnTo>
                  <a:lnTo>
                    <a:pt x="16" y="7"/>
                  </a:lnTo>
                  <a:lnTo>
                    <a:pt x="16" y="12"/>
                  </a:lnTo>
                  <a:lnTo>
                    <a:pt x="4" y="12"/>
                  </a:lnTo>
                  <a:lnTo>
                    <a:pt x="4" y="17"/>
                  </a:lnTo>
                  <a:lnTo>
                    <a:pt x="16" y="17"/>
                  </a:lnTo>
                  <a:lnTo>
                    <a:pt x="16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9" name="Freeform 101">
              <a:extLst>
                <a:ext uri="{FF2B5EF4-FFF2-40B4-BE49-F238E27FC236}">
                  <a16:creationId xmlns:a16="http://schemas.microsoft.com/office/drawing/2014/main" id="{F89239EA-4DB4-412C-92B0-385C4065A79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83650" y="5815013"/>
              <a:ext cx="30162" cy="34925"/>
            </a:xfrm>
            <a:custGeom>
              <a:avLst/>
              <a:gdLst>
                <a:gd name="T0" fmla="*/ 0 w 8"/>
                <a:gd name="T1" fmla="*/ 0 h 9"/>
                <a:gd name="T2" fmla="*/ 4 w 8"/>
                <a:gd name="T3" fmla="*/ 0 h 9"/>
                <a:gd name="T4" fmla="*/ 8 w 8"/>
                <a:gd name="T5" fmla="*/ 2 h 9"/>
                <a:gd name="T6" fmla="*/ 6 w 8"/>
                <a:gd name="T7" fmla="*/ 5 h 9"/>
                <a:gd name="T8" fmla="*/ 8 w 8"/>
                <a:gd name="T9" fmla="*/ 9 h 9"/>
                <a:gd name="T10" fmla="*/ 6 w 8"/>
                <a:gd name="T11" fmla="*/ 9 h 9"/>
                <a:gd name="T12" fmla="*/ 4 w 8"/>
                <a:gd name="T13" fmla="*/ 5 h 9"/>
                <a:gd name="T14" fmla="*/ 2 w 8"/>
                <a:gd name="T15" fmla="*/ 5 h 9"/>
                <a:gd name="T16" fmla="*/ 2 w 8"/>
                <a:gd name="T17" fmla="*/ 9 h 9"/>
                <a:gd name="T18" fmla="*/ 0 w 8"/>
                <a:gd name="T19" fmla="*/ 9 h 9"/>
                <a:gd name="T20" fmla="*/ 0 w 8"/>
                <a:gd name="T21" fmla="*/ 0 h 9"/>
                <a:gd name="T22" fmla="*/ 2 w 8"/>
                <a:gd name="T23" fmla="*/ 1 h 9"/>
                <a:gd name="T24" fmla="*/ 2 w 8"/>
                <a:gd name="T25" fmla="*/ 4 h 9"/>
                <a:gd name="T26" fmla="*/ 4 w 8"/>
                <a:gd name="T27" fmla="*/ 4 h 9"/>
                <a:gd name="T28" fmla="*/ 6 w 8"/>
                <a:gd name="T29" fmla="*/ 2 h 9"/>
                <a:gd name="T30" fmla="*/ 4 w 8"/>
                <a:gd name="T31" fmla="*/ 1 h 9"/>
                <a:gd name="T32" fmla="*/ 2 w 8"/>
                <a:gd name="T3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" h="9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6" y="0"/>
                    <a:pt x="8" y="0"/>
                    <a:pt x="8" y="2"/>
                  </a:cubicBezTo>
                  <a:cubicBezTo>
                    <a:pt x="8" y="4"/>
                    <a:pt x="7" y="5"/>
                    <a:pt x="6" y="5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6" y="3"/>
                    <a:pt x="6" y="2"/>
                  </a:cubicBezTo>
                  <a:cubicBezTo>
                    <a:pt x="6" y="1"/>
                    <a:pt x="5" y="1"/>
                    <a:pt x="4" y="1"/>
                  </a:cubicBezTo>
                  <a:lnTo>
                    <a:pt x="2" y="1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0" name="Freeform 102">
              <a:extLst>
                <a:ext uri="{FF2B5EF4-FFF2-40B4-BE49-F238E27FC236}">
                  <a16:creationId xmlns:a16="http://schemas.microsoft.com/office/drawing/2014/main" id="{BA4767A8-2148-47BE-821C-40B5A367933B}"/>
                </a:ext>
              </a:extLst>
            </p:cNvPr>
            <p:cNvSpPr>
              <a:spLocks/>
            </p:cNvSpPr>
            <p:nvPr/>
          </p:nvSpPr>
          <p:spPr bwMode="auto">
            <a:xfrm>
              <a:off x="8932863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17 w 17"/>
                <a:gd name="T3" fmla="*/ 0 h 22"/>
                <a:gd name="T4" fmla="*/ 17 w 17"/>
                <a:gd name="T5" fmla="*/ 2 h 22"/>
                <a:gd name="T6" fmla="*/ 5 w 17"/>
                <a:gd name="T7" fmla="*/ 2 h 22"/>
                <a:gd name="T8" fmla="*/ 5 w 17"/>
                <a:gd name="T9" fmla="*/ 7 h 22"/>
                <a:gd name="T10" fmla="*/ 17 w 17"/>
                <a:gd name="T11" fmla="*/ 7 h 22"/>
                <a:gd name="T12" fmla="*/ 17 w 17"/>
                <a:gd name="T13" fmla="*/ 12 h 22"/>
                <a:gd name="T14" fmla="*/ 5 w 17"/>
                <a:gd name="T15" fmla="*/ 12 h 22"/>
                <a:gd name="T16" fmla="*/ 5 w 17"/>
                <a:gd name="T17" fmla="*/ 17 h 22"/>
                <a:gd name="T18" fmla="*/ 17 w 17"/>
                <a:gd name="T19" fmla="*/ 17 h 22"/>
                <a:gd name="T20" fmla="*/ 17 w 17"/>
                <a:gd name="T21" fmla="*/ 22 h 22"/>
                <a:gd name="T22" fmla="*/ 0 w 17"/>
                <a:gd name="T23" fmla="*/ 22 h 22"/>
                <a:gd name="T24" fmla="*/ 0 w 17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17" y="0"/>
                  </a:lnTo>
                  <a:lnTo>
                    <a:pt x="17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7" y="7"/>
                  </a:lnTo>
                  <a:lnTo>
                    <a:pt x="17" y="12"/>
                  </a:lnTo>
                  <a:lnTo>
                    <a:pt x="5" y="12"/>
                  </a:lnTo>
                  <a:lnTo>
                    <a:pt x="5" y="17"/>
                  </a:lnTo>
                  <a:lnTo>
                    <a:pt x="17" y="17"/>
                  </a:lnTo>
                  <a:lnTo>
                    <a:pt x="17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1" name="Freeform 103">
              <a:extLst>
                <a:ext uri="{FF2B5EF4-FFF2-40B4-BE49-F238E27FC236}">
                  <a16:creationId xmlns:a16="http://schemas.microsoft.com/office/drawing/2014/main" id="{D14AC49F-88F7-419D-8094-4F6D7C2225DC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5788" y="5586413"/>
              <a:ext cx="117475" cy="177800"/>
            </a:xfrm>
            <a:custGeom>
              <a:avLst/>
              <a:gdLst>
                <a:gd name="T0" fmla="*/ 31 w 31"/>
                <a:gd name="T1" fmla="*/ 44 h 46"/>
                <a:gd name="T2" fmla="*/ 26 w 31"/>
                <a:gd name="T3" fmla="*/ 46 h 46"/>
                <a:gd name="T4" fmla="*/ 20 w 31"/>
                <a:gd name="T5" fmla="*/ 46 h 46"/>
                <a:gd name="T6" fmla="*/ 12 w 31"/>
                <a:gd name="T7" fmla="*/ 45 h 46"/>
                <a:gd name="T8" fmla="*/ 6 w 31"/>
                <a:gd name="T9" fmla="*/ 41 h 46"/>
                <a:gd name="T10" fmla="*/ 2 w 31"/>
                <a:gd name="T11" fmla="*/ 33 h 46"/>
                <a:gd name="T12" fmla="*/ 0 w 31"/>
                <a:gd name="T13" fmla="*/ 23 h 46"/>
                <a:gd name="T14" fmla="*/ 2 w 31"/>
                <a:gd name="T15" fmla="*/ 12 h 46"/>
                <a:gd name="T16" fmla="*/ 6 w 31"/>
                <a:gd name="T17" fmla="*/ 5 h 46"/>
                <a:gd name="T18" fmla="*/ 13 w 31"/>
                <a:gd name="T19" fmla="*/ 1 h 46"/>
                <a:gd name="T20" fmla="*/ 20 w 31"/>
                <a:gd name="T21" fmla="*/ 0 h 46"/>
                <a:gd name="T22" fmla="*/ 26 w 31"/>
                <a:gd name="T23" fmla="*/ 0 h 46"/>
                <a:gd name="T24" fmla="*/ 30 w 31"/>
                <a:gd name="T25" fmla="*/ 1 h 46"/>
                <a:gd name="T26" fmla="*/ 29 w 31"/>
                <a:gd name="T27" fmla="*/ 6 h 46"/>
                <a:gd name="T28" fmla="*/ 20 w 31"/>
                <a:gd name="T29" fmla="*/ 4 h 46"/>
                <a:gd name="T30" fmla="*/ 15 w 31"/>
                <a:gd name="T31" fmla="*/ 5 h 46"/>
                <a:gd name="T32" fmla="*/ 10 w 31"/>
                <a:gd name="T33" fmla="*/ 9 h 46"/>
                <a:gd name="T34" fmla="*/ 7 w 31"/>
                <a:gd name="T35" fmla="*/ 14 h 46"/>
                <a:gd name="T36" fmla="*/ 6 w 31"/>
                <a:gd name="T37" fmla="*/ 23 h 46"/>
                <a:gd name="T38" fmla="*/ 7 w 31"/>
                <a:gd name="T39" fmla="*/ 31 h 46"/>
                <a:gd name="T40" fmla="*/ 10 w 31"/>
                <a:gd name="T41" fmla="*/ 37 h 46"/>
                <a:gd name="T42" fmla="*/ 15 w 31"/>
                <a:gd name="T43" fmla="*/ 40 h 46"/>
                <a:gd name="T44" fmla="*/ 21 w 31"/>
                <a:gd name="T45" fmla="*/ 41 h 46"/>
                <a:gd name="T46" fmla="*/ 26 w 31"/>
                <a:gd name="T47" fmla="*/ 41 h 46"/>
                <a:gd name="T48" fmla="*/ 30 w 31"/>
                <a:gd name="T49" fmla="*/ 39 h 46"/>
                <a:gd name="T50" fmla="*/ 31 w 31"/>
                <a:gd name="T51" fmla="*/ 4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46">
                  <a:moveTo>
                    <a:pt x="31" y="44"/>
                  </a:moveTo>
                  <a:cubicBezTo>
                    <a:pt x="30" y="45"/>
                    <a:pt x="28" y="45"/>
                    <a:pt x="26" y="46"/>
                  </a:cubicBezTo>
                  <a:cubicBezTo>
                    <a:pt x="24" y="46"/>
                    <a:pt x="22" y="46"/>
                    <a:pt x="20" y="46"/>
                  </a:cubicBezTo>
                  <a:cubicBezTo>
                    <a:pt x="17" y="46"/>
                    <a:pt x="14" y="46"/>
                    <a:pt x="12" y="45"/>
                  </a:cubicBezTo>
                  <a:cubicBezTo>
                    <a:pt x="10" y="44"/>
                    <a:pt x="8" y="43"/>
                    <a:pt x="6" y="41"/>
                  </a:cubicBezTo>
                  <a:cubicBezTo>
                    <a:pt x="4" y="39"/>
                    <a:pt x="3" y="36"/>
                    <a:pt x="2" y="33"/>
                  </a:cubicBezTo>
                  <a:cubicBezTo>
                    <a:pt x="1" y="30"/>
                    <a:pt x="0" y="27"/>
                    <a:pt x="0" y="23"/>
                  </a:cubicBezTo>
                  <a:cubicBezTo>
                    <a:pt x="0" y="19"/>
                    <a:pt x="1" y="15"/>
                    <a:pt x="2" y="12"/>
                  </a:cubicBezTo>
                  <a:cubicBezTo>
                    <a:pt x="3" y="9"/>
                    <a:pt x="4" y="7"/>
                    <a:pt x="6" y="5"/>
                  </a:cubicBezTo>
                  <a:cubicBezTo>
                    <a:pt x="8" y="3"/>
                    <a:pt x="10" y="2"/>
                    <a:pt x="13" y="1"/>
                  </a:cubicBezTo>
                  <a:cubicBezTo>
                    <a:pt x="15" y="0"/>
                    <a:pt x="17" y="0"/>
                    <a:pt x="20" y="0"/>
                  </a:cubicBezTo>
                  <a:cubicBezTo>
                    <a:pt x="22" y="0"/>
                    <a:pt x="24" y="0"/>
                    <a:pt x="26" y="0"/>
                  </a:cubicBezTo>
                  <a:cubicBezTo>
                    <a:pt x="28" y="0"/>
                    <a:pt x="29" y="1"/>
                    <a:pt x="30" y="1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7" y="5"/>
                    <a:pt x="24" y="4"/>
                    <a:pt x="20" y="4"/>
                  </a:cubicBezTo>
                  <a:cubicBezTo>
                    <a:pt x="18" y="4"/>
                    <a:pt x="17" y="5"/>
                    <a:pt x="15" y="5"/>
                  </a:cubicBezTo>
                  <a:cubicBezTo>
                    <a:pt x="13" y="6"/>
                    <a:pt x="12" y="7"/>
                    <a:pt x="10" y="9"/>
                  </a:cubicBezTo>
                  <a:cubicBezTo>
                    <a:pt x="9" y="10"/>
                    <a:pt x="8" y="12"/>
                    <a:pt x="7" y="14"/>
                  </a:cubicBezTo>
                  <a:cubicBezTo>
                    <a:pt x="6" y="17"/>
                    <a:pt x="6" y="20"/>
                    <a:pt x="6" y="23"/>
                  </a:cubicBezTo>
                  <a:cubicBezTo>
                    <a:pt x="6" y="26"/>
                    <a:pt x="6" y="29"/>
                    <a:pt x="7" y="31"/>
                  </a:cubicBezTo>
                  <a:cubicBezTo>
                    <a:pt x="8" y="33"/>
                    <a:pt x="9" y="35"/>
                    <a:pt x="10" y="37"/>
                  </a:cubicBezTo>
                  <a:cubicBezTo>
                    <a:pt x="11" y="38"/>
                    <a:pt x="13" y="40"/>
                    <a:pt x="15" y="40"/>
                  </a:cubicBezTo>
                  <a:cubicBezTo>
                    <a:pt x="17" y="41"/>
                    <a:pt x="19" y="41"/>
                    <a:pt x="21" y="41"/>
                  </a:cubicBezTo>
                  <a:cubicBezTo>
                    <a:pt x="23" y="41"/>
                    <a:pt x="24" y="41"/>
                    <a:pt x="26" y="41"/>
                  </a:cubicBezTo>
                  <a:cubicBezTo>
                    <a:pt x="27" y="41"/>
                    <a:pt x="29" y="40"/>
                    <a:pt x="30" y="39"/>
                  </a:cubicBezTo>
                  <a:lnTo>
                    <a:pt x="31" y="44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2" name="Freeform 104">
              <a:extLst>
                <a:ext uri="{FF2B5EF4-FFF2-40B4-BE49-F238E27FC236}">
                  <a16:creationId xmlns:a16="http://schemas.microsoft.com/office/drawing/2014/main" id="{1279478F-DDA1-4C67-822C-0D35E1901774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5488" y="5637213"/>
              <a:ext cx="60325" cy="123825"/>
            </a:xfrm>
            <a:custGeom>
              <a:avLst/>
              <a:gdLst>
                <a:gd name="T0" fmla="*/ 15 w 16"/>
                <a:gd name="T1" fmla="*/ 5 h 32"/>
                <a:gd name="T2" fmla="*/ 11 w 16"/>
                <a:gd name="T3" fmla="*/ 5 h 32"/>
                <a:gd name="T4" fmla="*/ 7 w 16"/>
                <a:gd name="T5" fmla="*/ 6 h 32"/>
                <a:gd name="T6" fmla="*/ 5 w 16"/>
                <a:gd name="T7" fmla="*/ 10 h 32"/>
                <a:gd name="T8" fmla="*/ 5 w 16"/>
                <a:gd name="T9" fmla="*/ 32 h 32"/>
                <a:gd name="T10" fmla="*/ 0 w 16"/>
                <a:gd name="T11" fmla="*/ 32 h 32"/>
                <a:gd name="T12" fmla="*/ 0 w 16"/>
                <a:gd name="T13" fmla="*/ 0 h 32"/>
                <a:gd name="T14" fmla="*/ 3 w 16"/>
                <a:gd name="T15" fmla="*/ 0 h 32"/>
                <a:gd name="T16" fmla="*/ 4 w 16"/>
                <a:gd name="T17" fmla="*/ 4 h 32"/>
                <a:gd name="T18" fmla="*/ 5 w 16"/>
                <a:gd name="T19" fmla="*/ 4 h 32"/>
                <a:gd name="T20" fmla="*/ 8 w 16"/>
                <a:gd name="T21" fmla="*/ 1 h 32"/>
                <a:gd name="T22" fmla="*/ 12 w 16"/>
                <a:gd name="T23" fmla="*/ 0 h 32"/>
                <a:gd name="T24" fmla="*/ 16 w 16"/>
                <a:gd name="T25" fmla="*/ 0 h 32"/>
                <a:gd name="T26" fmla="*/ 15 w 16"/>
                <a:gd name="T27" fmla="*/ 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32">
                  <a:moveTo>
                    <a:pt x="15" y="5"/>
                  </a:moveTo>
                  <a:cubicBezTo>
                    <a:pt x="14" y="5"/>
                    <a:pt x="12" y="5"/>
                    <a:pt x="11" y="5"/>
                  </a:cubicBezTo>
                  <a:cubicBezTo>
                    <a:pt x="9" y="5"/>
                    <a:pt x="8" y="5"/>
                    <a:pt x="7" y="6"/>
                  </a:cubicBezTo>
                  <a:cubicBezTo>
                    <a:pt x="6" y="7"/>
                    <a:pt x="5" y="8"/>
                    <a:pt x="5" y="10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6" y="2"/>
                    <a:pt x="8" y="1"/>
                  </a:cubicBezTo>
                  <a:cubicBezTo>
                    <a:pt x="9" y="0"/>
                    <a:pt x="10" y="0"/>
                    <a:pt x="12" y="0"/>
                  </a:cubicBezTo>
                  <a:cubicBezTo>
                    <a:pt x="13" y="0"/>
                    <a:pt x="14" y="0"/>
                    <a:pt x="16" y="0"/>
                  </a:cubicBezTo>
                  <a:lnTo>
                    <a:pt x="15" y="5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3" name="Freeform 105">
              <a:extLst>
                <a:ext uri="{FF2B5EF4-FFF2-40B4-BE49-F238E27FC236}">
                  <a16:creationId xmlns:a16="http://schemas.microsoft.com/office/drawing/2014/main" id="{16142070-41C0-4CE2-B754-DA64EBEEDA6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20100" y="5637213"/>
              <a:ext cx="98425" cy="127000"/>
            </a:xfrm>
            <a:custGeom>
              <a:avLst/>
              <a:gdLst>
                <a:gd name="T0" fmla="*/ 25 w 26"/>
                <a:gd name="T1" fmla="*/ 30 h 33"/>
                <a:gd name="T2" fmla="*/ 20 w 26"/>
                <a:gd name="T3" fmla="*/ 32 h 33"/>
                <a:gd name="T4" fmla="*/ 14 w 26"/>
                <a:gd name="T5" fmla="*/ 33 h 33"/>
                <a:gd name="T6" fmla="*/ 7 w 26"/>
                <a:gd name="T7" fmla="*/ 32 h 33"/>
                <a:gd name="T8" fmla="*/ 3 w 26"/>
                <a:gd name="T9" fmla="*/ 29 h 33"/>
                <a:gd name="T10" fmla="*/ 0 w 26"/>
                <a:gd name="T11" fmla="*/ 23 h 33"/>
                <a:gd name="T12" fmla="*/ 0 w 26"/>
                <a:gd name="T13" fmla="*/ 16 h 33"/>
                <a:gd name="T14" fmla="*/ 3 w 26"/>
                <a:gd name="T15" fmla="*/ 4 h 33"/>
                <a:gd name="T16" fmla="*/ 14 w 26"/>
                <a:gd name="T17" fmla="*/ 0 h 33"/>
                <a:gd name="T18" fmla="*/ 18 w 26"/>
                <a:gd name="T19" fmla="*/ 0 h 33"/>
                <a:gd name="T20" fmla="*/ 22 w 26"/>
                <a:gd name="T21" fmla="*/ 2 h 33"/>
                <a:gd name="T22" fmla="*/ 25 w 26"/>
                <a:gd name="T23" fmla="*/ 6 h 33"/>
                <a:gd name="T24" fmla="*/ 26 w 26"/>
                <a:gd name="T25" fmla="*/ 12 h 33"/>
                <a:gd name="T26" fmla="*/ 25 w 26"/>
                <a:gd name="T27" fmla="*/ 17 h 33"/>
                <a:gd name="T28" fmla="*/ 5 w 26"/>
                <a:gd name="T29" fmla="*/ 17 h 33"/>
                <a:gd name="T30" fmla="*/ 5 w 26"/>
                <a:gd name="T31" fmla="*/ 22 h 33"/>
                <a:gd name="T32" fmla="*/ 7 w 26"/>
                <a:gd name="T33" fmla="*/ 26 h 33"/>
                <a:gd name="T34" fmla="*/ 10 w 26"/>
                <a:gd name="T35" fmla="*/ 28 h 33"/>
                <a:gd name="T36" fmla="*/ 15 w 26"/>
                <a:gd name="T37" fmla="*/ 29 h 33"/>
                <a:gd name="T38" fmla="*/ 20 w 26"/>
                <a:gd name="T39" fmla="*/ 28 h 33"/>
                <a:gd name="T40" fmla="*/ 23 w 26"/>
                <a:gd name="T41" fmla="*/ 26 h 33"/>
                <a:gd name="T42" fmla="*/ 25 w 26"/>
                <a:gd name="T43" fmla="*/ 30 h 33"/>
                <a:gd name="T44" fmla="*/ 14 w 26"/>
                <a:gd name="T45" fmla="*/ 4 h 33"/>
                <a:gd name="T46" fmla="*/ 8 w 26"/>
                <a:gd name="T47" fmla="*/ 6 h 33"/>
                <a:gd name="T48" fmla="*/ 5 w 26"/>
                <a:gd name="T49" fmla="*/ 13 h 33"/>
                <a:gd name="T50" fmla="*/ 21 w 26"/>
                <a:gd name="T51" fmla="*/ 13 h 33"/>
                <a:gd name="T52" fmla="*/ 19 w 26"/>
                <a:gd name="T53" fmla="*/ 6 h 33"/>
                <a:gd name="T54" fmla="*/ 14 w 26"/>
                <a:gd name="T55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" h="33">
                  <a:moveTo>
                    <a:pt x="25" y="30"/>
                  </a:moveTo>
                  <a:cubicBezTo>
                    <a:pt x="23" y="31"/>
                    <a:pt x="22" y="32"/>
                    <a:pt x="20" y="32"/>
                  </a:cubicBezTo>
                  <a:cubicBezTo>
                    <a:pt x="18" y="33"/>
                    <a:pt x="16" y="33"/>
                    <a:pt x="14" y="33"/>
                  </a:cubicBezTo>
                  <a:cubicBezTo>
                    <a:pt x="11" y="33"/>
                    <a:pt x="9" y="33"/>
                    <a:pt x="7" y="32"/>
                  </a:cubicBezTo>
                  <a:cubicBezTo>
                    <a:pt x="6" y="31"/>
                    <a:pt x="4" y="30"/>
                    <a:pt x="3" y="29"/>
                  </a:cubicBezTo>
                  <a:cubicBezTo>
                    <a:pt x="2" y="27"/>
                    <a:pt x="1" y="25"/>
                    <a:pt x="0" y="23"/>
                  </a:cubicBezTo>
                  <a:cubicBezTo>
                    <a:pt x="0" y="21"/>
                    <a:pt x="0" y="19"/>
                    <a:pt x="0" y="16"/>
                  </a:cubicBezTo>
                  <a:cubicBezTo>
                    <a:pt x="0" y="11"/>
                    <a:pt x="1" y="7"/>
                    <a:pt x="3" y="4"/>
                  </a:cubicBezTo>
                  <a:cubicBezTo>
                    <a:pt x="6" y="1"/>
                    <a:pt x="9" y="0"/>
                    <a:pt x="14" y="0"/>
                  </a:cubicBezTo>
                  <a:cubicBezTo>
                    <a:pt x="15" y="0"/>
                    <a:pt x="17" y="0"/>
                    <a:pt x="18" y="0"/>
                  </a:cubicBezTo>
                  <a:cubicBezTo>
                    <a:pt x="19" y="0"/>
                    <a:pt x="21" y="1"/>
                    <a:pt x="22" y="2"/>
                  </a:cubicBezTo>
                  <a:cubicBezTo>
                    <a:pt x="23" y="3"/>
                    <a:pt x="24" y="4"/>
                    <a:pt x="25" y="6"/>
                  </a:cubicBezTo>
                  <a:cubicBezTo>
                    <a:pt x="26" y="7"/>
                    <a:pt x="26" y="10"/>
                    <a:pt x="26" y="12"/>
                  </a:cubicBezTo>
                  <a:cubicBezTo>
                    <a:pt x="26" y="14"/>
                    <a:pt x="26" y="15"/>
                    <a:pt x="2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9"/>
                    <a:pt x="5" y="20"/>
                    <a:pt x="5" y="22"/>
                  </a:cubicBezTo>
                  <a:cubicBezTo>
                    <a:pt x="6" y="23"/>
                    <a:pt x="6" y="25"/>
                    <a:pt x="7" y="26"/>
                  </a:cubicBezTo>
                  <a:cubicBezTo>
                    <a:pt x="8" y="27"/>
                    <a:pt x="9" y="27"/>
                    <a:pt x="10" y="28"/>
                  </a:cubicBezTo>
                  <a:cubicBezTo>
                    <a:pt x="12" y="28"/>
                    <a:pt x="13" y="29"/>
                    <a:pt x="15" y="29"/>
                  </a:cubicBezTo>
                  <a:cubicBezTo>
                    <a:pt x="17" y="29"/>
                    <a:pt x="18" y="28"/>
                    <a:pt x="20" y="28"/>
                  </a:cubicBezTo>
                  <a:cubicBezTo>
                    <a:pt x="21" y="27"/>
                    <a:pt x="22" y="27"/>
                    <a:pt x="23" y="26"/>
                  </a:cubicBezTo>
                  <a:lnTo>
                    <a:pt x="25" y="30"/>
                  </a:lnTo>
                  <a:close/>
                  <a:moveTo>
                    <a:pt x="14" y="4"/>
                  </a:moveTo>
                  <a:cubicBezTo>
                    <a:pt x="11" y="4"/>
                    <a:pt x="9" y="5"/>
                    <a:pt x="8" y="6"/>
                  </a:cubicBezTo>
                  <a:cubicBezTo>
                    <a:pt x="6" y="7"/>
                    <a:pt x="5" y="10"/>
                    <a:pt x="5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0"/>
                    <a:pt x="20" y="7"/>
                    <a:pt x="19" y="6"/>
                  </a:cubicBezTo>
                  <a:cubicBezTo>
                    <a:pt x="18" y="5"/>
                    <a:pt x="16" y="4"/>
                    <a:pt x="14" y="4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4" name="Freeform 106">
              <a:extLst>
                <a:ext uri="{FF2B5EF4-FFF2-40B4-BE49-F238E27FC236}">
                  <a16:creationId xmlns:a16="http://schemas.microsoft.com/office/drawing/2014/main" id="{15EC4AE2-9923-4B24-A05F-1D8D31E2908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37575" y="5637213"/>
              <a:ext cx="93662" cy="127000"/>
            </a:xfrm>
            <a:custGeom>
              <a:avLst/>
              <a:gdLst>
                <a:gd name="T0" fmla="*/ 2 w 25"/>
                <a:gd name="T1" fmla="*/ 3 h 33"/>
                <a:gd name="T2" fmla="*/ 8 w 25"/>
                <a:gd name="T3" fmla="*/ 1 h 33"/>
                <a:gd name="T4" fmla="*/ 15 w 25"/>
                <a:gd name="T5" fmla="*/ 0 h 33"/>
                <a:gd name="T6" fmla="*/ 20 w 25"/>
                <a:gd name="T7" fmla="*/ 1 h 33"/>
                <a:gd name="T8" fmla="*/ 23 w 25"/>
                <a:gd name="T9" fmla="*/ 3 h 33"/>
                <a:gd name="T10" fmla="*/ 24 w 25"/>
                <a:gd name="T11" fmla="*/ 6 h 33"/>
                <a:gd name="T12" fmla="*/ 25 w 25"/>
                <a:gd name="T13" fmla="*/ 10 h 33"/>
                <a:gd name="T14" fmla="*/ 25 w 25"/>
                <a:gd name="T15" fmla="*/ 17 h 33"/>
                <a:gd name="T16" fmla="*/ 24 w 25"/>
                <a:gd name="T17" fmla="*/ 24 h 33"/>
                <a:gd name="T18" fmla="*/ 25 w 25"/>
                <a:gd name="T19" fmla="*/ 29 h 33"/>
                <a:gd name="T20" fmla="*/ 25 w 25"/>
                <a:gd name="T21" fmla="*/ 33 h 33"/>
                <a:gd name="T22" fmla="*/ 22 w 25"/>
                <a:gd name="T23" fmla="*/ 33 h 33"/>
                <a:gd name="T24" fmla="*/ 20 w 25"/>
                <a:gd name="T25" fmla="*/ 28 h 33"/>
                <a:gd name="T26" fmla="*/ 20 w 25"/>
                <a:gd name="T27" fmla="*/ 28 h 33"/>
                <a:gd name="T28" fmla="*/ 18 w 25"/>
                <a:gd name="T29" fmla="*/ 30 h 33"/>
                <a:gd name="T30" fmla="*/ 16 w 25"/>
                <a:gd name="T31" fmla="*/ 31 h 33"/>
                <a:gd name="T32" fmla="*/ 14 w 25"/>
                <a:gd name="T33" fmla="*/ 33 h 33"/>
                <a:gd name="T34" fmla="*/ 10 w 25"/>
                <a:gd name="T35" fmla="*/ 33 h 33"/>
                <a:gd name="T36" fmla="*/ 6 w 25"/>
                <a:gd name="T37" fmla="*/ 32 h 33"/>
                <a:gd name="T38" fmla="*/ 3 w 25"/>
                <a:gd name="T39" fmla="*/ 30 h 33"/>
                <a:gd name="T40" fmla="*/ 1 w 25"/>
                <a:gd name="T41" fmla="*/ 28 h 33"/>
                <a:gd name="T42" fmla="*/ 0 w 25"/>
                <a:gd name="T43" fmla="*/ 24 h 33"/>
                <a:gd name="T44" fmla="*/ 1 w 25"/>
                <a:gd name="T45" fmla="*/ 19 h 33"/>
                <a:gd name="T46" fmla="*/ 5 w 25"/>
                <a:gd name="T47" fmla="*/ 16 h 33"/>
                <a:gd name="T48" fmla="*/ 10 w 25"/>
                <a:gd name="T49" fmla="*/ 14 h 33"/>
                <a:gd name="T50" fmla="*/ 16 w 25"/>
                <a:gd name="T51" fmla="*/ 14 h 33"/>
                <a:gd name="T52" fmla="*/ 18 w 25"/>
                <a:gd name="T53" fmla="*/ 14 h 33"/>
                <a:gd name="T54" fmla="*/ 20 w 25"/>
                <a:gd name="T55" fmla="*/ 14 h 33"/>
                <a:gd name="T56" fmla="*/ 20 w 25"/>
                <a:gd name="T57" fmla="*/ 11 h 33"/>
                <a:gd name="T58" fmla="*/ 18 w 25"/>
                <a:gd name="T59" fmla="*/ 6 h 33"/>
                <a:gd name="T60" fmla="*/ 13 w 25"/>
                <a:gd name="T61" fmla="*/ 4 h 33"/>
                <a:gd name="T62" fmla="*/ 11 w 25"/>
                <a:gd name="T63" fmla="*/ 4 h 33"/>
                <a:gd name="T64" fmla="*/ 8 w 25"/>
                <a:gd name="T65" fmla="*/ 5 h 33"/>
                <a:gd name="T66" fmla="*/ 6 w 25"/>
                <a:gd name="T67" fmla="*/ 6 h 33"/>
                <a:gd name="T68" fmla="*/ 4 w 25"/>
                <a:gd name="T69" fmla="*/ 7 h 33"/>
                <a:gd name="T70" fmla="*/ 2 w 25"/>
                <a:gd name="T71" fmla="*/ 3 h 33"/>
                <a:gd name="T72" fmla="*/ 11 w 25"/>
                <a:gd name="T73" fmla="*/ 28 h 33"/>
                <a:gd name="T74" fmla="*/ 14 w 25"/>
                <a:gd name="T75" fmla="*/ 28 h 33"/>
                <a:gd name="T76" fmla="*/ 17 w 25"/>
                <a:gd name="T77" fmla="*/ 27 h 33"/>
                <a:gd name="T78" fmla="*/ 19 w 25"/>
                <a:gd name="T79" fmla="*/ 25 h 33"/>
                <a:gd name="T80" fmla="*/ 20 w 25"/>
                <a:gd name="T81" fmla="*/ 23 h 33"/>
                <a:gd name="T82" fmla="*/ 20 w 25"/>
                <a:gd name="T83" fmla="*/ 18 h 33"/>
                <a:gd name="T84" fmla="*/ 18 w 25"/>
                <a:gd name="T85" fmla="*/ 18 h 33"/>
                <a:gd name="T86" fmla="*/ 16 w 25"/>
                <a:gd name="T87" fmla="*/ 18 h 33"/>
                <a:gd name="T88" fmla="*/ 12 w 25"/>
                <a:gd name="T89" fmla="*/ 18 h 33"/>
                <a:gd name="T90" fmla="*/ 9 w 25"/>
                <a:gd name="T91" fmla="*/ 19 h 33"/>
                <a:gd name="T92" fmla="*/ 6 w 25"/>
                <a:gd name="T93" fmla="*/ 21 h 33"/>
                <a:gd name="T94" fmla="*/ 6 w 25"/>
                <a:gd name="T95" fmla="*/ 23 h 33"/>
                <a:gd name="T96" fmla="*/ 7 w 25"/>
                <a:gd name="T97" fmla="*/ 27 h 33"/>
                <a:gd name="T98" fmla="*/ 11 w 25"/>
                <a:gd name="T99" fmla="*/ 2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5" h="33">
                  <a:moveTo>
                    <a:pt x="2" y="3"/>
                  </a:moveTo>
                  <a:cubicBezTo>
                    <a:pt x="4" y="2"/>
                    <a:pt x="6" y="1"/>
                    <a:pt x="8" y="1"/>
                  </a:cubicBezTo>
                  <a:cubicBezTo>
                    <a:pt x="10" y="0"/>
                    <a:pt x="12" y="0"/>
                    <a:pt x="15" y="0"/>
                  </a:cubicBezTo>
                  <a:cubicBezTo>
                    <a:pt x="17" y="0"/>
                    <a:pt x="19" y="0"/>
                    <a:pt x="20" y="1"/>
                  </a:cubicBezTo>
                  <a:cubicBezTo>
                    <a:pt x="21" y="1"/>
                    <a:pt x="22" y="2"/>
                    <a:pt x="23" y="3"/>
                  </a:cubicBezTo>
                  <a:cubicBezTo>
                    <a:pt x="24" y="4"/>
                    <a:pt x="24" y="5"/>
                    <a:pt x="24" y="6"/>
                  </a:cubicBezTo>
                  <a:cubicBezTo>
                    <a:pt x="25" y="7"/>
                    <a:pt x="25" y="9"/>
                    <a:pt x="25" y="10"/>
                  </a:cubicBezTo>
                  <a:cubicBezTo>
                    <a:pt x="25" y="12"/>
                    <a:pt x="25" y="15"/>
                    <a:pt x="25" y="17"/>
                  </a:cubicBezTo>
                  <a:cubicBezTo>
                    <a:pt x="24" y="20"/>
                    <a:pt x="24" y="22"/>
                    <a:pt x="24" y="24"/>
                  </a:cubicBezTo>
                  <a:cubicBezTo>
                    <a:pt x="24" y="26"/>
                    <a:pt x="24" y="27"/>
                    <a:pt x="25" y="29"/>
                  </a:cubicBezTo>
                  <a:cubicBezTo>
                    <a:pt x="25" y="30"/>
                    <a:pt x="25" y="31"/>
                    <a:pt x="25" y="33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19" y="29"/>
                    <a:pt x="19" y="29"/>
                    <a:pt x="18" y="30"/>
                  </a:cubicBezTo>
                  <a:cubicBezTo>
                    <a:pt x="18" y="30"/>
                    <a:pt x="17" y="31"/>
                    <a:pt x="16" y="31"/>
                  </a:cubicBezTo>
                  <a:cubicBezTo>
                    <a:pt x="16" y="32"/>
                    <a:pt x="15" y="32"/>
                    <a:pt x="14" y="33"/>
                  </a:cubicBezTo>
                  <a:cubicBezTo>
                    <a:pt x="12" y="33"/>
                    <a:pt x="11" y="33"/>
                    <a:pt x="10" y="33"/>
                  </a:cubicBezTo>
                  <a:cubicBezTo>
                    <a:pt x="8" y="33"/>
                    <a:pt x="7" y="33"/>
                    <a:pt x="6" y="32"/>
                  </a:cubicBezTo>
                  <a:cubicBezTo>
                    <a:pt x="5" y="32"/>
                    <a:pt x="4" y="31"/>
                    <a:pt x="3" y="30"/>
                  </a:cubicBezTo>
                  <a:cubicBezTo>
                    <a:pt x="2" y="30"/>
                    <a:pt x="1" y="29"/>
                    <a:pt x="1" y="28"/>
                  </a:cubicBezTo>
                  <a:cubicBezTo>
                    <a:pt x="0" y="27"/>
                    <a:pt x="0" y="25"/>
                    <a:pt x="0" y="24"/>
                  </a:cubicBezTo>
                  <a:cubicBezTo>
                    <a:pt x="0" y="22"/>
                    <a:pt x="1" y="20"/>
                    <a:pt x="1" y="19"/>
                  </a:cubicBezTo>
                  <a:cubicBezTo>
                    <a:pt x="2" y="18"/>
                    <a:pt x="3" y="17"/>
                    <a:pt x="5" y="16"/>
                  </a:cubicBezTo>
                  <a:cubicBezTo>
                    <a:pt x="6" y="15"/>
                    <a:pt x="8" y="15"/>
                    <a:pt x="10" y="14"/>
                  </a:cubicBezTo>
                  <a:cubicBezTo>
                    <a:pt x="12" y="14"/>
                    <a:pt x="14" y="14"/>
                    <a:pt x="16" y="14"/>
                  </a:cubicBezTo>
                  <a:cubicBezTo>
                    <a:pt x="17" y="14"/>
                    <a:pt x="17" y="14"/>
                    <a:pt x="18" y="14"/>
                  </a:cubicBezTo>
                  <a:cubicBezTo>
                    <a:pt x="18" y="14"/>
                    <a:pt x="19" y="14"/>
                    <a:pt x="20" y="14"/>
                  </a:cubicBezTo>
                  <a:cubicBezTo>
                    <a:pt x="20" y="13"/>
                    <a:pt x="20" y="12"/>
                    <a:pt x="20" y="11"/>
                  </a:cubicBezTo>
                  <a:cubicBezTo>
                    <a:pt x="20" y="8"/>
                    <a:pt x="19" y="7"/>
                    <a:pt x="18" y="6"/>
                  </a:cubicBezTo>
                  <a:cubicBezTo>
                    <a:pt x="17" y="5"/>
                    <a:pt x="16" y="4"/>
                    <a:pt x="13" y="4"/>
                  </a:cubicBezTo>
                  <a:cubicBezTo>
                    <a:pt x="13" y="4"/>
                    <a:pt x="12" y="4"/>
                    <a:pt x="11" y="4"/>
                  </a:cubicBezTo>
                  <a:cubicBezTo>
                    <a:pt x="10" y="5"/>
                    <a:pt x="9" y="5"/>
                    <a:pt x="8" y="5"/>
                  </a:cubicBezTo>
                  <a:cubicBezTo>
                    <a:pt x="7" y="5"/>
                    <a:pt x="7" y="5"/>
                    <a:pt x="6" y="6"/>
                  </a:cubicBezTo>
                  <a:cubicBezTo>
                    <a:pt x="5" y="6"/>
                    <a:pt x="4" y="6"/>
                    <a:pt x="4" y="7"/>
                  </a:cubicBezTo>
                  <a:lnTo>
                    <a:pt x="2" y="3"/>
                  </a:lnTo>
                  <a:close/>
                  <a:moveTo>
                    <a:pt x="11" y="28"/>
                  </a:moveTo>
                  <a:cubicBezTo>
                    <a:pt x="12" y="28"/>
                    <a:pt x="14" y="28"/>
                    <a:pt x="14" y="28"/>
                  </a:cubicBezTo>
                  <a:cubicBezTo>
                    <a:pt x="15" y="28"/>
                    <a:pt x="16" y="27"/>
                    <a:pt x="17" y="27"/>
                  </a:cubicBezTo>
                  <a:cubicBezTo>
                    <a:pt x="18" y="26"/>
                    <a:pt x="18" y="26"/>
                    <a:pt x="19" y="25"/>
                  </a:cubicBezTo>
                  <a:cubicBezTo>
                    <a:pt x="19" y="25"/>
                    <a:pt x="19" y="24"/>
                    <a:pt x="20" y="23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19" y="18"/>
                    <a:pt x="18" y="18"/>
                    <a:pt x="18" y="18"/>
                  </a:cubicBezTo>
                  <a:cubicBezTo>
                    <a:pt x="17" y="18"/>
                    <a:pt x="17" y="18"/>
                    <a:pt x="16" y="18"/>
                  </a:cubicBezTo>
                  <a:cubicBezTo>
                    <a:pt x="15" y="18"/>
                    <a:pt x="13" y="18"/>
                    <a:pt x="12" y="18"/>
                  </a:cubicBezTo>
                  <a:cubicBezTo>
                    <a:pt x="11" y="18"/>
                    <a:pt x="10" y="19"/>
                    <a:pt x="9" y="19"/>
                  </a:cubicBezTo>
                  <a:cubicBezTo>
                    <a:pt x="8" y="19"/>
                    <a:pt x="7" y="20"/>
                    <a:pt x="6" y="21"/>
                  </a:cubicBezTo>
                  <a:cubicBezTo>
                    <a:pt x="6" y="21"/>
                    <a:pt x="6" y="22"/>
                    <a:pt x="6" y="23"/>
                  </a:cubicBezTo>
                  <a:cubicBezTo>
                    <a:pt x="6" y="25"/>
                    <a:pt x="6" y="26"/>
                    <a:pt x="7" y="27"/>
                  </a:cubicBezTo>
                  <a:cubicBezTo>
                    <a:pt x="8" y="28"/>
                    <a:pt x="10" y="28"/>
                    <a:pt x="11" y="28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5" name="Freeform 107">
              <a:extLst>
                <a:ext uri="{FF2B5EF4-FFF2-40B4-BE49-F238E27FC236}">
                  <a16:creationId xmlns:a16="http://schemas.microsoft.com/office/drawing/2014/main" id="{A9BC9DC8-8E91-4E68-A775-308E0028B045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0288" y="5605463"/>
              <a:ext cx="76200" cy="158750"/>
            </a:xfrm>
            <a:custGeom>
              <a:avLst/>
              <a:gdLst>
                <a:gd name="T0" fmla="*/ 0 w 20"/>
                <a:gd name="T1" fmla="*/ 8 h 41"/>
                <a:gd name="T2" fmla="*/ 5 w 20"/>
                <a:gd name="T3" fmla="*/ 8 h 41"/>
                <a:gd name="T4" fmla="*/ 5 w 20"/>
                <a:gd name="T5" fmla="*/ 2 h 41"/>
                <a:gd name="T6" fmla="*/ 10 w 20"/>
                <a:gd name="T7" fmla="*/ 0 h 41"/>
                <a:gd name="T8" fmla="*/ 10 w 20"/>
                <a:gd name="T9" fmla="*/ 8 h 41"/>
                <a:gd name="T10" fmla="*/ 19 w 20"/>
                <a:gd name="T11" fmla="*/ 8 h 41"/>
                <a:gd name="T12" fmla="*/ 19 w 20"/>
                <a:gd name="T13" fmla="*/ 13 h 41"/>
                <a:gd name="T14" fmla="*/ 10 w 20"/>
                <a:gd name="T15" fmla="*/ 13 h 41"/>
                <a:gd name="T16" fmla="*/ 10 w 20"/>
                <a:gd name="T17" fmla="*/ 31 h 41"/>
                <a:gd name="T18" fmla="*/ 11 w 20"/>
                <a:gd name="T19" fmla="*/ 35 h 41"/>
                <a:gd name="T20" fmla="*/ 14 w 20"/>
                <a:gd name="T21" fmla="*/ 37 h 41"/>
                <a:gd name="T22" fmla="*/ 17 w 20"/>
                <a:gd name="T23" fmla="*/ 36 h 41"/>
                <a:gd name="T24" fmla="*/ 19 w 20"/>
                <a:gd name="T25" fmla="*/ 35 h 41"/>
                <a:gd name="T26" fmla="*/ 20 w 20"/>
                <a:gd name="T27" fmla="*/ 39 h 41"/>
                <a:gd name="T28" fmla="*/ 17 w 20"/>
                <a:gd name="T29" fmla="*/ 41 h 41"/>
                <a:gd name="T30" fmla="*/ 12 w 20"/>
                <a:gd name="T31" fmla="*/ 41 h 41"/>
                <a:gd name="T32" fmla="*/ 7 w 20"/>
                <a:gd name="T33" fmla="*/ 39 h 41"/>
                <a:gd name="T34" fmla="*/ 5 w 20"/>
                <a:gd name="T35" fmla="*/ 32 h 41"/>
                <a:gd name="T36" fmla="*/ 5 w 20"/>
                <a:gd name="T37" fmla="*/ 13 h 41"/>
                <a:gd name="T38" fmla="*/ 0 w 20"/>
                <a:gd name="T39" fmla="*/ 13 h 41"/>
                <a:gd name="T40" fmla="*/ 0 w 20"/>
                <a:gd name="T41" fmla="*/ 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" h="41">
                  <a:moveTo>
                    <a:pt x="0" y="8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3"/>
                    <a:pt x="10" y="34"/>
                    <a:pt x="11" y="35"/>
                  </a:cubicBezTo>
                  <a:cubicBezTo>
                    <a:pt x="12" y="36"/>
                    <a:pt x="12" y="37"/>
                    <a:pt x="14" y="37"/>
                  </a:cubicBezTo>
                  <a:cubicBezTo>
                    <a:pt x="15" y="37"/>
                    <a:pt x="16" y="37"/>
                    <a:pt x="17" y="36"/>
                  </a:cubicBezTo>
                  <a:cubicBezTo>
                    <a:pt x="17" y="36"/>
                    <a:pt x="18" y="36"/>
                    <a:pt x="19" y="35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19" y="40"/>
                    <a:pt x="18" y="40"/>
                    <a:pt x="17" y="41"/>
                  </a:cubicBezTo>
                  <a:cubicBezTo>
                    <a:pt x="15" y="41"/>
                    <a:pt x="14" y="41"/>
                    <a:pt x="12" y="41"/>
                  </a:cubicBezTo>
                  <a:cubicBezTo>
                    <a:pt x="9" y="41"/>
                    <a:pt x="8" y="40"/>
                    <a:pt x="7" y="39"/>
                  </a:cubicBezTo>
                  <a:cubicBezTo>
                    <a:pt x="6" y="38"/>
                    <a:pt x="5" y="35"/>
                    <a:pt x="5" y="32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0" y="13"/>
                    <a:pt x="0" y="13"/>
                    <a:pt x="0" y="13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6" name="Freeform 108">
              <a:extLst>
                <a:ext uri="{FF2B5EF4-FFF2-40B4-BE49-F238E27FC236}">
                  <a16:creationId xmlns:a16="http://schemas.microsoft.com/office/drawing/2014/main" id="{6B52EA4F-88CB-4048-8D7B-B4D0ACF5AE3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48713" y="5586413"/>
              <a:ext cx="26987" cy="174625"/>
            </a:xfrm>
            <a:custGeom>
              <a:avLst/>
              <a:gdLst>
                <a:gd name="T0" fmla="*/ 0 w 7"/>
                <a:gd name="T1" fmla="*/ 4 h 45"/>
                <a:gd name="T2" fmla="*/ 1 w 7"/>
                <a:gd name="T3" fmla="*/ 1 h 45"/>
                <a:gd name="T4" fmla="*/ 3 w 7"/>
                <a:gd name="T5" fmla="*/ 0 h 45"/>
                <a:gd name="T6" fmla="*/ 6 w 7"/>
                <a:gd name="T7" fmla="*/ 1 h 45"/>
                <a:gd name="T8" fmla="*/ 7 w 7"/>
                <a:gd name="T9" fmla="*/ 4 h 45"/>
                <a:gd name="T10" fmla="*/ 6 w 7"/>
                <a:gd name="T11" fmla="*/ 6 h 45"/>
                <a:gd name="T12" fmla="*/ 3 w 7"/>
                <a:gd name="T13" fmla="*/ 7 h 45"/>
                <a:gd name="T14" fmla="*/ 1 w 7"/>
                <a:gd name="T15" fmla="*/ 6 h 45"/>
                <a:gd name="T16" fmla="*/ 0 w 7"/>
                <a:gd name="T17" fmla="*/ 4 h 45"/>
                <a:gd name="T18" fmla="*/ 1 w 7"/>
                <a:gd name="T19" fmla="*/ 13 h 45"/>
                <a:gd name="T20" fmla="*/ 6 w 7"/>
                <a:gd name="T21" fmla="*/ 13 h 45"/>
                <a:gd name="T22" fmla="*/ 6 w 7"/>
                <a:gd name="T23" fmla="*/ 45 h 45"/>
                <a:gd name="T24" fmla="*/ 1 w 7"/>
                <a:gd name="T25" fmla="*/ 45 h 45"/>
                <a:gd name="T26" fmla="*/ 1 w 7"/>
                <a:gd name="T27" fmla="*/ 1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45">
                  <a:moveTo>
                    <a:pt x="0" y="4"/>
                  </a:moveTo>
                  <a:cubicBezTo>
                    <a:pt x="0" y="3"/>
                    <a:pt x="0" y="2"/>
                    <a:pt x="1" y="1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4" y="0"/>
                    <a:pt x="5" y="0"/>
                    <a:pt x="6" y="1"/>
                  </a:cubicBezTo>
                  <a:cubicBezTo>
                    <a:pt x="7" y="2"/>
                    <a:pt x="7" y="3"/>
                    <a:pt x="7" y="4"/>
                  </a:cubicBezTo>
                  <a:cubicBezTo>
                    <a:pt x="7" y="5"/>
                    <a:pt x="7" y="5"/>
                    <a:pt x="6" y="6"/>
                  </a:cubicBezTo>
                  <a:cubicBezTo>
                    <a:pt x="5" y="7"/>
                    <a:pt x="4" y="7"/>
                    <a:pt x="3" y="7"/>
                  </a:cubicBezTo>
                  <a:cubicBezTo>
                    <a:pt x="2" y="7"/>
                    <a:pt x="1" y="7"/>
                    <a:pt x="1" y="6"/>
                  </a:cubicBezTo>
                  <a:cubicBezTo>
                    <a:pt x="0" y="5"/>
                    <a:pt x="0" y="5"/>
                    <a:pt x="0" y="4"/>
                  </a:cubicBezTo>
                  <a:close/>
                  <a:moveTo>
                    <a:pt x="1" y="13"/>
                  </a:moveTo>
                  <a:cubicBezTo>
                    <a:pt x="6" y="13"/>
                    <a:pt x="6" y="13"/>
                    <a:pt x="6" y="13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1" y="45"/>
                    <a:pt x="1" y="45"/>
                    <a:pt x="1" y="45"/>
                  </a:cubicBezTo>
                  <a:lnTo>
                    <a:pt x="1" y="13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7" name="Freeform 109">
              <a:extLst>
                <a:ext uri="{FF2B5EF4-FFF2-40B4-BE49-F238E27FC236}">
                  <a16:creationId xmlns:a16="http://schemas.microsoft.com/office/drawing/2014/main" id="{D975C94B-52C5-4E38-9B13-3DE66E99A7E7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3163" y="5637213"/>
              <a:ext cx="114300" cy="127000"/>
            </a:xfrm>
            <a:custGeom>
              <a:avLst/>
              <a:gdLst>
                <a:gd name="T0" fmla="*/ 34 w 72"/>
                <a:gd name="T1" fmla="*/ 46 h 80"/>
                <a:gd name="T2" fmla="*/ 38 w 72"/>
                <a:gd name="T3" fmla="*/ 61 h 80"/>
                <a:gd name="T4" fmla="*/ 38 w 72"/>
                <a:gd name="T5" fmla="*/ 61 h 80"/>
                <a:gd name="T6" fmla="*/ 41 w 72"/>
                <a:gd name="T7" fmla="*/ 46 h 80"/>
                <a:gd name="T8" fmla="*/ 60 w 72"/>
                <a:gd name="T9" fmla="*/ 0 h 80"/>
                <a:gd name="T10" fmla="*/ 72 w 72"/>
                <a:gd name="T11" fmla="*/ 0 h 80"/>
                <a:gd name="T12" fmla="*/ 38 w 72"/>
                <a:gd name="T13" fmla="*/ 80 h 80"/>
                <a:gd name="T14" fmla="*/ 34 w 72"/>
                <a:gd name="T15" fmla="*/ 80 h 80"/>
                <a:gd name="T16" fmla="*/ 0 w 72"/>
                <a:gd name="T17" fmla="*/ 0 h 80"/>
                <a:gd name="T18" fmla="*/ 15 w 72"/>
                <a:gd name="T19" fmla="*/ 0 h 80"/>
                <a:gd name="T20" fmla="*/ 34 w 72"/>
                <a:gd name="T21" fmla="*/ 4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2" h="80">
                  <a:moveTo>
                    <a:pt x="34" y="46"/>
                  </a:moveTo>
                  <a:lnTo>
                    <a:pt x="38" y="61"/>
                  </a:lnTo>
                  <a:lnTo>
                    <a:pt x="38" y="61"/>
                  </a:lnTo>
                  <a:lnTo>
                    <a:pt x="41" y="4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38" y="80"/>
                  </a:lnTo>
                  <a:lnTo>
                    <a:pt x="34" y="80"/>
                  </a:lnTo>
                  <a:lnTo>
                    <a:pt x="0" y="0"/>
                  </a:lnTo>
                  <a:lnTo>
                    <a:pt x="15" y="0"/>
                  </a:lnTo>
                  <a:lnTo>
                    <a:pt x="34" y="46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8" name="Freeform 110">
              <a:extLst>
                <a:ext uri="{FF2B5EF4-FFF2-40B4-BE49-F238E27FC236}">
                  <a16:creationId xmlns:a16="http://schemas.microsoft.com/office/drawing/2014/main" id="{E68A2441-2641-4105-98F3-6B8AD2E3E4E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18575" y="5637213"/>
              <a:ext cx="98425" cy="127000"/>
            </a:xfrm>
            <a:custGeom>
              <a:avLst/>
              <a:gdLst>
                <a:gd name="T0" fmla="*/ 25 w 26"/>
                <a:gd name="T1" fmla="*/ 30 h 33"/>
                <a:gd name="T2" fmla="*/ 20 w 26"/>
                <a:gd name="T3" fmla="*/ 32 h 33"/>
                <a:gd name="T4" fmla="*/ 14 w 26"/>
                <a:gd name="T5" fmla="*/ 33 h 33"/>
                <a:gd name="T6" fmla="*/ 8 w 26"/>
                <a:gd name="T7" fmla="*/ 32 h 33"/>
                <a:gd name="T8" fmla="*/ 3 w 26"/>
                <a:gd name="T9" fmla="*/ 29 h 33"/>
                <a:gd name="T10" fmla="*/ 1 w 26"/>
                <a:gd name="T11" fmla="*/ 23 h 33"/>
                <a:gd name="T12" fmla="*/ 0 w 26"/>
                <a:gd name="T13" fmla="*/ 16 h 33"/>
                <a:gd name="T14" fmla="*/ 3 w 26"/>
                <a:gd name="T15" fmla="*/ 4 h 33"/>
                <a:gd name="T16" fmla="*/ 14 w 26"/>
                <a:gd name="T17" fmla="*/ 0 h 33"/>
                <a:gd name="T18" fmla="*/ 18 w 26"/>
                <a:gd name="T19" fmla="*/ 0 h 33"/>
                <a:gd name="T20" fmla="*/ 22 w 26"/>
                <a:gd name="T21" fmla="*/ 2 h 33"/>
                <a:gd name="T22" fmla="*/ 25 w 26"/>
                <a:gd name="T23" fmla="*/ 6 h 33"/>
                <a:gd name="T24" fmla="*/ 26 w 26"/>
                <a:gd name="T25" fmla="*/ 12 h 33"/>
                <a:gd name="T26" fmla="*/ 26 w 26"/>
                <a:gd name="T27" fmla="*/ 17 h 33"/>
                <a:gd name="T28" fmla="*/ 5 w 26"/>
                <a:gd name="T29" fmla="*/ 17 h 33"/>
                <a:gd name="T30" fmla="*/ 6 w 26"/>
                <a:gd name="T31" fmla="*/ 22 h 33"/>
                <a:gd name="T32" fmla="*/ 7 w 26"/>
                <a:gd name="T33" fmla="*/ 26 h 33"/>
                <a:gd name="T34" fmla="*/ 11 w 26"/>
                <a:gd name="T35" fmla="*/ 28 h 33"/>
                <a:gd name="T36" fmla="*/ 15 w 26"/>
                <a:gd name="T37" fmla="*/ 29 h 33"/>
                <a:gd name="T38" fmla="*/ 20 w 26"/>
                <a:gd name="T39" fmla="*/ 28 h 33"/>
                <a:gd name="T40" fmla="*/ 23 w 26"/>
                <a:gd name="T41" fmla="*/ 26 h 33"/>
                <a:gd name="T42" fmla="*/ 25 w 26"/>
                <a:gd name="T43" fmla="*/ 30 h 33"/>
                <a:gd name="T44" fmla="*/ 14 w 26"/>
                <a:gd name="T45" fmla="*/ 4 h 33"/>
                <a:gd name="T46" fmla="*/ 8 w 26"/>
                <a:gd name="T47" fmla="*/ 6 h 33"/>
                <a:gd name="T48" fmla="*/ 5 w 26"/>
                <a:gd name="T49" fmla="*/ 13 h 33"/>
                <a:gd name="T50" fmla="*/ 21 w 26"/>
                <a:gd name="T51" fmla="*/ 13 h 33"/>
                <a:gd name="T52" fmla="*/ 19 w 26"/>
                <a:gd name="T53" fmla="*/ 6 h 33"/>
                <a:gd name="T54" fmla="*/ 14 w 26"/>
                <a:gd name="T55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" h="33">
                  <a:moveTo>
                    <a:pt x="25" y="30"/>
                  </a:moveTo>
                  <a:cubicBezTo>
                    <a:pt x="24" y="31"/>
                    <a:pt x="22" y="32"/>
                    <a:pt x="20" y="32"/>
                  </a:cubicBezTo>
                  <a:cubicBezTo>
                    <a:pt x="18" y="33"/>
                    <a:pt x="16" y="33"/>
                    <a:pt x="14" y="33"/>
                  </a:cubicBezTo>
                  <a:cubicBezTo>
                    <a:pt x="11" y="33"/>
                    <a:pt x="9" y="33"/>
                    <a:pt x="8" y="32"/>
                  </a:cubicBezTo>
                  <a:cubicBezTo>
                    <a:pt x="6" y="31"/>
                    <a:pt x="4" y="30"/>
                    <a:pt x="3" y="29"/>
                  </a:cubicBezTo>
                  <a:cubicBezTo>
                    <a:pt x="2" y="27"/>
                    <a:pt x="1" y="25"/>
                    <a:pt x="1" y="23"/>
                  </a:cubicBezTo>
                  <a:cubicBezTo>
                    <a:pt x="0" y="21"/>
                    <a:pt x="0" y="19"/>
                    <a:pt x="0" y="16"/>
                  </a:cubicBezTo>
                  <a:cubicBezTo>
                    <a:pt x="0" y="11"/>
                    <a:pt x="1" y="7"/>
                    <a:pt x="3" y="4"/>
                  </a:cubicBezTo>
                  <a:cubicBezTo>
                    <a:pt x="6" y="1"/>
                    <a:pt x="9" y="0"/>
                    <a:pt x="14" y="0"/>
                  </a:cubicBezTo>
                  <a:cubicBezTo>
                    <a:pt x="15" y="0"/>
                    <a:pt x="17" y="0"/>
                    <a:pt x="18" y="0"/>
                  </a:cubicBezTo>
                  <a:cubicBezTo>
                    <a:pt x="20" y="0"/>
                    <a:pt x="21" y="1"/>
                    <a:pt x="22" y="2"/>
                  </a:cubicBezTo>
                  <a:cubicBezTo>
                    <a:pt x="23" y="3"/>
                    <a:pt x="24" y="4"/>
                    <a:pt x="25" y="6"/>
                  </a:cubicBezTo>
                  <a:cubicBezTo>
                    <a:pt x="26" y="7"/>
                    <a:pt x="26" y="10"/>
                    <a:pt x="26" y="12"/>
                  </a:cubicBezTo>
                  <a:cubicBezTo>
                    <a:pt x="26" y="14"/>
                    <a:pt x="26" y="15"/>
                    <a:pt x="26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9"/>
                    <a:pt x="5" y="20"/>
                    <a:pt x="6" y="22"/>
                  </a:cubicBezTo>
                  <a:cubicBezTo>
                    <a:pt x="6" y="23"/>
                    <a:pt x="7" y="25"/>
                    <a:pt x="7" y="26"/>
                  </a:cubicBezTo>
                  <a:cubicBezTo>
                    <a:pt x="8" y="27"/>
                    <a:pt x="9" y="27"/>
                    <a:pt x="11" y="28"/>
                  </a:cubicBezTo>
                  <a:cubicBezTo>
                    <a:pt x="12" y="28"/>
                    <a:pt x="14" y="29"/>
                    <a:pt x="15" y="29"/>
                  </a:cubicBezTo>
                  <a:cubicBezTo>
                    <a:pt x="17" y="29"/>
                    <a:pt x="18" y="28"/>
                    <a:pt x="20" y="28"/>
                  </a:cubicBezTo>
                  <a:cubicBezTo>
                    <a:pt x="21" y="27"/>
                    <a:pt x="22" y="27"/>
                    <a:pt x="23" y="26"/>
                  </a:cubicBezTo>
                  <a:lnTo>
                    <a:pt x="25" y="30"/>
                  </a:lnTo>
                  <a:close/>
                  <a:moveTo>
                    <a:pt x="14" y="4"/>
                  </a:moveTo>
                  <a:cubicBezTo>
                    <a:pt x="11" y="4"/>
                    <a:pt x="9" y="5"/>
                    <a:pt x="8" y="6"/>
                  </a:cubicBezTo>
                  <a:cubicBezTo>
                    <a:pt x="6" y="7"/>
                    <a:pt x="5" y="10"/>
                    <a:pt x="5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0"/>
                    <a:pt x="20" y="7"/>
                    <a:pt x="19" y="6"/>
                  </a:cubicBezTo>
                  <a:cubicBezTo>
                    <a:pt x="18" y="5"/>
                    <a:pt x="16" y="4"/>
                    <a:pt x="14" y="4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9" name="Rectangle 111">
              <a:extLst>
                <a:ext uri="{FF2B5EF4-FFF2-40B4-BE49-F238E27FC236}">
                  <a16:creationId xmlns:a16="http://schemas.microsoft.com/office/drawing/2014/main" id="{C47C16DB-5985-42FC-89B3-08A1654E31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47163" y="5586413"/>
              <a:ext cx="30162" cy="174625"/>
            </a:xfrm>
            <a:prstGeom prst="rect">
              <a:avLst/>
            </a:pr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0" name="Freeform 112">
              <a:extLst>
                <a:ext uri="{FF2B5EF4-FFF2-40B4-BE49-F238E27FC236}">
                  <a16:creationId xmlns:a16="http://schemas.microsoft.com/office/drawing/2014/main" id="{B056832A-DA03-4C35-A41B-1202E1BB1EA7}"/>
                </a:ext>
              </a:extLst>
            </p:cNvPr>
            <p:cNvSpPr>
              <a:spLocks/>
            </p:cNvSpPr>
            <p:nvPr/>
          </p:nvSpPr>
          <p:spPr bwMode="auto">
            <a:xfrm>
              <a:off x="9110663" y="5632450"/>
              <a:ext cx="104775" cy="128587"/>
            </a:xfrm>
            <a:custGeom>
              <a:avLst/>
              <a:gdLst>
                <a:gd name="T0" fmla="*/ 19 w 28"/>
                <a:gd name="T1" fmla="*/ 33 h 33"/>
                <a:gd name="T2" fmla="*/ 19 w 28"/>
                <a:gd name="T3" fmla="*/ 15 h 33"/>
                <a:gd name="T4" fmla="*/ 18 w 28"/>
                <a:gd name="T5" fmla="*/ 10 h 33"/>
                <a:gd name="T6" fmla="*/ 14 w 28"/>
                <a:gd name="T7" fmla="*/ 8 h 33"/>
                <a:gd name="T8" fmla="*/ 10 w 28"/>
                <a:gd name="T9" fmla="*/ 9 h 33"/>
                <a:gd name="T10" fmla="*/ 8 w 28"/>
                <a:gd name="T11" fmla="*/ 13 h 33"/>
                <a:gd name="T12" fmla="*/ 8 w 28"/>
                <a:gd name="T13" fmla="*/ 33 h 33"/>
                <a:gd name="T14" fmla="*/ 0 w 28"/>
                <a:gd name="T15" fmla="*/ 33 h 33"/>
                <a:gd name="T16" fmla="*/ 0 w 28"/>
                <a:gd name="T17" fmla="*/ 1 h 33"/>
                <a:gd name="T18" fmla="*/ 6 w 28"/>
                <a:gd name="T19" fmla="*/ 1 h 33"/>
                <a:gd name="T20" fmla="*/ 7 w 28"/>
                <a:gd name="T21" fmla="*/ 6 h 33"/>
                <a:gd name="T22" fmla="*/ 7 w 28"/>
                <a:gd name="T23" fmla="*/ 6 h 33"/>
                <a:gd name="T24" fmla="*/ 11 w 28"/>
                <a:gd name="T25" fmla="*/ 2 h 33"/>
                <a:gd name="T26" fmla="*/ 18 w 28"/>
                <a:gd name="T27" fmla="*/ 0 h 33"/>
                <a:gd name="T28" fmla="*/ 22 w 28"/>
                <a:gd name="T29" fmla="*/ 1 h 33"/>
                <a:gd name="T30" fmla="*/ 25 w 28"/>
                <a:gd name="T31" fmla="*/ 3 h 33"/>
                <a:gd name="T32" fmla="*/ 27 w 28"/>
                <a:gd name="T33" fmla="*/ 7 h 33"/>
                <a:gd name="T34" fmla="*/ 28 w 28"/>
                <a:gd name="T35" fmla="*/ 13 h 33"/>
                <a:gd name="T36" fmla="*/ 28 w 28"/>
                <a:gd name="T37" fmla="*/ 33 h 33"/>
                <a:gd name="T38" fmla="*/ 19 w 28"/>
                <a:gd name="T39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33">
                  <a:moveTo>
                    <a:pt x="19" y="33"/>
                  </a:moveTo>
                  <a:cubicBezTo>
                    <a:pt x="19" y="15"/>
                    <a:pt x="19" y="15"/>
                    <a:pt x="19" y="15"/>
                  </a:cubicBezTo>
                  <a:cubicBezTo>
                    <a:pt x="19" y="13"/>
                    <a:pt x="19" y="11"/>
                    <a:pt x="18" y="10"/>
                  </a:cubicBezTo>
                  <a:cubicBezTo>
                    <a:pt x="17" y="8"/>
                    <a:pt x="16" y="8"/>
                    <a:pt x="14" y="8"/>
                  </a:cubicBezTo>
                  <a:cubicBezTo>
                    <a:pt x="13" y="8"/>
                    <a:pt x="11" y="8"/>
                    <a:pt x="10" y="9"/>
                  </a:cubicBezTo>
                  <a:cubicBezTo>
                    <a:pt x="9" y="10"/>
                    <a:pt x="8" y="11"/>
                    <a:pt x="8" y="1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4"/>
                    <a:pt x="10" y="3"/>
                    <a:pt x="11" y="2"/>
                  </a:cubicBezTo>
                  <a:cubicBezTo>
                    <a:pt x="13" y="1"/>
                    <a:pt x="15" y="0"/>
                    <a:pt x="18" y="0"/>
                  </a:cubicBezTo>
                  <a:cubicBezTo>
                    <a:pt x="19" y="0"/>
                    <a:pt x="21" y="1"/>
                    <a:pt x="22" y="1"/>
                  </a:cubicBezTo>
                  <a:cubicBezTo>
                    <a:pt x="23" y="1"/>
                    <a:pt x="24" y="2"/>
                    <a:pt x="25" y="3"/>
                  </a:cubicBezTo>
                  <a:cubicBezTo>
                    <a:pt x="26" y="4"/>
                    <a:pt x="27" y="6"/>
                    <a:pt x="27" y="7"/>
                  </a:cubicBezTo>
                  <a:cubicBezTo>
                    <a:pt x="27" y="9"/>
                    <a:pt x="28" y="11"/>
                    <a:pt x="28" y="13"/>
                  </a:cubicBezTo>
                  <a:cubicBezTo>
                    <a:pt x="28" y="33"/>
                    <a:pt x="28" y="33"/>
                    <a:pt x="28" y="33"/>
                  </a:cubicBezTo>
                  <a:lnTo>
                    <a:pt x="19" y="33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1" name="Freeform 113">
              <a:extLst>
                <a:ext uri="{FF2B5EF4-FFF2-40B4-BE49-F238E27FC236}">
                  <a16:creationId xmlns:a16="http://schemas.microsoft.com/office/drawing/2014/main" id="{4B39D9BD-3B00-49E4-BAF0-DA8393026767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8138" y="5586413"/>
              <a:ext cx="115887" cy="174625"/>
            </a:xfrm>
            <a:custGeom>
              <a:avLst/>
              <a:gdLst>
                <a:gd name="T0" fmla="*/ 31 w 31"/>
                <a:gd name="T1" fmla="*/ 13 h 45"/>
                <a:gd name="T2" fmla="*/ 31 w 31"/>
                <a:gd name="T3" fmla="*/ 45 h 45"/>
                <a:gd name="T4" fmla="*/ 23 w 31"/>
                <a:gd name="T5" fmla="*/ 45 h 45"/>
                <a:gd name="T6" fmla="*/ 23 w 31"/>
                <a:gd name="T7" fmla="*/ 20 h 45"/>
                <a:gd name="T8" fmla="*/ 13 w 31"/>
                <a:gd name="T9" fmla="*/ 20 h 45"/>
                <a:gd name="T10" fmla="*/ 13 w 31"/>
                <a:gd name="T11" fmla="*/ 45 h 45"/>
                <a:gd name="T12" fmla="*/ 5 w 31"/>
                <a:gd name="T13" fmla="*/ 45 h 45"/>
                <a:gd name="T14" fmla="*/ 5 w 31"/>
                <a:gd name="T15" fmla="*/ 20 h 45"/>
                <a:gd name="T16" fmla="*/ 0 w 31"/>
                <a:gd name="T17" fmla="*/ 20 h 45"/>
                <a:gd name="T18" fmla="*/ 0 w 31"/>
                <a:gd name="T19" fmla="*/ 13 h 45"/>
                <a:gd name="T20" fmla="*/ 5 w 31"/>
                <a:gd name="T21" fmla="*/ 13 h 45"/>
                <a:gd name="T22" fmla="*/ 5 w 31"/>
                <a:gd name="T23" fmla="*/ 12 h 45"/>
                <a:gd name="T24" fmla="*/ 8 w 31"/>
                <a:gd name="T25" fmla="*/ 3 h 45"/>
                <a:gd name="T26" fmla="*/ 17 w 31"/>
                <a:gd name="T27" fmla="*/ 0 h 45"/>
                <a:gd name="T28" fmla="*/ 25 w 31"/>
                <a:gd name="T29" fmla="*/ 0 h 45"/>
                <a:gd name="T30" fmla="*/ 31 w 31"/>
                <a:gd name="T31" fmla="*/ 2 h 45"/>
                <a:gd name="T32" fmla="*/ 28 w 31"/>
                <a:gd name="T33" fmla="*/ 9 h 45"/>
                <a:gd name="T34" fmla="*/ 24 w 31"/>
                <a:gd name="T35" fmla="*/ 7 h 45"/>
                <a:gd name="T36" fmla="*/ 19 w 31"/>
                <a:gd name="T37" fmla="*/ 7 h 45"/>
                <a:gd name="T38" fmla="*/ 16 w 31"/>
                <a:gd name="T39" fmla="*/ 7 h 45"/>
                <a:gd name="T40" fmla="*/ 14 w 31"/>
                <a:gd name="T41" fmla="*/ 9 h 45"/>
                <a:gd name="T42" fmla="*/ 13 w 31"/>
                <a:gd name="T43" fmla="*/ 11 h 45"/>
                <a:gd name="T44" fmla="*/ 13 w 31"/>
                <a:gd name="T45" fmla="*/ 13 h 45"/>
                <a:gd name="T46" fmla="*/ 31 w 31"/>
                <a:gd name="T47" fmla="*/ 1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1" h="45">
                  <a:moveTo>
                    <a:pt x="31" y="13"/>
                  </a:moveTo>
                  <a:cubicBezTo>
                    <a:pt x="31" y="45"/>
                    <a:pt x="31" y="45"/>
                    <a:pt x="31" y="45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45"/>
                    <a:pt x="13" y="45"/>
                    <a:pt x="13" y="45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7"/>
                    <a:pt x="6" y="4"/>
                    <a:pt x="8" y="3"/>
                  </a:cubicBezTo>
                  <a:cubicBezTo>
                    <a:pt x="10" y="1"/>
                    <a:pt x="13" y="0"/>
                    <a:pt x="17" y="0"/>
                  </a:cubicBezTo>
                  <a:cubicBezTo>
                    <a:pt x="20" y="0"/>
                    <a:pt x="23" y="0"/>
                    <a:pt x="25" y="0"/>
                  </a:cubicBezTo>
                  <a:cubicBezTo>
                    <a:pt x="27" y="1"/>
                    <a:pt x="29" y="2"/>
                    <a:pt x="31" y="2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7" y="8"/>
                    <a:pt x="26" y="8"/>
                    <a:pt x="24" y="7"/>
                  </a:cubicBezTo>
                  <a:cubicBezTo>
                    <a:pt x="23" y="7"/>
                    <a:pt x="21" y="7"/>
                    <a:pt x="19" y="7"/>
                  </a:cubicBezTo>
                  <a:cubicBezTo>
                    <a:pt x="18" y="7"/>
                    <a:pt x="17" y="7"/>
                    <a:pt x="16" y="7"/>
                  </a:cubicBezTo>
                  <a:cubicBezTo>
                    <a:pt x="15" y="8"/>
                    <a:pt x="15" y="8"/>
                    <a:pt x="14" y="9"/>
                  </a:cubicBezTo>
                  <a:cubicBezTo>
                    <a:pt x="14" y="9"/>
                    <a:pt x="14" y="10"/>
                    <a:pt x="13" y="11"/>
                  </a:cubicBezTo>
                  <a:cubicBezTo>
                    <a:pt x="13" y="11"/>
                    <a:pt x="13" y="12"/>
                    <a:pt x="13" y="13"/>
                  </a:cubicBezTo>
                  <a:lnTo>
                    <a:pt x="31" y="13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2" name="Freeform 114">
              <a:extLst>
                <a:ext uri="{FF2B5EF4-FFF2-40B4-BE49-F238E27FC236}">
                  <a16:creationId xmlns:a16="http://schemas.microsoft.com/office/drawing/2014/main" id="{01914C4A-6789-458C-B5DA-3420AB76B589}"/>
                </a:ext>
              </a:extLst>
            </p:cNvPr>
            <p:cNvSpPr>
              <a:spLocks/>
            </p:cNvSpPr>
            <p:nvPr/>
          </p:nvSpPr>
          <p:spPr bwMode="auto">
            <a:xfrm>
              <a:off x="9374188" y="5632450"/>
              <a:ext cx="106362" cy="128587"/>
            </a:xfrm>
            <a:custGeom>
              <a:avLst/>
              <a:gdLst>
                <a:gd name="T0" fmla="*/ 19 w 28"/>
                <a:gd name="T1" fmla="*/ 33 h 33"/>
                <a:gd name="T2" fmla="*/ 19 w 28"/>
                <a:gd name="T3" fmla="*/ 15 h 33"/>
                <a:gd name="T4" fmla="*/ 18 w 28"/>
                <a:gd name="T5" fmla="*/ 10 h 33"/>
                <a:gd name="T6" fmla="*/ 14 w 28"/>
                <a:gd name="T7" fmla="*/ 8 h 33"/>
                <a:gd name="T8" fmla="*/ 10 w 28"/>
                <a:gd name="T9" fmla="*/ 9 h 33"/>
                <a:gd name="T10" fmla="*/ 8 w 28"/>
                <a:gd name="T11" fmla="*/ 13 h 33"/>
                <a:gd name="T12" fmla="*/ 8 w 28"/>
                <a:gd name="T13" fmla="*/ 33 h 33"/>
                <a:gd name="T14" fmla="*/ 0 w 28"/>
                <a:gd name="T15" fmla="*/ 33 h 33"/>
                <a:gd name="T16" fmla="*/ 0 w 28"/>
                <a:gd name="T17" fmla="*/ 1 h 33"/>
                <a:gd name="T18" fmla="*/ 6 w 28"/>
                <a:gd name="T19" fmla="*/ 1 h 33"/>
                <a:gd name="T20" fmla="*/ 7 w 28"/>
                <a:gd name="T21" fmla="*/ 6 h 33"/>
                <a:gd name="T22" fmla="*/ 7 w 28"/>
                <a:gd name="T23" fmla="*/ 6 h 33"/>
                <a:gd name="T24" fmla="*/ 11 w 28"/>
                <a:gd name="T25" fmla="*/ 2 h 33"/>
                <a:gd name="T26" fmla="*/ 18 w 28"/>
                <a:gd name="T27" fmla="*/ 0 h 33"/>
                <a:gd name="T28" fmla="*/ 22 w 28"/>
                <a:gd name="T29" fmla="*/ 1 h 33"/>
                <a:gd name="T30" fmla="*/ 25 w 28"/>
                <a:gd name="T31" fmla="*/ 3 h 33"/>
                <a:gd name="T32" fmla="*/ 27 w 28"/>
                <a:gd name="T33" fmla="*/ 7 h 33"/>
                <a:gd name="T34" fmla="*/ 28 w 28"/>
                <a:gd name="T35" fmla="*/ 13 h 33"/>
                <a:gd name="T36" fmla="*/ 28 w 28"/>
                <a:gd name="T37" fmla="*/ 33 h 33"/>
                <a:gd name="T38" fmla="*/ 19 w 28"/>
                <a:gd name="T39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33">
                  <a:moveTo>
                    <a:pt x="19" y="33"/>
                  </a:moveTo>
                  <a:cubicBezTo>
                    <a:pt x="19" y="15"/>
                    <a:pt x="19" y="15"/>
                    <a:pt x="19" y="15"/>
                  </a:cubicBezTo>
                  <a:cubicBezTo>
                    <a:pt x="19" y="13"/>
                    <a:pt x="19" y="11"/>
                    <a:pt x="18" y="10"/>
                  </a:cubicBezTo>
                  <a:cubicBezTo>
                    <a:pt x="17" y="8"/>
                    <a:pt x="16" y="8"/>
                    <a:pt x="14" y="8"/>
                  </a:cubicBezTo>
                  <a:cubicBezTo>
                    <a:pt x="13" y="8"/>
                    <a:pt x="11" y="8"/>
                    <a:pt x="10" y="9"/>
                  </a:cubicBezTo>
                  <a:cubicBezTo>
                    <a:pt x="9" y="10"/>
                    <a:pt x="8" y="11"/>
                    <a:pt x="8" y="1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4"/>
                    <a:pt x="10" y="3"/>
                    <a:pt x="11" y="2"/>
                  </a:cubicBezTo>
                  <a:cubicBezTo>
                    <a:pt x="13" y="1"/>
                    <a:pt x="15" y="0"/>
                    <a:pt x="18" y="0"/>
                  </a:cubicBezTo>
                  <a:cubicBezTo>
                    <a:pt x="19" y="0"/>
                    <a:pt x="21" y="1"/>
                    <a:pt x="22" y="1"/>
                  </a:cubicBezTo>
                  <a:cubicBezTo>
                    <a:pt x="23" y="1"/>
                    <a:pt x="24" y="2"/>
                    <a:pt x="25" y="3"/>
                  </a:cubicBezTo>
                  <a:cubicBezTo>
                    <a:pt x="26" y="4"/>
                    <a:pt x="26" y="6"/>
                    <a:pt x="27" y="7"/>
                  </a:cubicBezTo>
                  <a:cubicBezTo>
                    <a:pt x="27" y="9"/>
                    <a:pt x="28" y="11"/>
                    <a:pt x="28" y="13"/>
                  </a:cubicBezTo>
                  <a:cubicBezTo>
                    <a:pt x="28" y="33"/>
                    <a:pt x="28" y="33"/>
                    <a:pt x="28" y="33"/>
                  </a:cubicBezTo>
                  <a:lnTo>
                    <a:pt x="19" y="33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3" name="Freeform 115">
              <a:extLst>
                <a:ext uri="{FF2B5EF4-FFF2-40B4-BE49-F238E27FC236}">
                  <a16:creationId xmlns:a16="http://schemas.microsoft.com/office/drawing/2014/main" id="{72EF3771-42DE-40E7-B064-21828E9E0E5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502775" y="5586413"/>
              <a:ext cx="38100" cy="174625"/>
            </a:xfrm>
            <a:custGeom>
              <a:avLst/>
              <a:gdLst>
                <a:gd name="T0" fmla="*/ 0 w 10"/>
                <a:gd name="T1" fmla="*/ 4 h 45"/>
                <a:gd name="T2" fmla="*/ 1 w 10"/>
                <a:gd name="T3" fmla="*/ 1 h 45"/>
                <a:gd name="T4" fmla="*/ 5 w 10"/>
                <a:gd name="T5" fmla="*/ 0 h 45"/>
                <a:gd name="T6" fmla="*/ 9 w 10"/>
                <a:gd name="T7" fmla="*/ 1 h 45"/>
                <a:gd name="T8" fmla="*/ 10 w 10"/>
                <a:gd name="T9" fmla="*/ 4 h 45"/>
                <a:gd name="T10" fmla="*/ 9 w 10"/>
                <a:gd name="T11" fmla="*/ 7 h 45"/>
                <a:gd name="T12" fmla="*/ 5 w 10"/>
                <a:gd name="T13" fmla="*/ 9 h 45"/>
                <a:gd name="T14" fmla="*/ 1 w 10"/>
                <a:gd name="T15" fmla="*/ 7 h 45"/>
                <a:gd name="T16" fmla="*/ 0 w 10"/>
                <a:gd name="T17" fmla="*/ 4 h 45"/>
                <a:gd name="T18" fmla="*/ 1 w 10"/>
                <a:gd name="T19" fmla="*/ 13 h 45"/>
                <a:gd name="T20" fmla="*/ 9 w 10"/>
                <a:gd name="T21" fmla="*/ 13 h 45"/>
                <a:gd name="T22" fmla="*/ 9 w 10"/>
                <a:gd name="T23" fmla="*/ 45 h 45"/>
                <a:gd name="T24" fmla="*/ 1 w 10"/>
                <a:gd name="T25" fmla="*/ 45 h 45"/>
                <a:gd name="T26" fmla="*/ 1 w 10"/>
                <a:gd name="T27" fmla="*/ 1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" h="45">
                  <a:moveTo>
                    <a:pt x="0" y="4"/>
                  </a:move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7" y="0"/>
                    <a:pt x="8" y="0"/>
                    <a:pt x="9" y="1"/>
                  </a:cubicBezTo>
                  <a:cubicBezTo>
                    <a:pt x="10" y="2"/>
                    <a:pt x="10" y="3"/>
                    <a:pt x="10" y="4"/>
                  </a:cubicBezTo>
                  <a:cubicBezTo>
                    <a:pt x="10" y="5"/>
                    <a:pt x="10" y="7"/>
                    <a:pt x="9" y="7"/>
                  </a:cubicBezTo>
                  <a:cubicBezTo>
                    <a:pt x="8" y="8"/>
                    <a:pt x="7" y="9"/>
                    <a:pt x="5" y="9"/>
                  </a:cubicBezTo>
                  <a:cubicBezTo>
                    <a:pt x="3" y="9"/>
                    <a:pt x="2" y="8"/>
                    <a:pt x="1" y="7"/>
                  </a:cubicBezTo>
                  <a:cubicBezTo>
                    <a:pt x="0" y="7"/>
                    <a:pt x="0" y="5"/>
                    <a:pt x="0" y="4"/>
                  </a:cubicBezTo>
                  <a:close/>
                  <a:moveTo>
                    <a:pt x="1" y="13"/>
                  </a:moveTo>
                  <a:cubicBezTo>
                    <a:pt x="9" y="13"/>
                    <a:pt x="9" y="13"/>
                    <a:pt x="9" y="13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1" y="45"/>
                    <a:pt x="1" y="45"/>
                    <a:pt x="1" y="45"/>
                  </a:cubicBezTo>
                  <a:lnTo>
                    <a:pt x="1" y="13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4" name="Freeform 116">
              <a:extLst>
                <a:ext uri="{FF2B5EF4-FFF2-40B4-BE49-F238E27FC236}">
                  <a16:creationId xmlns:a16="http://schemas.microsoft.com/office/drawing/2014/main" id="{59AD9C4E-426C-4DDF-889E-75B37867E24F}"/>
                </a:ext>
              </a:extLst>
            </p:cNvPr>
            <p:cNvSpPr>
              <a:spLocks/>
            </p:cNvSpPr>
            <p:nvPr/>
          </p:nvSpPr>
          <p:spPr bwMode="auto">
            <a:xfrm>
              <a:off x="9555163" y="5605463"/>
              <a:ext cx="82550" cy="158750"/>
            </a:xfrm>
            <a:custGeom>
              <a:avLst/>
              <a:gdLst>
                <a:gd name="T0" fmla="*/ 0 w 22"/>
                <a:gd name="T1" fmla="*/ 8 h 41"/>
                <a:gd name="T2" fmla="*/ 4 w 22"/>
                <a:gd name="T3" fmla="*/ 8 h 41"/>
                <a:gd name="T4" fmla="*/ 4 w 22"/>
                <a:gd name="T5" fmla="*/ 2 h 41"/>
                <a:gd name="T6" fmla="*/ 13 w 22"/>
                <a:gd name="T7" fmla="*/ 0 h 41"/>
                <a:gd name="T8" fmla="*/ 13 w 22"/>
                <a:gd name="T9" fmla="*/ 8 h 41"/>
                <a:gd name="T10" fmla="*/ 20 w 22"/>
                <a:gd name="T11" fmla="*/ 8 h 41"/>
                <a:gd name="T12" fmla="*/ 20 w 22"/>
                <a:gd name="T13" fmla="*/ 15 h 41"/>
                <a:gd name="T14" fmla="*/ 13 w 22"/>
                <a:gd name="T15" fmla="*/ 15 h 41"/>
                <a:gd name="T16" fmla="*/ 13 w 22"/>
                <a:gd name="T17" fmla="*/ 28 h 41"/>
                <a:gd name="T18" fmla="*/ 13 w 22"/>
                <a:gd name="T19" fmla="*/ 33 h 41"/>
                <a:gd name="T20" fmla="*/ 16 w 22"/>
                <a:gd name="T21" fmla="*/ 34 h 41"/>
                <a:gd name="T22" fmla="*/ 18 w 22"/>
                <a:gd name="T23" fmla="*/ 34 h 41"/>
                <a:gd name="T24" fmla="*/ 20 w 22"/>
                <a:gd name="T25" fmla="*/ 33 h 41"/>
                <a:gd name="T26" fmla="*/ 22 w 22"/>
                <a:gd name="T27" fmla="*/ 39 h 41"/>
                <a:gd name="T28" fmla="*/ 18 w 22"/>
                <a:gd name="T29" fmla="*/ 41 h 41"/>
                <a:gd name="T30" fmla="*/ 13 w 22"/>
                <a:gd name="T31" fmla="*/ 41 h 41"/>
                <a:gd name="T32" fmla="*/ 6 w 22"/>
                <a:gd name="T33" fmla="*/ 39 h 41"/>
                <a:gd name="T34" fmla="*/ 4 w 22"/>
                <a:gd name="T35" fmla="*/ 32 h 41"/>
                <a:gd name="T36" fmla="*/ 4 w 22"/>
                <a:gd name="T37" fmla="*/ 15 h 41"/>
                <a:gd name="T38" fmla="*/ 0 w 22"/>
                <a:gd name="T39" fmla="*/ 15 h 41"/>
                <a:gd name="T40" fmla="*/ 0 w 22"/>
                <a:gd name="T41" fmla="*/ 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" h="41">
                  <a:moveTo>
                    <a:pt x="0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30"/>
                    <a:pt x="13" y="32"/>
                    <a:pt x="13" y="33"/>
                  </a:cubicBezTo>
                  <a:cubicBezTo>
                    <a:pt x="14" y="33"/>
                    <a:pt x="15" y="34"/>
                    <a:pt x="16" y="34"/>
                  </a:cubicBezTo>
                  <a:cubicBezTo>
                    <a:pt x="17" y="34"/>
                    <a:pt x="17" y="34"/>
                    <a:pt x="18" y="34"/>
                  </a:cubicBezTo>
                  <a:cubicBezTo>
                    <a:pt x="19" y="34"/>
                    <a:pt x="19" y="33"/>
                    <a:pt x="20" y="33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0" y="40"/>
                    <a:pt x="19" y="40"/>
                    <a:pt x="18" y="41"/>
                  </a:cubicBezTo>
                  <a:cubicBezTo>
                    <a:pt x="16" y="41"/>
                    <a:pt x="14" y="41"/>
                    <a:pt x="13" y="41"/>
                  </a:cubicBezTo>
                  <a:cubicBezTo>
                    <a:pt x="10" y="41"/>
                    <a:pt x="8" y="41"/>
                    <a:pt x="6" y="39"/>
                  </a:cubicBezTo>
                  <a:cubicBezTo>
                    <a:pt x="5" y="38"/>
                    <a:pt x="4" y="35"/>
                    <a:pt x="4" y="32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5" name="Freeform 117">
              <a:extLst>
                <a:ext uri="{FF2B5EF4-FFF2-40B4-BE49-F238E27FC236}">
                  <a16:creationId xmlns:a16="http://schemas.microsoft.com/office/drawing/2014/main" id="{D9043692-742A-4038-BE9C-611803C3FA5A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1363" y="5637213"/>
              <a:ext cx="115887" cy="177800"/>
            </a:xfrm>
            <a:custGeom>
              <a:avLst/>
              <a:gdLst>
                <a:gd name="T0" fmla="*/ 16 w 31"/>
                <a:gd name="T1" fmla="*/ 18 h 46"/>
                <a:gd name="T2" fmla="*/ 17 w 31"/>
                <a:gd name="T3" fmla="*/ 23 h 46"/>
                <a:gd name="T4" fmla="*/ 17 w 31"/>
                <a:gd name="T5" fmla="*/ 23 h 46"/>
                <a:gd name="T6" fmla="*/ 18 w 31"/>
                <a:gd name="T7" fmla="*/ 18 h 46"/>
                <a:gd name="T8" fmla="*/ 23 w 31"/>
                <a:gd name="T9" fmla="*/ 0 h 46"/>
                <a:gd name="T10" fmla="*/ 31 w 31"/>
                <a:gd name="T11" fmla="*/ 0 h 46"/>
                <a:gd name="T12" fmla="*/ 22 w 31"/>
                <a:gd name="T13" fmla="*/ 29 h 46"/>
                <a:gd name="T14" fmla="*/ 19 w 31"/>
                <a:gd name="T15" fmla="*/ 36 h 46"/>
                <a:gd name="T16" fmla="*/ 17 w 31"/>
                <a:gd name="T17" fmla="*/ 41 h 46"/>
                <a:gd name="T18" fmla="*/ 14 w 31"/>
                <a:gd name="T19" fmla="*/ 44 h 46"/>
                <a:gd name="T20" fmla="*/ 10 w 31"/>
                <a:gd name="T21" fmla="*/ 46 h 46"/>
                <a:gd name="T22" fmla="*/ 5 w 31"/>
                <a:gd name="T23" fmla="*/ 45 h 46"/>
                <a:gd name="T24" fmla="*/ 6 w 31"/>
                <a:gd name="T25" fmla="*/ 38 h 46"/>
                <a:gd name="T26" fmla="*/ 8 w 31"/>
                <a:gd name="T27" fmla="*/ 38 h 46"/>
                <a:gd name="T28" fmla="*/ 11 w 31"/>
                <a:gd name="T29" fmla="*/ 37 h 46"/>
                <a:gd name="T30" fmla="*/ 13 w 31"/>
                <a:gd name="T31" fmla="*/ 32 h 46"/>
                <a:gd name="T32" fmla="*/ 0 w 31"/>
                <a:gd name="T33" fmla="*/ 0 h 46"/>
                <a:gd name="T34" fmla="*/ 10 w 31"/>
                <a:gd name="T35" fmla="*/ 0 h 46"/>
                <a:gd name="T36" fmla="*/ 16 w 31"/>
                <a:gd name="T37" fmla="*/ 1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1" h="46">
                  <a:moveTo>
                    <a:pt x="16" y="18"/>
                  </a:moveTo>
                  <a:cubicBezTo>
                    <a:pt x="17" y="23"/>
                    <a:pt x="17" y="23"/>
                    <a:pt x="17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1" y="32"/>
                    <a:pt x="20" y="34"/>
                    <a:pt x="19" y="36"/>
                  </a:cubicBezTo>
                  <a:cubicBezTo>
                    <a:pt x="19" y="38"/>
                    <a:pt x="18" y="40"/>
                    <a:pt x="17" y="41"/>
                  </a:cubicBezTo>
                  <a:cubicBezTo>
                    <a:pt x="16" y="43"/>
                    <a:pt x="15" y="44"/>
                    <a:pt x="14" y="44"/>
                  </a:cubicBezTo>
                  <a:cubicBezTo>
                    <a:pt x="13" y="45"/>
                    <a:pt x="11" y="46"/>
                    <a:pt x="10" y="46"/>
                  </a:cubicBezTo>
                  <a:cubicBezTo>
                    <a:pt x="8" y="46"/>
                    <a:pt x="6" y="45"/>
                    <a:pt x="5" y="45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7" y="38"/>
                    <a:pt x="7" y="38"/>
                    <a:pt x="8" y="38"/>
                  </a:cubicBezTo>
                  <a:cubicBezTo>
                    <a:pt x="9" y="38"/>
                    <a:pt x="10" y="38"/>
                    <a:pt x="11" y="37"/>
                  </a:cubicBezTo>
                  <a:cubicBezTo>
                    <a:pt x="12" y="36"/>
                    <a:pt x="13" y="35"/>
                    <a:pt x="13" y="3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" y="0"/>
                    <a:pt x="10" y="0"/>
                    <a:pt x="10" y="0"/>
                  </a:cubicBezTo>
                  <a:lnTo>
                    <a:pt x="16" y="18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6" name="Freeform 118">
              <a:extLst>
                <a:ext uri="{FF2B5EF4-FFF2-40B4-BE49-F238E27FC236}">
                  <a16:creationId xmlns:a16="http://schemas.microsoft.com/office/drawing/2014/main" id="{36410010-8916-4C0C-B91F-F6C4585636FB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8088" y="5543551"/>
              <a:ext cx="466725" cy="360362"/>
            </a:xfrm>
            <a:custGeom>
              <a:avLst/>
              <a:gdLst>
                <a:gd name="T0" fmla="*/ 116 w 124"/>
                <a:gd name="T1" fmla="*/ 25 h 93"/>
                <a:gd name="T2" fmla="*/ 67 w 124"/>
                <a:gd name="T3" fmla="*/ 74 h 93"/>
                <a:gd name="T4" fmla="*/ 44 w 124"/>
                <a:gd name="T5" fmla="*/ 74 h 93"/>
                <a:gd name="T6" fmla="*/ 16 w 124"/>
                <a:gd name="T7" fmla="*/ 46 h 93"/>
                <a:gd name="T8" fmla="*/ 44 w 124"/>
                <a:gd name="T9" fmla="*/ 19 h 93"/>
                <a:gd name="T10" fmla="*/ 64 w 124"/>
                <a:gd name="T11" fmla="*/ 17 h 93"/>
                <a:gd name="T12" fmla="*/ 73 w 124"/>
                <a:gd name="T13" fmla="*/ 25 h 93"/>
                <a:gd name="T14" fmla="*/ 73 w 124"/>
                <a:gd name="T15" fmla="*/ 25 h 93"/>
                <a:gd name="T16" fmla="*/ 81 w 124"/>
                <a:gd name="T17" fmla="*/ 17 h 93"/>
                <a:gd name="T18" fmla="*/ 75 w 124"/>
                <a:gd name="T19" fmla="*/ 11 h 93"/>
                <a:gd name="T20" fmla="*/ 35 w 124"/>
                <a:gd name="T21" fmla="*/ 11 h 93"/>
                <a:gd name="T22" fmla="*/ 0 w 124"/>
                <a:gd name="T23" fmla="*/ 46 h 93"/>
                <a:gd name="T24" fmla="*/ 35 w 124"/>
                <a:gd name="T25" fmla="*/ 82 h 93"/>
                <a:gd name="T26" fmla="*/ 75 w 124"/>
                <a:gd name="T27" fmla="*/ 82 h 93"/>
                <a:gd name="T28" fmla="*/ 124 w 124"/>
                <a:gd name="T29" fmla="*/ 33 h 93"/>
                <a:gd name="T30" fmla="*/ 116 w 124"/>
                <a:gd name="T31" fmla="*/ 2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4" h="93">
                  <a:moveTo>
                    <a:pt x="116" y="25"/>
                  </a:moveTo>
                  <a:cubicBezTo>
                    <a:pt x="67" y="74"/>
                    <a:pt x="67" y="74"/>
                    <a:pt x="67" y="74"/>
                  </a:cubicBezTo>
                  <a:cubicBezTo>
                    <a:pt x="60" y="80"/>
                    <a:pt x="50" y="80"/>
                    <a:pt x="44" y="74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44" y="19"/>
                    <a:pt x="44" y="19"/>
                    <a:pt x="44" y="19"/>
                  </a:cubicBezTo>
                  <a:cubicBezTo>
                    <a:pt x="49" y="13"/>
                    <a:pt x="58" y="13"/>
                    <a:pt x="64" y="17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81" y="17"/>
                    <a:pt x="81" y="17"/>
                    <a:pt x="81" y="17"/>
                  </a:cubicBezTo>
                  <a:cubicBezTo>
                    <a:pt x="75" y="11"/>
                    <a:pt x="75" y="11"/>
                    <a:pt x="75" y="11"/>
                  </a:cubicBezTo>
                  <a:cubicBezTo>
                    <a:pt x="64" y="0"/>
                    <a:pt x="46" y="0"/>
                    <a:pt x="35" y="11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35" y="82"/>
                    <a:pt x="35" y="82"/>
                    <a:pt x="35" y="82"/>
                  </a:cubicBezTo>
                  <a:cubicBezTo>
                    <a:pt x="46" y="93"/>
                    <a:pt x="64" y="93"/>
                    <a:pt x="75" y="82"/>
                  </a:cubicBezTo>
                  <a:cubicBezTo>
                    <a:pt x="124" y="33"/>
                    <a:pt x="124" y="33"/>
                    <a:pt x="124" y="33"/>
                  </a:cubicBezTo>
                  <a:lnTo>
                    <a:pt x="116" y="25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7" name="Freeform 119">
              <a:extLst>
                <a:ext uri="{FF2B5EF4-FFF2-40B4-BE49-F238E27FC236}">
                  <a16:creationId xmlns:a16="http://schemas.microsoft.com/office/drawing/2014/main" id="{6B6A2011-E93A-46CE-AC0A-D5ABF8CABF99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0013" y="5543551"/>
              <a:ext cx="466725" cy="360362"/>
            </a:xfrm>
            <a:custGeom>
              <a:avLst/>
              <a:gdLst>
                <a:gd name="T0" fmla="*/ 89 w 124"/>
                <a:gd name="T1" fmla="*/ 11 h 93"/>
                <a:gd name="T2" fmla="*/ 49 w 124"/>
                <a:gd name="T3" fmla="*/ 11 h 93"/>
                <a:gd name="T4" fmla="*/ 0 w 124"/>
                <a:gd name="T5" fmla="*/ 59 h 93"/>
                <a:gd name="T6" fmla="*/ 9 w 124"/>
                <a:gd name="T7" fmla="*/ 68 h 93"/>
                <a:gd name="T8" fmla="*/ 57 w 124"/>
                <a:gd name="T9" fmla="*/ 19 h 93"/>
                <a:gd name="T10" fmla="*/ 81 w 124"/>
                <a:gd name="T11" fmla="*/ 19 h 93"/>
                <a:gd name="T12" fmla="*/ 108 w 124"/>
                <a:gd name="T13" fmla="*/ 46 h 93"/>
                <a:gd name="T14" fmla="*/ 81 w 124"/>
                <a:gd name="T15" fmla="*/ 74 h 93"/>
                <a:gd name="T16" fmla="*/ 60 w 124"/>
                <a:gd name="T17" fmla="*/ 75 h 93"/>
                <a:gd name="T18" fmla="*/ 51 w 124"/>
                <a:gd name="T19" fmla="*/ 67 h 93"/>
                <a:gd name="T20" fmla="*/ 43 w 124"/>
                <a:gd name="T21" fmla="*/ 75 h 93"/>
                <a:gd name="T22" fmla="*/ 43 w 124"/>
                <a:gd name="T23" fmla="*/ 76 h 93"/>
                <a:gd name="T24" fmla="*/ 49 w 124"/>
                <a:gd name="T25" fmla="*/ 82 h 93"/>
                <a:gd name="T26" fmla="*/ 89 w 124"/>
                <a:gd name="T27" fmla="*/ 82 h 93"/>
                <a:gd name="T28" fmla="*/ 124 w 124"/>
                <a:gd name="T29" fmla="*/ 46 h 93"/>
                <a:gd name="T30" fmla="*/ 89 w 124"/>
                <a:gd name="T31" fmla="*/ 1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4" h="93">
                  <a:moveTo>
                    <a:pt x="89" y="11"/>
                  </a:moveTo>
                  <a:cubicBezTo>
                    <a:pt x="78" y="0"/>
                    <a:pt x="60" y="0"/>
                    <a:pt x="49" y="11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9" y="68"/>
                    <a:pt x="9" y="68"/>
                    <a:pt x="9" y="68"/>
                  </a:cubicBezTo>
                  <a:cubicBezTo>
                    <a:pt x="57" y="19"/>
                    <a:pt x="57" y="19"/>
                    <a:pt x="57" y="19"/>
                  </a:cubicBezTo>
                  <a:cubicBezTo>
                    <a:pt x="64" y="12"/>
                    <a:pt x="74" y="12"/>
                    <a:pt x="81" y="19"/>
                  </a:cubicBezTo>
                  <a:cubicBezTo>
                    <a:pt x="108" y="46"/>
                    <a:pt x="108" y="46"/>
                    <a:pt x="108" y="46"/>
                  </a:cubicBezTo>
                  <a:cubicBezTo>
                    <a:pt x="81" y="74"/>
                    <a:pt x="81" y="74"/>
                    <a:pt x="81" y="74"/>
                  </a:cubicBezTo>
                  <a:cubicBezTo>
                    <a:pt x="75" y="79"/>
                    <a:pt x="66" y="80"/>
                    <a:pt x="60" y="75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3" y="75"/>
                    <a:pt x="43" y="75"/>
                    <a:pt x="43" y="75"/>
                  </a:cubicBezTo>
                  <a:cubicBezTo>
                    <a:pt x="43" y="76"/>
                    <a:pt x="43" y="76"/>
                    <a:pt x="43" y="76"/>
                  </a:cubicBezTo>
                  <a:cubicBezTo>
                    <a:pt x="49" y="82"/>
                    <a:pt x="49" y="82"/>
                    <a:pt x="49" y="82"/>
                  </a:cubicBezTo>
                  <a:cubicBezTo>
                    <a:pt x="60" y="93"/>
                    <a:pt x="78" y="93"/>
                    <a:pt x="89" y="82"/>
                  </a:cubicBezTo>
                  <a:cubicBezTo>
                    <a:pt x="124" y="46"/>
                    <a:pt x="124" y="46"/>
                    <a:pt x="124" y="46"/>
                  </a:cubicBezTo>
                  <a:lnTo>
                    <a:pt x="89" y="11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CDE5540F-C09D-4884-97D4-88DCA6811417}"/>
              </a:ext>
            </a:extLst>
          </p:cNvPr>
          <p:cNvGrpSpPr/>
          <p:nvPr/>
        </p:nvGrpSpPr>
        <p:grpSpPr>
          <a:xfrm>
            <a:off x="9931760" y="5742465"/>
            <a:ext cx="1918484" cy="381108"/>
            <a:chOff x="10015538" y="5518150"/>
            <a:chExt cx="1646237" cy="327026"/>
          </a:xfrm>
        </p:grpSpPr>
        <p:sp>
          <p:nvSpPr>
            <p:cNvPr id="109" name="Freeform 123">
              <a:extLst>
                <a:ext uri="{FF2B5EF4-FFF2-40B4-BE49-F238E27FC236}">
                  <a16:creationId xmlns:a16="http://schemas.microsoft.com/office/drawing/2014/main" id="{2B94773A-E601-4D7E-9E41-68AF74F18D5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3038" y="5764213"/>
              <a:ext cx="22225" cy="26988"/>
            </a:xfrm>
            <a:custGeom>
              <a:avLst/>
              <a:gdLst>
                <a:gd name="T0" fmla="*/ 2 w 6"/>
                <a:gd name="T1" fmla="*/ 4 h 7"/>
                <a:gd name="T2" fmla="*/ 0 w 6"/>
                <a:gd name="T3" fmla="*/ 0 h 7"/>
                <a:gd name="T4" fmla="*/ 1 w 6"/>
                <a:gd name="T5" fmla="*/ 0 h 7"/>
                <a:gd name="T6" fmla="*/ 3 w 6"/>
                <a:gd name="T7" fmla="*/ 3 h 7"/>
                <a:gd name="T8" fmla="*/ 5 w 6"/>
                <a:gd name="T9" fmla="*/ 0 h 7"/>
                <a:gd name="T10" fmla="*/ 6 w 6"/>
                <a:gd name="T11" fmla="*/ 0 h 7"/>
                <a:gd name="T12" fmla="*/ 4 w 6"/>
                <a:gd name="T13" fmla="*/ 4 h 7"/>
                <a:gd name="T14" fmla="*/ 4 w 6"/>
                <a:gd name="T15" fmla="*/ 7 h 7"/>
                <a:gd name="T16" fmla="*/ 2 w 6"/>
                <a:gd name="T17" fmla="*/ 7 h 7"/>
                <a:gd name="T18" fmla="*/ 2 w 6"/>
                <a:gd name="T1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2" y="4"/>
                  </a:moveTo>
                  <a:cubicBezTo>
                    <a:pt x="1" y="3"/>
                    <a:pt x="0" y="1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4" y="2"/>
                    <a:pt x="4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5" y="3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2" y="7"/>
                    <a:pt x="2" y="7"/>
                  </a:cubicBezTo>
                  <a:lnTo>
                    <a:pt x="2" y="4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0" name="Freeform 124">
              <a:extLst>
                <a:ext uri="{FF2B5EF4-FFF2-40B4-BE49-F238E27FC236}">
                  <a16:creationId xmlns:a16="http://schemas.microsoft.com/office/drawing/2014/main" id="{210430BD-9808-4B3F-B255-DE406B52BD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69550" y="5764213"/>
              <a:ext cx="26987" cy="26988"/>
            </a:xfrm>
            <a:custGeom>
              <a:avLst/>
              <a:gdLst>
                <a:gd name="T0" fmla="*/ 3 w 7"/>
                <a:gd name="T1" fmla="*/ 0 h 7"/>
                <a:gd name="T2" fmla="*/ 7 w 7"/>
                <a:gd name="T3" fmla="*/ 3 h 7"/>
                <a:gd name="T4" fmla="*/ 3 w 7"/>
                <a:gd name="T5" fmla="*/ 7 h 7"/>
                <a:gd name="T6" fmla="*/ 0 w 7"/>
                <a:gd name="T7" fmla="*/ 3 h 7"/>
                <a:gd name="T8" fmla="*/ 3 w 7"/>
                <a:gd name="T9" fmla="*/ 0 h 7"/>
                <a:gd name="T10" fmla="*/ 3 w 7"/>
                <a:gd name="T11" fmla="*/ 6 h 7"/>
                <a:gd name="T12" fmla="*/ 5 w 7"/>
                <a:gd name="T13" fmla="*/ 3 h 7"/>
                <a:gd name="T14" fmla="*/ 3 w 7"/>
                <a:gd name="T15" fmla="*/ 1 h 7"/>
                <a:gd name="T16" fmla="*/ 1 w 7"/>
                <a:gd name="T17" fmla="*/ 3 h 7"/>
                <a:gd name="T18" fmla="*/ 3 w 7"/>
                <a:gd name="T1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5" y="0"/>
                    <a:pt x="7" y="0"/>
                    <a:pt x="7" y="3"/>
                  </a:cubicBezTo>
                  <a:cubicBezTo>
                    <a:pt x="7" y="7"/>
                    <a:pt x="5" y="7"/>
                    <a:pt x="3" y="7"/>
                  </a:cubicBezTo>
                  <a:cubicBezTo>
                    <a:pt x="1" y="7"/>
                    <a:pt x="0" y="7"/>
                    <a:pt x="0" y="3"/>
                  </a:cubicBezTo>
                  <a:cubicBezTo>
                    <a:pt x="0" y="0"/>
                    <a:pt x="1" y="0"/>
                    <a:pt x="3" y="0"/>
                  </a:cubicBezTo>
                  <a:close/>
                  <a:moveTo>
                    <a:pt x="3" y="6"/>
                  </a:moveTo>
                  <a:cubicBezTo>
                    <a:pt x="4" y="6"/>
                    <a:pt x="5" y="6"/>
                    <a:pt x="5" y="3"/>
                  </a:cubicBezTo>
                  <a:cubicBezTo>
                    <a:pt x="5" y="1"/>
                    <a:pt x="5" y="1"/>
                    <a:pt x="3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3" y="6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1" name="Freeform 125">
              <a:extLst>
                <a:ext uri="{FF2B5EF4-FFF2-40B4-BE49-F238E27FC236}">
                  <a16:creationId xmlns:a16="http://schemas.microsoft.com/office/drawing/2014/main" id="{FB087D85-CF00-4E95-9CAB-1B4C0CAB263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0825" y="5764213"/>
              <a:ext cx="23812" cy="26988"/>
            </a:xfrm>
            <a:custGeom>
              <a:avLst/>
              <a:gdLst>
                <a:gd name="T0" fmla="*/ 2 w 6"/>
                <a:gd name="T1" fmla="*/ 0 h 7"/>
                <a:gd name="T2" fmla="*/ 2 w 6"/>
                <a:gd name="T3" fmla="*/ 4 h 7"/>
                <a:gd name="T4" fmla="*/ 3 w 6"/>
                <a:gd name="T5" fmla="*/ 6 h 7"/>
                <a:gd name="T6" fmla="*/ 5 w 6"/>
                <a:gd name="T7" fmla="*/ 4 h 7"/>
                <a:gd name="T8" fmla="*/ 5 w 6"/>
                <a:gd name="T9" fmla="*/ 0 h 7"/>
                <a:gd name="T10" fmla="*/ 6 w 6"/>
                <a:gd name="T11" fmla="*/ 0 h 7"/>
                <a:gd name="T12" fmla="*/ 6 w 6"/>
                <a:gd name="T13" fmla="*/ 5 h 7"/>
                <a:gd name="T14" fmla="*/ 3 w 6"/>
                <a:gd name="T15" fmla="*/ 7 h 7"/>
                <a:gd name="T16" fmla="*/ 0 w 6"/>
                <a:gd name="T17" fmla="*/ 5 h 7"/>
                <a:gd name="T18" fmla="*/ 0 w 6"/>
                <a:gd name="T19" fmla="*/ 0 h 7"/>
                <a:gd name="T20" fmla="*/ 2 w 6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7">
                  <a:moveTo>
                    <a:pt x="2" y="0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4" y="6"/>
                    <a:pt x="5" y="6"/>
                    <a:pt x="5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7"/>
                    <a:pt x="5" y="7"/>
                    <a:pt x="3" y="7"/>
                  </a:cubicBezTo>
                  <a:cubicBezTo>
                    <a:pt x="1" y="7"/>
                    <a:pt x="0" y="7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2" name="Freeform 126">
              <a:extLst>
                <a:ext uri="{FF2B5EF4-FFF2-40B4-BE49-F238E27FC236}">
                  <a16:creationId xmlns:a16="http://schemas.microsoft.com/office/drawing/2014/main" id="{DFE17354-2557-447D-83D6-5384154155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53688" y="5764213"/>
              <a:ext cx="22225" cy="26988"/>
            </a:xfrm>
            <a:custGeom>
              <a:avLst/>
              <a:gdLst>
                <a:gd name="T0" fmla="*/ 0 w 6"/>
                <a:gd name="T1" fmla="*/ 0 h 7"/>
                <a:gd name="T2" fmla="*/ 3 w 6"/>
                <a:gd name="T3" fmla="*/ 0 h 7"/>
                <a:gd name="T4" fmla="*/ 6 w 6"/>
                <a:gd name="T5" fmla="*/ 2 h 7"/>
                <a:gd name="T6" fmla="*/ 4 w 6"/>
                <a:gd name="T7" fmla="*/ 4 h 7"/>
                <a:gd name="T8" fmla="*/ 6 w 6"/>
                <a:gd name="T9" fmla="*/ 7 h 7"/>
                <a:gd name="T10" fmla="*/ 4 w 6"/>
                <a:gd name="T11" fmla="*/ 7 h 7"/>
                <a:gd name="T12" fmla="*/ 3 w 6"/>
                <a:gd name="T13" fmla="*/ 4 h 7"/>
                <a:gd name="T14" fmla="*/ 1 w 6"/>
                <a:gd name="T15" fmla="*/ 4 h 7"/>
                <a:gd name="T16" fmla="*/ 1 w 6"/>
                <a:gd name="T17" fmla="*/ 7 h 7"/>
                <a:gd name="T18" fmla="*/ 0 w 6"/>
                <a:gd name="T19" fmla="*/ 7 h 7"/>
                <a:gd name="T20" fmla="*/ 0 w 6"/>
                <a:gd name="T21" fmla="*/ 0 h 7"/>
                <a:gd name="T22" fmla="*/ 1 w 6"/>
                <a:gd name="T23" fmla="*/ 1 h 7"/>
                <a:gd name="T24" fmla="*/ 1 w 6"/>
                <a:gd name="T25" fmla="*/ 3 h 7"/>
                <a:gd name="T26" fmla="*/ 3 w 6"/>
                <a:gd name="T27" fmla="*/ 3 h 7"/>
                <a:gd name="T28" fmla="*/ 4 w 6"/>
                <a:gd name="T29" fmla="*/ 2 h 7"/>
                <a:gd name="T30" fmla="*/ 3 w 6"/>
                <a:gd name="T31" fmla="*/ 1 h 7"/>
                <a:gd name="T32" fmla="*/ 1 w 6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7">
                  <a:moveTo>
                    <a:pt x="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6" y="0"/>
                    <a:pt x="6" y="2"/>
                  </a:cubicBezTo>
                  <a:cubicBezTo>
                    <a:pt x="6" y="3"/>
                    <a:pt x="5" y="4"/>
                    <a:pt x="4" y="4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1" y="1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3" name="Freeform 127">
              <a:extLst>
                <a:ext uri="{FF2B5EF4-FFF2-40B4-BE49-F238E27FC236}">
                  <a16:creationId xmlns:a16="http://schemas.microsoft.com/office/drawing/2014/main" id="{885627DD-E82D-45E2-BA78-93919A75F5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4013" y="5764213"/>
              <a:ext cx="22225" cy="26988"/>
            </a:xfrm>
            <a:custGeom>
              <a:avLst/>
              <a:gdLst>
                <a:gd name="T0" fmla="*/ 4 w 14"/>
                <a:gd name="T1" fmla="*/ 2 h 17"/>
                <a:gd name="T2" fmla="*/ 0 w 14"/>
                <a:gd name="T3" fmla="*/ 2 h 17"/>
                <a:gd name="T4" fmla="*/ 0 w 14"/>
                <a:gd name="T5" fmla="*/ 0 h 17"/>
                <a:gd name="T6" fmla="*/ 14 w 14"/>
                <a:gd name="T7" fmla="*/ 0 h 17"/>
                <a:gd name="T8" fmla="*/ 14 w 14"/>
                <a:gd name="T9" fmla="*/ 2 h 17"/>
                <a:gd name="T10" fmla="*/ 9 w 14"/>
                <a:gd name="T11" fmla="*/ 2 h 17"/>
                <a:gd name="T12" fmla="*/ 9 w 14"/>
                <a:gd name="T13" fmla="*/ 17 h 17"/>
                <a:gd name="T14" fmla="*/ 4 w 14"/>
                <a:gd name="T15" fmla="*/ 17 h 17"/>
                <a:gd name="T16" fmla="*/ 4 w 14"/>
                <a:gd name="T1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7">
                  <a:moveTo>
                    <a:pt x="4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9" y="2"/>
                  </a:lnTo>
                  <a:lnTo>
                    <a:pt x="9" y="17"/>
                  </a:lnTo>
                  <a:lnTo>
                    <a:pt x="4" y="17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4" name="Freeform 128">
              <a:extLst>
                <a:ext uri="{FF2B5EF4-FFF2-40B4-BE49-F238E27FC236}">
                  <a16:creationId xmlns:a16="http://schemas.microsoft.com/office/drawing/2014/main" id="{39BC1BE3-258E-4EEC-91E1-17AED279D06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44175" y="5764213"/>
              <a:ext cx="25400" cy="26988"/>
            </a:xfrm>
            <a:custGeom>
              <a:avLst/>
              <a:gdLst>
                <a:gd name="T0" fmla="*/ 6 w 7"/>
                <a:gd name="T1" fmla="*/ 7 h 7"/>
                <a:gd name="T2" fmla="*/ 5 w 7"/>
                <a:gd name="T3" fmla="*/ 6 h 7"/>
                <a:gd name="T4" fmla="*/ 2 w 7"/>
                <a:gd name="T5" fmla="*/ 6 h 7"/>
                <a:gd name="T6" fmla="*/ 2 w 7"/>
                <a:gd name="T7" fmla="*/ 7 h 7"/>
                <a:gd name="T8" fmla="*/ 0 w 7"/>
                <a:gd name="T9" fmla="*/ 7 h 7"/>
                <a:gd name="T10" fmla="*/ 3 w 7"/>
                <a:gd name="T11" fmla="*/ 0 h 7"/>
                <a:gd name="T12" fmla="*/ 5 w 7"/>
                <a:gd name="T13" fmla="*/ 0 h 7"/>
                <a:gd name="T14" fmla="*/ 7 w 7"/>
                <a:gd name="T15" fmla="*/ 7 h 7"/>
                <a:gd name="T16" fmla="*/ 6 w 7"/>
                <a:gd name="T17" fmla="*/ 7 h 7"/>
                <a:gd name="T18" fmla="*/ 3 w 7"/>
                <a:gd name="T19" fmla="*/ 4 h 7"/>
                <a:gd name="T20" fmla="*/ 5 w 7"/>
                <a:gd name="T21" fmla="*/ 4 h 7"/>
                <a:gd name="T22" fmla="*/ 4 w 7"/>
                <a:gd name="T23" fmla="*/ 1 h 7"/>
                <a:gd name="T24" fmla="*/ 3 w 7"/>
                <a:gd name="T2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7">
                  <a:moveTo>
                    <a:pt x="6" y="7"/>
                  </a:moveTo>
                  <a:cubicBezTo>
                    <a:pt x="6" y="7"/>
                    <a:pt x="5" y="6"/>
                    <a:pt x="5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5"/>
                    <a:pt x="2" y="2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2"/>
                    <a:pt x="7" y="5"/>
                    <a:pt x="7" y="7"/>
                  </a:cubicBezTo>
                  <a:lnTo>
                    <a:pt x="6" y="7"/>
                  </a:lnTo>
                  <a:close/>
                  <a:moveTo>
                    <a:pt x="3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4" y="2"/>
                    <a:pt x="4" y="1"/>
                  </a:cubicBezTo>
                  <a:cubicBezTo>
                    <a:pt x="3" y="2"/>
                    <a:pt x="3" y="3"/>
                    <a:pt x="3" y="4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5" name="Freeform 129">
              <a:extLst>
                <a:ext uri="{FF2B5EF4-FFF2-40B4-BE49-F238E27FC236}">
                  <a16:creationId xmlns:a16="http://schemas.microsoft.com/office/drawing/2014/main" id="{72744463-04C0-4F57-B56F-5E6943D7CC5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5450" y="5764213"/>
              <a:ext cx="26987" cy="26988"/>
            </a:xfrm>
            <a:custGeom>
              <a:avLst/>
              <a:gdLst>
                <a:gd name="T0" fmla="*/ 7 w 7"/>
                <a:gd name="T1" fmla="*/ 4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2 h 7"/>
                <a:gd name="T10" fmla="*/ 5 w 7"/>
                <a:gd name="T11" fmla="*/ 2 h 7"/>
                <a:gd name="T12" fmla="*/ 4 w 7"/>
                <a:gd name="T13" fmla="*/ 1 h 7"/>
                <a:gd name="T14" fmla="*/ 1 w 7"/>
                <a:gd name="T15" fmla="*/ 3 h 7"/>
                <a:gd name="T16" fmla="*/ 4 w 7"/>
                <a:gd name="T17" fmla="*/ 6 h 7"/>
                <a:gd name="T18" fmla="*/ 6 w 7"/>
                <a:gd name="T19" fmla="*/ 4 h 7"/>
                <a:gd name="T20" fmla="*/ 4 w 7"/>
                <a:gd name="T21" fmla="*/ 4 h 7"/>
                <a:gd name="T22" fmla="*/ 4 w 7"/>
                <a:gd name="T23" fmla="*/ 3 h 7"/>
                <a:gd name="T24" fmla="*/ 7 w 7"/>
                <a:gd name="T25" fmla="*/ 3 h 7"/>
                <a:gd name="T26" fmla="*/ 7 w 7"/>
                <a:gd name="T2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cubicBezTo>
                    <a:pt x="7" y="6"/>
                    <a:pt x="6" y="7"/>
                    <a:pt x="4" y="7"/>
                  </a:cubicBezTo>
                  <a:cubicBezTo>
                    <a:pt x="2" y="7"/>
                    <a:pt x="0" y="7"/>
                    <a:pt x="0" y="3"/>
                  </a:cubicBezTo>
                  <a:cubicBezTo>
                    <a:pt x="0" y="0"/>
                    <a:pt x="2" y="0"/>
                    <a:pt x="4" y="0"/>
                  </a:cubicBezTo>
                  <a:cubicBezTo>
                    <a:pt x="6" y="0"/>
                    <a:pt x="7" y="0"/>
                    <a:pt x="7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4" y="6"/>
                  </a:cubicBezTo>
                  <a:cubicBezTo>
                    <a:pt x="5" y="6"/>
                    <a:pt x="6" y="6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7" y="3"/>
                    <a:pt x="7" y="3"/>
                    <a:pt x="7" y="3"/>
                  </a:cubicBezTo>
                  <a:lnTo>
                    <a:pt x="7" y="4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6" name="Freeform 130">
              <a:extLst>
                <a:ext uri="{FF2B5EF4-FFF2-40B4-BE49-F238E27FC236}">
                  <a16:creationId xmlns:a16="http://schemas.microsoft.com/office/drawing/2014/main" id="{E3B304DE-0462-470C-BCB5-F0D5ACB22E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67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5 w 14"/>
                <a:gd name="T5" fmla="*/ 15 h 17"/>
                <a:gd name="T6" fmla="*/ 14 w 14"/>
                <a:gd name="T7" fmla="*/ 15 h 17"/>
                <a:gd name="T8" fmla="*/ 14 w 14"/>
                <a:gd name="T9" fmla="*/ 17 h 17"/>
                <a:gd name="T10" fmla="*/ 0 w 14"/>
                <a:gd name="T11" fmla="*/ 17 h 17"/>
                <a:gd name="T12" fmla="*/ 0 w 1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7" name="Rectangle 131">
              <a:extLst>
                <a:ext uri="{FF2B5EF4-FFF2-40B4-BE49-F238E27FC236}">
                  <a16:creationId xmlns:a16="http://schemas.microsoft.com/office/drawing/2014/main" id="{E13DC51F-0F3F-48A8-B05C-1810F4D7E5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4825" y="5764213"/>
              <a:ext cx="3175" cy="26988"/>
            </a:xfrm>
            <a:prstGeom prst="rect">
              <a:avLst/>
            </a:pr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8" name="Freeform 132">
              <a:extLst>
                <a:ext uri="{FF2B5EF4-FFF2-40B4-BE49-F238E27FC236}">
                  <a16:creationId xmlns:a16="http://schemas.microsoft.com/office/drawing/2014/main" id="{AA981815-D79E-4DAE-8C64-BE80B6A7E16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7050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10 w 14"/>
                <a:gd name="T5" fmla="*/ 12 h 17"/>
                <a:gd name="T6" fmla="*/ 10 w 14"/>
                <a:gd name="T7" fmla="*/ 0 h 17"/>
                <a:gd name="T8" fmla="*/ 14 w 14"/>
                <a:gd name="T9" fmla="*/ 0 h 17"/>
                <a:gd name="T10" fmla="*/ 14 w 14"/>
                <a:gd name="T11" fmla="*/ 17 h 17"/>
                <a:gd name="T12" fmla="*/ 10 w 14"/>
                <a:gd name="T13" fmla="*/ 17 h 17"/>
                <a:gd name="T14" fmla="*/ 3 w 14"/>
                <a:gd name="T15" fmla="*/ 5 h 17"/>
                <a:gd name="T16" fmla="*/ 3 w 14"/>
                <a:gd name="T17" fmla="*/ 17 h 17"/>
                <a:gd name="T18" fmla="*/ 0 w 14"/>
                <a:gd name="T19" fmla="*/ 17 h 17"/>
                <a:gd name="T20" fmla="*/ 0 w 14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10" y="1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4" y="17"/>
                  </a:lnTo>
                  <a:lnTo>
                    <a:pt x="10" y="17"/>
                  </a:lnTo>
                  <a:lnTo>
                    <a:pt x="3" y="5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9" name="Freeform 133">
              <a:extLst>
                <a:ext uri="{FF2B5EF4-FFF2-40B4-BE49-F238E27FC236}">
                  <a16:creationId xmlns:a16="http://schemas.microsoft.com/office/drawing/2014/main" id="{AA9041C4-CA25-4C74-AD9F-7058BD97F2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8325" y="5764213"/>
              <a:ext cx="19050" cy="26988"/>
            </a:xfrm>
            <a:custGeom>
              <a:avLst/>
              <a:gdLst>
                <a:gd name="T0" fmla="*/ 0 w 12"/>
                <a:gd name="T1" fmla="*/ 0 h 17"/>
                <a:gd name="T2" fmla="*/ 12 w 12"/>
                <a:gd name="T3" fmla="*/ 0 h 17"/>
                <a:gd name="T4" fmla="*/ 12 w 12"/>
                <a:gd name="T5" fmla="*/ 2 h 17"/>
                <a:gd name="T6" fmla="*/ 3 w 12"/>
                <a:gd name="T7" fmla="*/ 2 h 17"/>
                <a:gd name="T8" fmla="*/ 3 w 12"/>
                <a:gd name="T9" fmla="*/ 7 h 17"/>
                <a:gd name="T10" fmla="*/ 12 w 12"/>
                <a:gd name="T11" fmla="*/ 7 h 17"/>
                <a:gd name="T12" fmla="*/ 12 w 12"/>
                <a:gd name="T13" fmla="*/ 10 h 17"/>
                <a:gd name="T14" fmla="*/ 3 w 12"/>
                <a:gd name="T15" fmla="*/ 10 h 17"/>
                <a:gd name="T16" fmla="*/ 3 w 12"/>
                <a:gd name="T17" fmla="*/ 15 h 17"/>
                <a:gd name="T18" fmla="*/ 12 w 12"/>
                <a:gd name="T19" fmla="*/ 15 h 17"/>
                <a:gd name="T20" fmla="*/ 12 w 12"/>
                <a:gd name="T21" fmla="*/ 17 h 17"/>
                <a:gd name="T22" fmla="*/ 0 w 12"/>
                <a:gd name="T23" fmla="*/ 17 h 17"/>
                <a:gd name="T24" fmla="*/ 0 w 12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lnTo>
                    <a:pt x="12" y="0"/>
                  </a:lnTo>
                  <a:lnTo>
                    <a:pt x="12" y="2"/>
                  </a:lnTo>
                  <a:lnTo>
                    <a:pt x="3" y="2"/>
                  </a:lnTo>
                  <a:lnTo>
                    <a:pt x="3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3" y="10"/>
                  </a:lnTo>
                  <a:lnTo>
                    <a:pt x="3" y="15"/>
                  </a:lnTo>
                  <a:lnTo>
                    <a:pt x="12" y="15"/>
                  </a:lnTo>
                  <a:lnTo>
                    <a:pt x="12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0" name="Freeform 134">
              <a:extLst>
                <a:ext uri="{FF2B5EF4-FFF2-40B4-BE49-F238E27FC236}">
                  <a16:creationId xmlns:a16="http://schemas.microsoft.com/office/drawing/2014/main" id="{6C6A8A99-B431-45B3-8584-3A0C5691003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86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3 w 15"/>
                <a:gd name="T3" fmla="*/ 0 h 17"/>
                <a:gd name="T4" fmla="*/ 3 w 15"/>
                <a:gd name="T5" fmla="*/ 7 h 17"/>
                <a:gd name="T6" fmla="*/ 10 w 15"/>
                <a:gd name="T7" fmla="*/ 7 h 17"/>
                <a:gd name="T8" fmla="*/ 10 w 15"/>
                <a:gd name="T9" fmla="*/ 0 h 17"/>
                <a:gd name="T10" fmla="*/ 15 w 15"/>
                <a:gd name="T11" fmla="*/ 0 h 17"/>
                <a:gd name="T12" fmla="*/ 15 w 15"/>
                <a:gd name="T13" fmla="*/ 17 h 17"/>
                <a:gd name="T14" fmla="*/ 10 w 15"/>
                <a:gd name="T15" fmla="*/ 17 h 17"/>
                <a:gd name="T16" fmla="*/ 10 w 15"/>
                <a:gd name="T17" fmla="*/ 10 h 17"/>
                <a:gd name="T18" fmla="*/ 3 w 15"/>
                <a:gd name="T19" fmla="*/ 10 h 17"/>
                <a:gd name="T20" fmla="*/ 3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3" y="0"/>
                  </a:lnTo>
                  <a:lnTo>
                    <a:pt x="3" y="7"/>
                  </a:lnTo>
                  <a:lnTo>
                    <a:pt x="10" y="7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5" y="17"/>
                  </a:lnTo>
                  <a:lnTo>
                    <a:pt x="10" y="17"/>
                  </a:lnTo>
                  <a:lnTo>
                    <a:pt x="10" y="10"/>
                  </a:lnTo>
                  <a:lnTo>
                    <a:pt x="3" y="10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1" name="Freeform 135">
              <a:extLst>
                <a:ext uri="{FF2B5EF4-FFF2-40B4-BE49-F238E27FC236}">
                  <a16:creationId xmlns:a16="http://schemas.microsoft.com/office/drawing/2014/main" id="{950C2351-3DB0-4F39-9FBA-5684C75D7B8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15 w 15"/>
                <a:gd name="T3" fmla="*/ 0 h 17"/>
                <a:gd name="T4" fmla="*/ 15 w 15"/>
                <a:gd name="T5" fmla="*/ 2 h 17"/>
                <a:gd name="T6" fmla="*/ 5 w 15"/>
                <a:gd name="T7" fmla="*/ 2 h 17"/>
                <a:gd name="T8" fmla="*/ 5 w 15"/>
                <a:gd name="T9" fmla="*/ 7 h 17"/>
                <a:gd name="T10" fmla="*/ 15 w 15"/>
                <a:gd name="T11" fmla="*/ 7 h 17"/>
                <a:gd name="T12" fmla="*/ 15 w 15"/>
                <a:gd name="T13" fmla="*/ 10 h 17"/>
                <a:gd name="T14" fmla="*/ 5 w 15"/>
                <a:gd name="T15" fmla="*/ 10 h 17"/>
                <a:gd name="T16" fmla="*/ 5 w 15"/>
                <a:gd name="T17" fmla="*/ 15 h 17"/>
                <a:gd name="T18" fmla="*/ 15 w 15"/>
                <a:gd name="T19" fmla="*/ 15 h 17"/>
                <a:gd name="T20" fmla="*/ 15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15" y="0"/>
                  </a:lnTo>
                  <a:lnTo>
                    <a:pt x="15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5" y="7"/>
                  </a:lnTo>
                  <a:lnTo>
                    <a:pt x="15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5" y="15"/>
                  </a:lnTo>
                  <a:lnTo>
                    <a:pt x="15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2" name="Freeform 136">
              <a:extLst>
                <a:ext uri="{FF2B5EF4-FFF2-40B4-BE49-F238E27FC236}">
                  <a16:creationId xmlns:a16="http://schemas.microsoft.com/office/drawing/2014/main" id="{56BE1314-B7FB-45BE-89A7-E725D8C4E57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64850" y="5764213"/>
              <a:ext cx="26987" cy="26988"/>
            </a:xfrm>
            <a:custGeom>
              <a:avLst/>
              <a:gdLst>
                <a:gd name="T0" fmla="*/ 0 w 7"/>
                <a:gd name="T1" fmla="*/ 0 h 7"/>
                <a:gd name="T2" fmla="*/ 4 w 7"/>
                <a:gd name="T3" fmla="*/ 0 h 7"/>
                <a:gd name="T4" fmla="*/ 7 w 7"/>
                <a:gd name="T5" fmla="*/ 2 h 7"/>
                <a:gd name="T6" fmla="*/ 5 w 7"/>
                <a:gd name="T7" fmla="*/ 4 h 7"/>
                <a:gd name="T8" fmla="*/ 7 w 7"/>
                <a:gd name="T9" fmla="*/ 7 h 7"/>
                <a:gd name="T10" fmla="*/ 5 w 7"/>
                <a:gd name="T11" fmla="*/ 7 h 7"/>
                <a:gd name="T12" fmla="*/ 3 w 7"/>
                <a:gd name="T13" fmla="*/ 4 h 7"/>
                <a:gd name="T14" fmla="*/ 2 w 7"/>
                <a:gd name="T15" fmla="*/ 4 h 7"/>
                <a:gd name="T16" fmla="*/ 2 w 7"/>
                <a:gd name="T17" fmla="*/ 7 h 7"/>
                <a:gd name="T18" fmla="*/ 0 w 7"/>
                <a:gd name="T19" fmla="*/ 7 h 7"/>
                <a:gd name="T20" fmla="*/ 0 w 7"/>
                <a:gd name="T21" fmla="*/ 0 h 7"/>
                <a:gd name="T22" fmla="*/ 2 w 7"/>
                <a:gd name="T23" fmla="*/ 1 h 7"/>
                <a:gd name="T24" fmla="*/ 2 w 7"/>
                <a:gd name="T25" fmla="*/ 3 h 7"/>
                <a:gd name="T26" fmla="*/ 3 w 7"/>
                <a:gd name="T27" fmla="*/ 3 h 7"/>
                <a:gd name="T28" fmla="*/ 5 w 7"/>
                <a:gd name="T29" fmla="*/ 2 h 7"/>
                <a:gd name="T30" fmla="*/ 3 w 7"/>
                <a:gd name="T31" fmla="*/ 1 h 7"/>
                <a:gd name="T32" fmla="*/ 2 w 7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7" y="0"/>
                    <a:pt x="7" y="2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1"/>
                    <a:pt x="5" y="1"/>
                    <a:pt x="3" y="1"/>
                  </a:cubicBezTo>
                  <a:lnTo>
                    <a:pt x="2" y="1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3" name="Freeform 137">
              <a:extLst>
                <a:ext uri="{FF2B5EF4-FFF2-40B4-BE49-F238E27FC236}">
                  <a16:creationId xmlns:a16="http://schemas.microsoft.com/office/drawing/2014/main" id="{954A5B8D-6FFE-4584-AED6-91457E3A527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61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14 w 14"/>
                <a:gd name="T3" fmla="*/ 0 h 17"/>
                <a:gd name="T4" fmla="*/ 14 w 14"/>
                <a:gd name="T5" fmla="*/ 2 h 17"/>
                <a:gd name="T6" fmla="*/ 5 w 14"/>
                <a:gd name="T7" fmla="*/ 2 h 17"/>
                <a:gd name="T8" fmla="*/ 5 w 14"/>
                <a:gd name="T9" fmla="*/ 7 h 17"/>
                <a:gd name="T10" fmla="*/ 12 w 14"/>
                <a:gd name="T11" fmla="*/ 7 h 17"/>
                <a:gd name="T12" fmla="*/ 12 w 14"/>
                <a:gd name="T13" fmla="*/ 10 h 17"/>
                <a:gd name="T14" fmla="*/ 5 w 14"/>
                <a:gd name="T15" fmla="*/ 10 h 17"/>
                <a:gd name="T16" fmla="*/ 5 w 14"/>
                <a:gd name="T17" fmla="*/ 15 h 17"/>
                <a:gd name="T18" fmla="*/ 14 w 14"/>
                <a:gd name="T19" fmla="*/ 15 h 17"/>
                <a:gd name="T20" fmla="*/ 14 w 14"/>
                <a:gd name="T21" fmla="*/ 17 h 17"/>
                <a:gd name="T22" fmla="*/ 0 w 14"/>
                <a:gd name="T23" fmla="*/ 17 h 17"/>
                <a:gd name="T24" fmla="*/ 0 w 14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4" name="Rectangle 138">
              <a:extLst>
                <a:ext uri="{FF2B5EF4-FFF2-40B4-BE49-F238E27FC236}">
                  <a16:creationId xmlns:a16="http://schemas.microsoft.com/office/drawing/2014/main" id="{CDE8C3ED-9042-457F-B299-20EBE29603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25100" y="5581650"/>
              <a:ext cx="19050" cy="139700"/>
            </a:xfrm>
            <a:prstGeom prst="rect">
              <a:avLst/>
            </a:pr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5" name="Freeform 139">
              <a:extLst>
                <a:ext uri="{FF2B5EF4-FFF2-40B4-BE49-F238E27FC236}">
                  <a16:creationId xmlns:a16="http://schemas.microsoft.com/office/drawing/2014/main" id="{1ED38778-1C75-4E61-89E1-66066AD873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7488" y="5576888"/>
              <a:ext cx="98425" cy="147638"/>
            </a:xfrm>
            <a:custGeom>
              <a:avLst/>
              <a:gdLst>
                <a:gd name="T0" fmla="*/ 17 w 62"/>
                <a:gd name="T1" fmla="*/ 32 h 93"/>
                <a:gd name="T2" fmla="*/ 10 w 62"/>
                <a:gd name="T3" fmla="*/ 20 h 93"/>
                <a:gd name="T4" fmla="*/ 10 w 62"/>
                <a:gd name="T5" fmla="*/ 20 h 93"/>
                <a:gd name="T6" fmla="*/ 10 w 62"/>
                <a:gd name="T7" fmla="*/ 32 h 93"/>
                <a:gd name="T8" fmla="*/ 10 w 62"/>
                <a:gd name="T9" fmla="*/ 91 h 93"/>
                <a:gd name="T10" fmla="*/ 0 w 62"/>
                <a:gd name="T11" fmla="*/ 91 h 93"/>
                <a:gd name="T12" fmla="*/ 0 w 62"/>
                <a:gd name="T13" fmla="*/ 0 h 93"/>
                <a:gd name="T14" fmla="*/ 5 w 62"/>
                <a:gd name="T15" fmla="*/ 0 h 93"/>
                <a:gd name="T16" fmla="*/ 48 w 62"/>
                <a:gd name="T17" fmla="*/ 62 h 93"/>
                <a:gd name="T18" fmla="*/ 52 w 62"/>
                <a:gd name="T19" fmla="*/ 71 h 93"/>
                <a:gd name="T20" fmla="*/ 55 w 62"/>
                <a:gd name="T21" fmla="*/ 71 h 93"/>
                <a:gd name="T22" fmla="*/ 52 w 62"/>
                <a:gd name="T23" fmla="*/ 62 h 93"/>
                <a:gd name="T24" fmla="*/ 52 w 62"/>
                <a:gd name="T25" fmla="*/ 3 h 93"/>
                <a:gd name="T26" fmla="*/ 62 w 62"/>
                <a:gd name="T27" fmla="*/ 3 h 93"/>
                <a:gd name="T28" fmla="*/ 62 w 62"/>
                <a:gd name="T29" fmla="*/ 93 h 93"/>
                <a:gd name="T30" fmla="*/ 57 w 62"/>
                <a:gd name="T31" fmla="*/ 93 h 93"/>
                <a:gd name="T32" fmla="*/ 17 w 62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2" h="93">
                  <a:moveTo>
                    <a:pt x="17" y="32"/>
                  </a:moveTo>
                  <a:lnTo>
                    <a:pt x="10" y="20"/>
                  </a:lnTo>
                  <a:lnTo>
                    <a:pt x="10" y="20"/>
                  </a:lnTo>
                  <a:lnTo>
                    <a:pt x="10" y="32"/>
                  </a:lnTo>
                  <a:lnTo>
                    <a:pt x="10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5" y="0"/>
                  </a:lnTo>
                  <a:lnTo>
                    <a:pt x="48" y="62"/>
                  </a:lnTo>
                  <a:lnTo>
                    <a:pt x="52" y="71"/>
                  </a:lnTo>
                  <a:lnTo>
                    <a:pt x="55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2" y="3"/>
                  </a:lnTo>
                  <a:lnTo>
                    <a:pt x="62" y="93"/>
                  </a:lnTo>
                  <a:lnTo>
                    <a:pt x="57" y="93"/>
                  </a:lnTo>
                  <a:lnTo>
                    <a:pt x="17" y="32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6" name="Freeform 140">
              <a:extLst>
                <a:ext uri="{FF2B5EF4-FFF2-40B4-BE49-F238E27FC236}">
                  <a16:creationId xmlns:a16="http://schemas.microsoft.com/office/drawing/2014/main" id="{436059B4-C781-4A31-B448-7F9A88FD7C7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5576888"/>
              <a:ext cx="82550" cy="147638"/>
            </a:xfrm>
            <a:custGeom>
              <a:avLst/>
              <a:gdLst>
                <a:gd name="T0" fmla="*/ 18 w 22"/>
                <a:gd name="T1" fmla="*/ 28 h 38"/>
                <a:gd name="T2" fmla="*/ 17 w 22"/>
                <a:gd name="T3" fmla="*/ 24 h 38"/>
                <a:gd name="T4" fmla="*/ 13 w 22"/>
                <a:gd name="T5" fmla="*/ 22 h 38"/>
                <a:gd name="T6" fmla="*/ 9 w 22"/>
                <a:gd name="T7" fmla="*/ 20 h 38"/>
                <a:gd name="T8" fmla="*/ 5 w 22"/>
                <a:gd name="T9" fmla="*/ 18 h 38"/>
                <a:gd name="T10" fmla="*/ 2 w 22"/>
                <a:gd name="T11" fmla="*/ 14 h 38"/>
                <a:gd name="T12" fmla="*/ 1 w 22"/>
                <a:gd name="T13" fmla="*/ 10 h 38"/>
                <a:gd name="T14" fmla="*/ 4 w 22"/>
                <a:gd name="T15" fmla="*/ 3 h 38"/>
                <a:gd name="T16" fmla="*/ 12 w 22"/>
                <a:gd name="T17" fmla="*/ 0 h 38"/>
                <a:gd name="T18" fmla="*/ 18 w 22"/>
                <a:gd name="T19" fmla="*/ 1 h 38"/>
                <a:gd name="T20" fmla="*/ 22 w 22"/>
                <a:gd name="T21" fmla="*/ 2 h 38"/>
                <a:gd name="T22" fmla="*/ 20 w 22"/>
                <a:gd name="T23" fmla="*/ 6 h 38"/>
                <a:gd name="T24" fmla="*/ 17 w 22"/>
                <a:gd name="T25" fmla="*/ 5 h 38"/>
                <a:gd name="T26" fmla="*/ 12 w 22"/>
                <a:gd name="T27" fmla="*/ 4 h 38"/>
                <a:gd name="T28" fmla="*/ 7 w 22"/>
                <a:gd name="T29" fmla="*/ 6 h 38"/>
                <a:gd name="T30" fmla="*/ 5 w 22"/>
                <a:gd name="T31" fmla="*/ 9 h 38"/>
                <a:gd name="T32" fmla="*/ 6 w 22"/>
                <a:gd name="T33" fmla="*/ 13 h 38"/>
                <a:gd name="T34" fmla="*/ 9 w 22"/>
                <a:gd name="T35" fmla="*/ 15 h 38"/>
                <a:gd name="T36" fmla="*/ 14 w 22"/>
                <a:gd name="T37" fmla="*/ 17 h 38"/>
                <a:gd name="T38" fmla="*/ 18 w 22"/>
                <a:gd name="T39" fmla="*/ 20 h 38"/>
                <a:gd name="T40" fmla="*/ 21 w 22"/>
                <a:gd name="T41" fmla="*/ 23 h 38"/>
                <a:gd name="T42" fmla="*/ 22 w 22"/>
                <a:gd name="T43" fmla="*/ 28 h 38"/>
                <a:gd name="T44" fmla="*/ 21 w 22"/>
                <a:gd name="T45" fmla="*/ 32 h 38"/>
                <a:gd name="T46" fmla="*/ 19 w 22"/>
                <a:gd name="T47" fmla="*/ 35 h 38"/>
                <a:gd name="T48" fmla="*/ 15 w 22"/>
                <a:gd name="T49" fmla="*/ 37 h 38"/>
                <a:gd name="T50" fmla="*/ 10 w 22"/>
                <a:gd name="T51" fmla="*/ 38 h 38"/>
                <a:gd name="T52" fmla="*/ 4 w 22"/>
                <a:gd name="T53" fmla="*/ 37 h 38"/>
                <a:gd name="T54" fmla="*/ 0 w 22"/>
                <a:gd name="T55" fmla="*/ 36 h 38"/>
                <a:gd name="T56" fmla="*/ 1 w 22"/>
                <a:gd name="T57" fmla="*/ 32 h 38"/>
                <a:gd name="T58" fmla="*/ 5 w 22"/>
                <a:gd name="T59" fmla="*/ 33 h 38"/>
                <a:gd name="T60" fmla="*/ 10 w 22"/>
                <a:gd name="T61" fmla="*/ 34 h 38"/>
                <a:gd name="T62" fmla="*/ 13 w 22"/>
                <a:gd name="T63" fmla="*/ 34 h 38"/>
                <a:gd name="T64" fmla="*/ 16 w 22"/>
                <a:gd name="T65" fmla="*/ 33 h 38"/>
                <a:gd name="T66" fmla="*/ 17 w 22"/>
                <a:gd name="T67" fmla="*/ 31 h 38"/>
                <a:gd name="T68" fmla="*/ 18 w 22"/>
                <a:gd name="T69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38">
                  <a:moveTo>
                    <a:pt x="18" y="28"/>
                  </a:moveTo>
                  <a:cubicBezTo>
                    <a:pt x="18" y="26"/>
                    <a:pt x="18" y="25"/>
                    <a:pt x="17" y="24"/>
                  </a:cubicBezTo>
                  <a:cubicBezTo>
                    <a:pt x="16" y="23"/>
                    <a:pt x="15" y="23"/>
                    <a:pt x="13" y="22"/>
                  </a:cubicBezTo>
                  <a:cubicBezTo>
                    <a:pt x="12" y="21"/>
                    <a:pt x="11" y="21"/>
                    <a:pt x="9" y="20"/>
                  </a:cubicBezTo>
                  <a:cubicBezTo>
                    <a:pt x="8" y="19"/>
                    <a:pt x="6" y="19"/>
                    <a:pt x="5" y="18"/>
                  </a:cubicBezTo>
                  <a:cubicBezTo>
                    <a:pt x="4" y="17"/>
                    <a:pt x="3" y="16"/>
                    <a:pt x="2" y="14"/>
                  </a:cubicBezTo>
                  <a:cubicBezTo>
                    <a:pt x="1" y="13"/>
                    <a:pt x="1" y="12"/>
                    <a:pt x="1" y="10"/>
                  </a:cubicBezTo>
                  <a:cubicBezTo>
                    <a:pt x="1" y="7"/>
                    <a:pt x="2" y="4"/>
                    <a:pt x="4" y="3"/>
                  </a:cubicBezTo>
                  <a:cubicBezTo>
                    <a:pt x="5" y="1"/>
                    <a:pt x="8" y="0"/>
                    <a:pt x="12" y="0"/>
                  </a:cubicBezTo>
                  <a:cubicBezTo>
                    <a:pt x="14" y="0"/>
                    <a:pt x="16" y="1"/>
                    <a:pt x="18" y="1"/>
                  </a:cubicBezTo>
                  <a:cubicBezTo>
                    <a:pt x="19" y="1"/>
                    <a:pt x="21" y="2"/>
                    <a:pt x="22" y="2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5"/>
                    <a:pt x="18" y="5"/>
                    <a:pt x="17" y="5"/>
                  </a:cubicBezTo>
                  <a:cubicBezTo>
                    <a:pt x="15" y="4"/>
                    <a:pt x="14" y="4"/>
                    <a:pt x="12" y="4"/>
                  </a:cubicBezTo>
                  <a:cubicBezTo>
                    <a:pt x="9" y="4"/>
                    <a:pt x="8" y="5"/>
                    <a:pt x="7" y="6"/>
                  </a:cubicBezTo>
                  <a:cubicBezTo>
                    <a:pt x="5" y="7"/>
                    <a:pt x="5" y="8"/>
                    <a:pt x="5" y="9"/>
                  </a:cubicBezTo>
                  <a:cubicBezTo>
                    <a:pt x="5" y="11"/>
                    <a:pt x="5" y="12"/>
                    <a:pt x="6" y="13"/>
                  </a:cubicBezTo>
                  <a:cubicBezTo>
                    <a:pt x="7" y="14"/>
                    <a:pt x="8" y="14"/>
                    <a:pt x="9" y="15"/>
                  </a:cubicBezTo>
                  <a:cubicBezTo>
                    <a:pt x="11" y="16"/>
                    <a:pt x="12" y="16"/>
                    <a:pt x="14" y="17"/>
                  </a:cubicBezTo>
                  <a:cubicBezTo>
                    <a:pt x="15" y="18"/>
                    <a:pt x="16" y="19"/>
                    <a:pt x="18" y="20"/>
                  </a:cubicBezTo>
                  <a:cubicBezTo>
                    <a:pt x="19" y="20"/>
                    <a:pt x="20" y="22"/>
                    <a:pt x="21" y="23"/>
                  </a:cubicBezTo>
                  <a:cubicBezTo>
                    <a:pt x="22" y="24"/>
                    <a:pt x="22" y="26"/>
                    <a:pt x="22" y="28"/>
                  </a:cubicBezTo>
                  <a:cubicBezTo>
                    <a:pt x="22" y="29"/>
                    <a:pt x="22" y="31"/>
                    <a:pt x="21" y="32"/>
                  </a:cubicBezTo>
                  <a:cubicBezTo>
                    <a:pt x="21" y="33"/>
                    <a:pt x="20" y="34"/>
                    <a:pt x="19" y="35"/>
                  </a:cubicBezTo>
                  <a:cubicBezTo>
                    <a:pt x="18" y="36"/>
                    <a:pt x="17" y="37"/>
                    <a:pt x="15" y="37"/>
                  </a:cubicBezTo>
                  <a:cubicBezTo>
                    <a:pt x="14" y="37"/>
                    <a:pt x="12" y="38"/>
                    <a:pt x="10" y="38"/>
                  </a:cubicBezTo>
                  <a:cubicBezTo>
                    <a:pt x="7" y="38"/>
                    <a:pt x="5" y="38"/>
                    <a:pt x="4" y="37"/>
                  </a:cubicBezTo>
                  <a:cubicBezTo>
                    <a:pt x="2" y="37"/>
                    <a:pt x="1" y="36"/>
                    <a:pt x="0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2" y="32"/>
                    <a:pt x="3" y="33"/>
                    <a:pt x="5" y="33"/>
                  </a:cubicBezTo>
                  <a:cubicBezTo>
                    <a:pt x="6" y="34"/>
                    <a:pt x="8" y="34"/>
                    <a:pt x="10" y="34"/>
                  </a:cubicBezTo>
                  <a:cubicBezTo>
                    <a:pt x="11" y="34"/>
                    <a:pt x="12" y="34"/>
                    <a:pt x="13" y="34"/>
                  </a:cubicBezTo>
                  <a:cubicBezTo>
                    <a:pt x="14" y="33"/>
                    <a:pt x="15" y="33"/>
                    <a:pt x="16" y="33"/>
                  </a:cubicBezTo>
                  <a:cubicBezTo>
                    <a:pt x="16" y="32"/>
                    <a:pt x="17" y="31"/>
                    <a:pt x="17" y="31"/>
                  </a:cubicBezTo>
                  <a:cubicBezTo>
                    <a:pt x="18" y="30"/>
                    <a:pt x="18" y="29"/>
                    <a:pt x="18" y="28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7" name="Freeform 141">
              <a:extLst>
                <a:ext uri="{FF2B5EF4-FFF2-40B4-BE49-F238E27FC236}">
                  <a16:creationId xmlns:a16="http://schemas.microsoft.com/office/drawing/2014/main" id="{468C5CCD-FB03-4498-A6B3-3206EA3A285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2438" y="5581650"/>
              <a:ext cx="93662" cy="142875"/>
            </a:xfrm>
            <a:custGeom>
              <a:avLst/>
              <a:gdLst>
                <a:gd name="T0" fmla="*/ 21 w 25"/>
                <a:gd name="T1" fmla="*/ 0 h 37"/>
                <a:gd name="T2" fmla="*/ 25 w 25"/>
                <a:gd name="T3" fmla="*/ 0 h 37"/>
                <a:gd name="T4" fmla="*/ 25 w 25"/>
                <a:gd name="T5" fmla="*/ 24 h 37"/>
                <a:gd name="T6" fmla="*/ 24 w 25"/>
                <a:gd name="T7" fmla="*/ 30 h 37"/>
                <a:gd name="T8" fmla="*/ 21 w 25"/>
                <a:gd name="T9" fmla="*/ 34 h 37"/>
                <a:gd name="T10" fmla="*/ 18 w 25"/>
                <a:gd name="T11" fmla="*/ 36 h 37"/>
                <a:gd name="T12" fmla="*/ 13 w 25"/>
                <a:gd name="T13" fmla="*/ 37 h 37"/>
                <a:gd name="T14" fmla="*/ 3 w 25"/>
                <a:gd name="T15" fmla="*/ 34 h 37"/>
                <a:gd name="T16" fmla="*/ 0 w 25"/>
                <a:gd name="T17" fmla="*/ 25 h 37"/>
                <a:gd name="T18" fmla="*/ 0 w 25"/>
                <a:gd name="T19" fmla="*/ 0 h 37"/>
                <a:gd name="T20" fmla="*/ 4 w 25"/>
                <a:gd name="T21" fmla="*/ 0 h 37"/>
                <a:gd name="T22" fmla="*/ 4 w 25"/>
                <a:gd name="T23" fmla="*/ 23 h 37"/>
                <a:gd name="T24" fmla="*/ 5 w 25"/>
                <a:gd name="T25" fmla="*/ 28 h 37"/>
                <a:gd name="T26" fmla="*/ 6 w 25"/>
                <a:gd name="T27" fmla="*/ 31 h 37"/>
                <a:gd name="T28" fmla="*/ 9 w 25"/>
                <a:gd name="T29" fmla="*/ 32 h 37"/>
                <a:gd name="T30" fmla="*/ 13 w 25"/>
                <a:gd name="T31" fmla="*/ 33 h 37"/>
                <a:gd name="T32" fmla="*/ 19 w 25"/>
                <a:gd name="T33" fmla="*/ 30 h 37"/>
                <a:gd name="T34" fmla="*/ 21 w 25"/>
                <a:gd name="T35" fmla="*/ 23 h 37"/>
                <a:gd name="T36" fmla="*/ 21 w 25"/>
                <a:gd name="T3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37">
                  <a:moveTo>
                    <a:pt x="21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6"/>
                    <a:pt x="24" y="28"/>
                    <a:pt x="24" y="30"/>
                  </a:cubicBezTo>
                  <a:cubicBezTo>
                    <a:pt x="23" y="31"/>
                    <a:pt x="22" y="33"/>
                    <a:pt x="21" y="34"/>
                  </a:cubicBezTo>
                  <a:cubicBezTo>
                    <a:pt x="20" y="35"/>
                    <a:pt x="19" y="35"/>
                    <a:pt x="18" y="36"/>
                  </a:cubicBezTo>
                  <a:cubicBezTo>
                    <a:pt x="16" y="36"/>
                    <a:pt x="15" y="37"/>
                    <a:pt x="13" y="37"/>
                  </a:cubicBezTo>
                  <a:cubicBezTo>
                    <a:pt x="8" y="37"/>
                    <a:pt x="5" y="36"/>
                    <a:pt x="3" y="34"/>
                  </a:cubicBezTo>
                  <a:cubicBezTo>
                    <a:pt x="1" y="32"/>
                    <a:pt x="0" y="29"/>
                    <a:pt x="0" y="2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5"/>
                    <a:pt x="4" y="26"/>
                    <a:pt x="5" y="28"/>
                  </a:cubicBezTo>
                  <a:cubicBezTo>
                    <a:pt x="5" y="29"/>
                    <a:pt x="6" y="30"/>
                    <a:pt x="6" y="31"/>
                  </a:cubicBezTo>
                  <a:cubicBezTo>
                    <a:pt x="7" y="31"/>
                    <a:pt x="8" y="32"/>
                    <a:pt x="9" y="32"/>
                  </a:cubicBezTo>
                  <a:cubicBezTo>
                    <a:pt x="10" y="33"/>
                    <a:pt x="11" y="33"/>
                    <a:pt x="13" y="33"/>
                  </a:cubicBezTo>
                  <a:cubicBezTo>
                    <a:pt x="16" y="33"/>
                    <a:pt x="18" y="32"/>
                    <a:pt x="19" y="30"/>
                  </a:cubicBezTo>
                  <a:cubicBezTo>
                    <a:pt x="20" y="29"/>
                    <a:pt x="21" y="26"/>
                    <a:pt x="21" y="23"/>
                  </a:cubicBezTo>
                  <a:lnTo>
                    <a:pt x="21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8" name="Freeform 142">
              <a:extLst>
                <a:ext uri="{FF2B5EF4-FFF2-40B4-BE49-F238E27FC236}">
                  <a16:creationId xmlns:a16="http://schemas.microsoft.com/office/drawing/2014/main" id="{DBB43B54-E1E9-408A-9711-63C41A13332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36263" y="5581650"/>
              <a:ext cx="95250" cy="139700"/>
            </a:xfrm>
            <a:custGeom>
              <a:avLst/>
              <a:gdLst>
                <a:gd name="T0" fmla="*/ 0 w 25"/>
                <a:gd name="T1" fmla="*/ 0 h 36"/>
                <a:gd name="T2" fmla="*/ 5 w 25"/>
                <a:gd name="T3" fmla="*/ 0 h 36"/>
                <a:gd name="T4" fmla="*/ 9 w 25"/>
                <a:gd name="T5" fmla="*/ 0 h 36"/>
                <a:gd name="T6" fmla="*/ 14 w 25"/>
                <a:gd name="T7" fmla="*/ 0 h 36"/>
                <a:gd name="T8" fmla="*/ 18 w 25"/>
                <a:gd name="T9" fmla="*/ 2 h 36"/>
                <a:gd name="T10" fmla="*/ 20 w 25"/>
                <a:gd name="T11" fmla="*/ 5 h 36"/>
                <a:gd name="T12" fmla="*/ 21 w 25"/>
                <a:gd name="T13" fmla="*/ 10 h 36"/>
                <a:gd name="T14" fmla="*/ 19 w 25"/>
                <a:gd name="T15" fmla="*/ 16 h 36"/>
                <a:gd name="T16" fmla="*/ 13 w 25"/>
                <a:gd name="T17" fmla="*/ 20 h 36"/>
                <a:gd name="T18" fmla="*/ 16 w 25"/>
                <a:gd name="T19" fmla="*/ 22 h 36"/>
                <a:gd name="T20" fmla="*/ 25 w 25"/>
                <a:gd name="T21" fmla="*/ 36 h 36"/>
                <a:gd name="T22" fmla="*/ 20 w 25"/>
                <a:gd name="T23" fmla="*/ 36 h 36"/>
                <a:gd name="T24" fmla="*/ 10 w 25"/>
                <a:gd name="T25" fmla="*/ 21 h 36"/>
                <a:gd name="T26" fmla="*/ 5 w 25"/>
                <a:gd name="T27" fmla="*/ 20 h 36"/>
                <a:gd name="T28" fmla="*/ 5 w 25"/>
                <a:gd name="T29" fmla="*/ 36 h 36"/>
                <a:gd name="T30" fmla="*/ 0 w 25"/>
                <a:gd name="T31" fmla="*/ 36 h 36"/>
                <a:gd name="T32" fmla="*/ 0 w 25"/>
                <a:gd name="T33" fmla="*/ 0 h 36"/>
                <a:gd name="T34" fmla="*/ 10 w 25"/>
                <a:gd name="T35" fmla="*/ 3 h 36"/>
                <a:gd name="T36" fmla="*/ 8 w 25"/>
                <a:gd name="T37" fmla="*/ 3 h 36"/>
                <a:gd name="T38" fmla="*/ 7 w 25"/>
                <a:gd name="T39" fmla="*/ 3 h 36"/>
                <a:gd name="T40" fmla="*/ 5 w 25"/>
                <a:gd name="T41" fmla="*/ 3 h 36"/>
                <a:gd name="T42" fmla="*/ 5 w 25"/>
                <a:gd name="T43" fmla="*/ 4 h 36"/>
                <a:gd name="T44" fmla="*/ 5 w 25"/>
                <a:gd name="T45" fmla="*/ 17 h 36"/>
                <a:gd name="T46" fmla="*/ 9 w 25"/>
                <a:gd name="T47" fmla="*/ 17 h 36"/>
                <a:gd name="T48" fmla="*/ 14 w 25"/>
                <a:gd name="T49" fmla="*/ 15 h 36"/>
                <a:gd name="T50" fmla="*/ 17 w 25"/>
                <a:gd name="T51" fmla="*/ 10 h 36"/>
                <a:gd name="T52" fmla="*/ 15 w 25"/>
                <a:gd name="T53" fmla="*/ 5 h 36"/>
                <a:gd name="T54" fmla="*/ 10 w 25"/>
                <a:gd name="T55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36">
                  <a:moveTo>
                    <a:pt x="0" y="0"/>
                  </a:moveTo>
                  <a:cubicBezTo>
                    <a:pt x="2" y="0"/>
                    <a:pt x="3" y="0"/>
                    <a:pt x="5" y="0"/>
                  </a:cubicBezTo>
                  <a:cubicBezTo>
                    <a:pt x="6" y="0"/>
                    <a:pt x="8" y="0"/>
                    <a:pt x="9" y="0"/>
                  </a:cubicBezTo>
                  <a:cubicBezTo>
                    <a:pt x="11" y="0"/>
                    <a:pt x="13" y="0"/>
                    <a:pt x="14" y="0"/>
                  </a:cubicBezTo>
                  <a:cubicBezTo>
                    <a:pt x="15" y="0"/>
                    <a:pt x="17" y="1"/>
                    <a:pt x="18" y="2"/>
                  </a:cubicBezTo>
                  <a:cubicBezTo>
                    <a:pt x="19" y="3"/>
                    <a:pt x="20" y="4"/>
                    <a:pt x="20" y="5"/>
                  </a:cubicBezTo>
                  <a:cubicBezTo>
                    <a:pt x="21" y="6"/>
                    <a:pt x="21" y="8"/>
                    <a:pt x="21" y="10"/>
                  </a:cubicBezTo>
                  <a:cubicBezTo>
                    <a:pt x="21" y="12"/>
                    <a:pt x="21" y="15"/>
                    <a:pt x="19" y="16"/>
                  </a:cubicBezTo>
                  <a:cubicBezTo>
                    <a:pt x="17" y="18"/>
                    <a:pt x="15" y="19"/>
                    <a:pt x="13" y="20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0" y="36"/>
                    <a:pt x="0" y="36"/>
                    <a:pt x="0" y="36"/>
                  </a:cubicBezTo>
                  <a:lnTo>
                    <a:pt x="0" y="0"/>
                  </a:lnTo>
                  <a:close/>
                  <a:moveTo>
                    <a:pt x="10" y="3"/>
                  </a:moveTo>
                  <a:cubicBezTo>
                    <a:pt x="9" y="3"/>
                    <a:pt x="9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1" y="17"/>
                    <a:pt x="13" y="16"/>
                    <a:pt x="14" y="15"/>
                  </a:cubicBezTo>
                  <a:cubicBezTo>
                    <a:pt x="16" y="14"/>
                    <a:pt x="17" y="12"/>
                    <a:pt x="17" y="10"/>
                  </a:cubicBezTo>
                  <a:cubicBezTo>
                    <a:pt x="17" y="8"/>
                    <a:pt x="16" y="6"/>
                    <a:pt x="15" y="5"/>
                  </a:cubicBezTo>
                  <a:cubicBezTo>
                    <a:pt x="14" y="4"/>
                    <a:pt x="12" y="3"/>
                    <a:pt x="10" y="3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9" name="Freeform 143">
              <a:extLst>
                <a:ext uri="{FF2B5EF4-FFF2-40B4-BE49-F238E27FC236}">
                  <a16:creationId xmlns:a16="http://schemas.microsoft.com/office/drawing/2014/main" id="{A48F2EF8-6B52-4281-ADC7-53D96A22C0B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31513" y="5576888"/>
              <a:ext cx="112712" cy="144463"/>
            </a:xfrm>
            <a:custGeom>
              <a:avLst/>
              <a:gdLst>
                <a:gd name="T0" fmla="*/ 50 w 71"/>
                <a:gd name="T1" fmla="*/ 66 h 91"/>
                <a:gd name="T2" fmla="*/ 19 w 71"/>
                <a:gd name="T3" fmla="*/ 66 h 91"/>
                <a:gd name="T4" fmla="*/ 12 w 71"/>
                <a:gd name="T5" fmla="*/ 91 h 91"/>
                <a:gd name="T6" fmla="*/ 0 w 71"/>
                <a:gd name="T7" fmla="*/ 91 h 91"/>
                <a:gd name="T8" fmla="*/ 33 w 71"/>
                <a:gd name="T9" fmla="*/ 0 h 91"/>
                <a:gd name="T10" fmla="*/ 38 w 71"/>
                <a:gd name="T11" fmla="*/ 0 h 91"/>
                <a:gd name="T12" fmla="*/ 71 w 71"/>
                <a:gd name="T13" fmla="*/ 91 h 91"/>
                <a:gd name="T14" fmla="*/ 59 w 71"/>
                <a:gd name="T15" fmla="*/ 91 h 91"/>
                <a:gd name="T16" fmla="*/ 50 w 71"/>
                <a:gd name="T17" fmla="*/ 66 h 91"/>
                <a:gd name="T18" fmla="*/ 23 w 71"/>
                <a:gd name="T19" fmla="*/ 57 h 91"/>
                <a:gd name="T20" fmla="*/ 47 w 71"/>
                <a:gd name="T21" fmla="*/ 57 h 91"/>
                <a:gd name="T22" fmla="*/ 38 w 71"/>
                <a:gd name="T23" fmla="*/ 30 h 91"/>
                <a:gd name="T24" fmla="*/ 35 w 71"/>
                <a:gd name="T25" fmla="*/ 17 h 91"/>
                <a:gd name="T26" fmla="*/ 35 w 71"/>
                <a:gd name="T27" fmla="*/ 17 h 91"/>
                <a:gd name="T28" fmla="*/ 33 w 71"/>
                <a:gd name="T29" fmla="*/ 30 h 91"/>
                <a:gd name="T30" fmla="*/ 23 w 71"/>
                <a:gd name="T31" fmla="*/ 5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1" h="91">
                  <a:moveTo>
                    <a:pt x="50" y="66"/>
                  </a:moveTo>
                  <a:lnTo>
                    <a:pt x="19" y="66"/>
                  </a:lnTo>
                  <a:lnTo>
                    <a:pt x="12" y="91"/>
                  </a:lnTo>
                  <a:lnTo>
                    <a:pt x="0" y="91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71" y="91"/>
                  </a:lnTo>
                  <a:lnTo>
                    <a:pt x="59" y="91"/>
                  </a:lnTo>
                  <a:lnTo>
                    <a:pt x="50" y="66"/>
                  </a:lnTo>
                  <a:close/>
                  <a:moveTo>
                    <a:pt x="23" y="57"/>
                  </a:moveTo>
                  <a:lnTo>
                    <a:pt x="47" y="57"/>
                  </a:lnTo>
                  <a:lnTo>
                    <a:pt x="38" y="30"/>
                  </a:lnTo>
                  <a:lnTo>
                    <a:pt x="35" y="17"/>
                  </a:lnTo>
                  <a:lnTo>
                    <a:pt x="35" y="17"/>
                  </a:lnTo>
                  <a:lnTo>
                    <a:pt x="33" y="30"/>
                  </a:lnTo>
                  <a:lnTo>
                    <a:pt x="23" y="57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0" name="Freeform 144">
              <a:extLst>
                <a:ext uri="{FF2B5EF4-FFF2-40B4-BE49-F238E27FC236}">
                  <a16:creationId xmlns:a16="http://schemas.microsoft.com/office/drawing/2014/main" id="{7503768D-8DBB-49DF-8DDF-5733E5ECEE2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0100" y="5576888"/>
              <a:ext cx="96837" cy="147638"/>
            </a:xfrm>
            <a:custGeom>
              <a:avLst/>
              <a:gdLst>
                <a:gd name="T0" fmla="*/ 16 w 61"/>
                <a:gd name="T1" fmla="*/ 32 h 93"/>
                <a:gd name="T2" fmla="*/ 9 w 61"/>
                <a:gd name="T3" fmla="*/ 20 h 93"/>
                <a:gd name="T4" fmla="*/ 9 w 61"/>
                <a:gd name="T5" fmla="*/ 20 h 93"/>
                <a:gd name="T6" fmla="*/ 9 w 61"/>
                <a:gd name="T7" fmla="*/ 32 h 93"/>
                <a:gd name="T8" fmla="*/ 9 w 61"/>
                <a:gd name="T9" fmla="*/ 91 h 93"/>
                <a:gd name="T10" fmla="*/ 0 w 61"/>
                <a:gd name="T11" fmla="*/ 91 h 93"/>
                <a:gd name="T12" fmla="*/ 0 w 61"/>
                <a:gd name="T13" fmla="*/ 0 h 93"/>
                <a:gd name="T14" fmla="*/ 7 w 61"/>
                <a:gd name="T15" fmla="*/ 0 h 93"/>
                <a:gd name="T16" fmla="*/ 47 w 61"/>
                <a:gd name="T17" fmla="*/ 62 h 93"/>
                <a:gd name="T18" fmla="*/ 54 w 61"/>
                <a:gd name="T19" fmla="*/ 71 h 93"/>
                <a:gd name="T20" fmla="*/ 54 w 61"/>
                <a:gd name="T21" fmla="*/ 71 h 93"/>
                <a:gd name="T22" fmla="*/ 52 w 61"/>
                <a:gd name="T23" fmla="*/ 62 h 93"/>
                <a:gd name="T24" fmla="*/ 52 w 61"/>
                <a:gd name="T25" fmla="*/ 3 h 93"/>
                <a:gd name="T26" fmla="*/ 61 w 61"/>
                <a:gd name="T27" fmla="*/ 3 h 93"/>
                <a:gd name="T28" fmla="*/ 61 w 61"/>
                <a:gd name="T29" fmla="*/ 93 h 93"/>
                <a:gd name="T30" fmla="*/ 57 w 61"/>
                <a:gd name="T31" fmla="*/ 93 h 93"/>
                <a:gd name="T32" fmla="*/ 16 w 61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93">
                  <a:moveTo>
                    <a:pt x="16" y="32"/>
                  </a:moveTo>
                  <a:lnTo>
                    <a:pt x="9" y="20"/>
                  </a:lnTo>
                  <a:lnTo>
                    <a:pt x="9" y="20"/>
                  </a:lnTo>
                  <a:lnTo>
                    <a:pt x="9" y="32"/>
                  </a:lnTo>
                  <a:lnTo>
                    <a:pt x="9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7" y="0"/>
                  </a:lnTo>
                  <a:lnTo>
                    <a:pt x="47" y="62"/>
                  </a:lnTo>
                  <a:lnTo>
                    <a:pt x="54" y="71"/>
                  </a:lnTo>
                  <a:lnTo>
                    <a:pt x="54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1" y="3"/>
                  </a:lnTo>
                  <a:lnTo>
                    <a:pt x="61" y="93"/>
                  </a:lnTo>
                  <a:lnTo>
                    <a:pt x="57" y="93"/>
                  </a:lnTo>
                  <a:lnTo>
                    <a:pt x="16" y="32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1" name="Freeform 145">
              <a:extLst>
                <a:ext uri="{FF2B5EF4-FFF2-40B4-BE49-F238E27FC236}">
                  <a16:creationId xmlns:a16="http://schemas.microsoft.com/office/drawing/2014/main" id="{65AA033F-8ED3-4180-8DB0-DA12749BEF1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3925" y="5576888"/>
              <a:ext cx="95250" cy="147638"/>
            </a:xfrm>
            <a:custGeom>
              <a:avLst/>
              <a:gdLst>
                <a:gd name="T0" fmla="*/ 25 w 25"/>
                <a:gd name="T1" fmla="*/ 36 h 38"/>
                <a:gd name="T2" fmla="*/ 21 w 25"/>
                <a:gd name="T3" fmla="*/ 37 h 38"/>
                <a:gd name="T4" fmla="*/ 16 w 25"/>
                <a:gd name="T5" fmla="*/ 38 h 38"/>
                <a:gd name="T6" fmla="*/ 10 w 25"/>
                <a:gd name="T7" fmla="*/ 37 h 38"/>
                <a:gd name="T8" fmla="*/ 5 w 25"/>
                <a:gd name="T9" fmla="*/ 33 h 38"/>
                <a:gd name="T10" fmla="*/ 2 w 25"/>
                <a:gd name="T11" fmla="*/ 27 h 38"/>
                <a:gd name="T12" fmla="*/ 0 w 25"/>
                <a:gd name="T13" fmla="*/ 19 h 38"/>
                <a:gd name="T14" fmla="*/ 2 w 25"/>
                <a:gd name="T15" fmla="*/ 10 h 38"/>
                <a:gd name="T16" fmla="*/ 5 w 25"/>
                <a:gd name="T17" fmla="*/ 5 h 38"/>
                <a:gd name="T18" fmla="*/ 10 w 25"/>
                <a:gd name="T19" fmla="*/ 1 h 38"/>
                <a:gd name="T20" fmla="*/ 16 w 25"/>
                <a:gd name="T21" fmla="*/ 0 h 38"/>
                <a:gd name="T22" fmla="*/ 21 w 25"/>
                <a:gd name="T23" fmla="*/ 1 h 38"/>
                <a:gd name="T24" fmla="*/ 24 w 25"/>
                <a:gd name="T25" fmla="*/ 2 h 38"/>
                <a:gd name="T26" fmla="*/ 23 w 25"/>
                <a:gd name="T27" fmla="*/ 5 h 38"/>
                <a:gd name="T28" fmla="*/ 16 w 25"/>
                <a:gd name="T29" fmla="*/ 4 h 38"/>
                <a:gd name="T30" fmla="*/ 12 w 25"/>
                <a:gd name="T31" fmla="*/ 5 h 38"/>
                <a:gd name="T32" fmla="*/ 8 w 25"/>
                <a:gd name="T33" fmla="*/ 7 h 38"/>
                <a:gd name="T34" fmla="*/ 6 w 25"/>
                <a:gd name="T35" fmla="*/ 12 h 38"/>
                <a:gd name="T36" fmla="*/ 5 w 25"/>
                <a:gd name="T37" fmla="*/ 19 h 38"/>
                <a:gd name="T38" fmla="*/ 6 w 25"/>
                <a:gd name="T39" fmla="*/ 26 h 38"/>
                <a:gd name="T40" fmla="*/ 8 w 25"/>
                <a:gd name="T41" fmla="*/ 30 h 38"/>
                <a:gd name="T42" fmla="*/ 12 w 25"/>
                <a:gd name="T43" fmla="*/ 33 h 38"/>
                <a:gd name="T44" fmla="*/ 17 w 25"/>
                <a:gd name="T45" fmla="*/ 34 h 38"/>
                <a:gd name="T46" fmla="*/ 21 w 25"/>
                <a:gd name="T47" fmla="*/ 33 h 38"/>
                <a:gd name="T48" fmla="*/ 24 w 25"/>
                <a:gd name="T49" fmla="*/ 32 h 38"/>
                <a:gd name="T50" fmla="*/ 25 w 25"/>
                <a:gd name="T51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" h="38">
                  <a:moveTo>
                    <a:pt x="25" y="36"/>
                  </a:moveTo>
                  <a:cubicBezTo>
                    <a:pt x="24" y="36"/>
                    <a:pt x="23" y="37"/>
                    <a:pt x="21" y="37"/>
                  </a:cubicBezTo>
                  <a:cubicBezTo>
                    <a:pt x="19" y="38"/>
                    <a:pt x="18" y="38"/>
                    <a:pt x="16" y="38"/>
                  </a:cubicBezTo>
                  <a:cubicBezTo>
                    <a:pt x="14" y="38"/>
                    <a:pt x="12" y="37"/>
                    <a:pt x="10" y="37"/>
                  </a:cubicBezTo>
                  <a:cubicBezTo>
                    <a:pt x="8" y="36"/>
                    <a:pt x="6" y="35"/>
                    <a:pt x="5" y="33"/>
                  </a:cubicBezTo>
                  <a:cubicBezTo>
                    <a:pt x="3" y="32"/>
                    <a:pt x="2" y="30"/>
                    <a:pt x="2" y="27"/>
                  </a:cubicBezTo>
                  <a:cubicBezTo>
                    <a:pt x="1" y="25"/>
                    <a:pt x="0" y="22"/>
                    <a:pt x="0" y="19"/>
                  </a:cubicBezTo>
                  <a:cubicBezTo>
                    <a:pt x="0" y="16"/>
                    <a:pt x="1" y="13"/>
                    <a:pt x="2" y="10"/>
                  </a:cubicBezTo>
                  <a:cubicBezTo>
                    <a:pt x="3" y="8"/>
                    <a:pt x="4" y="6"/>
                    <a:pt x="5" y="5"/>
                  </a:cubicBezTo>
                  <a:cubicBezTo>
                    <a:pt x="7" y="3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2" y="1"/>
                    <a:pt x="23" y="1"/>
                    <a:pt x="24" y="2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19" y="4"/>
                    <a:pt x="16" y="4"/>
                  </a:cubicBezTo>
                  <a:cubicBezTo>
                    <a:pt x="15" y="4"/>
                    <a:pt x="13" y="4"/>
                    <a:pt x="12" y="5"/>
                  </a:cubicBezTo>
                  <a:cubicBezTo>
                    <a:pt x="11" y="5"/>
                    <a:pt x="9" y="6"/>
                    <a:pt x="8" y="7"/>
                  </a:cubicBezTo>
                  <a:cubicBezTo>
                    <a:pt x="7" y="9"/>
                    <a:pt x="6" y="10"/>
                    <a:pt x="6" y="12"/>
                  </a:cubicBezTo>
                  <a:cubicBezTo>
                    <a:pt x="5" y="14"/>
                    <a:pt x="5" y="16"/>
                    <a:pt x="5" y="19"/>
                  </a:cubicBezTo>
                  <a:cubicBezTo>
                    <a:pt x="5" y="22"/>
                    <a:pt x="5" y="24"/>
                    <a:pt x="6" y="26"/>
                  </a:cubicBezTo>
                  <a:cubicBezTo>
                    <a:pt x="6" y="27"/>
                    <a:pt x="7" y="29"/>
                    <a:pt x="8" y="30"/>
                  </a:cubicBezTo>
                  <a:cubicBezTo>
                    <a:pt x="9" y="31"/>
                    <a:pt x="11" y="32"/>
                    <a:pt x="12" y="33"/>
                  </a:cubicBezTo>
                  <a:cubicBezTo>
                    <a:pt x="14" y="34"/>
                    <a:pt x="15" y="34"/>
                    <a:pt x="17" y="34"/>
                  </a:cubicBezTo>
                  <a:cubicBezTo>
                    <a:pt x="18" y="34"/>
                    <a:pt x="20" y="34"/>
                    <a:pt x="21" y="33"/>
                  </a:cubicBezTo>
                  <a:cubicBezTo>
                    <a:pt x="22" y="33"/>
                    <a:pt x="23" y="33"/>
                    <a:pt x="24" y="32"/>
                  </a:cubicBezTo>
                  <a:lnTo>
                    <a:pt x="25" y="36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" name="Freeform 146">
              <a:extLst>
                <a:ext uri="{FF2B5EF4-FFF2-40B4-BE49-F238E27FC236}">
                  <a16:creationId xmlns:a16="http://schemas.microsoft.com/office/drawing/2014/main" id="{3E0B1627-7C7D-4AE8-9150-AA55221314D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1400" y="5581650"/>
              <a:ext cx="74612" cy="139700"/>
            </a:xfrm>
            <a:custGeom>
              <a:avLst/>
              <a:gdLst>
                <a:gd name="T0" fmla="*/ 0 w 47"/>
                <a:gd name="T1" fmla="*/ 0 h 88"/>
                <a:gd name="T2" fmla="*/ 47 w 47"/>
                <a:gd name="T3" fmla="*/ 0 h 88"/>
                <a:gd name="T4" fmla="*/ 47 w 47"/>
                <a:gd name="T5" fmla="*/ 10 h 88"/>
                <a:gd name="T6" fmla="*/ 9 w 47"/>
                <a:gd name="T7" fmla="*/ 10 h 88"/>
                <a:gd name="T8" fmla="*/ 9 w 47"/>
                <a:gd name="T9" fmla="*/ 39 h 88"/>
                <a:gd name="T10" fmla="*/ 43 w 47"/>
                <a:gd name="T11" fmla="*/ 39 h 88"/>
                <a:gd name="T12" fmla="*/ 43 w 47"/>
                <a:gd name="T13" fmla="*/ 46 h 88"/>
                <a:gd name="T14" fmla="*/ 9 w 47"/>
                <a:gd name="T15" fmla="*/ 46 h 88"/>
                <a:gd name="T16" fmla="*/ 9 w 47"/>
                <a:gd name="T17" fmla="*/ 78 h 88"/>
                <a:gd name="T18" fmla="*/ 47 w 47"/>
                <a:gd name="T19" fmla="*/ 78 h 88"/>
                <a:gd name="T20" fmla="*/ 47 w 47"/>
                <a:gd name="T21" fmla="*/ 88 h 88"/>
                <a:gd name="T22" fmla="*/ 0 w 47"/>
                <a:gd name="T23" fmla="*/ 88 h 88"/>
                <a:gd name="T24" fmla="*/ 0 w 47"/>
                <a:gd name="T2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88">
                  <a:moveTo>
                    <a:pt x="0" y="0"/>
                  </a:moveTo>
                  <a:lnTo>
                    <a:pt x="47" y="0"/>
                  </a:lnTo>
                  <a:lnTo>
                    <a:pt x="47" y="10"/>
                  </a:lnTo>
                  <a:lnTo>
                    <a:pt x="9" y="10"/>
                  </a:lnTo>
                  <a:lnTo>
                    <a:pt x="9" y="39"/>
                  </a:lnTo>
                  <a:lnTo>
                    <a:pt x="43" y="39"/>
                  </a:lnTo>
                  <a:lnTo>
                    <a:pt x="43" y="46"/>
                  </a:lnTo>
                  <a:lnTo>
                    <a:pt x="9" y="46"/>
                  </a:lnTo>
                  <a:lnTo>
                    <a:pt x="9" y="78"/>
                  </a:lnTo>
                  <a:lnTo>
                    <a:pt x="47" y="78"/>
                  </a:lnTo>
                  <a:lnTo>
                    <a:pt x="47" y="88"/>
                  </a:lnTo>
                  <a:lnTo>
                    <a:pt x="0" y="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" name="Freeform 147">
              <a:extLst>
                <a:ext uri="{FF2B5EF4-FFF2-40B4-BE49-F238E27FC236}">
                  <a16:creationId xmlns:a16="http://schemas.microsoft.com/office/drawing/2014/main" id="{A953E758-4596-4879-9787-9464752329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8713" y="5581650"/>
              <a:ext cx="165100" cy="139700"/>
            </a:xfrm>
            <a:custGeom>
              <a:avLst/>
              <a:gdLst>
                <a:gd name="T0" fmla="*/ 28 w 104"/>
                <a:gd name="T1" fmla="*/ 49 h 88"/>
                <a:gd name="T2" fmla="*/ 30 w 104"/>
                <a:gd name="T3" fmla="*/ 66 h 88"/>
                <a:gd name="T4" fmla="*/ 30 w 104"/>
                <a:gd name="T5" fmla="*/ 66 h 88"/>
                <a:gd name="T6" fmla="*/ 33 w 104"/>
                <a:gd name="T7" fmla="*/ 49 h 88"/>
                <a:gd name="T8" fmla="*/ 47 w 104"/>
                <a:gd name="T9" fmla="*/ 0 h 88"/>
                <a:gd name="T10" fmla="*/ 59 w 104"/>
                <a:gd name="T11" fmla="*/ 0 h 88"/>
                <a:gd name="T12" fmla="*/ 73 w 104"/>
                <a:gd name="T13" fmla="*/ 49 h 88"/>
                <a:gd name="T14" fmla="*/ 76 w 104"/>
                <a:gd name="T15" fmla="*/ 66 h 88"/>
                <a:gd name="T16" fmla="*/ 76 w 104"/>
                <a:gd name="T17" fmla="*/ 66 h 88"/>
                <a:gd name="T18" fmla="*/ 78 w 104"/>
                <a:gd name="T19" fmla="*/ 49 h 88"/>
                <a:gd name="T20" fmla="*/ 88 w 104"/>
                <a:gd name="T21" fmla="*/ 0 h 88"/>
                <a:gd name="T22" fmla="*/ 104 w 104"/>
                <a:gd name="T23" fmla="*/ 0 h 88"/>
                <a:gd name="T24" fmla="*/ 83 w 104"/>
                <a:gd name="T25" fmla="*/ 88 h 88"/>
                <a:gd name="T26" fmla="*/ 71 w 104"/>
                <a:gd name="T27" fmla="*/ 88 h 88"/>
                <a:gd name="T28" fmla="*/ 54 w 104"/>
                <a:gd name="T29" fmla="*/ 39 h 88"/>
                <a:gd name="T30" fmla="*/ 52 w 104"/>
                <a:gd name="T31" fmla="*/ 27 h 88"/>
                <a:gd name="T32" fmla="*/ 52 w 104"/>
                <a:gd name="T33" fmla="*/ 27 h 88"/>
                <a:gd name="T34" fmla="*/ 49 w 104"/>
                <a:gd name="T35" fmla="*/ 39 h 88"/>
                <a:gd name="T36" fmla="*/ 35 w 104"/>
                <a:gd name="T37" fmla="*/ 88 h 88"/>
                <a:gd name="T38" fmla="*/ 23 w 104"/>
                <a:gd name="T39" fmla="*/ 88 h 88"/>
                <a:gd name="T40" fmla="*/ 0 w 104"/>
                <a:gd name="T41" fmla="*/ 0 h 88"/>
                <a:gd name="T42" fmla="*/ 19 w 104"/>
                <a:gd name="T43" fmla="*/ 0 h 88"/>
                <a:gd name="T44" fmla="*/ 28 w 104"/>
                <a:gd name="T45" fmla="*/ 4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88">
                  <a:moveTo>
                    <a:pt x="28" y="49"/>
                  </a:moveTo>
                  <a:lnTo>
                    <a:pt x="30" y="66"/>
                  </a:lnTo>
                  <a:lnTo>
                    <a:pt x="30" y="66"/>
                  </a:lnTo>
                  <a:lnTo>
                    <a:pt x="33" y="49"/>
                  </a:lnTo>
                  <a:lnTo>
                    <a:pt x="47" y="0"/>
                  </a:lnTo>
                  <a:lnTo>
                    <a:pt x="59" y="0"/>
                  </a:lnTo>
                  <a:lnTo>
                    <a:pt x="73" y="49"/>
                  </a:lnTo>
                  <a:lnTo>
                    <a:pt x="76" y="66"/>
                  </a:lnTo>
                  <a:lnTo>
                    <a:pt x="76" y="66"/>
                  </a:lnTo>
                  <a:lnTo>
                    <a:pt x="78" y="49"/>
                  </a:lnTo>
                  <a:lnTo>
                    <a:pt x="88" y="0"/>
                  </a:lnTo>
                  <a:lnTo>
                    <a:pt x="104" y="0"/>
                  </a:lnTo>
                  <a:lnTo>
                    <a:pt x="83" y="88"/>
                  </a:lnTo>
                  <a:lnTo>
                    <a:pt x="71" y="88"/>
                  </a:lnTo>
                  <a:lnTo>
                    <a:pt x="54" y="39"/>
                  </a:lnTo>
                  <a:lnTo>
                    <a:pt x="52" y="27"/>
                  </a:lnTo>
                  <a:lnTo>
                    <a:pt x="52" y="27"/>
                  </a:lnTo>
                  <a:lnTo>
                    <a:pt x="49" y="39"/>
                  </a:lnTo>
                  <a:lnTo>
                    <a:pt x="35" y="88"/>
                  </a:lnTo>
                  <a:lnTo>
                    <a:pt x="23" y="88"/>
                  </a:lnTo>
                  <a:lnTo>
                    <a:pt x="0" y="0"/>
                  </a:lnTo>
                  <a:lnTo>
                    <a:pt x="19" y="0"/>
                  </a:lnTo>
                  <a:lnTo>
                    <a:pt x="28" y="49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" name="Freeform 148">
              <a:extLst>
                <a:ext uri="{FF2B5EF4-FFF2-40B4-BE49-F238E27FC236}">
                  <a16:creationId xmlns:a16="http://schemas.microsoft.com/office/drawing/2014/main" id="{8228205A-A175-4A8F-A5ED-82CCFE1F5A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45875" y="5581650"/>
              <a:ext cx="117475" cy="139700"/>
            </a:xfrm>
            <a:custGeom>
              <a:avLst/>
              <a:gdLst>
                <a:gd name="T0" fmla="*/ 50 w 74"/>
                <a:gd name="T1" fmla="*/ 68 h 88"/>
                <a:gd name="T2" fmla="*/ 24 w 74"/>
                <a:gd name="T3" fmla="*/ 68 h 88"/>
                <a:gd name="T4" fmla="*/ 17 w 74"/>
                <a:gd name="T5" fmla="*/ 88 h 88"/>
                <a:gd name="T6" fmla="*/ 0 w 74"/>
                <a:gd name="T7" fmla="*/ 88 h 88"/>
                <a:gd name="T8" fmla="*/ 31 w 74"/>
                <a:gd name="T9" fmla="*/ 0 h 88"/>
                <a:gd name="T10" fmla="*/ 43 w 74"/>
                <a:gd name="T11" fmla="*/ 0 h 88"/>
                <a:gd name="T12" fmla="*/ 74 w 74"/>
                <a:gd name="T13" fmla="*/ 88 h 88"/>
                <a:gd name="T14" fmla="*/ 58 w 74"/>
                <a:gd name="T15" fmla="*/ 88 h 88"/>
                <a:gd name="T16" fmla="*/ 50 w 74"/>
                <a:gd name="T17" fmla="*/ 68 h 88"/>
                <a:gd name="T18" fmla="*/ 29 w 74"/>
                <a:gd name="T19" fmla="*/ 54 h 88"/>
                <a:gd name="T20" fmla="*/ 46 w 74"/>
                <a:gd name="T21" fmla="*/ 54 h 88"/>
                <a:gd name="T22" fmla="*/ 41 w 74"/>
                <a:gd name="T23" fmla="*/ 34 h 88"/>
                <a:gd name="T24" fmla="*/ 39 w 74"/>
                <a:gd name="T25" fmla="*/ 22 h 88"/>
                <a:gd name="T26" fmla="*/ 36 w 74"/>
                <a:gd name="T27" fmla="*/ 22 h 88"/>
                <a:gd name="T28" fmla="*/ 34 w 74"/>
                <a:gd name="T29" fmla="*/ 34 h 88"/>
                <a:gd name="T30" fmla="*/ 29 w 74"/>
                <a:gd name="T31" fmla="*/ 5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88">
                  <a:moveTo>
                    <a:pt x="50" y="68"/>
                  </a:moveTo>
                  <a:lnTo>
                    <a:pt x="24" y="68"/>
                  </a:lnTo>
                  <a:lnTo>
                    <a:pt x="17" y="88"/>
                  </a:lnTo>
                  <a:lnTo>
                    <a:pt x="0" y="88"/>
                  </a:lnTo>
                  <a:lnTo>
                    <a:pt x="31" y="0"/>
                  </a:lnTo>
                  <a:lnTo>
                    <a:pt x="43" y="0"/>
                  </a:lnTo>
                  <a:lnTo>
                    <a:pt x="74" y="88"/>
                  </a:lnTo>
                  <a:lnTo>
                    <a:pt x="58" y="88"/>
                  </a:lnTo>
                  <a:lnTo>
                    <a:pt x="50" y="68"/>
                  </a:lnTo>
                  <a:close/>
                  <a:moveTo>
                    <a:pt x="29" y="54"/>
                  </a:moveTo>
                  <a:lnTo>
                    <a:pt x="46" y="54"/>
                  </a:lnTo>
                  <a:lnTo>
                    <a:pt x="41" y="34"/>
                  </a:lnTo>
                  <a:lnTo>
                    <a:pt x="39" y="22"/>
                  </a:lnTo>
                  <a:lnTo>
                    <a:pt x="36" y="22"/>
                  </a:lnTo>
                  <a:lnTo>
                    <a:pt x="34" y="34"/>
                  </a:lnTo>
                  <a:lnTo>
                    <a:pt x="29" y="54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" name="Freeform 149">
              <a:extLst>
                <a:ext uri="{FF2B5EF4-FFF2-40B4-BE49-F238E27FC236}">
                  <a16:creationId xmlns:a16="http://schemas.microsoft.com/office/drawing/2014/main" id="{590EA483-CDCE-49E2-91EC-AA1E1AC0A9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44300" y="5581650"/>
              <a:ext cx="117475" cy="139700"/>
            </a:xfrm>
            <a:custGeom>
              <a:avLst/>
              <a:gdLst>
                <a:gd name="T0" fmla="*/ 29 w 74"/>
                <a:gd name="T1" fmla="*/ 56 h 88"/>
                <a:gd name="T2" fmla="*/ 0 w 74"/>
                <a:gd name="T3" fmla="*/ 0 h 88"/>
                <a:gd name="T4" fmla="*/ 22 w 74"/>
                <a:gd name="T5" fmla="*/ 0 h 88"/>
                <a:gd name="T6" fmla="*/ 36 w 74"/>
                <a:gd name="T7" fmla="*/ 34 h 88"/>
                <a:gd name="T8" fmla="*/ 38 w 74"/>
                <a:gd name="T9" fmla="*/ 41 h 88"/>
                <a:gd name="T10" fmla="*/ 38 w 74"/>
                <a:gd name="T11" fmla="*/ 41 h 88"/>
                <a:gd name="T12" fmla="*/ 41 w 74"/>
                <a:gd name="T13" fmla="*/ 32 h 88"/>
                <a:gd name="T14" fmla="*/ 55 w 74"/>
                <a:gd name="T15" fmla="*/ 0 h 88"/>
                <a:gd name="T16" fmla="*/ 74 w 74"/>
                <a:gd name="T17" fmla="*/ 0 h 88"/>
                <a:gd name="T18" fmla="*/ 46 w 74"/>
                <a:gd name="T19" fmla="*/ 56 h 88"/>
                <a:gd name="T20" fmla="*/ 46 w 74"/>
                <a:gd name="T21" fmla="*/ 88 h 88"/>
                <a:gd name="T22" fmla="*/ 29 w 74"/>
                <a:gd name="T23" fmla="*/ 88 h 88"/>
                <a:gd name="T24" fmla="*/ 29 w 74"/>
                <a:gd name="T25" fmla="*/ 5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88">
                  <a:moveTo>
                    <a:pt x="29" y="56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36" y="34"/>
                  </a:lnTo>
                  <a:lnTo>
                    <a:pt x="38" y="41"/>
                  </a:lnTo>
                  <a:lnTo>
                    <a:pt x="38" y="41"/>
                  </a:lnTo>
                  <a:lnTo>
                    <a:pt x="41" y="32"/>
                  </a:lnTo>
                  <a:lnTo>
                    <a:pt x="55" y="0"/>
                  </a:lnTo>
                  <a:lnTo>
                    <a:pt x="74" y="0"/>
                  </a:lnTo>
                  <a:lnTo>
                    <a:pt x="46" y="56"/>
                  </a:lnTo>
                  <a:lnTo>
                    <a:pt x="46" y="88"/>
                  </a:lnTo>
                  <a:lnTo>
                    <a:pt x="29" y="88"/>
                  </a:lnTo>
                  <a:lnTo>
                    <a:pt x="29" y="56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" name="Freeform 150">
              <a:extLst>
                <a:ext uri="{FF2B5EF4-FFF2-40B4-BE49-F238E27FC236}">
                  <a16:creationId xmlns:a16="http://schemas.microsoft.com/office/drawing/2014/main" id="{290A03E5-E31C-47EB-A142-773388287DE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9363" y="5526088"/>
              <a:ext cx="147637" cy="319088"/>
            </a:xfrm>
            <a:custGeom>
              <a:avLst/>
              <a:gdLst>
                <a:gd name="T0" fmla="*/ 1 w 39"/>
                <a:gd name="T1" fmla="*/ 76 h 82"/>
                <a:gd name="T2" fmla="*/ 1 w 39"/>
                <a:gd name="T3" fmla="*/ 76 h 82"/>
                <a:gd name="T4" fmla="*/ 0 w 39"/>
                <a:gd name="T5" fmla="*/ 79 h 82"/>
                <a:gd name="T6" fmla="*/ 3 w 39"/>
                <a:gd name="T7" fmla="*/ 82 h 82"/>
                <a:gd name="T8" fmla="*/ 3 w 39"/>
                <a:gd name="T9" fmla="*/ 81 h 82"/>
                <a:gd name="T10" fmla="*/ 4 w 39"/>
                <a:gd name="T11" fmla="*/ 79 h 82"/>
                <a:gd name="T12" fmla="*/ 4 w 39"/>
                <a:gd name="T13" fmla="*/ 79 h 82"/>
                <a:gd name="T14" fmla="*/ 4 w 39"/>
                <a:gd name="T15" fmla="*/ 78 h 82"/>
                <a:gd name="T16" fmla="*/ 5 w 39"/>
                <a:gd name="T17" fmla="*/ 78 h 82"/>
                <a:gd name="T18" fmla="*/ 5 w 39"/>
                <a:gd name="T19" fmla="*/ 78 h 82"/>
                <a:gd name="T20" fmla="*/ 5 w 39"/>
                <a:gd name="T21" fmla="*/ 77 h 82"/>
                <a:gd name="T22" fmla="*/ 5 w 39"/>
                <a:gd name="T23" fmla="*/ 76 h 82"/>
                <a:gd name="T24" fmla="*/ 5 w 39"/>
                <a:gd name="T25" fmla="*/ 76 h 82"/>
                <a:gd name="T26" fmla="*/ 6 w 39"/>
                <a:gd name="T27" fmla="*/ 75 h 82"/>
                <a:gd name="T28" fmla="*/ 6 w 39"/>
                <a:gd name="T29" fmla="*/ 75 h 82"/>
                <a:gd name="T30" fmla="*/ 6 w 39"/>
                <a:gd name="T31" fmla="*/ 74 h 82"/>
                <a:gd name="T32" fmla="*/ 6 w 39"/>
                <a:gd name="T33" fmla="*/ 74 h 82"/>
                <a:gd name="T34" fmla="*/ 6 w 39"/>
                <a:gd name="T35" fmla="*/ 73 h 82"/>
                <a:gd name="T36" fmla="*/ 7 w 39"/>
                <a:gd name="T37" fmla="*/ 73 h 82"/>
                <a:gd name="T38" fmla="*/ 7 w 39"/>
                <a:gd name="T39" fmla="*/ 72 h 82"/>
                <a:gd name="T40" fmla="*/ 11 w 39"/>
                <a:gd name="T41" fmla="*/ 32 h 82"/>
                <a:gd name="T42" fmla="*/ 15 w 39"/>
                <a:gd name="T43" fmla="*/ 66 h 82"/>
                <a:gd name="T44" fmla="*/ 15 w 39"/>
                <a:gd name="T45" fmla="*/ 66 h 82"/>
                <a:gd name="T46" fmla="*/ 14 w 39"/>
                <a:gd name="T47" fmla="*/ 68 h 82"/>
                <a:gd name="T48" fmla="*/ 14 w 39"/>
                <a:gd name="T49" fmla="*/ 68 h 82"/>
                <a:gd name="T50" fmla="*/ 14 w 39"/>
                <a:gd name="T51" fmla="*/ 71 h 82"/>
                <a:gd name="T52" fmla="*/ 32 w 39"/>
                <a:gd name="T53" fmla="*/ 53 h 82"/>
                <a:gd name="T54" fmla="*/ 32 w 39"/>
                <a:gd name="T55" fmla="*/ 27 h 82"/>
                <a:gd name="T56" fmla="*/ 4 w 39"/>
                <a:gd name="T57" fmla="*/ 0 h 82"/>
                <a:gd name="T58" fmla="*/ 1 w 39"/>
                <a:gd name="T59" fmla="*/ 76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" h="82">
                  <a:moveTo>
                    <a:pt x="1" y="76"/>
                  </a:moveTo>
                  <a:cubicBezTo>
                    <a:pt x="1" y="76"/>
                    <a:pt x="1" y="76"/>
                    <a:pt x="1" y="76"/>
                  </a:cubicBezTo>
                  <a:cubicBezTo>
                    <a:pt x="1" y="77"/>
                    <a:pt x="1" y="78"/>
                    <a:pt x="0" y="79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4" y="80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79"/>
                    <a:pt x="4" y="79"/>
                    <a:pt x="4" y="78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5" y="77"/>
                    <a:pt x="5" y="77"/>
                    <a:pt x="5" y="7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6" y="76"/>
                    <a:pt x="6" y="75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5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3"/>
                    <a:pt x="6" y="73"/>
                  </a:cubicBezTo>
                  <a:cubicBezTo>
                    <a:pt x="6" y="73"/>
                    <a:pt x="6" y="73"/>
                    <a:pt x="7" y="73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10" y="62"/>
                    <a:pt x="13" y="48"/>
                    <a:pt x="11" y="32"/>
                  </a:cubicBezTo>
                  <a:cubicBezTo>
                    <a:pt x="11" y="32"/>
                    <a:pt x="16" y="47"/>
                    <a:pt x="15" y="66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5" y="66"/>
                    <a:pt x="14" y="67"/>
                    <a:pt x="14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9"/>
                    <a:pt x="14" y="70"/>
                    <a:pt x="14" y="71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9" y="46"/>
                    <a:pt x="39" y="34"/>
                    <a:pt x="32" y="2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8" y="12"/>
                    <a:pt x="13" y="41"/>
                    <a:pt x="1" y="76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" name="Freeform 151">
              <a:extLst>
                <a:ext uri="{FF2B5EF4-FFF2-40B4-BE49-F238E27FC236}">
                  <a16:creationId xmlns:a16="http://schemas.microsoft.com/office/drawing/2014/main" id="{7CCD8042-E0F3-42C5-9D39-8FECBD64A8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0150" y="5518150"/>
              <a:ext cx="79375" cy="280988"/>
            </a:xfrm>
            <a:custGeom>
              <a:avLst/>
              <a:gdLst>
                <a:gd name="T0" fmla="*/ 0 w 21"/>
                <a:gd name="T1" fmla="*/ 68 h 72"/>
                <a:gd name="T2" fmla="*/ 4 w 21"/>
                <a:gd name="T3" fmla="*/ 72 h 72"/>
                <a:gd name="T4" fmla="*/ 16 w 21"/>
                <a:gd name="T5" fmla="*/ 0 h 72"/>
                <a:gd name="T6" fmla="*/ 16 w 21"/>
                <a:gd name="T7" fmla="*/ 0 h 72"/>
                <a:gd name="T8" fmla="*/ 14 w 21"/>
                <a:gd name="T9" fmla="*/ 3 h 72"/>
                <a:gd name="T10" fmla="*/ 0 w 21"/>
                <a:gd name="T11" fmla="*/ 6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72">
                  <a:moveTo>
                    <a:pt x="0" y="68"/>
                  </a:moveTo>
                  <a:cubicBezTo>
                    <a:pt x="4" y="72"/>
                    <a:pt x="4" y="72"/>
                    <a:pt x="4" y="72"/>
                  </a:cubicBezTo>
                  <a:cubicBezTo>
                    <a:pt x="12" y="59"/>
                    <a:pt x="21" y="33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9"/>
                    <a:pt x="17" y="37"/>
                    <a:pt x="0" y="68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" name="Freeform 152">
              <a:extLst>
                <a:ext uri="{FF2B5EF4-FFF2-40B4-BE49-F238E27FC236}">
                  <a16:creationId xmlns:a16="http://schemas.microsoft.com/office/drawing/2014/main" id="{2D3F1A97-1AB5-4EF5-B8EF-D05AC3E85A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5538" y="5530850"/>
              <a:ext cx="123825" cy="225425"/>
            </a:xfrm>
            <a:custGeom>
              <a:avLst/>
              <a:gdLst>
                <a:gd name="T0" fmla="*/ 33 w 33"/>
                <a:gd name="T1" fmla="*/ 0 h 58"/>
                <a:gd name="T2" fmla="*/ 7 w 33"/>
                <a:gd name="T3" fmla="*/ 26 h 58"/>
                <a:gd name="T4" fmla="*/ 7 w 33"/>
                <a:gd name="T5" fmla="*/ 52 h 58"/>
                <a:gd name="T6" fmla="*/ 14 w 33"/>
                <a:gd name="T7" fmla="*/ 58 h 58"/>
                <a:gd name="T8" fmla="*/ 33 w 33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8">
                  <a:moveTo>
                    <a:pt x="33" y="0"/>
                  </a:moveTo>
                  <a:cubicBezTo>
                    <a:pt x="7" y="26"/>
                    <a:pt x="7" y="26"/>
                    <a:pt x="7" y="26"/>
                  </a:cubicBezTo>
                  <a:cubicBezTo>
                    <a:pt x="0" y="33"/>
                    <a:pt x="0" y="45"/>
                    <a:pt x="7" y="52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22" y="47"/>
                    <a:pt x="32" y="36"/>
                    <a:pt x="33" y="0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42" name="TextBox 141">
            <a:extLst>
              <a:ext uri="{FF2B5EF4-FFF2-40B4-BE49-F238E27FC236}">
                <a16:creationId xmlns:a16="http://schemas.microsoft.com/office/drawing/2014/main" id="{A6A18B40-E8FC-44CD-9299-0DBEBC860CCB}"/>
              </a:ext>
            </a:extLst>
          </p:cNvPr>
          <p:cNvSpPr txBox="1"/>
          <p:nvPr/>
        </p:nvSpPr>
        <p:spPr>
          <a:xfrm>
            <a:off x="2020843" y="2184899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b="1" dirty="0" err="1">
                <a:latin typeface="+mj-lt"/>
              </a:rPr>
              <a:t>Aliando</a:t>
            </a:r>
            <a:r>
              <a:rPr lang="en-ID" b="1" dirty="0">
                <a:latin typeface="+mj-lt"/>
              </a:rPr>
              <a:t> Crush</a:t>
            </a:r>
            <a:endParaRPr lang="id-ID" b="1" dirty="0">
              <a:latin typeface="+mj-lt"/>
            </a:endParaRPr>
          </a:p>
        </p:txBody>
      </p:sp>
      <p:sp>
        <p:nvSpPr>
          <p:cNvPr id="143" name="TextBox 23">
            <a:extLst>
              <a:ext uri="{FF2B5EF4-FFF2-40B4-BE49-F238E27FC236}">
                <a16:creationId xmlns:a16="http://schemas.microsoft.com/office/drawing/2014/main" id="{9C9C510A-430A-4B6F-8D53-9C153877F8C3}"/>
              </a:ext>
            </a:extLst>
          </p:cNvPr>
          <p:cNvSpPr txBox="1"/>
          <p:nvPr/>
        </p:nvSpPr>
        <p:spPr>
          <a:xfrm>
            <a:off x="2020843" y="2524044"/>
            <a:ext cx="20875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200" dirty="0">
                <a:solidFill>
                  <a:schemeClr val="tx2"/>
                </a:solidFill>
              </a:rPr>
              <a:t>CEO - Bajigur</a:t>
            </a:r>
          </a:p>
        </p:txBody>
      </p:sp>
      <p:sp>
        <p:nvSpPr>
          <p:cNvPr id="144" name="TextBox 23">
            <a:extLst>
              <a:ext uri="{FF2B5EF4-FFF2-40B4-BE49-F238E27FC236}">
                <a16:creationId xmlns:a16="http://schemas.microsoft.com/office/drawing/2014/main" id="{F5FF4112-9E2D-4BEC-9825-E76D3A45365F}"/>
              </a:ext>
            </a:extLst>
          </p:cNvPr>
          <p:cNvSpPr txBox="1"/>
          <p:nvPr/>
        </p:nvSpPr>
        <p:spPr>
          <a:xfrm>
            <a:off x="9796956" y="2184899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b="1" dirty="0"/>
              <a:t>Jane Amalia</a:t>
            </a:r>
          </a:p>
        </p:txBody>
      </p:sp>
      <p:sp>
        <p:nvSpPr>
          <p:cNvPr id="145" name="TextBox 23">
            <a:extLst>
              <a:ext uri="{FF2B5EF4-FFF2-40B4-BE49-F238E27FC236}">
                <a16:creationId xmlns:a16="http://schemas.microsoft.com/office/drawing/2014/main" id="{2DCE6FED-1441-4F3E-8767-6BF695504496}"/>
              </a:ext>
            </a:extLst>
          </p:cNvPr>
          <p:cNvSpPr txBox="1"/>
          <p:nvPr/>
        </p:nvSpPr>
        <p:spPr>
          <a:xfrm>
            <a:off x="9796956" y="2524044"/>
            <a:ext cx="20875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200" dirty="0">
                <a:solidFill>
                  <a:schemeClr val="tx2"/>
                </a:solidFill>
              </a:rPr>
              <a:t>Co-Founder - Batagor</a:t>
            </a:r>
          </a:p>
        </p:txBody>
      </p:sp>
      <p:sp>
        <p:nvSpPr>
          <p:cNvPr id="146" name="TextBox 23">
            <a:extLst>
              <a:ext uri="{FF2B5EF4-FFF2-40B4-BE49-F238E27FC236}">
                <a16:creationId xmlns:a16="http://schemas.microsoft.com/office/drawing/2014/main" id="{270B5D16-9A1A-409B-A238-771DFC871F6B}"/>
              </a:ext>
            </a:extLst>
          </p:cNvPr>
          <p:cNvSpPr txBox="1"/>
          <p:nvPr/>
        </p:nvSpPr>
        <p:spPr>
          <a:xfrm>
            <a:off x="5910756" y="2184899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b="1" dirty="0">
                <a:latin typeface="+mj-lt"/>
              </a:rPr>
              <a:t>Alex Karnel</a:t>
            </a:r>
          </a:p>
        </p:txBody>
      </p:sp>
      <p:sp>
        <p:nvSpPr>
          <p:cNvPr id="147" name="TextBox 23">
            <a:extLst>
              <a:ext uri="{FF2B5EF4-FFF2-40B4-BE49-F238E27FC236}">
                <a16:creationId xmlns:a16="http://schemas.microsoft.com/office/drawing/2014/main" id="{AF2E2CF0-4F08-46ED-AADF-D5F8CC2BA395}"/>
              </a:ext>
            </a:extLst>
          </p:cNvPr>
          <p:cNvSpPr txBox="1"/>
          <p:nvPr/>
        </p:nvSpPr>
        <p:spPr>
          <a:xfrm>
            <a:off x="5910756" y="2524044"/>
            <a:ext cx="20875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200" dirty="0">
                <a:solidFill>
                  <a:schemeClr val="tx2"/>
                </a:solidFill>
              </a:rPr>
              <a:t>Manager - Cilok</a:t>
            </a:r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9AF6598B-5809-4BA4-867B-54B1B4C290E0}"/>
              </a:ext>
            </a:extLst>
          </p:cNvPr>
          <p:cNvSpPr/>
          <p:nvPr/>
        </p:nvSpPr>
        <p:spPr>
          <a:xfrm>
            <a:off x="659102" y="3413505"/>
            <a:ext cx="3143908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dirty="0">
                <a:solidFill>
                  <a:schemeClr val="tx2"/>
                </a:solidFill>
                <a:cs typeface="Raavi" panose="02000500000000000000" pitchFamily="2"/>
              </a:rPr>
              <a:t>“ </a:t>
            </a:r>
            <a:r>
              <a:rPr lang="en-US" sz="1400" dirty="0">
                <a:solidFill>
                  <a:schemeClr val="tx2"/>
                </a:solidFill>
                <a:cs typeface="Raavi" panose="02000500000000000000" pitchFamily="2"/>
              </a:rPr>
              <a:t>P</a:t>
            </a:r>
            <a:r>
              <a:rPr lang="id-ID" sz="1400" dirty="0">
                <a:solidFill>
                  <a:schemeClr val="tx2"/>
                </a:solidFill>
                <a:cs typeface="Raavi" panose="02000500000000000000" pitchFamily="2"/>
              </a:rPr>
              <a:t>assion</a:t>
            </a:r>
            <a:r>
              <a:rPr lang="en-US" sz="1400" dirty="0">
                <a:solidFill>
                  <a:schemeClr val="tx2"/>
                </a:solidFill>
                <a:cs typeface="Raavi" panose="02000500000000000000" pitchFamily="2"/>
              </a:rPr>
              <a:t> </a:t>
            </a:r>
            <a:r>
              <a:rPr lang="id-ID" sz="1400" dirty="0">
                <a:solidFill>
                  <a:schemeClr val="tx2"/>
                </a:solidFill>
                <a:cs typeface="Raavi" panose="02000500000000000000" pitchFamily="2"/>
              </a:rPr>
              <a:t>leads</a:t>
            </a:r>
            <a:r>
              <a:rPr lang="en-US" sz="1400" dirty="0">
                <a:solidFill>
                  <a:schemeClr val="tx2"/>
                </a:solidFill>
                <a:cs typeface="Raavi" panose="02000500000000000000" pitchFamily="2"/>
              </a:rPr>
              <a:t> </a:t>
            </a:r>
            <a:r>
              <a:rPr lang="id-ID" sz="1400" dirty="0">
                <a:solidFill>
                  <a:schemeClr val="tx2"/>
                </a:solidFill>
                <a:cs typeface="Raavi" panose="02000500000000000000" pitchFamily="2"/>
              </a:rPr>
              <a:t>to design, design leads to performance</a:t>
            </a:r>
            <a:r>
              <a:rPr lang="en-US" sz="1400" dirty="0">
                <a:solidFill>
                  <a:schemeClr val="tx2"/>
                </a:solidFill>
                <a:cs typeface="Raavi" panose="02000500000000000000" pitchFamily="2"/>
              </a:rPr>
              <a:t>, </a:t>
            </a:r>
            <a:r>
              <a:rPr lang="id-ID" sz="1400" dirty="0">
                <a:solidFill>
                  <a:schemeClr val="tx2"/>
                </a:solidFill>
                <a:cs typeface="Raavi" panose="02000500000000000000" pitchFamily="2"/>
              </a:rPr>
              <a:t>performance leads to </a:t>
            </a:r>
            <a:r>
              <a:rPr lang="id-ID" sz="1400" b="1" dirty="0">
                <a:solidFill>
                  <a:schemeClr val="tx2"/>
                </a:solidFill>
                <a:cs typeface="Raavi" panose="02000500000000000000" pitchFamily="2"/>
              </a:rPr>
              <a:t>SUCCESS</a:t>
            </a:r>
            <a:r>
              <a:rPr lang="id-ID" sz="1400" dirty="0">
                <a:solidFill>
                  <a:schemeClr val="tx2"/>
                </a:solidFill>
                <a:cs typeface="Raavi" panose="02000500000000000000" pitchFamily="2"/>
              </a:rPr>
              <a:t>! “</a:t>
            </a:r>
          </a:p>
        </p:txBody>
      </p:sp>
      <p:sp>
        <p:nvSpPr>
          <p:cNvPr id="149" name="Rectangle 148">
            <a:extLst>
              <a:ext uri="{FF2B5EF4-FFF2-40B4-BE49-F238E27FC236}">
                <a16:creationId xmlns:a16="http://schemas.microsoft.com/office/drawing/2014/main" id="{A0550579-7FB6-435B-B41A-9E63DFD136C3}"/>
              </a:ext>
            </a:extLst>
          </p:cNvPr>
          <p:cNvSpPr/>
          <p:nvPr/>
        </p:nvSpPr>
        <p:spPr>
          <a:xfrm>
            <a:off x="4533991" y="3413505"/>
            <a:ext cx="3143908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dirty="0">
                <a:solidFill>
                  <a:schemeClr val="tx2"/>
                </a:solidFill>
                <a:cs typeface="Raavi" panose="02000500000000000000" pitchFamily="2"/>
              </a:rPr>
              <a:t>“ </a:t>
            </a:r>
            <a:r>
              <a:rPr lang="en-US" sz="1400" dirty="0">
                <a:solidFill>
                  <a:schemeClr val="tx2"/>
                </a:solidFill>
                <a:cs typeface="Raavi" panose="02000500000000000000" pitchFamily="2"/>
              </a:rPr>
              <a:t>P</a:t>
            </a:r>
            <a:r>
              <a:rPr lang="id-ID" sz="1400" dirty="0">
                <a:solidFill>
                  <a:schemeClr val="tx2"/>
                </a:solidFill>
                <a:cs typeface="Raavi" panose="02000500000000000000" pitchFamily="2"/>
              </a:rPr>
              <a:t>assion</a:t>
            </a:r>
            <a:r>
              <a:rPr lang="en-US" sz="1400" dirty="0">
                <a:solidFill>
                  <a:schemeClr val="tx2"/>
                </a:solidFill>
                <a:cs typeface="Raavi" panose="02000500000000000000" pitchFamily="2"/>
              </a:rPr>
              <a:t> </a:t>
            </a:r>
            <a:r>
              <a:rPr lang="id-ID" sz="1400" dirty="0">
                <a:solidFill>
                  <a:schemeClr val="tx2"/>
                </a:solidFill>
                <a:cs typeface="Raavi" panose="02000500000000000000" pitchFamily="2"/>
              </a:rPr>
              <a:t>leads</a:t>
            </a:r>
            <a:r>
              <a:rPr lang="en-US" sz="1400" dirty="0">
                <a:solidFill>
                  <a:schemeClr val="tx2"/>
                </a:solidFill>
                <a:cs typeface="Raavi" panose="02000500000000000000" pitchFamily="2"/>
              </a:rPr>
              <a:t> </a:t>
            </a:r>
            <a:r>
              <a:rPr lang="id-ID" sz="1400" dirty="0">
                <a:solidFill>
                  <a:schemeClr val="tx2"/>
                </a:solidFill>
                <a:cs typeface="Raavi" panose="02000500000000000000" pitchFamily="2"/>
              </a:rPr>
              <a:t>to design, design leads to performance</a:t>
            </a:r>
            <a:r>
              <a:rPr lang="en-US" sz="1400" dirty="0">
                <a:solidFill>
                  <a:schemeClr val="tx2"/>
                </a:solidFill>
                <a:cs typeface="Raavi" panose="02000500000000000000" pitchFamily="2"/>
              </a:rPr>
              <a:t>, </a:t>
            </a:r>
            <a:r>
              <a:rPr lang="id-ID" sz="1400" dirty="0">
                <a:solidFill>
                  <a:schemeClr val="tx2"/>
                </a:solidFill>
                <a:cs typeface="Raavi" panose="02000500000000000000" pitchFamily="2"/>
              </a:rPr>
              <a:t>performance leads to </a:t>
            </a:r>
            <a:r>
              <a:rPr lang="id-ID" sz="1400" b="1" dirty="0">
                <a:solidFill>
                  <a:schemeClr val="tx2"/>
                </a:solidFill>
                <a:cs typeface="Raavi" panose="02000500000000000000" pitchFamily="2"/>
              </a:rPr>
              <a:t>SUCCESS</a:t>
            </a:r>
            <a:r>
              <a:rPr lang="id-ID" sz="1400" dirty="0">
                <a:solidFill>
                  <a:schemeClr val="tx2"/>
                </a:solidFill>
                <a:cs typeface="Raavi" panose="02000500000000000000" pitchFamily="2"/>
              </a:rPr>
              <a:t>! “</a:t>
            </a:r>
          </a:p>
        </p:txBody>
      </p:sp>
      <p:sp>
        <p:nvSpPr>
          <p:cNvPr id="150" name="Rectangle 149">
            <a:extLst>
              <a:ext uri="{FF2B5EF4-FFF2-40B4-BE49-F238E27FC236}">
                <a16:creationId xmlns:a16="http://schemas.microsoft.com/office/drawing/2014/main" id="{3138F285-C191-427F-862F-501D197083FF}"/>
              </a:ext>
            </a:extLst>
          </p:cNvPr>
          <p:cNvSpPr/>
          <p:nvPr/>
        </p:nvSpPr>
        <p:spPr>
          <a:xfrm>
            <a:off x="8539259" y="3413505"/>
            <a:ext cx="3143908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dirty="0">
                <a:solidFill>
                  <a:schemeClr val="tx2"/>
                </a:solidFill>
                <a:cs typeface="Raavi" panose="02000500000000000000" pitchFamily="2"/>
              </a:rPr>
              <a:t>“ </a:t>
            </a:r>
            <a:r>
              <a:rPr lang="en-US" sz="1400" dirty="0">
                <a:solidFill>
                  <a:schemeClr val="tx2"/>
                </a:solidFill>
                <a:cs typeface="Raavi" panose="02000500000000000000" pitchFamily="2"/>
              </a:rPr>
              <a:t>P</a:t>
            </a:r>
            <a:r>
              <a:rPr lang="id-ID" sz="1400" dirty="0">
                <a:solidFill>
                  <a:schemeClr val="tx2"/>
                </a:solidFill>
                <a:cs typeface="Raavi" panose="02000500000000000000" pitchFamily="2"/>
              </a:rPr>
              <a:t>assion</a:t>
            </a:r>
            <a:r>
              <a:rPr lang="en-US" sz="1400" dirty="0">
                <a:solidFill>
                  <a:schemeClr val="tx2"/>
                </a:solidFill>
                <a:cs typeface="Raavi" panose="02000500000000000000" pitchFamily="2"/>
              </a:rPr>
              <a:t> </a:t>
            </a:r>
            <a:r>
              <a:rPr lang="id-ID" sz="1400" dirty="0">
                <a:solidFill>
                  <a:schemeClr val="tx2"/>
                </a:solidFill>
                <a:cs typeface="Raavi" panose="02000500000000000000" pitchFamily="2"/>
              </a:rPr>
              <a:t>leads</a:t>
            </a:r>
            <a:r>
              <a:rPr lang="en-US" sz="1400" dirty="0">
                <a:solidFill>
                  <a:schemeClr val="tx2"/>
                </a:solidFill>
                <a:cs typeface="Raavi" panose="02000500000000000000" pitchFamily="2"/>
              </a:rPr>
              <a:t> </a:t>
            </a:r>
            <a:r>
              <a:rPr lang="id-ID" sz="1400" dirty="0">
                <a:solidFill>
                  <a:schemeClr val="tx2"/>
                </a:solidFill>
                <a:cs typeface="Raavi" panose="02000500000000000000" pitchFamily="2"/>
              </a:rPr>
              <a:t>to design, design leads to performance</a:t>
            </a:r>
            <a:r>
              <a:rPr lang="en-US" sz="1400" dirty="0">
                <a:solidFill>
                  <a:schemeClr val="tx2"/>
                </a:solidFill>
                <a:cs typeface="Raavi" panose="02000500000000000000" pitchFamily="2"/>
              </a:rPr>
              <a:t>, </a:t>
            </a:r>
            <a:r>
              <a:rPr lang="id-ID" sz="1400" dirty="0">
                <a:solidFill>
                  <a:schemeClr val="tx2"/>
                </a:solidFill>
                <a:cs typeface="Raavi" panose="02000500000000000000" pitchFamily="2"/>
              </a:rPr>
              <a:t>performance leads to </a:t>
            </a:r>
            <a:r>
              <a:rPr lang="id-ID" sz="1400" b="1" dirty="0">
                <a:solidFill>
                  <a:schemeClr val="tx2"/>
                </a:solidFill>
                <a:cs typeface="Raavi" panose="02000500000000000000" pitchFamily="2"/>
              </a:rPr>
              <a:t>SUCCESS</a:t>
            </a:r>
            <a:r>
              <a:rPr lang="id-ID" sz="1400" dirty="0">
                <a:solidFill>
                  <a:schemeClr val="tx2"/>
                </a:solidFill>
                <a:cs typeface="Raavi" panose="02000500000000000000" pitchFamily="2"/>
              </a:rPr>
              <a:t>! “</a:t>
            </a:r>
          </a:p>
        </p:txBody>
      </p:sp>
      <p:grpSp>
        <p:nvGrpSpPr>
          <p:cNvPr id="168" name="Group 167">
            <a:extLst>
              <a:ext uri="{FF2B5EF4-FFF2-40B4-BE49-F238E27FC236}">
                <a16:creationId xmlns:a16="http://schemas.microsoft.com/office/drawing/2014/main" id="{222BFD4F-17CF-49CB-8CD2-0BC550CB5133}"/>
              </a:ext>
            </a:extLst>
          </p:cNvPr>
          <p:cNvGrpSpPr/>
          <p:nvPr/>
        </p:nvGrpSpPr>
        <p:grpSpPr>
          <a:xfrm>
            <a:off x="2126639" y="2915772"/>
            <a:ext cx="1001151" cy="165693"/>
            <a:chOff x="2028018" y="5720786"/>
            <a:chExt cx="1001151" cy="165693"/>
          </a:xfrm>
        </p:grpSpPr>
        <p:sp>
          <p:nvSpPr>
            <p:cNvPr id="163" name="Freeform 13">
              <a:extLst>
                <a:ext uri="{FF2B5EF4-FFF2-40B4-BE49-F238E27FC236}">
                  <a16:creationId xmlns:a16="http://schemas.microsoft.com/office/drawing/2014/main" id="{777D47BB-BDBE-4738-94F8-05670D9F4D22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8018" y="5720788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" name="Freeform 13">
              <a:extLst>
                <a:ext uri="{FF2B5EF4-FFF2-40B4-BE49-F238E27FC236}">
                  <a16:creationId xmlns:a16="http://schemas.microsoft.com/office/drawing/2014/main" id="{4923DE37-C91E-48AD-BD25-E49C4CFB875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4673" y="5720787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" name="Freeform 13">
              <a:extLst>
                <a:ext uri="{FF2B5EF4-FFF2-40B4-BE49-F238E27FC236}">
                  <a16:creationId xmlns:a16="http://schemas.microsoft.com/office/drawing/2014/main" id="{EA914D3E-164A-4D31-94A4-7E12787D25A4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1539" y="5720788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" name="Freeform 13">
              <a:extLst>
                <a:ext uri="{FF2B5EF4-FFF2-40B4-BE49-F238E27FC236}">
                  <a16:creationId xmlns:a16="http://schemas.microsoft.com/office/drawing/2014/main" id="{82944DDD-8EC5-4E3D-A230-9FD38E5F4A9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8194" y="5720787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" name="Freeform 13">
              <a:extLst>
                <a:ext uri="{FF2B5EF4-FFF2-40B4-BE49-F238E27FC236}">
                  <a16:creationId xmlns:a16="http://schemas.microsoft.com/office/drawing/2014/main" id="{9DEA1E54-90C7-4A03-BAAD-5C160FAFA150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4849" y="5720786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noFill/>
            <a:ln>
              <a:solidFill>
                <a:schemeClr val="accent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69" name="Group 168">
            <a:extLst>
              <a:ext uri="{FF2B5EF4-FFF2-40B4-BE49-F238E27FC236}">
                <a16:creationId xmlns:a16="http://schemas.microsoft.com/office/drawing/2014/main" id="{F0C4CA6B-D057-4E74-8473-07ECDDFBA136}"/>
              </a:ext>
            </a:extLst>
          </p:cNvPr>
          <p:cNvGrpSpPr/>
          <p:nvPr/>
        </p:nvGrpSpPr>
        <p:grpSpPr>
          <a:xfrm>
            <a:off x="6039168" y="2915772"/>
            <a:ext cx="1001151" cy="165693"/>
            <a:chOff x="2028018" y="5720786"/>
            <a:chExt cx="1001151" cy="165693"/>
          </a:xfrm>
        </p:grpSpPr>
        <p:sp>
          <p:nvSpPr>
            <p:cNvPr id="170" name="Freeform 13">
              <a:extLst>
                <a:ext uri="{FF2B5EF4-FFF2-40B4-BE49-F238E27FC236}">
                  <a16:creationId xmlns:a16="http://schemas.microsoft.com/office/drawing/2014/main" id="{CC2075F4-A748-44A2-8BB7-04084336C00C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8018" y="5720788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1" name="Freeform 13">
              <a:extLst>
                <a:ext uri="{FF2B5EF4-FFF2-40B4-BE49-F238E27FC236}">
                  <a16:creationId xmlns:a16="http://schemas.microsoft.com/office/drawing/2014/main" id="{51ADF776-43EB-47EB-82E9-0BD77AF01DF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4673" y="5720787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2" name="Freeform 13">
              <a:extLst>
                <a:ext uri="{FF2B5EF4-FFF2-40B4-BE49-F238E27FC236}">
                  <a16:creationId xmlns:a16="http://schemas.microsoft.com/office/drawing/2014/main" id="{DCB9795D-4B39-46D9-ABD9-5B6B0C49A7A8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1539" y="5720788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3" name="Freeform 13">
              <a:extLst>
                <a:ext uri="{FF2B5EF4-FFF2-40B4-BE49-F238E27FC236}">
                  <a16:creationId xmlns:a16="http://schemas.microsoft.com/office/drawing/2014/main" id="{EAD4C718-29FF-4841-B89A-E25548FD2A7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8194" y="5720787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4" name="Freeform 13">
              <a:extLst>
                <a:ext uri="{FF2B5EF4-FFF2-40B4-BE49-F238E27FC236}">
                  <a16:creationId xmlns:a16="http://schemas.microsoft.com/office/drawing/2014/main" id="{4AFB489C-986A-497C-BBB1-1C10406A1479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4849" y="5720786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noFill/>
            <a:ln>
              <a:solidFill>
                <a:schemeClr val="accent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75" name="Group 174">
            <a:extLst>
              <a:ext uri="{FF2B5EF4-FFF2-40B4-BE49-F238E27FC236}">
                <a16:creationId xmlns:a16="http://schemas.microsoft.com/office/drawing/2014/main" id="{DDED80E5-BFE5-4852-9D59-38B53820E2C8}"/>
              </a:ext>
            </a:extLst>
          </p:cNvPr>
          <p:cNvGrpSpPr/>
          <p:nvPr/>
        </p:nvGrpSpPr>
        <p:grpSpPr>
          <a:xfrm>
            <a:off x="9869530" y="2915772"/>
            <a:ext cx="1001151" cy="165693"/>
            <a:chOff x="2028018" y="5720786"/>
            <a:chExt cx="1001151" cy="165693"/>
          </a:xfrm>
        </p:grpSpPr>
        <p:sp>
          <p:nvSpPr>
            <p:cNvPr id="176" name="Freeform 13">
              <a:extLst>
                <a:ext uri="{FF2B5EF4-FFF2-40B4-BE49-F238E27FC236}">
                  <a16:creationId xmlns:a16="http://schemas.microsoft.com/office/drawing/2014/main" id="{81AF611C-A4E4-4955-B919-FE508FE957A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8018" y="5720788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7" name="Freeform 13">
              <a:extLst>
                <a:ext uri="{FF2B5EF4-FFF2-40B4-BE49-F238E27FC236}">
                  <a16:creationId xmlns:a16="http://schemas.microsoft.com/office/drawing/2014/main" id="{508716FF-5059-43A5-8DD7-A08DE0CFBFFA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4673" y="5720787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8" name="Freeform 13">
              <a:extLst>
                <a:ext uri="{FF2B5EF4-FFF2-40B4-BE49-F238E27FC236}">
                  <a16:creationId xmlns:a16="http://schemas.microsoft.com/office/drawing/2014/main" id="{0893EAF4-841D-461D-B85E-B114022EDC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1539" y="5720788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9" name="Freeform 13">
              <a:extLst>
                <a:ext uri="{FF2B5EF4-FFF2-40B4-BE49-F238E27FC236}">
                  <a16:creationId xmlns:a16="http://schemas.microsoft.com/office/drawing/2014/main" id="{D2D808C4-0BA3-4710-B68D-9728EE5402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8194" y="5720787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0" name="Freeform 13">
              <a:extLst>
                <a:ext uri="{FF2B5EF4-FFF2-40B4-BE49-F238E27FC236}">
                  <a16:creationId xmlns:a16="http://schemas.microsoft.com/office/drawing/2014/main" id="{2F086940-3D63-4DED-88D0-B50B972A74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4849" y="5720786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/>
            </a:p>
          </p:txBody>
        </p:sp>
      </p:grp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A32FCDF-DDDC-4AB8-8325-6AF89F04DA8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2FC96F7-76DD-4F97-A097-DA0A5821B60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D6EF68A3-1883-419E-9B1C-A995EED4200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2046356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2" grpId="0"/>
      <p:bldP spid="143" grpId="0"/>
      <p:bldP spid="144" grpId="0"/>
      <p:bldP spid="145" grpId="0"/>
      <p:bldP spid="146" grpId="0"/>
      <p:bldP spid="147" grpId="0"/>
      <p:bldP spid="148" grpId="0"/>
      <p:bldP spid="149" grpId="0"/>
      <p:bldP spid="15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2950C67-6A6C-42DD-86FB-7D91DF60298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020E779-6879-4AD1-AEB4-0C21625A77EA}"/>
              </a:ext>
            </a:extLst>
          </p:cNvPr>
          <p:cNvSpPr/>
          <p:nvPr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81C005C-C4F3-4501-A3D5-5C5B6E38B1D7}"/>
              </a:ext>
            </a:extLst>
          </p:cNvPr>
          <p:cNvSpPr/>
          <p:nvPr/>
        </p:nvSpPr>
        <p:spPr>
          <a:xfrm>
            <a:off x="11193779" y="141168"/>
            <a:ext cx="720000" cy="26289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accent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85CC902-60ED-4BEB-84E5-FB780DD85A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OUR PRICELIST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3D82AC7-8753-4461-8883-C830967591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>
                <a:solidFill>
                  <a:schemeClr val="accent1"/>
                </a:solidFill>
              </a:rPr>
              <a:pPr/>
              <a:t>22</a:t>
            </a:fld>
            <a:endParaRPr lang="en-US">
              <a:solidFill>
                <a:schemeClr val="accent1"/>
              </a:solidFill>
            </a:endParaRP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E1FDFE37-1B42-4746-8384-758BF06E612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613E591-6FE6-4DF7-AA58-042B4D6B25F5}"/>
              </a:ext>
            </a:extLst>
          </p:cNvPr>
          <p:cNvSpPr txBox="1"/>
          <p:nvPr/>
        </p:nvSpPr>
        <p:spPr>
          <a:xfrm>
            <a:off x="11208176" y="149503"/>
            <a:ext cx="4764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dirty="0">
                <a:solidFill>
                  <a:schemeClr val="accent1"/>
                </a:solidFill>
              </a:rPr>
              <a:t>page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F957840-6984-43AA-B54C-678DDB95ED81}"/>
              </a:ext>
            </a:extLst>
          </p:cNvPr>
          <p:cNvSpPr/>
          <p:nvPr/>
        </p:nvSpPr>
        <p:spPr>
          <a:xfrm>
            <a:off x="4651674" y="1851679"/>
            <a:ext cx="2888650" cy="4102149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34D715C-7462-4287-A561-3D9371EF3968}"/>
              </a:ext>
            </a:extLst>
          </p:cNvPr>
          <p:cNvSpPr/>
          <p:nvPr/>
        </p:nvSpPr>
        <p:spPr>
          <a:xfrm>
            <a:off x="8292166" y="1851677"/>
            <a:ext cx="2888650" cy="4102149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F971052-E38A-493A-A127-B457B6F44AAA}"/>
              </a:ext>
            </a:extLst>
          </p:cNvPr>
          <p:cNvSpPr/>
          <p:nvPr/>
        </p:nvSpPr>
        <p:spPr>
          <a:xfrm>
            <a:off x="1011184" y="1851678"/>
            <a:ext cx="2888650" cy="4102149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AAD8650-10A8-4A30-B8FD-561D81740E19}"/>
              </a:ext>
            </a:extLst>
          </p:cNvPr>
          <p:cNvSpPr txBox="1"/>
          <p:nvPr/>
        </p:nvSpPr>
        <p:spPr>
          <a:xfrm>
            <a:off x="1902313" y="2122426"/>
            <a:ext cx="11063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2"/>
                </a:solidFill>
                <a:latin typeface="+mj-lt"/>
              </a:rPr>
              <a:t>Basic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CC26523-CDA8-4EE0-9ADD-2610455BE489}"/>
              </a:ext>
            </a:extLst>
          </p:cNvPr>
          <p:cNvSpPr txBox="1"/>
          <p:nvPr/>
        </p:nvSpPr>
        <p:spPr>
          <a:xfrm>
            <a:off x="1590940" y="2661043"/>
            <a:ext cx="1729138" cy="3596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1"/>
                </a:solidFill>
              </a:rPr>
              <a:t>Consulting Pack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BDD3031-A299-486E-AF15-5607A011949E}"/>
              </a:ext>
            </a:extLst>
          </p:cNvPr>
          <p:cNvSpPr txBox="1"/>
          <p:nvPr/>
        </p:nvSpPr>
        <p:spPr>
          <a:xfrm>
            <a:off x="1290675" y="3241273"/>
            <a:ext cx="2329669" cy="19972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tx2"/>
                </a:solidFill>
              </a:rPr>
              <a:t>-</a:t>
            </a:r>
          </a:p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tx2"/>
                </a:solidFill>
              </a:rPr>
              <a:t>-</a:t>
            </a:r>
          </a:p>
          <a:p>
            <a:pPr algn="ctr">
              <a:lnSpc>
                <a:spcPct val="150000"/>
              </a:lnSpc>
            </a:pPr>
            <a:endParaRPr lang="en-US" sz="1400" dirty="0">
              <a:solidFill>
                <a:schemeClr val="tx2"/>
              </a:solidFill>
            </a:endParaRP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A42C9FCF-CC22-4116-AC25-A4EE3F1C5874}"/>
              </a:ext>
            </a:extLst>
          </p:cNvPr>
          <p:cNvCxnSpPr/>
          <p:nvPr/>
        </p:nvCxnSpPr>
        <p:spPr>
          <a:xfrm>
            <a:off x="1290675" y="3134058"/>
            <a:ext cx="2329669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C8FB8171-3BE3-4843-8DC2-5793EECEA315}"/>
              </a:ext>
            </a:extLst>
          </p:cNvPr>
          <p:cNvSpPr txBox="1"/>
          <p:nvPr/>
        </p:nvSpPr>
        <p:spPr>
          <a:xfrm>
            <a:off x="5255865" y="2122427"/>
            <a:ext cx="16802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err="1">
                <a:solidFill>
                  <a:schemeClr val="tx2"/>
                </a:solidFill>
                <a:latin typeface="+mj-lt"/>
              </a:rPr>
              <a:t>Standart</a:t>
            </a:r>
            <a:endParaRPr lang="en-US" sz="2800" b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1F5C1FD-8618-4F5B-B08A-BFE82AF42B23}"/>
              </a:ext>
            </a:extLst>
          </p:cNvPr>
          <p:cNvSpPr txBox="1"/>
          <p:nvPr/>
        </p:nvSpPr>
        <p:spPr>
          <a:xfrm>
            <a:off x="5231430" y="2661045"/>
            <a:ext cx="1729138" cy="3596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1"/>
                </a:solidFill>
              </a:rPr>
              <a:t>Consulting Pack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A903B4F7-2C8B-4793-8742-CFA20094B3CA}"/>
              </a:ext>
            </a:extLst>
          </p:cNvPr>
          <p:cNvCxnSpPr/>
          <p:nvPr/>
        </p:nvCxnSpPr>
        <p:spPr>
          <a:xfrm>
            <a:off x="4931165" y="3134060"/>
            <a:ext cx="2329669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242B903F-68B5-4706-9B3D-C4534691C3D3}"/>
              </a:ext>
            </a:extLst>
          </p:cNvPr>
          <p:cNvSpPr txBox="1"/>
          <p:nvPr/>
        </p:nvSpPr>
        <p:spPr>
          <a:xfrm>
            <a:off x="8789758" y="2122424"/>
            <a:ext cx="18934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2"/>
                </a:solidFill>
                <a:latin typeface="+mj-lt"/>
              </a:rPr>
              <a:t>Complete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3FD0324-AB09-41C0-B76E-25B2E1787F2B}"/>
              </a:ext>
            </a:extLst>
          </p:cNvPr>
          <p:cNvSpPr txBox="1"/>
          <p:nvPr/>
        </p:nvSpPr>
        <p:spPr>
          <a:xfrm>
            <a:off x="8871922" y="2661043"/>
            <a:ext cx="1729138" cy="3596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1"/>
                </a:solidFill>
              </a:rPr>
              <a:t>Consulting Pack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508091FE-F3A9-4B82-A443-25A70F088BB9}"/>
              </a:ext>
            </a:extLst>
          </p:cNvPr>
          <p:cNvCxnSpPr/>
          <p:nvPr/>
        </p:nvCxnSpPr>
        <p:spPr>
          <a:xfrm>
            <a:off x="8571657" y="3134058"/>
            <a:ext cx="2329669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B1FE160E-E65C-4FB2-8627-CBFAE1FB18D4}"/>
              </a:ext>
            </a:extLst>
          </p:cNvPr>
          <p:cNvSpPr/>
          <p:nvPr/>
        </p:nvSpPr>
        <p:spPr>
          <a:xfrm>
            <a:off x="5362918" y="5101073"/>
            <a:ext cx="1466162" cy="57581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200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A889C0A8-AE85-404A-BD51-62F47A5012FF}"/>
              </a:ext>
            </a:extLst>
          </p:cNvPr>
          <p:cNvSpPr/>
          <p:nvPr/>
        </p:nvSpPr>
        <p:spPr>
          <a:xfrm>
            <a:off x="1722428" y="5101073"/>
            <a:ext cx="1466162" cy="57581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200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D7B65D73-5736-46C2-93D1-5C5E56A3B329}"/>
              </a:ext>
            </a:extLst>
          </p:cNvPr>
          <p:cNvSpPr/>
          <p:nvPr/>
        </p:nvSpPr>
        <p:spPr>
          <a:xfrm>
            <a:off x="9003410" y="5101073"/>
            <a:ext cx="1466162" cy="57581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200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946EFF1-0148-4A99-89F9-35DBBD70FFCF}"/>
              </a:ext>
            </a:extLst>
          </p:cNvPr>
          <p:cNvSpPr txBox="1"/>
          <p:nvPr/>
        </p:nvSpPr>
        <p:spPr>
          <a:xfrm>
            <a:off x="2071429" y="5188924"/>
            <a:ext cx="7681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+mj-lt"/>
              </a:rPr>
              <a:t>$129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1FB0836-D0A1-42F5-BF0E-1C66EED7D3CF}"/>
              </a:ext>
            </a:extLst>
          </p:cNvPr>
          <p:cNvSpPr txBox="1"/>
          <p:nvPr/>
        </p:nvSpPr>
        <p:spPr>
          <a:xfrm>
            <a:off x="5708713" y="5188924"/>
            <a:ext cx="7745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+mj-lt"/>
              </a:rPr>
              <a:t>$199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BDBB8C5-55E0-45DD-AEDF-EB2516EDC1B5}"/>
              </a:ext>
            </a:extLst>
          </p:cNvPr>
          <p:cNvSpPr txBox="1"/>
          <p:nvPr/>
        </p:nvSpPr>
        <p:spPr>
          <a:xfrm>
            <a:off x="9344396" y="5188924"/>
            <a:ext cx="7841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+mj-lt"/>
              </a:rPr>
              <a:t>$259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9235AE20-F6C8-4B15-834C-B5D9462D9468}"/>
              </a:ext>
            </a:extLst>
          </p:cNvPr>
          <p:cNvSpPr/>
          <p:nvPr/>
        </p:nvSpPr>
        <p:spPr>
          <a:xfrm>
            <a:off x="5439920" y="1627981"/>
            <a:ext cx="1312158" cy="42802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D" sz="140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AD83248-D71E-409F-A0A0-2FBBD2F414C2}"/>
              </a:ext>
            </a:extLst>
          </p:cNvPr>
          <p:cNvSpPr txBox="1"/>
          <p:nvPr/>
        </p:nvSpPr>
        <p:spPr>
          <a:xfrm>
            <a:off x="5543604" y="1693283"/>
            <a:ext cx="11047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Best seller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91E5490-AE23-4F6C-8F49-32E61668EA3B}"/>
              </a:ext>
            </a:extLst>
          </p:cNvPr>
          <p:cNvSpPr txBox="1"/>
          <p:nvPr/>
        </p:nvSpPr>
        <p:spPr>
          <a:xfrm>
            <a:off x="4931165" y="3241273"/>
            <a:ext cx="2329669" cy="19972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tx2"/>
                </a:solidFill>
              </a:rPr>
              <a:t>-</a:t>
            </a:r>
          </a:p>
          <a:p>
            <a:pPr algn="ctr">
              <a:lnSpc>
                <a:spcPct val="150000"/>
              </a:lnSpc>
            </a:pP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CFDA305-709F-44D7-8EC6-2ED39432D704}"/>
              </a:ext>
            </a:extLst>
          </p:cNvPr>
          <p:cNvSpPr txBox="1"/>
          <p:nvPr/>
        </p:nvSpPr>
        <p:spPr>
          <a:xfrm>
            <a:off x="8571657" y="3241273"/>
            <a:ext cx="2329669" cy="19972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endParaRPr lang="en-US" sz="1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0816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500"/>
                            </p:stCondLst>
                            <p:childTnLst>
                              <p:par>
                                <p:cTn id="6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0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45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5500"/>
                            </p:stCondLst>
                            <p:childTnLst>
                              <p:par>
                                <p:cTn id="10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" grpId="0"/>
      <p:bldP spid="11" grpId="0" build="p"/>
      <p:bldP spid="16" grpId="0" animBg="1"/>
      <p:bldP spid="17" grpId="0" animBg="1"/>
      <p:bldP spid="18" grpId="0" animBg="1"/>
      <p:bldP spid="19" grpId="0"/>
      <p:bldP spid="20" grpId="0"/>
      <p:bldP spid="21" grpId="0"/>
      <p:bldP spid="23" grpId="0"/>
      <p:bldP spid="24" grpId="0"/>
      <p:bldP spid="26" grpId="0"/>
      <p:bldP spid="27" grpId="0"/>
      <p:bldP spid="29" grpId="0" animBg="1"/>
      <p:bldP spid="30" grpId="0" animBg="1"/>
      <p:bldP spid="31" grpId="0" animBg="1"/>
      <p:bldP spid="32" grpId="0"/>
      <p:bldP spid="33" grpId="0"/>
      <p:bldP spid="34" grpId="0"/>
      <p:bldP spid="35" grpId="0" animBg="1"/>
      <p:bldP spid="36" grpId="0"/>
      <p:bldP spid="37" grpId="0"/>
      <p:bldP spid="3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bg1"/>
          </a:fgClr>
          <a:bgClr>
            <a:schemeClr val="accent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C46EB25-D15A-4C86-BDE5-378753B5557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0B75EA7-9A32-416B-ADAC-8E3E8225B3E5}"/>
              </a:ext>
            </a:extLst>
          </p:cNvPr>
          <p:cNvSpPr/>
          <p:nvPr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4BCF408-2A66-4D7C-8DBC-CF09E51FA633}"/>
              </a:ext>
            </a:extLst>
          </p:cNvPr>
          <p:cNvSpPr/>
          <p:nvPr/>
        </p:nvSpPr>
        <p:spPr>
          <a:xfrm>
            <a:off x="1823584" y="3663224"/>
            <a:ext cx="8544832" cy="7042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ID" sz="1400" dirty="0">
                <a:solidFill>
                  <a:schemeClr val="accent1"/>
                </a:solidFill>
              </a:rPr>
              <a:t>Competently procrastinate client </a:t>
            </a:r>
            <a:r>
              <a:rPr lang="en-ID" sz="1400" dirty="0" err="1">
                <a:solidFill>
                  <a:schemeClr val="accent1"/>
                </a:solidFill>
              </a:rPr>
              <a:t>centered</a:t>
            </a:r>
            <a:r>
              <a:rPr lang="en-ID" sz="1400" dirty="0">
                <a:solidFill>
                  <a:schemeClr val="accent1"/>
                </a:solidFill>
              </a:rPr>
              <a:t> services whereas cooperative portals and parallel task infrastructures whereas sound outside the box thinking backward compatible meta services. </a:t>
            </a:r>
          </a:p>
        </p:txBody>
      </p:sp>
      <p:sp>
        <p:nvSpPr>
          <p:cNvPr id="20" name="TextBox 23">
            <a:extLst>
              <a:ext uri="{FF2B5EF4-FFF2-40B4-BE49-F238E27FC236}">
                <a16:creationId xmlns:a16="http://schemas.microsoft.com/office/drawing/2014/main" id="{842F8A2B-522E-402C-8F99-1736995573FD}"/>
              </a:ext>
            </a:extLst>
          </p:cNvPr>
          <p:cNvSpPr txBox="1"/>
          <p:nvPr/>
        </p:nvSpPr>
        <p:spPr>
          <a:xfrm>
            <a:off x="3160894" y="2967045"/>
            <a:ext cx="58702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4400" b="1" dirty="0">
                <a:solidFill>
                  <a:schemeClr val="accent1"/>
                </a:solidFill>
                <a:latin typeface="+mj-lt"/>
              </a:rPr>
              <a:t>SECTION BREAK</a:t>
            </a:r>
            <a:endParaRPr lang="id-ID" sz="44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27615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9" grpId="0"/>
      <p:bldP spid="2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744C21-FD70-414E-AFAF-6269E2C45AE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5" name="Slide Number Placeholder 2">
            <a:extLst>
              <a:ext uri="{FF2B5EF4-FFF2-40B4-BE49-F238E27FC236}">
                <a16:creationId xmlns:a16="http://schemas.microsoft.com/office/drawing/2014/main" id="{73285B9A-39B0-41CE-85CD-D9EB8DC255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/>
          <a:p>
            <a:fld id="{E3813BF9-5145-4417-B95D-FA8627973885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17C693A-CD8C-4E70-A536-F553903EA1ED}"/>
              </a:ext>
            </a:extLst>
          </p:cNvPr>
          <p:cNvSpPr txBox="1"/>
          <p:nvPr/>
        </p:nvSpPr>
        <p:spPr>
          <a:xfrm>
            <a:off x="6043296" y="2016818"/>
            <a:ext cx="29826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latin typeface="+mj-lt"/>
              </a:rPr>
              <a:t>Content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EF8A95B-6500-4BE7-BACA-BC7F7BAE2F93}"/>
              </a:ext>
            </a:extLst>
          </p:cNvPr>
          <p:cNvSpPr/>
          <p:nvPr/>
        </p:nvSpPr>
        <p:spPr>
          <a:xfrm>
            <a:off x="6043296" y="2286488"/>
            <a:ext cx="5559424" cy="7050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/>
              <a:t>Please put your awesome words to change this one as we use the Lorem ipsum dolor sit </a:t>
            </a:r>
            <a:r>
              <a:rPr lang="en-US" sz="1400" dirty="0" err="1"/>
              <a:t>amet</a:t>
            </a:r>
            <a:r>
              <a:rPr lang="en-US" sz="1400" dirty="0"/>
              <a:t>.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 do.</a:t>
            </a:r>
            <a:endParaRPr lang="en-US" sz="1400" b="1" dirty="0">
              <a:latin typeface="Signika Negative" pitchFamily="2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9993F86-A5A4-4148-B2F2-E5F0BBA53398}"/>
              </a:ext>
            </a:extLst>
          </p:cNvPr>
          <p:cNvSpPr txBox="1"/>
          <p:nvPr/>
        </p:nvSpPr>
        <p:spPr>
          <a:xfrm>
            <a:off x="6627210" y="3233648"/>
            <a:ext cx="5725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+mj-lt"/>
              </a:rPr>
              <a:t>Files</a:t>
            </a:r>
            <a:endParaRPr lang="id-ID" sz="1400" b="1" dirty="0"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3784617-07A2-481A-9CAE-6FC6D2B68DB8}"/>
              </a:ext>
            </a:extLst>
          </p:cNvPr>
          <p:cNvSpPr txBox="1"/>
          <p:nvPr/>
        </p:nvSpPr>
        <p:spPr>
          <a:xfrm>
            <a:off x="6627211" y="3434195"/>
            <a:ext cx="2086280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/>
              <a:t>Suitable for all category</a:t>
            </a:r>
            <a:r>
              <a:rPr lang="en-US" sz="1200" dirty="0"/>
              <a:t>, </a:t>
            </a:r>
            <a:r>
              <a:rPr lang="en-US" sz="1200" dirty="0" err="1"/>
              <a:t>Lorem</a:t>
            </a:r>
            <a:r>
              <a:rPr lang="en-US" sz="1200" dirty="0"/>
              <a:t> </a:t>
            </a:r>
            <a:r>
              <a:rPr lang="en-US" sz="1200" dirty="0" err="1"/>
              <a:t>Ipsum</a:t>
            </a:r>
            <a:r>
              <a:rPr lang="en-US" sz="1200" dirty="0"/>
              <a:t> is not simply random text.</a:t>
            </a:r>
            <a:r>
              <a:rPr lang="id-ID" sz="1200" dirty="0"/>
              <a:t> </a:t>
            </a:r>
            <a:endParaRPr lang="en-US" sz="1200" b="1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63F3FFC-CAFC-490F-9CD9-089E01325679}"/>
              </a:ext>
            </a:extLst>
          </p:cNvPr>
          <p:cNvSpPr txBox="1"/>
          <p:nvPr/>
        </p:nvSpPr>
        <p:spPr>
          <a:xfrm>
            <a:off x="6627210" y="4545233"/>
            <a:ext cx="6815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+mj-lt"/>
              </a:rPr>
              <a:t>Listen</a:t>
            </a:r>
            <a:endParaRPr lang="id-ID" sz="1400" b="1" dirty="0"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1E4289D-4602-4C2C-8D85-9814560277B2}"/>
              </a:ext>
            </a:extLst>
          </p:cNvPr>
          <p:cNvSpPr txBox="1"/>
          <p:nvPr/>
        </p:nvSpPr>
        <p:spPr>
          <a:xfrm>
            <a:off x="6627211" y="4735620"/>
            <a:ext cx="2086280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/>
              <a:t>Suitable for all category</a:t>
            </a:r>
            <a:r>
              <a:rPr lang="en-US" sz="1200" dirty="0"/>
              <a:t>, </a:t>
            </a:r>
            <a:r>
              <a:rPr lang="en-US" sz="1200" dirty="0" err="1"/>
              <a:t>Lorem</a:t>
            </a:r>
            <a:r>
              <a:rPr lang="en-US" sz="1200" dirty="0"/>
              <a:t> </a:t>
            </a:r>
            <a:r>
              <a:rPr lang="en-US" sz="1200" dirty="0" err="1"/>
              <a:t>Ipsum</a:t>
            </a:r>
            <a:r>
              <a:rPr lang="en-US" sz="1200" dirty="0"/>
              <a:t> is not simply random text.</a:t>
            </a:r>
            <a:r>
              <a:rPr lang="id-ID" sz="1200" dirty="0"/>
              <a:t> </a:t>
            </a:r>
            <a:endParaRPr lang="en-US" sz="1200" b="1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4389ADB-2048-46C8-8116-1842F1422ABE}"/>
              </a:ext>
            </a:extLst>
          </p:cNvPr>
          <p:cNvSpPr txBox="1"/>
          <p:nvPr/>
        </p:nvSpPr>
        <p:spPr>
          <a:xfrm>
            <a:off x="9516440" y="3229565"/>
            <a:ext cx="5725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+mj-lt"/>
              </a:rPr>
              <a:t>Files</a:t>
            </a:r>
            <a:endParaRPr lang="id-ID" sz="1400" b="1" dirty="0"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B9B7326-B382-439E-8549-2DD7E2A95799}"/>
              </a:ext>
            </a:extLst>
          </p:cNvPr>
          <p:cNvSpPr txBox="1"/>
          <p:nvPr/>
        </p:nvSpPr>
        <p:spPr>
          <a:xfrm>
            <a:off x="9516441" y="3430112"/>
            <a:ext cx="2086280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/>
              <a:t>Suitable for all category</a:t>
            </a:r>
            <a:r>
              <a:rPr lang="en-US" sz="1200" dirty="0"/>
              <a:t>, </a:t>
            </a:r>
            <a:r>
              <a:rPr lang="en-US" sz="1200" dirty="0" err="1"/>
              <a:t>Lorem</a:t>
            </a:r>
            <a:r>
              <a:rPr lang="en-US" sz="1200" dirty="0"/>
              <a:t> </a:t>
            </a:r>
            <a:r>
              <a:rPr lang="en-US" sz="1200" dirty="0" err="1"/>
              <a:t>Ipsum</a:t>
            </a:r>
            <a:r>
              <a:rPr lang="en-US" sz="1200" dirty="0"/>
              <a:t> is not simply random text.</a:t>
            </a:r>
            <a:r>
              <a:rPr lang="id-ID" sz="1200" dirty="0"/>
              <a:t> </a:t>
            </a:r>
            <a:endParaRPr lang="en-US" sz="1200" b="1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3F27157-36C2-4A51-924E-7790384428D6}"/>
              </a:ext>
            </a:extLst>
          </p:cNvPr>
          <p:cNvSpPr txBox="1"/>
          <p:nvPr/>
        </p:nvSpPr>
        <p:spPr>
          <a:xfrm>
            <a:off x="9516440" y="4541150"/>
            <a:ext cx="6815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+mj-lt"/>
              </a:rPr>
              <a:t>Listen</a:t>
            </a:r>
            <a:endParaRPr lang="id-ID" sz="1400" b="1" dirty="0"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EF2DC0B-DD9D-491D-9677-41DCDFDA306C}"/>
              </a:ext>
            </a:extLst>
          </p:cNvPr>
          <p:cNvSpPr txBox="1"/>
          <p:nvPr/>
        </p:nvSpPr>
        <p:spPr>
          <a:xfrm>
            <a:off x="9516441" y="4731537"/>
            <a:ext cx="2086280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/>
              <a:t>Suitable for all category</a:t>
            </a:r>
            <a:r>
              <a:rPr lang="en-US" sz="1200" dirty="0"/>
              <a:t>, </a:t>
            </a:r>
            <a:r>
              <a:rPr lang="en-US" sz="1200" dirty="0" err="1"/>
              <a:t>Lorem</a:t>
            </a:r>
            <a:r>
              <a:rPr lang="en-US" sz="1200" dirty="0"/>
              <a:t> </a:t>
            </a:r>
            <a:r>
              <a:rPr lang="en-US" sz="1200" dirty="0" err="1"/>
              <a:t>Ipsum</a:t>
            </a:r>
            <a:r>
              <a:rPr lang="en-US" sz="1200" dirty="0"/>
              <a:t> is not simply random text.</a:t>
            </a:r>
            <a:r>
              <a:rPr lang="id-ID" sz="1200" dirty="0"/>
              <a:t> </a:t>
            </a:r>
            <a:endParaRPr lang="en-US" sz="1200" b="1" dirty="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0075A223-8DB1-4282-8459-A74956C93AD1}"/>
              </a:ext>
            </a:extLst>
          </p:cNvPr>
          <p:cNvSpPr/>
          <p:nvPr/>
        </p:nvSpPr>
        <p:spPr>
          <a:xfrm>
            <a:off x="2423338" y="2072640"/>
            <a:ext cx="1674342" cy="1287844"/>
          </a:xfrm>
          <a:custGeom>
            <a:avLst/>
            <a:gdLst>
              <a:gd name="connsiteX0" fmla="*/ 0 w 1788021"/>
              <a:gd name="connsiteY0" fmla="*/ 1287844 h 1287844"/>
              <a:gd name="connsiteX1" fmla="*/ 894008 w 1788021"/>
              <a:gd name="connsiteY1" fmla="*/ 0 h 1287844"/>
              <a:gd name="connsiteX2" fmla="*/ 894013 w 1788021"/>
              <a:gd name="connsiteY2" fmla="*/ 0 h 1287844"/>
              <a:gd name="connsiteX3" fmla="*/ 1788021 w 1788021"/>
              <a:gd name="connsiteY3" fmla="*/ 1287844 h 1287844"/>
              <a:gd name="connsiteX4" fmla="*/ 0 w 1788021"/>
              <a:gd name="connsiteY4" fmla="*/ 1287844 h 12878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8021" h="1287844">
                <a:moveTo>
                  <a:pt x="0" y="1287844"/>
                </a:moveTo>
                <a:lnTo>
                  <a:pt x="894008" y="0"/>
                </a:lnTo>
                <a:lnTo>
                  <a:pt x="894013" y="0"/>
                </a:lnTo>
                <a:lnTo>
                  <a:pt x="1788021" y="1287844"/>
                </a:lnTo>
                <a:lnTo>
                  <a:pt x="0" y="1287844"/>
                </a:lnTo>
                <a:close/>
              </a:path>
            </a:pathLst>
          </a:custGeom>
          <a:solidFill>
            <a:schemeClr val="accent4"/>
          </a:solidFill>
          <a:ln w="6350"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240" tIns="457200" rIns="15240" bIns="91440" numCol="1" spcCol="1270" anchor="ctr" anchorCtr="0">
            <a:noAutofit/>
          </a:bodyPr>
          <a:lstStyle/>
          <a:p>
            <a:pPr marL="0" lvl="0" indent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200" b="1" kern="1200" dirty="0">
              <a:solidFill>
                <a:srgbClr val="FFFFFF"/>
              </a:solidFill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FF8C3871-80E0-4BF0-BD28-C8CD66BE3875}"/>
              </a:ext>
            </a:extLst>
          </p:cNvPr>
          <p:cNvSpPr/>
          <p:nvPr/>
        </p:nvSpPr>
        <p:spPr>
          <a:xfrm>
            <a:off x="1893334" y="3380804"/>
            <a:ext cx="2734348" cy="815318"/>
          </a:xfrm>
          <a:custGeom>
            <a:avLst/>
            <a:gdLst>
              <a:gd name="connsiteX0" fmla="*/ 0 w 2919996"/>
              <a:gd name="connsiteY0" fmla="*/ 815318 h 815318"/>
              <a:gd name="connsiteX1" fmla="*/ 565986 w 2919996"/>
              <a:gd name="connsiteY1" fmla="*/ 0 h 815318"/>
              <a:gd name="connsiteX2" fmla="*/ 2354010 w 2919996"/>
              <a:gd name="connsiteY2" fmla="*/ 0 h 815318"/>
              <a:gd name="connsiteX3" fmla="*/ 2919996 w 2919996"/>
              <a:gd name="connsiteY3" fmla="*/ 815318 h 815318"/>
              <a:gd name="connsiteX4" fmla="*/ 0 w 2919996"/>
              <a:gd name="connsiteY4" fmla="*/ 815318 h 815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19996" h="815318">
                <a:moveTo>
                  <a:pt x="0" y="815318"/>
                </a:moveTo>
                <a:lnTo>
                  <a:pt x="565986" y="0"/>
                </a:lnTo>
                <a:lnTo>
                  <a:pt x="2354010" y="0"/>
                </a:lnTo>
                <a:lnTo>
                  <a:pt x="2919996" y="815318"/>
                </a:lnTo>
                <a:lnTo>
                  <a:pt x="0" y="815318"/>
                </a:lnTo>
                <a:close/>
              </a:path>
            </a:pathLst>
          </a:custGeom>
          <a:solidFill>
            <a:schemeClr val="accent3"/>
          </a:solidFill>
          <a:ln w="6350"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26240" tIns="15240" rIns="526239" bIns="91440" numCol="1" spcCol="1270" anchor="ctr" anchorCtr="0">
            <a:noAutofit/>
          </a:bodyPr>
          <a:lstStyle/>
          <a:p>
            <a:pPr marL="0" lvl="0" indent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200" b="1" kern="1200" dirty="0">
              <a:solidFill>
                <a:srgbClr val="FFFFFF"/>
              </a:solidFill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4DB75233-9F2A-40BA-BB11-F055789504BC}"/>
              </a:ext>
            </a:extLst>
          </p:cNvPr>
          <p:cNvSpPr/>
          <p:nvPr/>
        </p:nvSpPr>
        <p:spPr>
          <a:xfrm>
            <a:off x="1363332" y="4216442"/>
            <a:ext cx="3794354" cy="815318"/>
          </a:xfrm>
          <a:custGeom>
            <a:avLst/>
            <a:gdLst>
              <a:gd name="connsiteX0" fmla="*/ 0 w 4051971"/>
              <a:gd name="connsiteY0" fmla="*/ 815318 h 815318"/>
              <a:gd name="connsiteX1" fmla="*/ 565986 w 4051971"/>
              <a:gd name="connsiteY1" fmla="*/ 0 h 815318"/>
              <a:gd name="connsiteX2" fmla="*/ 3485985 w 4051971"/>
              <a:gd name="connsiteY2" fmla="*/ 0 h 815318"/>
              <a:gd name="connsiteX3" fmla="*/ 4051971 w 4051971"/>
              <a:gd name="connsiteY3" fmla="*/ 815318 h 815318"/>
              <a:gd name="connsiteX4" fmla="*/ 0 w 4051971"/>
              <a:gd name="connsiteY4" fmla="*/ 815318 h 815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51971" h="815318">
                <a:moveTo>
                  <a:pt x="0" y="815318"/>
                </a:moveTo>
                <a:lnTo>
                  <a:pt x="565986" y="0"/>
                </a:lnTo>
                <a:lnTo>
                  <a:pt x="3485985" y="0"/>
                </a:lnTo>
                <a:lnTo>
                  <a:pt x="4051971" y="815318"/>
                </a:lnTo>
                <a:lnTo>
                  <a:pt x="0" y="815318"/>
                </a:lnTo>
                <a:close/>
              </a:path>
            </a:pathLst>
          </a:custGeom>
          <a:solidFill>
            <a:schemeClr val="accent2"/>
          </a:solidFill>
          <a:ln w="6350"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24335" tIns="15240" rIns="724335" bIns="91440" numCol="1" spcCol="1270" anchor="ctr" anchorCtr="0">
            <a:noAutofit/>
          </a:bodyPr>
          <a:lstStyle/>
          <a:p>
            <a:pPr marL="0" lvl="0" indent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200" b="1" kern="1200" dirty="0">
              <a:solidFill>
                <a:srgbClr val="FFFFFF"/>
              </a:solidFill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43FF2768-01D0-46B4-A7E0-383A4044AB15}"/>
              </a:ext>
            </a:extLst>
          </p:cNvPr>
          <p:cNvSpPr/>
          <p:nvPr/>
        </p:nvSpPr>
        <p:spPr>
          <a:xfrm>
            <a:off x="833328" y="5052081"/>
            <a:ext cx="4854360" cy="815318"/>
          </a:xfrm>
          <a:custGeom>
            <a:avLst/>
            <a:gdLst>
              <a:gd name="connsiteX0" fmla="*/ 0 w 5183946"/>
              <a:gd name="connsiteY0" fmla="*/ 815318 h 815318"/>
              <a:gd name="connsiteX1" fmla="*/ 565986 w 5183946"/>
              <a:gd name="connsiteY1" fmla="*/ 0 h 815318"/>
              <a:gd name="connsiteX2" fmla="*/ 4617960 w 5183946"/>
              <a:gd name="connsiteY2" fmla="*/ 0 h 815318"/>
              <a:gd name="connsiteX3" fmla="*/ 5183946 w 5183946"/>
              <a:gd name="connsiteY3" fmla="*/ 815318 h 815318"/>
              <a:gd name="connsiteX4" fmla="*/ 0 w 5183946"/>
              <a:gd name="connsiteY4" fmla="*/ 815318 h 815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83946" h="815318">
                <a:moveTo>
                  <a:pt x="0" y="815318"/>
                </a:moveTo>
                <a:lnTo>
                  <a:pt x="565986" y="0"/>
                </a:lnTo>
                <a:lnTo>
                  <a:pt x="4617960" y="0"/>
                </a:lnTo>
                <a:lnTo>
                  <a:pt x="5183946" y="815318"/>
                </a:lnTo>
                <a:lnTo>
                  <a:pt x="0" y="815318"/>
                </a:lnTo>
                <a:close/>
              </a:path>
            </a:pathLst>
          </a:custGeom>
          <a:solidFill>
            <a:schemeClr val="accent1"/>
          </a:solidFill>
          <a:ln w="6350"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22430" tIns="15240" rIns="922432" bIns="91440" numCol="1" spcCol="1270" anchor="ctr" anchorCtr="0">
            <a:noAutofit/>
          </a:bodyPr>
          <a:lstStyle/>
          <a:p>
            <a:pPr marL="0" lvl="0" indent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200" b="1" kern="1200" dirty="0">
              <a:solidFill>
                <a:srgbClr val="FFFFFF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7906854-AF07-41BB-9EEB-D91AE7484430}"/>
              </a:ext>
            </a:extLst>
          </p:cNvPr>
          <p:cNvSpPr txBox="1"/>
          <p:nvPr/>
        </p:nvSpPr>
        <p:spPr>
          <a:xfrm>
            <a:off x="2680188" y="5290463"/>
            <a:ext cx="11606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6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id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34BAD75-89A8-4B3B-BC5C-F1CAD96729C4}"/>
              </a:ext>
            </a:extLst>
          </p:cNvPr>
          <p:cNvSpPr txBox="1"/>
          <p:nvPr/>
        </p:nvSpPr>
        <p:spPr>
          <a:xfrm>
            <a:off x="2680188" y="4478965"/>
            <a:ext cx="11606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6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id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3220E0D-13E1-4991-B272-A8F3A24B07DB}"/>
              </a:ext>
            </a:extLst>
          </p:cNvPr>
          <p:cNvSpPr txBox="1"/>
          <p:nvPr/>
        </p:nvSpPr>
        <p:spPr>
          <a:xfrm>
            <a:off x="2680188" y="3631256"/>
            <a:ext cx="11606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6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id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35540F8-A41F-438D-83E4-F039EA301EAD}"/>
              </a:ext>
            </a:extLst>
          </p:cNvPr>
          <p:cNvSpPr txBox="1"/>
          <p:nvPr/>
        </p:nvSpPr>
        <p:spPr>
          <a:xfrm>
            <a:off x="2680188" y="2890878"/>
            <a:ext cx="11606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6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id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8" name="Title 47">
            <a:extLst>
              <a:ext uri="{FF2B5EF4-FFF2-40B4-BE49-F238E27FC236}">
                <a16:creationId xmlns:a16="http://schemas.microsoft.com/office/drawing/2014/main" id="{6C9A9AF8-9210-4E66-B7CC-D0A936DAC2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PYRAMID DIAGRAM</a:t>
            </a: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F405C6D9-B6C5-47A4-9B32-7A8C53FE5E1B}"/>
              </a:ext>
            </a:extLst>
          </p:cNvPr>
          <p:cNvGrpSpPr/>
          <p:nvPr/>
        </p:nvGrpSpPr>
        <p:grpSpPr>
          <a:xfrm>
            <a:off x="9003415" y="3360741"/>
            <a:ext cx="398378" cy="446331"/>
            <a:chOff x="6908800" y="2171700"/>
            <a:chExt cx="857250" cy="960438"/>
          </a:xfrm>
          <a:solidFill>
            <a:schemeClr val="accent3"/>
          </a:solidFill>
        </p:grpSpPr>
        <p:sp>
          <p:nvSpPr>
            <p:cNvPr id="50" name="Freeform 36">
              <a:extLst>
                <a:ext uri="{FF2B5EF4-FFF2-40B4-BE49-F238E27FC236}">
                  <a16:creationId xmlns:a16="http://schemas.microsoft.com/office/drawing/2014/main" id="{2A724F82-9BBA-4528-B076-9F52C599942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08800" y="2362200"/>
              <a:ext cx="857250" cy="769938"/>
            </a:xfrm>
            <a:custGeom>
              <a:avLst/>
              <a:gdLst>
                <a:gd name="T0" fmla="*/ 214 w 226"/>
                <a:gd name="T1" fmla="*/ 91 h 203"/>
                <a:gd name="T2" fmla="*/ 212 w 226"/>
                <a:gd name="T3" fmla="*/ 91 h 203"/>
                <a:gd name="T4" fmla="*/ 205 w 226"/>
                <a:gd name="T5" fmla="*/ 71 h 203"/>
                <a:gd name="T6" fmla="*/ 159 w 226"/>
                <a:gd name="T7" fmla="*/ 87 h 203"/>
                <a:gd name="T8" fmla="*/ 87 w 226"/>
                <a:gd name="T9" fmla="*/ 24 h 203"/>
                <a:gd name="T10" fmla="*/ 52 w 226"/>
                <a:gd name="T11" fmla="*/ 3 h 203"/>
                <a:gd name="T12" fmla="*/ 43 w 226"/>
                <a:gd name="T13" fmla="*/ 8 h 203"/>
                <a:gd name="T14" fmla="*/ 42 w 226"/>
                <a:gd name="T15" fmla="*/ 48 h 203"/>
                <a:gd name="T16" fmla="*/ 21 w 226"/>
                <a:gd name="T17" fmla="*/ 82 h 203"/>
                <a:gd name="T18" fmla="*/ 12 w 226"/>
                <a:gd name="T19" fmla="*/ 82 h 203"/>
                <a:gd name="T20" fmla="*/ 0 w 226"/>
                <a:gd name="T21" fmla="*/ 93 h 203"/>
                <a:gd name="T22" fmla="*/ 0 w 226"/>
                <a:gd name="T23" fmla="*/ 114 h 203"/>
                <a:gd name="T24" fmla="*/ 12 w 226"/>
                <a:gd name="T25" fmla="*/ 125 h 203"/>
                <a:gd name="T26" fmla="*/ 21 w 226"/>
                <a:gd name="T27" fmla="*/ 125 h 203"/>
                <a:gd name="T28" fmla="*/ 67 w 226"/>
                <a:gd name="T29" fmla="*/ 176 h 203"/>
                <a:gd name="T30" fmla="*/ 67 w 226"/>
                <a:gd name="T31" fmla="*/ 178 h 203"/>
                <a:gd name="T32" fmla="*/ 67 w 226"/>
                <a:gd name="T33" fmla="*/ 192 h 203"/>
                <a:gd name="T34" fmla="*/ 78 w 226"/>
                <a:gd name="T35" fmla="*/ 203 h 203"/>
                <a:gd name="T36" fmla="*/ 91 w 226"/>
                <a:gd name="T37" fmla="*/ 203 h 203"/>
                <a:gd name="T38" fmla="*/ 102 w 226"/>
                <a:gd name="T39" fmla="*/ 192 h 203"/>
                <a:gd name="T40" fmla="*/ 102 w 226"/>
                <a:gd name="T41" fmla="*/ 186 h 203"/>
                <a:gd name="T42" fmla="*/ 115 w 226"/>
                <a:gd name="T43" fmla="*/ 187 h 203"/>
                <a:gd name="T44" fmla="*/ 127 w 226"/>
                <a:gd name="T45" fmla="*/ 186 h 203"/>
                <a:gd name="T46" fmla="*/ 127 w 226"/>
                <a:gd name="T47" fmla="*/ 192 h 203"/>
                <a:gd name="T48" fmla="*/ 138 w 226"/>
                <a:gd name="T49" fmla="*/ 203 h 203"/>
                <a:gd name="T50" fmla="*/ 151 w 226"/>
                <a:gd name="T51" fmla="*/ 203 h 203"/>
                <a:gd name="T52" fmla="*/ 162 w 226"/>
                <a:gd name="T53" fmla="*/ 192 h 203"/>
                <a:gd name="T54" fmla="*/ 162 w 226"/>
                <a:gd name="T55" fmla="*/ 178 h 203"/>
                <a:gd name="T56" fmla="*/ 162 w 226"/>
                <a:gd name="T57" fmla="*/ 177 h 203"/>
                <a:gd name="T58" fmla="*/ 212 w 226"/>
                <a:gd name="T59" fmla="*/ 115 h 203"/>
                <a:gd name="T60" fmla="*/ 214 w 226"/>
                <a:gd name="T61" fmla="*/ 115 h 203"/>
                <a:gd name="T62" fmla="*/ 226 w 226"/>
                <a:gd name="T63" fmla="*/ 103 h 203"/>
                <a:gd name="T64" fmla="*/ 214 w 226"/>
                <a:gd name="T65" fmla="*/ 91 h 203"/>
                <a:gd name="T66" fmla="*/ 53 w 226"/>
                <a:gd name="T67" fmla="*/ 86 h 203"/>
                <a:gd name="T68" fmla="*/ 42 w 226"/>
                <a:gd name="T69" fmla="*/ 75 h 203"/>
                <a:gd name="T70" fmla="*/ 53 w 226"/>
                <a:gd name="T71" fmla="*/ 64 h 203"/>
                <a:gd name="T72" fmla="*/ 64 w 226"/>
                <a:gd name="T73" fmla="*/ 75 h 203"/>
                <a:gd name="T74" fmla="*/ 53 w 226"/>
                <a:gd name="T75" fmla="*/ 86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26" h="203">
                  <a:moveTo>
                    <a:pt x="214" y="91"/>
                  </a:moveTo>
                  <a:cubicBezTo>
                    <a:pt x="214" y="91"/>
                    <a:pt x="213" y="91"/>
                    <a:pt x="212" y="91"/>
                  </a:cubicBezTo>
                  <a:cubicBezTo>
                    <a:pt x="211" y="84"/>
                    <a:pt x="209" y="77"/>
                    <a:pt x="205" y="71"/>
                  </a:cubicBezTo>
                  <a:cubicBezTo>
                    <a:pt x="193" y="81"/>
                    <a:pt x="177" y="87"/>
                    <a:pt x="159" y="87"/>
                  </a:cubicBezTo>
                  <a:cubicBezTo>
                    <a:pt x="122" y="87"/>
                    <a:pt x="91" y="59"/>
                    <a:pt x="87" y="24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47" y="0"/>
                    <a:pt x="43" y="2"/>
                    <a:pt x="43" y="8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32" y="58"/>
                    <a:pt x="25" y="69"/>
                    <a:pt x="21" y="82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5" y="82"/>
                    <a:pt x="0" y="87"/>
                    <a:pt x="0" y="93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0" y="120"/>
                    <a:pt x="5" y="125"/>
                    <a:pt x="12" y="125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8" y="147"/>
                    <a:pt x="45" y="165"/>
                    <a:pt x="67" y="176"/>
                  </a:cubicBezTo>
                  <a:cubicBezTo>
                    <a:pt x="67" y="177"/>
                    <a:pt x="67" y="177"/>
                    <a:pt x="67" y="178"/>
                  </a:cubicBezTo>
                  <a:cubicBezTo>
                    <a:pt x="67" y="192"/>
                    <a:pt x="67" y="192"/>
                    <a:pt x="67" y="192"/>
                  </a:cubicBezTo>
                  <a:cubicBezTo>
                    <a:pt x="67" y="198"/>
                    <a:pt x="72" y="203"/>
                    <a:pt x="78" y="203"/>
                  </a:cubicBezTo>
                  <a:cubicBezTo>
                    <a:pt x="91" y="203"/>
                    <a:pt x="91" y="203"/>
                    <a:pt x="91" y="203"/>
                  </a:cubicBezTo>
                  <a:cubicBezTo>
                    <a:pt x="97" y="203"/>
                    <a:pt x="102" y="198"/>
                    <a:pt x="102" y="192"/>
                  </a:cubicBezTo>
                  <a:cubicBezTo>
                    <a:pt x="102" y="186"/>
                    <a:pt x="102" y="186"/>
                    <a:pt x="102" y="186"/>
                  </a:cubicBezTo>
                  <a:cubicBezTo>
                    <a:pt x="106" y="186"/>
                    <a:pt x="111" y="187"/>
                    <a:pt x="115" y="187"/>
                  </a:cubicBezTo>
                  <a:cubicBezTo>
                    <a:pt x="119" y="187"/>
                    <a:pt x="123" y="186"/>
                    <a:pt x="127" y="186"/>
                  </a:cubicBezTo>
                  <a:cubicBezTo>
                    <a:pt x="127" y="192"/>
                    <a:pt x="127" y="192"/>
                    <a:pt x="127" y="192"/>
                  </a:cubicBezTo>
                  <a:cubicBezTo>
                    <a:pt x="127" y="198"/>
                    <a:pt x="132" y="203"/>
                    <a:pt x="138" y="203"/>
                  </a:cubicBezTo>
                  <a:cubicBezTo>
                    <a:pt x="151" y="203"/>
                    <a:pt x="151" y="203"/>
                    <a:pt x="151" y="203"/>
                  </a:cubicBezTo>
                  <a:cubicBezTo>
                    <a:pt x="157" y="203"/>
                    <a:pt x="162" y="198"/>
                    <a:pt x="162" y="192"/>
                  </a:cubicBezTo>
                  <a:cubicBezTo>
                    <a:pt x="162" y="178"/>
                    <a:pt x="162" y="178"/>
                    <a:pt x="162" y="178"/>
                  </a:cubicBezTo>
                  <a:cubicBezTo>
                    <a:pt x="162" y="178"/>
                    <a:pt x="162" y="177"/>
                    <a:pt x="162" y="177"/>
                  </a:cubicBezTo>
                  <a:cubicBezTo>
                    <a:pt x="188" y="164"/>
                    <a:pt x="208" y="142"/>
                    <a:pt x="212" y="115"/>
                  </a:cubicBezTo>
                  <a:cubicBezTo>
                    <a:pt x="213" y="115"/>
                    <a:pt x="214" y="115"/>
                    <a:pt x="214" y="115"/>
                  </a:cubicBezTo>
                  <a:cubicBezTo>
                    <a:pt x="221" y="115"/>
                    <a:pt x="226" y="110"/>
                    <a:pt x="226" y="103"/>
                  </a:cubicBezTo>
                  <a:cubicBezTo>
                    <a:pt x="226" y="97"/>
                    <a:pt x="221" y="91"/>
                    <a:pt x="214" y="91"/>
                  </a:cubicBezTo>
                  <a:close/>
                  <a:moveTo>
                    <a:pt x="53" y="86"/>
                  </a:moveTo>
                  <a:cubicBezTo>
                    <a:pt x="46" y="86"/>
                    <a:pt x="42" y="81"/>
                    <a:pt x="42" y="75"/>
                  </a:cubicBezTo>
                  <a:cubicBezTo>
                    <a:pt x="42" y="69"/>
                    <a:pt x="46" y="64"/>
                    <a:pt x="53" y="64"/>
                  </a:cubicBezTo>
                  <a:cubicBezTo>
                    <a:pt x="59" y="64"/>
                    <a:pt x="64" y="69"/>
                    <a:pt x="64" y="75"/>
                  </a:cubicBezTo>
                  <a:cubicBezTo>
                    <a:pt x="64" y="81"/>
                    <a:pt x="59" y="86"/>
                    <a:pt x="53" y="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Freeform 37">
              <a:extLst>
                <a:ext uri="{FF2B5EF4-FFF2-40B4-BE49-F238E27FC236}">
                  <a16:creationId xmlns:a16="http://schemas.microsoft.com/office/drawing/2014/main" id="{8D437E3C-4160-439A-A4EC-CC4BFF9B1CE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65988" y="2171700"/>
              <a:ext cx="493713" cy="493713"/>
            </a:xfrm>
            <a:custGeom>
              <a:avLst/>
              <a:gdLst>
                <a:gd name="T0" fmla="*/ 65 w 130"/>
                <a:gd name="T1" fmla="*/ 130 h 130"/>
                <a:gd name="T2" fmla="*/ 130 w 130"/>
                <a:gd name="T3" fmla="*/ 65 h 130"/>
                <a:gd name="T4" fmla="*/ 65 w 130"/>
                <a:gd name="T5" fmla="*/ 0 h 130"/>
                <a:gd name="T6" fmla="*/ 0 w 130"/>
                <a:gd name="T7" fmla="*/ 65 h 130"/>
                <a:gd name="T8" fmla="*/ 65 w 130"/>
                <a:gd name="T9" fmla="*/ 130 h 130"/>
                <a:gd name="T10" fmla="*/ 61 w 130"/>
                <a:gd name="T11" fmla="*/ 68 h 130"/>
                <a:gd name="T12" fmla="*/ 44 w 130"/>
                <a:gd name="T13" fmla="*/ 50 h 130"/>
                <a:gd name="T14" fmla="*/ 60 w 130"/>
                <a:gd name="T15" fmla="*/ 33 h 130"/>
                <a:gd name="T16" fmla="*/ 60 w 130"/>
                <a:gd name="T17" fmla="*/ 24 h 130"/>
                <a:gd name="T18" fmla="*/ 70 w 130"/>
                <a:gd name="T19" fmla="*/ 24 h 130"/>
                <a:gd name="T20" fmla="*/ 70 w 130"/>
                <a:gd name="T21" fmla="*/ 33 h 130"/>
                <a:gd name="T22" fmla="*/ 84 w 130"/>
                <a:gd name="T23" fmla="*/ 36 h 130"/>
                <a:gd name="T24" fmla="*/ 81 w 130"/>
                <a:gd name="T25" fmla="*/ 47 h 130"/>
                <a:gd name="T26" fmla="*/ 67 w 130"/>
                <a:gd name="T27" fmla="*/ 43 h 130"/>
                <a:gd name="T28" fmla="*/ 59 w 130"/>
                <a:gd name="T29" fmla="*/ 49 h 130"/>
                <a:gd name="T30" fmla="*/ 70 w 130"/>
                <a:gd name="T31" fmla="*/ 57 h 130"/>
                <a:gd name="T32" fmla="*/ 86 w 130"/>
                <a:gd name="T33" fmla="*/ 75 h 130"/>
                <a:gd name="T34" fmla="*/ 69 w 130"/>
                <a:gd name="T35" fmla="*/ 92 h 130"/>
                <a:gd name="T36" fmla="*/ 69 w 130"/>
                <a:gd name="T37" fmla="*/ 102 h 130"/>
                <a:gd name="T38" fmla="*/ 60 w 130"/>
                <a:gd name="T39" fmla="*/ 102 h 130"/>
                <a:gd name="T40" fmla="*/ 60 w 130"/>
                <a:gd name="T41" fmla="*/ 93 h 130"/>
                <a:gd name="T42" fmla="*/ 44 w 130"/>
                <a:gd name="T43" fmla="*/ 89 h 130"/>
                <a:gd name="T44" fmla="*/ 47 w 130"/>
                <a:gd name="T45" fmla="*/ 78 h 130"/>
                <a:gd name="T46" fmla="*/ 62 w 130"/>
                <a:gd name="T47" fmla="*/ 82 h 130"/>
                <a:gd name="T48" fmla="*/ 72 w 130"/>
                <a:gd name="T49" fmla="*/ 76 h 130"/>
                <a:gd name="T50" fmla="*/ 61 w 130"/>
                <a:gd name="T51" fmla="*/ 68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0" h="130">
                  <a:moveTo>
                    <a:pt x="65" y="130"/>
                  </a:moveTo>
                  <a:cubicBezTo>
                    <a:pt x="101" y="130"/>
                    <a:pt x="130" y="101"/>
                    <a:pt x="130" y="65"/>
                  </a:cubicBezTo>
                  <a:cubicBezTo>
                    <a:pt x="130" y="29"/>
                    <a:pt x="101" y="0"/>
                    <a:pt x="65" y="0"/>
                  </a:cubicBezTo>
                  <a:cubicBezTo>
                    <a:pt x="29" y="0"/>
                    <a:pt x="0" y="29"/>
                    <a:pt x="0" y="65"/>
                  </a:cubicBezTo>
                  <a:cubicBezTo>
                    <a:pt x="0" y="101"/>
                    <a:pt x="29" y="130"/>
                    <a:pt x="65" y="130"/>
                  </a:cubicBezTo>
                  <a:close/>
                  <a:moveTo>
                    <a:pt x="61" y="68"/>
                  </a:moveTo>
                  <a:cubicBezTo>
                    <a:pt x="51" y="64"/>
                    <a:pt x="44" y="60"/>
                    <a:pt x="44" y="50"/>
                  </a:cubicBezTo>
                  <a:cubicBezTo>
                    <a:pt x="44" y="42"/>
                    <a:pt x="50" y="35"/>
                    <a:pt x="60" y="33"/>
                  </a:cubicBezTo>
                  <a:cubicBezTo>
                    <a:pt x="60" y="24"/>
                    <a:pt x="60" y="24"/>
                    <a:pt x="60" y="24"/>
                  </a:cubicBezTo>
                  <a:cubicBezTo>
                    <a:pt x="70" y="24"/>
                    <a:pt x="70" y="24"/>
                    <a:pt x="70" y="24"/>
                  </a:cubicBezTo>
                  <a:cubicBezTo>
                    <a:pt x="70" y="33"/>
                    <a:pt x="70" y="33"/>
                    <a:pt x="70" y="33"/>
                  </a:cubicBezTo>
                  <a:cubicBezTo>
                    <a:pt x="76" y="33"/>
                    <a:pt x="80" y="34"/>
                    <a:pt x="84" y="36"/>
                  </a:cubicBezTo>
                  <a:cubicBezTo>
                    <a:pt x="81" y="47"/>
                    <a:pt x="81" y="47"/>
                    <a:pt x="81" y="47"/>
                  </a:cubicBezTo>
                  <a:cubicBezTo>
                    <a:pt x="78" y="45"/>
                    <a:pt x="74" y="43"/>
                    <a:pt x="67" y="43"/>
                  </a:cubicBezTo>
                  <a:cubicBezTo>
                    <a:pt x="61" y="43"/>
                    <a:pt x="59" y="46"/>
                    <a:pt x="59" y="49"/>
                  </a:cubicBezTo>
                  <a:cubicBezTo>
                    <a:pt x="59" y="52"/>
                    <a:pt x="62" y="54"/>
                    <a:pt x="70" y="57"/>
                  </a:cubicBezTo>
                  <a:cubicBezTo>
                    <a:pt x="82" y="61"/>
                    <a:pt x="86" y="66"/>
                    <a:pt x="86" y="75"/>
                  </a:cubicBezTo>
                  <a:cubicBezTo>
                    <a:pt x="86" y="83"/>
                    <a:pt x="80" y="91"/>
                    <a:pt x="69" y="92"/>
                  </a:cubicBezTo>
                  <a:cubicBezTo>
                    <a:pt x="69" y="102"/>
                    <a:pt x="69" y="102"/>
                    <a:pt x="69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93"/>
                    <a:pt x="60" y="93"/>
                    <a:pt x="60" y="93"/>
                  </a:cubicBezTo>
                  <a:cubicBezTo>
                    <a:pt x="54" y="93"/>
                    <a:pt x="47" y="91"/>
                    <a:pt x="44" y="89"/>
                  </a:cubicBezTo>
                  <a:cubicBezTo>
                    <a:pt x="47" y="78"/>
                    <a:pt x="47" y="78"/>
                    <a:pt x="47" y="78"/>
                  </a:cubicBezTo>
                  <a:cubicBezTo>
                    <a:pt x="51" y="80"/>
                    <a:pt x="56" y="82"/>
                    <a:pt x="62" y="82"/>
                  </a:cubicBezTo>
                  <a:cubicBezTo>
                    <a:pt x="68" y="82"/>
                    <a:pt x="72" y="80"/>
                    <a:pt x="72" y="76"/>
                  </a:cubicBezTo>
                  <a:cubicBezTo>
                    <a:pt x="72" y="72"/>
                    <a:pt x="69" y="70"/>
                    <a:pt x="61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EEFF5733-F530-4078-8FAC-0F729EA99738}"/>
              </a:ext>
            </a:extLst>
          </p:cNvPr>
          <p:cNvGrpSpPr/>
          <p:nvPr/>
        </p:nvGrpSpPr>
        <p:grpSpPr>
          <a:xfrm>
            <a:off x="6181997" y="4774405"/>
            <a:ext cx="369110" cy="338350"/>
            <a:chOff x="7816850" y="1350963"/>
            <a:chExt cx="895350" cy="820737"/>
          </a:xfrm>
          <a:solidFill>
            <a:schemeClr val="accent4"/>
          </a:solidFill>
        </p:grpSpPr>
        <p:sp>
          <p:nvSpPr>
            <p:cNvPr id="53" name="Freeform 29">
              <a:extLst>
                <a:ext uri="{FF2B5EF4-FFF2-40B4-BE49-F238E27FC236}">
                  <a16:creationId xmlns:a16="http://schemas.microsoft.com/office/drawing/2014/main" id="{CF602FA4-2F06-424B-9FAC-DE74B77C4FC8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0188" y="1792288"/>
              <a:ext cx="828675" cy="379412"/>
            </a:xfrm>
            <a:custGeom>
              <a:avLst/>
              <a:gdLst>
                <a:gd name="T0" fmla="*/ 119 w 218"/>
                <a:gd name="T1" fmla="*/ 26 h 100"/>
                <a:gd name="T2" fmla="*/ 99 w 218"/>
                <a:gd name="T3" fmla="*/ 26 h 100"/>
                <a:gd name="T4" fmla="*/ 73 w 218"/>
                <a:gd name="T5" fmla="*/ 0 h 100"/>
                <a:gd name="T6" fmla="*/ 0 w 218"/>
                <a:gd name="T7" fmla="*/ 0 h 100"/>
                <a:gd name="T8" fmla="*/ 0 w 218"/>
                <a:gd name="T9" fmla="*/ 70 h 100"/>
                <a:gd name="T10" fmla="*/ 29 w 218"/>
                <a:gd name="T11" fmla="*/ 100 h 100"/>
                <a:gd name="T12" fmla="*/ 189 w 218"/>
                <a:gd name="T13" fmla="*/ 100 h 100"/>
                <a:gd name="T14" fmla="*/ 218 w 218"/>
                <a:gd name="T15" fmla="*/ 70 h 100"/>
                <a:gd name="T16" fmla="*/ 218 w 218"/>
                <a:gd name="T17" fmla="*/ 0 h 100"/>
                <a:gd name="T18" fmla="*/ 145 w 218"/>
                <a:gd name="T19" fmla="*/ 0 h 100"/>
                <a:gd name="T20" fmla="*/ 119 w 218"/>
                <a:gd name="T21" fmla="*/ 26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8" h="100">
                  <a:moveTo>
                    <a:pt x="119" y="26"/>
                  </a:moveTo>
                  <a:cubicBezTo>
                    <a:pt x="99" y="26"/>
                    <a:pt x="99" y="26"/>
                    <a:pt x="99" y="26"/>
                  </a:cubicBezTo>
                  <a:cubicBezTo>
                    <a:pt x="85" y="26"/>
                    <a:pt x="73" y="14"/>
                    <a:pt x="7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86"/>
                    <a:pt x="13" y="100"/>
                    <a:pt x="29" y="100"/>
                  </a:cubicBezTo>
                  <a:cubicBezTo>
                    <a:pt x="189" y="100"/>
                    <a:pt x="189" y="100"/>
                    <a:pt x="189" y="100"/>
                  </a:cubicBezTo>
                  <a:cubicBezTo>
                    <a:pt x="205" y="100"/>
                    <a:pt x="218" y="86"/>
                    <a:pt x="218" y="70"/>
                  </a:cubicBezTo>
                  <a:cubicBezTo>
                    <a:pt x="218" y="0"/>
                    <a:pt x="218" y="0"/>
                    <a:pt x="218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45" y="14"/>
                    <a:pt x="133" y="26"/>
                    <a:pt x="119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Freeform 30">
              <a:extLst>
                <a:ext uri="{FF2B5EF4-FFF2-40B4-BE49-F238E27FC236}">
                  <a16:creationId xmlns:a16="http://schemas.microsoft.com/office/drawing/2014/main" id="{C819CF17-5188-4705-B900-D9EE46277D3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16850" y="1350963"/>
              <a:ext cx="895350" cy="498475"/>
            </a:xfrm>
            <a:custGeom>
              <a:avLst/>
              <a:gdLst>
                <a:gd name="T0" fmla="*/ 204 w 236"/>
                <a:gd name="T1" fmla="*/ 44 h 131"/>
                <a:gd name="T2" fmla="*/ 163 w 236"/>
                <a:gd name="T3" fmla="*/ 44 h 131"/>
                <a:gd name="T4" fmla="*/ 163 w 236"/>
                <a:gd name="T5" fmla="*/ 30 h 131"/>
                <a:gd name="T6" fmla="*/ 133 w 236"/>
                <a:gd name="T7" fmla="*/ 0 h 131"/>
                <a:gd name="T8" fmla="*/ 103 w 236"/>
                <a:gd name="T9" fmla="*/ 0 h 131"/>
                <a:gd name="T10" fmla="*/ 73 w 236"/>
                <a:gd name="T11" fmla="*/ 30 h 131"/>
                <a:gd name="T12" fmla="*/ 73 w 236"/>
                <a:gd name="T13" fmla="*/ 44 h 131"/>
                <a:gd name="T14" fmla="*/ 32 w 236"/>
                <a:gd name="T15" fmla="*/ 44 h 131"/>
                <a:gd name="T16" fmla="*/ 0 w 236"/>
                <a:gd name="T17" fmla="*/ 75 h 131"/>
                <a:gd name="T18" fmla="*/ 0 w 236"/>
                <a:gd name="T19" fmla="*/ 106 h 131"/>
                <a:gd name="T20" fmla="*/ 92 w 236"/>
                <a:gd name="T21" fmla="*/ 106 h 131"/>
                <a:gd name="T22" fmla="*/ 92 w 236"/>
                <a:gd name="T23" fmla="*/ 115 h 131"/>
                <a:gd name="T24" fmla="*/ 108 w 236"/>
                <a:gd name="T25" fmla="*/ 131 h 131"/>
                <a:gd name="T26" fmla="*/ 128 w 236"/>
                <a:gd name="T27" fmla="*/ 131 h 131"/>
                <a:gd name="T28" fmla="*/ 144 w 236"/>
                <a:gd name="T29" fmla="*/ 115 h 131"/>
                <a:gd name="T30" fmla="*/ 144 w 236"/>
                <a:gd name="T31" fmla="*/ 106 h 131"/>
                <a:gd name="T32" fmla="*/ 236 w 236"/>
                <a:gd name="T33" fmla="*/ 106 h 131"/>
                <a:gd name="T34" fmla="*/ 236 w 236"/>
                <a:gd name="T35" fmla="*/ 75 h 131"/>
                <a:gd name="T36" fmla="*/ 204 w 236"/>
                <a:gd name="T37" fmla="*/ 44 h 131"/>
                <a:gd name="T38" fmla="*/ 92 w 236"/>
                <a:gd name="T39" fmla="*/ 30 h 131"/>
                <a:gd name="T40" fmla="*/ 103 w 236"/>
                <a:gd name="T41" fmla="*/ 19 h 131"/>
                <a:gd name="T42" fmla="*/ 133 w 236"/>
                <a:gd name="T43" fmla="*/ 19 h 131"/>
                <a:gd name="T44" fmla="*/ 144 w 236"/>
                <a:gd name="T45" fmla="*/ 30 h 131"/>
                <a:gd name="T46" fmla="*/ 144 w 236"/>
                <a:gd name="T47" fmla="*/ 44 h 131"/>
                <a:gd name="T48" fmla="*/ 92 w 236"/>
                <a:gd name="T49" fmla="*/ 44 h 131"/>
                <a:gd name="T50" fmla="*/ 92 w 236"/>
                <a:gd name="T51" fmla="*/ 3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36" h="131">
                  <a:moveTo>
                    <a:pt x="204" y="44"/>
                  </a:moveTo>
                  <a:cubicBezTo>
                    <a:pt x="163" y="44"/>
                    <a:pt x="163" y="44"/>
                    <a:pt x="163" y="44"/>
                  </a:cubicBezTo>
                  <a:cubicBezTo>
                    <a:pt x="163" y="30"/>
                    <a:pt x="163" y="30"/>
                    <a:pt x="163" y="30"/>
                  </a:cubicBezTo>
                  <a:cubicBezTo>
                    <a:pt x="163" y="14"/>
                    <a:pt x="150" y="0"/>
                    <a:pt x="133" y="0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86" y="0"/>
                    <a:pt x="73" y="14"/>
                    <a:pt x="73" y="30"/>
                  </a:cubicBezTo>
                  <a:cubicBezTo>
                    <a:pt x="73" y="44"/>
                    <a:pt x="73" y="44"/>
                    <a:pt x="73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15" y="44"/>
                    <a:pt x="0" y="58"/>
                    <a:pt x="0" y="75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92" y="106"/>
                    <a:pt x="92" y="106"/>
                    <a:pt x="92" y="106"/>
                  </a:cubicBezTo>
                  <a:cubicBezTo>
                    <a:pt x="92" y="115"/>
                    <a:pt x="92" y="115"/>
                    <a:pt x="92" y="115"/>
                  </a:cubicBezTo>
                  <a:cubicBezTo>
                    <a:pt x="92" y="124"/>
                    <a:pt x="99" y="131"/>
                    <a:pt x="108" y="131"/>
                  </a:cubicBezTo>
                  <a:cubicBezTo>
                    <a:pt x="128" y="131"/>
                    <a:pt x="128" y="131"/>
                    <a:pt x="128" y="131"/>
                  </a:cubicBezTo>
                  <a:cubicBezTo>
                    <a:pt x="137" y="131"/>
                    <a:pt x="144" y="124"/>
                    <a:pt x="144" y="115"/>
                  </a:cubicBezTo>
                  <a:cubicBezTo>
                    <a:pt x="144" y="106"/>
                    <a:pt x="144" y="106"/>
                    <a:pt x="144" y="106"/>
                  </a:cubicBezTo>
                  <a:cubicBezTo>
                    <a:pt x="236" y="106"/>
                    <a:pt x="236" y="106"/>
                    <a:pt x="236" y="106"/>
                  </a:cubicBezTo>
                  <a:cubicBezTo>
                    <a:pt x="236" y="75"/>
                    <a:pt x="236" y="75"/>
                    <a:pt x="236" y="75"/>
                  </a:cubicBezTo>
                  <a:cubicBezTo>
                    <a:pt x="236" y="58"/>
                    <a:pt x="221" y="44"/>
                    <a:pt x="204" y="44"/>
                  </a:cubicBezTo>
                  <a:close/>
                  <a:moveTo>
                    <a:pt x="92" y="30"/>
                  </a:moveTo>
                  <a:cubicBezTo>
                    <a:pt x="92" y="24"/>
                    <a:pt x="97" y="19"/>
                    <a:pt x="103" y="19"/>
                  </a:cubicBezTo>
                  <a:cubicBezTo>
                    <a:pt x="133" y="19"/>
                    <a:pt x="133" y="19"/>
                    <a:pt x="133" y="19"/>
                  </a:cubicBezTo>
                  <a:cubicBezTo>
                    <a:pt x="139" y="19"/>
                    <a:pt x="144" y="24"/>
                    <a:pt x="144" y="30"/>
                  </a:cubicBezTo>
                  <a:cubicBezTo>
                    <a:pt x="144" y="44"/>
                    <a:pt x="144" y="44"/>
                    <a:pt x="144" y="44"/>
                  </a:cubicBezTo>
                  <a:cubicBezTo>
                    <a:pt x="92" y="44"/>
                    <a:pt x="92" y="44"/>
                    <a:pt x="92" y="44"/>
                  </a:cubicBezTo>
                  <a:lnTo>
                    <a:pt x="92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55" name="Freeform 81">
            <a:extLst>
              <a:ext uri="{FF2B5EF4-FFF2-40B4-BE49-F238E27FC236}">
                <a16:creationId xmlns:a16="http://schemas.microsoft.com/office/drawing/2014/main" id="{A71AF064-40FE-4F32-AF6B-5B2A384FC8FA}"/>
              </a:ext>
            </a:extLst>
          </p:cNvPr>
          <p:cNvSpPr>
            <a:spLocks/>
          </p:cNvSpPr>
          <p:nvPr/>
        </p:nvSpPr>
        <p:spPr bwMode="auto">
          <a:xfrm>
            <a:off x="6186660" y="3409241"/>
            <a:ext cx="359785" cy="349331"/>
          </a:xfrm>
          <a:custGeom>
            <a:avLst/>
            <a:gdLst>
              <a:gd name="T0" fmla="*/ 94 w 97"/>
              <a:gd name="T1" fmla="*/ 16 h 94"/>
              <a:gd name="T2" fmla="*/ 81 w 97"/>
              <a:gd name="T3" fmla="*/ 27 h 94"/>
              <a:gd name="T4" fmla="*/ 73 w 97"/>
              <a:gd name="T5" fmla="*/ 12 h 94"/>
              <a:gd name="T6" fmla="*/ 82 w 97"/>
              <a:gd name="T7" fmla="*/ 2 h 94"/>
              <a:gd name="T8" fmla="*/ 77 w 97"/>
              <a:gd name="T9" fmla="*/ 2 h 94"/>
              <a:gd name="T10" fmla="*/ 64 w 97"/>
              <a:gd name="T11" fmla="*/ 5 h 94"/>
              <a:gd name="T12" fmla="*/ 61 w 97"/>
              <a:gd name="T13" fmla="*/ 14 h 94"/>
              <a:gd name="T14" fmla="*/ 63 w 97"/>
              <a:gd name="T15" fmla="*/ 27 h 94"/>
              <a:gd name="T16" fmla="*/ 52 w 97"/>
              <a:gd name="T17" fmla="*/ 42 h 94"/>
              <a:gd name="T18" fmla="*/ 43 w 97"/>
              <a:gd name="T19" fmla="*/ 39 h 94"/>
              <a:gd name="T20" fmla="*/ 35 w 97"/>
              <a:gd name="T21" fmla="*/ 33 h 94"/>
              <a:gd name="T22" fmla="*/ 34 w 97"/>
              <a:gd name="T23" fmla="*/ 31 h 94"/>
              <a:gd name="T24" fmla="*/ 33 w 97"/>
              <a:gd name="T25" fmla="*/ 27 h 94"/>
              <a:gd name="T26" fmla="*/ 31 w 97"/>
              <a:gd name="T27" fmla="*/ 23 h 94"/>
              <a:gd name="T28" fmla="*/ 47 w 97"/>
              <a:gd name="T29" fmla="*/ 17 h 94"/>
              <a:gd name="T30" fmla="*/ 45 w 97"/>
              <a:gd name="T31" fmla="*/ 12 h 94"/>
              <a:gd name="T32" fmla="*/ 44 w 97"/>
              <a:gd name="T33" fmla="*/ 10 h 94"/>
              <a:gd name="T34" fmla="*/ 11 w 97"/>
              <a:gd name="T35" fmla="*/ 23 h 94"/>
              <a:gd name="T36" fmla="*/ 11 w 97"/>
              <a:gd name="T37" fmla="*/ 24 h 94"/>
              <a:gd name="T38" fmla="*/ 9 w 97"/>
              <a:gd name="T39" fmla="*/ 33 h 94"/>
              <a:gd name="T40" fmla="*/ 0 w 97"/>
              <a:gd name="T41" fmla="*/ 38 h 94"/>
              <a:gd name="T42" fmla="*/ 17 w 97"/>
              <a:gd name="T43" fmla="*/ 41 h 94"/>
              <a:gd name="T44" fmla="*/ 16 w 97"/>
              <a:gd name="T45" fmla="*/ 36 h 94"/>
              <a:gd name="T46" fmla="*/ 24 w 97"/>
              <a:gd name="T47" fmla="*/ 37 h 94"/>
              <a:gd name="T48" fmla="*/ 27 w 97"/>
              <a:gd name="T49" fmla="*/ 39 h 94"/>
              <a:gd name="T50" fmla="*/ 29 w 97"/>
              <a:gd name="T51" fmla="*/ 39 h 94"/>
              <a:gd name="T52" fmla="*/ 36 w 97"/>
              <a:gd name="T53" fmla="*/ 49 h 94"/>
              <a:gd name="T54" fmla="*/ 15 w 97"/>
              <a:gd name="T55" fmla="*/ 84 h 94"/>
              <a:gd name="T56" fmla="*/ 23 w 97"/>
              <a:gd name="T57" fmla="*/ 93 h 94"/>
              <a:gd name="T58" fmla="*/ 77 w 97"/>
              <a:gd name="T59" fmla="*/ 89 h 94"/>
              <a:gd name="T60" fmla="*/ 85 w 97"/>
              <a:gd name="T61" fmla="*/ 81 h 94"/>
              <a:gd name="T62" fmla="*/ 59 w 97"/>
              <a:gd name="T63" fmla="*/ 53 h 94"/>
              <a:gd name="T64" fmla="*/ 69 w 97"/>
              <a:gd name="T65" fmla="*/ 42 h 94"/>
              <a:gd name="T66" fmla="*/ 77 w 97"/>
              <a:gd name="T67" fmla="*/ 38 h 94"/>
              <a:gd name="T68" fmla="*/ 96 w 97"/>
              <a:gd name="T69" fmla="*/ 28 h 94"/>
              <a:gd name="T70" fmla="*/ 97 w 97"/>
              <a:gd name="T71" fmla="*/ 17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7" h="94">
                <a:moveTo>
                  <a:pt x="96" y="16"/>
                </a:moveTo>
                <a:cubicBezTo>
                  <a:pt x="95" y="16"/>
                  <a:pt x="94" y="16"/>
                  <a:pt x="94" y="16"/>
                </a:cubicBezTo>
                <a:cubicBezTo>
                  <a:pt x="94" y="16"/>
                  <a:pt x="94" y="16"/>
                  <a:pt x="87" y="27"/>
                </a:cubicBezTo>
                <a:cubicBezTo>
                  <a:pt x="87" y="27"/>
                  <a:pt x="87" y="27"/>
                  <a:pt x="81" y="27"/>
                </a:cubicBezTo>
                <a:cubicBezTo>
                  <a:pt x="81" y="27"/>
                  <a:pt x="81" y="27"/>
                  <a:pt x="73" y="19"/>
                </a:cubicBezTo>
                <a:cubicBezTo>
                  <a:pt x="73" y="19"/>
                  <a:pt x="73" y="19"/>
                  <a:pt x="73" y="12"/>
                </a:cubicBezTo>
                <a:cubicBezTo>
                  <a:pt x="73" y="12"/>
                  <a:pt x="73" y="12"/>
                  <a:pt x="83" y="4"/>
                </a:cubicBezTo>
                <a:cubicBezTo>
                  <a:pt x="83" y="3"/>
                  <a:pt x="83" y="2"/>
                  <a:pt x="82" y="2"/>
                </a:cubicBezTo>
                <a:cubicBezTo>
                  <a:pt x="82" y="2"/>
                  <a:pt x="82" y="2"/>
                  <a:pt x="81" y="2"/>
                </a:cubicBezTo>
                <a:cubicBezTo>
                  <a:pt x="81" y="2"/>
                  <a:pt x="79" y="2"/>
                  <a:pt x="77" y="2"/>
                </a:cubicBezTo>
                <a:cubicBezTo>
                  <a:pt x="77" y="1"/>
                  <a:pt x="76" y="1"/>
                  <a:pt x="75" y="1"/>
                </a:cubicBezTo>
                <a:cubicBezTo>
                  <a:pt x="69" y="0"/>
                  <a:pt x="66" y="3"/>
                  <a:pt x="64" y="5"/>
                </a:cubicBezTo>
                <a:cubicBezTo>
                  <a:pt x="62" y="8"/>
                  <a:pt x="61" y="10"/>
                  <a:pt x="61" y="10"/>
                </a:cubicBezTo>
                <a:cubicBezTo>
                  <a:pt x="61" y="10"/>
                  <a:pt x="61" y="11"/>
                  <a:pt x="61" y="14"/>
                </a:cubicBezTo>
                <a:cubicBezTo>
                  <a:pt x="61" y="18"/>
                  <a:pt x="61" y="23"/>
                  <a:pt x="62" y="26"/>
                </a:cubicBezTo>
                <a:cubicBezTo>
                  <a:pt x="63" y="27"/>
                  <a:pt x="63" y="27"/>
                  <a:pt x="63" y="27"/>
                </a:cubicBezTo>
                <a:cubicBezTo>
                  <a:pt x="62" y="30"/>
                  <a:pt x="59" y="35"/>
                  <a:pt x="59" y="35"/>
                </a:cubicBezTo>
                <a:cubicBezTo>
                  <a:pt x="59" y="35"/>
                  <a:pt x="59" y="35"/>
                  <a:pt x="52" y="42"/>
                </a:cubicBezTo>
                <a:cubicBezTo>
                  <a:pt x="52" y="42"/>
                  <a:pt x="52" y="42"/>
                  <a:pt x="50" y="45"/>
                </a:cubicBezTo>
                <a:cubicBezTo>
                  <a:pt x="50" y="45"/>
                  <a:pt x="50" y="45"/>
                  <a:pt x="43" y="39"/>
                </a:cubicBezTo>
                <a:cubicBezTo>
                  <a:pt x="43" y="40"/>
                  <a:pt x="42" y="41"/>
                  <a:pt x="42" y="41"/>
                </a:cubicBezTo>
                <a:cubicBezTo>
                  <a:pt x="42" y="41"/>
                  <a:pt x="42" y="41"/>
                  <a:pt x="35" y="33"/>
                </a:cubicBezTo>
                <a:cubicBezTo>
                  <a:pt x="35" y="33"/>
                  <a:pt x="35" y="33"/>
                  <a:pt x="35" y="33"/>
                </a:cubicBezTo>
                <a:cubicBezTo>
                  <a:pt x="35" y="33"/>
                  <a:pt x="35" y="33"/>
                  <a:pt x="34" y="31"/>
                </a:cubicBezTo>
                <a:cubicBezTo>
                  <a:pt x="34" y="31"/>
                  <a:pt x="34" y="31"/>
                  <a:pt x="31" y="29"/>
                </a:cubicBezTo>
                <a:cubicBezTo>
                  <a:pt x="31" y="29"/>
                  <a:pt x="31" y="29"/>
                  <a:pt x="33" y="27"/>
                </a:cubicBezTo>
                <a:cubicBezTo>
                  <a:pt x="33" y="27"/>
                  <a:pt x="33" y="27"/>
                  <a:pt x="31" y="26"/>
                </a:cubicBezTo>
                <a:cubicBezTo>
                  <a:pt x="31" y="25"/>
                  <a:pt x="31" y="24"/>
                  <a:pt x="31" y="23"/>
                </a:cubicBezTo>
                <a:cubicBezTo>
                  <a:pt x="32" y="22"/>
                  <a:pt x="39" y="20"/>
                  <a:pt x="45" y="18"/>
                </a:cubicBezTo>
                <a:cubicBezTo>
                  <a:pt x="45" y="18"/>
                  <a:pt x="45" y="18"/>
                  <a:pt x="47" y="17"/>
                </a:cubicBezTo>
                <a:cubicBezTo>
                  <a:pt x="47" y="17"/>
                  <a:pt x="47" y="17"/>
                  <a:pt x="46" y="15"/>
                </a:cubicBezTo>
                <a:cubicBezTo>
                  <a:pt x="46" y="15"/>
                  <a:pt x="46" y="15"/>
                  <a:pt x="45" y="12"/>
                </a:cubicBezTo>
                <a:cubicBezTo>
                  <a:pt x="45" y="12"/>
                  <a:pt x="45" y="12"/>
                  <a:pt x="44" y="11"/>
                </a:cubicBezTo>
                <a:cubicBezTo>
                  <a:pt x="44" y="11"/>
                  <a:pt x="44" y="11"/>
                  <a:pt x="44" y="10"/>
                </a:cubicBezTo>
                <a:cubicBezTo>
                  <a:pt x="43" y="10"/>
                  <a:pt x="38" y="10"/>
                  <a:pt x="32" y="11"/>
                </a:cubicBezTo>
                <a:cubicBezTo>
                  <a:pt x="23" y="13"/>
                  <a:pt x="17" y="17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3"/>
                  <a:pt x="11" y="24"/>
                </a:cubicBezTo>
                <a:cubicBezTo>
                  <a:pt x="11" y="27"/>
                  <a:pt x="11" y="29"/>
                  <a:pt x="11" y="30"/>
                </a:cubicBezTo>
                <a:cubicBezTo>
                  <a:pt x="11" y="31"/>
                  <a:pt x="11" y="33"/>
                  <a:pt x="9" y="33"/>
                </a:cubicBezTo>
                <a:cubicBezTo>
                  <a:pt x="9" y="33"/>
                  <a:pt x="9" y="33"/>
                  <a:pt x="6" y="31"/>
                </a:cubicBezTo>
                <a:cubicBezTo>
                  <a:pt x="6" y="31"/>
                  <a:pt x="6" y="31"/>
                  <a:pt x="0" y="38"/>
                </a:cubicBezTo>
                <a:cubicBezTo>
                  <a:pt x="0" y="38"/>
                  <a:pt x="0" y="38"/>
                  <a:pt x="10" y="48"/>
                </a:cubicBezTo>
                <a:cubicBezTo>
                  <a:pt x="10" y="48"/>
                  <a:pt x="10" y="48"/>
                  <a:pt x="17" y="41"/>
                </a:cubicBezTo>
                <a:cubicBezTo>
                  <a:pt x="17" y="41"/>
                  <a:pt x="17" y="41"/>
                  <a:pt x="13" y="37"/>
                </a:cubicBezTo>
                <a:cubicBezTo>
                  <a:pt x="14" y="37"/>
                  <a:pt x="15" y="37"/>
                  <a:pt x="16" y="36"/>
                </a:cubicBezTo>
                <a:cubicBezTo>
                  <a:pt x="17" y="35"/>
                  <a:pt x="21" y="35"/>
                  <a:pt x="23" y="36"/>
                </a:cubicBezTo>
                <a:cubicBezTo>
                  <a:pt x="23" y="36"/>
                  <a:pt x="23" y="36"/>
                  <a:pt x="24" y="37"/>
                </a:cubicBezTo>
                <a:cubicBezTo>
                  <a:pt x="24" y="37"/>
                  <a:pt x="24" y="37"/>
                  <a:pt x="25" y="36"/>
                </a:cubicBezTo>
                <a:cubicBezTo>
                  <a:pt x="25" y="36"/>
                  <a:pt x="25" y="36"/>
                  <a:pt x="27" y="39"/>
                </a:cubicBezTo>
                <a:cubicBezTo>
                  <a:pt x="27" y="39"/>
                  <a:pt x="27" y="39"/>
                  <a:pt x="29" y="40"/>
                </a:cubicBezTo>
                <a:cubicBezTo>
                  <a:pt x="29" y="40"/>
                  <a:pt x="29" y="40"/>
                  <a:pt x="29" y="39"/>
                </a:cubicBezTo>
                <a:cubicBezTo>
                  <a:pt x="29" y="39"/>
                  <a:pt x="29" y="39"/>
                  <a:pt x="37" y="47"/>
                </a:cubicBezTo>
                <a:cubicBezTo>
                  <a:pt x="36" y="48"/>
                  <a:pt x="36" y="48"/>
                  <a:pt x="36" y="49"/>
                </a:cubicBezTo>
                <a:cubicBezTo>
                  <a:pt x="36" y="49"/>
                  <a:pt x="36" y="49"/>
                  <a:pt x="42" y="55"/>
                </a:cubicBezTo>
                <a:cubicBezTo>
                  <a:pt x="42" y="55"/>
                  <a:pt x="42" y="55"/>
                  <a:pt x="15" y="84"/>
                </a:cubicBezTo>
                <a:cubicBezTo>
                  <a:pt x="13" y="86"/>
                  <a:pt x="14" y="89"/>
                  <a:pt x="17" y="91"/>
                </a:cubicBezTo>
                <a:cubicBezTo>
                  <a:pt x="19" y="93"/>
                  <a:pt x="22" y="94"/>
                  <a:pt x="23" y="93"/>
                </a:cubicBezTo>
                <a:cubicBezTo>
                  <a:pt x="23" y="93"/>
                  <a:pt x="23" y="93"/>
                  <a:pt x="50" y="63"/>
                </a:cubicBezTo>
                <a:cubicBezTo>
                  <a:pt x="50" y="63"/>
                  <a:pt x="50" y="63"/>
                  <a:pt x="77" y="89"/>
                </a:cubicBezTo>
                <a:cubicBezTo>
                  <a:pt x="79" y="91"/>
                  <a:pt x="82" y="90"/>
                  <a:pt x="84" y="88"/>
                </a:cubicBezTo>
                <a:cubicBezTo>
                  <a:pt x="86" y="85"/>
                  <a:pt x="87" y="82"/>
                  <a:pt x="85" y="81"/>
                </a:cubicBezTo>
                <a:cubicBezTo>
                  <a:pt x="85" y="81"/>
                  <a:pt x="85" y="81"/>
                  <a:pt x="58" y="54"/>
                </a:cubicBezTo>
                <a:cubicBezTo>
                  <a:pt x="58" y="54"/>
                  <a:pt x="58" y="54"/>
                  <a:pt x="59" y="53"/>
                </a:cubicBezTo>
                <a:cubicBezTo>
                  <a:pt x="59" y="53"/>
                  <a:pt x="59" y="53"/>
                  <a:pt x="59" y="52"/>
                </a:cubicBezTo>
                <a:cubicBezTo>
                  <a:pt x="59" y="52"/>
                  <a:pt x="65" y="45"/>
                  <a:pt x="69" y="42"/>
                </a:cubicBezTo>
                <a:cubicBezTo>
                  <a:pt x="71" y="40"/>
                  <a:pt x="73" y="39"/>
                  <a:pt x="74" y="38"/>
                </a:cubicBezTo>
                <a:cubicBezTo>
                  <a:pt x="75" y="38"/>
                  <a:pt x="77" y="38"/>
                  <a:pt x="77" y="38"/>
                </a:cubicBezTo>
                <a:cubicBezTo>
                  <a:pt x="77" y="38"/>
                  <a:pt x="83" y="39"/>
                  <a:pt x="83" y="39"/>
                </a:cubicBezTo>
                <a:cubicBezTo>
                  <a:pt x="92" y="39"/>
                  <a:pt x="96" y="28"/>
                  <a:pt x="96" y="28"/>
                </a:cubicBezTo>
                <a:cubicBezTo>
                  <a:pt x="96" y="28"/>
                  <a:pt x="96" y="27"/>
                  <a:pt x="97" y="21"/>
                </a:cubicBezTo>
                <a:cubicBezTo>
                  <a:pt x="97" y="19"/>
                  <a:pt x="97" y="18"/>
                  <a:pt x="97" y="17"/>
                </a:cubicBezTo>
                <a:cubicBezTo>
                  <a:pt x="96" y="16"/>
                  <a:pt x="96" y="16"/>
                  <a:pt x="96" y="16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626BA894-68CD-4263-A1F2-5C54989647D6}"/>
              </a:ext>
            </a:extLst>
          </p:cNvPr>
          <p:cNvGrpSpPr/>
          <p:nvPr/>
        </p:nvGrpSpPr>
        <p:grpSpPr>
          <a:xfrm>
            <a:off x="8988051" y="4729026"/>
            <a:ext cx="429107" cy="429108"/>
            <a:chOff x="1827213" y="333375"/>
            <a:chExt cx="490537" cy="490538"/>
          </a:xfrm>
          <a:solidFill>
            <a:schemeClr val="accent2"/>
          </a:solidFill>
        </p:grpSpPr>
        <p:sp>
          <p:nvSpPr>
            <p:cNvPr id="57" name="Freeform 5">
              <a:extLst>
                <a:ext uri="{FF2B5EF4-FFF2-40B4-BE49-F238E27FC236}">
                  <a16:creationId xmlns:a16="http://schemas.microsoft.com/office/drawing/2014/main" id="{315E2B83-F4F2-4211-89B6-F2245D8F68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27213" y="333375"/>
              <a:ext cx="490537" cy="490538"/>
            </a:xfrm>
            <a:custGeom>
              <a:avLst/>
              <a:gdLst>
                <a:gd name="T0" fmla="*/ 64 w 128"/>
                <a:gd name="T1" fmla="*/ 0 h 128"/>
                <a:gd name="T2" fmla="*/ 0 w 128"/>
                <a:gd name="T3" fmla="*/ 64 h 128"/>
                <a:gd name="T4" fmla="*/ 64 w 128"/>
                <a:gd name="T5" fmla="*/ 128 h 128"/>
                <a:gd name="T6" fmla="*/ 128 w 128"/>
                <a:gd name="T7" fmla="*/ 64 h 128"/>
                <a:gd name="T8" fmla="*/ 64 w 128"/>
                <a:gd name="T9" fmla="*/ 0 h 128"/>
                <a:gd name="T10" fmla="*/ 70 w 128"/>
                <a:gd name="T11" fmla="*/ 120 h 128"/>
                <a:gd name="T12" fmla="*/ 70 w 128"/>
                <a:gd name="T13" fmla="*/ 107 h 128"/>
                <a:gd name="T14" fmla="*/ 67 w 128"/>
                <a:gd name="T15" fmla="*/ 107 h 128"/>
                <a:gd name="T16" fmla="*/ 67 w 128"/>
                <a:gd name="T17" fmla="*/ 94 h 128"/>
                <a:gd name="T18" fmla="*/ 64 w 128"/>
                <a:gd name="T19" fmla="*/ 95 h 128"/>
                <a:gd name="T20" fmla="*/ 62 w 128"/>
                <a:gd name="T21" fmla="*/ 94 h 128"/>
                <a:gd name="T22" fmla="*/ 62 w 128"/>
                <a:gd name="T23" fmla="*/ 107 h 128"/>
                <a:gd name="T24" fmla="*/ 59 w 128"/>
                <a:gd name="T25" fmla="*/ 107 h 128"/>
                <a:gd name="T26" fmla="*/ 59 w 128"/>
                <a:gd name="T27" fmla="*/ 120 h 128"/>
                <a:gd name="T28" fmla="*/ 8 w 128"/>
                <a:gd name="T29" fmla="*/ 70 h 128"/>
                <a:gd name="T30" fmla="*/ 22 w 128"/>
                <a:gd name="T31" fmla="*/ 70 h 128"/>
                <a:gd name="T32" fmla="*/ 22 w 128"/>
                <a:gd name="T33" fmla="*/ 66 h 128"/>
                <a:gd name="T34" fmla="*/ 34 w 128"/>
                <a:gd name="T35" fmla="*/ 66 h 128"/>
                <a:gd name="T36" fmla="*/ 34 w 128"/>
                <a:gd name="T37" fmla="*/ 64 h 128"/>
                <a:gd name="T38" fmla="*/ 34 w 128"/>
                <a:gd name="T39" fmla="*/ 62 h 128"/>
                <a:gd name="T40" fmla="*/ 22 w 128"/>
                <a:gd name="T41" fmla="*/ 62 h 128"/>
                <a:gd name="T42" fmla="*/ 22 w 128"/>
                <a:gd name="T43" fmla="*/ 58 h 128"/>
                <a:gd name="T44" fmla="*/ 8 w 128"/>
                <a:gd name="T45" fmla="*/ 58 h 128"/>
                <a:gd name="T46" fmla="*/ 59 w 128"/>
                <a:gd name="T47" fmla="*/ 8 h 128"/>
                <a:gd name="T48" fmla="*/ 59 w 128"/>
                <a:gd name="T49" fmla="*/ 22 h 128"/>
                <a:gd name="T50" fmla="*/ 62 w 128"/>
                <a:gd name="T51" fmla="*/ 21 h 128"/>
                <a:gd name="T52" fmla="*/ 62 w 128"/>
                <a:gd name="T53" fmla="*/ 34 h 128"/>
                <a:gd name="T54" fmla="*/ 64 w 128"/>
                <a:gd name="T55" fmla="*/ 34 h 128"/>
                <a:gd name="T56" fmla="*/ 67 w 128"/>
                <a:gd name="T57" fmla="*/ 34 h 128"/>
                <a:gd name="T58" fmla="*/ 67 w 128"/>
                <a:gd name="T59" fmla="*/ 21 h 128"/>
                <a:gd name="T60" fmla="*/ 70 w 128"/>
                <a:gd name="T61" fmla="*/ 22 h 128"/>
                <a:gd name="T62" fmla="*/ 70 w 128"/>
                <a:gd name="T63" fmla="*/ 8 h 128"/>
                <a:gd name="T64" fmla="*/ 121 w 128"/>
                <a:gd name="T65" fmla="*/ 58 h 128"/>
                <a:gd name="T66" fmla="*/ 107 w 128"/>
                <a:gd name="T67" fmla="*/ 58 h 128"/>
                <a:gd name="T68" fmla="*/ 107 w 128"/>
                <a:gd name="T69" fmla="*/ 62 h 128"/>
                <a:gd name="T70" fmla="*/ 95 w 128"/>
                <a:gd name="T71" fmla="*/ 62 h 128"/>
                <a:gd name="T72" fmla="*/ 95 w 128"/>
                <a:gd name="T73" fmla="*/ 64 h 128"/>
                <a:gd name="T74" fmla="*/ 95 w 128"/>
                <a:gd name="T75" fmla="*/ 66 h 128"/>
                <a:gd name="T76" fmla="*/ 107 w 128"/>
                <a:gd name="T77" fmla="*/ 66 h 128"/>
                <a:gd name="T78" fmla="*/ 107 w 128"/>
                <a:gd name="T79" fmla="*/ 70 h 128"/>
                <a:gd name="T80" fmla="*/ 121 w 128"/>
                <a:gd name="T81" fmla="*/ 70 h 128"/>
                <a:gd name="T82" fmla="*/ 70 w 128"/>
                <a:gd name="T83" fmla="*/ 12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8" h="128">
                  <a:moveTo>
                    <a:pt x="64" y="0"/>
                  </a:moveTo>
                  <a:cubicBezTo>
                    <a:pt x="29" y="0"/>
                    <a:pt x="0" y="29"/>
                    <a:pt x="0" y="64"/>
                  </a:cubicBezTo>
                  <a:cubicBezTo>
                    <a:pt x="0" y="99"/>
                    <a:pt x="29" y="128"/>
                    <a:pt x="64" y="128"/>
                  </a:cubicBezTo>
                  <a:cubicBezTo>
                    <a:pt x="100" y="128"/>
                    <a:pt x="128" y="99"/>
                    <a:pt x="128" y="64"/>
                  </a:cubicBezTo>
                  <a:cubicBezTo>
                    <a:pt x="128" y="29"/>
                    <a:pt x="100" y="0"/>
                    <a:pt x="64" y="0"/>
                  </a:cubicBezTo>
                  <a:close/>
                  <a:moveTo>
                    <a:pt x="70" y="120"/>
                  </a:moveTo>
                  <a:cubicBezTo>
                    <a:pt x="70" y="107"/>
                    <a:pt x="70" y="107"/>
                    <a:pt x="70" y="107"/>
                  </a:cubicBezTo>
                  <a:cubicBezTo>
                    <a:pt x="69" y="107"/>
                    <a:pt x="68" y="107"/>
                    <a:pt x="67" y="107"/>
                  </a:cubicBezTo>
                  <a:cubicBezTo>
                    <a:pt x="67" y="94"/>
                    <a:pt x="67" y="94"/>
                    <a:pt x="67" y="94"/>
                  </a:cubicBezTo>
                  <a:cubicBezTo>
                    <a:pt x="66" y="94"/>
                    <a:pt x="65" y="95"/>
                    <a:pt x="64" y="95"/>
                  </a:cubicBezTo>
                  <a:cubicBezTo>
                    <a:pt x="64" y="95"/>
                    <a:pt x="63" y="94"/>
                    <a:pt x="62" y="94"/>
                  </a:cubicBezTo>
                  <a:cubicBezTo>
                    <a:pt x="62" y="107"/>
                    <a:pt x="62" y="107"/>
                    <a:pt x="62" y="107"/>
                  </a:cubicBezTo>
                  <a:cubicBezTo>
                    <a:pt x="61" y="107"/>
                    <a:pt x="60" y="107"/>
                    <a:pt x="59" y="107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32" y="118"/>
                    <a:pt x="11" y="96"/>
                    <a:pt x="8" y="70"/>
                  </a:cubicBezTo>
                  <a:cubicBezTo>
                    <a:pt x="22" y="70"/>
                    <a:pt x="22" y="70"/>
                    <a:pt x="22" y="70"/>
                  </a:cubicBezTo>
                  <a:cubicBezTo>
                    <a:pt x="22" y="69"/>
                    <a:pt x="22" y="67"/>
                    <a:pt x="22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6"/>
                    <a:pt x="34" y="65"/>
                    <a:pt x="34" y="64"/>
                  </a:cubicBezTo>
                  <a:cubicBezTo>
                    <a:pt x="34" y="63"/>
                    <a:pt x="34" y="63"/>
                    <a:pt x="34" y="62"/>
                  </a:cubicBezTo>
                  <a:cubicBezTo>
                    <a:pt x="22" y="62"/>
                    <a:pt x="22" y="62"/>
                    <a:pt x="22" y="62"/>
                  </a:cubicBezTo>
                  <a:cubicBezTo>
                    <a:pt x="22" y="61"/>
                    <a:pt x="22" y="60"/>
                    <a:pt x="22" y="58"/>
                  </a:cubicBezTo>
                  <a:cubicBezTo>
                    <a:pt x="8" y="58"/>
                    <a:pt x="8" y="58"/>
                    <a:pt x="8" y="58"/>
                  </a:cubicBezTo>
                  <a:cubicBezTo>
                    <a:pt x="11" y="32"/>
                    <a:pt x="32" y="11"/>
                    <a:pt x="59" y="8"/>
                  </a:cubicBezTo>
                  <a:cubicBezTo>
                    <a:pt x="59" y="22"/>
                    <a:pt x="59" y="22"/>
                    <a:pt x="59" y="22"/>
                  </a:cubicBezTo>
                  <a:cubicBezTo>
                    <a:pt x="60" y="21"/>
                    <a:pt x="61" y="21"/>
                    <a:pt x="62" y="21"/>
                  </a:cubicBezTo>
                  <a:cubicBezTo>
                    <a:pt x="62" y="34"/>
                    <a:pt x="62" y="34"/>
                    <a:pt x="62" y="34"/>
                  </a:cubicBezTo>
                  <a:cubicBezTo>
                    <a:pt x="63" y="34"/>
                    <a:pt x="64" y="34"/>
                    <a:pt x="64" y="34"/>
                  </a:cubicBezTo>
                  <a:cubicBezTo>
                    <a:pt x="65" y="34"/>
                    <a:pt x="66" y="34"/>
                    <a:pt x="67" y="34"/>
                  </a:cubicBezTo>
                  <a:cubicBezTo>
                    <a:pt x="67" y="21"/>
                    <a:pt x="67" y="21"/>
                    <a:pt x="67" y="21"/>
                  </a:cubicBezTo>
                  <a:cubicBezTo>
                    <a:pt x="68" y="21"/>
                    <a:pt x="69" y="21"/>
                    <a:pt x="70" y="22"/>
                  </a:cubicBezTo>
                  <a:cubicBezTo>
                    <a:pt x="70" y="8"/>
                    <a:pt x="70" y="8"/>
                    <a:pt x="70" y="8"/>
                  </a:cubicBezTo>
                  <a:cubicBezTo>
                    <a:pt x="97" y="11"/>
                    <a:pt x="118" y="32"/>
                    <a:pt x="121" y="58"/>
                  </a:cubicBezTo>
                  <a:cubicBezTo>
                    <a:pt x="107" y="58"/>
                    <a:pt x="107" y="58"/>
                    <a:pt x="107" y="58"/>
                  </a:cubicBezTo>
                  <a:cubicBezTo>
                    <a:pt x="107" y="60"/>
                    <a:pt x="107" y="61"/>
                    <a:pt x="107" y="62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3"/>
                    <a:pt x="95" y="63"/>
                    <a:pt x="95" y="64"/>
                  </a:cubicBezTo>
                  <a:cubicBezTo>
                    <a:pt x="95" y="65"/>
                    <a:pt x="95" y="66"/>
                    <a:pt x="95" y="66"/>
                  </a:cubicBezTo>
                  <a:cubicBezTo>
                    <a:pt x="107" y="66"/>
                    <a:pt x="107" y="66"/>
                    <a:pt x="107" y="66"/>
                  </a:cubicBezTo>
                  <a:cubicBezTo>
                    <a:pt x="107" y="67"/>
                    <a:pt x="107" y="69"/>
                    <a:pt x="107" y="70"/>
                  </a:cubicBezTo>
                  <a:cubicBezTo>
                    <a:pt x="121" y="70"/>
                    <a:pt x="121" y="70"/>
                    <a:pt x="121" y="70"/>
                  </a:cubicBezTo>
                  <a:cubicBezTo>
                    <a:pt x="118" y="96"/>
                    <a:pt x="97" y="118"/>
                    <a:pt x="70" y="1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" name="Freeform 6">
              <a:extLst>
                <a:ext uri="{FF2B5EF4-FFF2-40B4-BE49-F238E27FC236}">
                  <a16:creationId xmlns:a16="http://schemas.microsoft.com/office/drawing/2014/main" id="{1ECC3BFF-0FC9-443E-92E5-F51376BDE77E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1200" y="509588"/>
              <a:ext cx="187325" cy="169863"/>
            </a:xfrm>
            <a:custGeom>
              <a:avLst/>
              <a:gdLst>
                <a:gd name="T0" fmla="*/ 28 w 49"/>
                <a:gd name="T1" fmla="*/ 28 h 44"/>
                <a:gd name="T2" fmla="*/ 28 w 49"/>
                <a:gd name="T3" fmla="*/ 26 h 44"/>
                <a:gd name="T4" fmla="*/ 35 w 49"/>
                <a:gd name="T5" fmla="*/ 11 h 44"/>
                <a:gd name="T6" fmla="*/ 24 w 49"/>
                <a:gd name="T7" fmla="*/ 0 h 44"/>
                <a:gd name="T8" fmla="*/ 14 w 49"/>
                <a:gd name="T9" fmla="*/ 11 h 44"/>
                <a:gd name="T10" fmla="*/ 21 w 49"/>
                <a:gd name="T11" fmla="*/ 26 h 44"/>
                <a:gd name="T12" fmla="*/ 21 w 49"/>
                <a:gd name="T13" fmla="*/ 28 h 44"/>
                <a:gd name="T14" fmla="*/ 0 w 49"/>
                <a:gd name="T15" fmla="*/ 39 h 44"/>
                <a:gd name="T16" fmla="*/ 24 w 49"/>
                <a:gd name="T17" fmla="*/ 44 h 44"/>
                <a:gd name="T18" fmla="*/ 49 w 49"/>
                <a:gd name="T19" fmla="*/ 39 h 44"/>
                <a:gd name="T20" fmla="*/ 28 w 49"/>
                <a:gd name="T21" fmla="*/ 2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" h="44">
                  <a:moveTo>
                    <a:pt x="28" y="28"/>
                  </a:moveTo>
                  <a:cubicBezTo>
                    <a:pt x="28" y="26"/>
                    <a:pt x="28" y="26"/>
                    <a:pt x="28" y="26"/>
                  </a:cubicBezTo>
                  <a:cubicBezTo>
                    <a:pt x="32" y="23"/>
                    <a:pt x="35" y="16"/>
                    <a:pt x="35" y="11"/>
                  </a:cubicBezTo>
                  <a:cubicBezTo>
                    <a:pt x="35" y="3"/>
                    <a:pt x="29" y="0"/>
                    <a:pt x="24" y="0"/>
                  </a:cubicBezTo>
                  <a:cubicBezTo>
                    <a:pt x="21" y="0"/>
                    <a:pt x="14" y="3"/>
                    <a:pt x="14" y="11"/>
                  </a:cubicBezTo>
                  <a:cubicBezTo>
                    <a:pt x="14" y="16"/>
                    <a:pt x="17" y="23"/>
                    <a:pt x="21" y="26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11" y="28"/>
                    <a:pt x="3" y="33"/>
                    <a:pt x="0" y="39"/>
                  </a:cubicBezTo>
                  <a:cubicBezTo>
                    <a:pt x="7" y="42"/>
                    <a:pt x="15" y="44"/>
                    <a:pt x="24" y="44"/>
                  </a:cubicBezTo>
                  <a:cubicBezTo>
                    <a:pt x="34" y="44"/>
                    <a:pt x="42" y="42"/>
                    <a:pt x="49" y="39"/>
                  </a:cubicBezTo>
                  <a:cubicBezTo>
                    <a:pt x="46" y="33"/>
                    <a:pt x="38" y="28"/>
                    <a:pt x="2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" name="Freeform 7">
              <a:extLst>
                <a:ext uri="{FF2B5EF4-FFF2-40B4-BE49-F238E27FC236}">
                  <a16:creationId xmlns:a16="http://schemas.microsoft.com/office/drawing/2014/main" id="{866660AD-5F3E-4EBB-AEF1-AACEC5302D1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3438" y="506413"/>
              <a:ext cx="114300" cy="141288"/>
            </a:xfrm>
            <a:custGeom>
              <a:avLst/>
              <a:gdLst>
                <a:gd name="T0" fmla="*/ 13 w 30"/>
                <a:gd name="T1" fmla="*/ 23 h 37"/>
                <a:gd name="T2" fmla="*/ 13 w 30"/>
                <a:gd name="T3" fmla="*/ 22 h 37"/>
                <a:gd name="T4" fmla="*/ 19 w 30"/>
                <a:gd name="T5" fmla="*/ 9 h 37"/>
                <a:gd name="T6" fmla="*/ 10 w 30"/>
                <a:gd name="T7" fmla="*/ 0 h 37"/>
                <a:gd name="T8" fmla="*/ 3 w 30"/>
                <a:gd name="T9" fmla="*/ 4 h 37"/>
                <a:gd name="T10" fmla="*/ 6 w 30"/>
                <a:gd name="T11" fmla="*/ 12 h 37"/>
                <a:gd name="T12" fmla="*/ 4 w 30"/>
                <a:gd name="T13" fmla="*/ 19 h 37"/>
                <a:gd name="T14" fmla="*/ 7 w 30"/>
                <a:gd name="T15" fmla="*/ 22 h 37"/>
                <a:gd name="T16" fmla="*/ 7 w 30"/>
                <a:gd name="T17" fmla="*/ 23 h 37"/>
                <a:gd name="T18" fmla="*/ 2 w 30"/>
                <a:gd name="T19" fmla="*/ 24 h 37"/>
                <a:gd name="T20" fmla="*/ 0 w 30"/>
                <a:gd name="T21" fmla="*/ 27 h 37"/>
                <a:gd name="T22" fmla="*/ 17 w 30"/>
                <a:gd name="T23" fmla="*/ 37 h 37"/>
                <a:gd name="T24" fmla="*/ 30 w 30"/>
                <a:gd name="T25" fmla="*/ 33 h 37"/>
                <a:gd name="T26" fmla="*/ 13 w 30"/>
                <a:gd name="T27" fmla="*/ 23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" h="37">
                  <a:moveTo>
                    <a:pt x="13" y="23"/>
                  </a:moveTo>
                  <a:cubicBezTo>
                    <a:pt x="13" y="22"/>
                    <a:pt x="13" y="22"/>
                    <a:pt x="13" y="22"/>
                  </a:cubicBezTo>
                  <a:cubicBezTo>
                    <a:pt x="17" y="20"/>
                    <a:pt x="19" y="14"/>
                    <a:pt x="19" y="9"/>
                  </a:cubicBezTo>
                  <a:cubicBezTo>
                    <a:pt x="19" y="3"/>
                    <a:pt x="14" y="0"/>
                    <a:pt x="10" y="0"/>
                  </a:cubicBezTo>
                  <a:cubicBezTo>
                    <a:pt x="8" y="0"/>
                    <a:pt x="5" y="1"/>
                    <a:pt x="3" y="4"/>
                  </a:cubicBezTo>
                  <a:cubicBezTo>
                    <a:pt x="5" y="6"/>
                    <a:pt x="6" y="8"/>
                    <a:pt x="6" y="12"/>
                  </a:cubicBezTo>
                  <a:cubicBezTo>
                    <a:pt x="6" y="14"/>
                    <a:pt x="5" y="16"/>
                    <a:pt x="4" y="19"/>
                  </a:cubicBezTo>
                  <a:cubicBezTo>
                    <a:pt x="5" y="20"/>
                    <a:pt x="6" y="21"/>
                    <a:pt x="7" y="22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5" y="23"/>
                    <a:pt x="3" y="24"/>
                    <a:pt x="2" y="24"/>
                  </a:cubicBezTo>
                  <a:cubicBezTo>
                    <a:pt x="1" y="25"/>
                    <a:pt x="0" y="26"/>
                    <a:pt x="0" y="27"/>
                  </a:cubicBezTo>
                  <a:cubicBezTo>
                    <a:pt x="8" y="28"/>
                    <a:pt x="14" y="32"/>
                    <a:pt x="17" y="37"/>
                  </a:cubicBezTo>
                  <a:cubicBezTo>
                    <a:pt x="22" y="36"/>
                    <a:pt x="27" y="35"/>
                    <a:pt x="30" y="33"/>
                  </a:cubicBezTo>
                  <a:cubicBezTo>
                    <a:pt x="28" y="28"/>
                    <a:pt x="22" y="24"/>
                    <a:pt x="13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" name="Freeform 8">
              <a:extLst>
                <a:ext uri="{FF2B5EF4-FFF2-40B4-BE49-F238E27FC236}">
                  <a16:creationId xmlns:a16="http://schemas.microsoft.com/office/drawing/2014/main" id="{20B9D0EC-94EF-4696-AA9C-C97056004166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1988" y="506413"/>
              <a:ext cx="114300" cy="141288"/>
            </a:xfrm>
            <a:custGeom>
              <a:avLst/>
              <a:gdLst>
                <a:gd name="T0" fmla="*/ 30 w 30"/>
                <a:gd name="T1" fmla="*/ 27 h 37"/>
                <a:gd name="T2" fmla="*/ 28 w 30"/>
                <a:gd name="T3" fmla="*/ 24 h 37"/>
                <a:gd name="T4" fmla="*/ 23 w 30"/>
                <a:gd name="T5" fmla="*/ 23 h 37"/>
                <a:gd name="T6" fmla="*/ 23 w 30"/>
                <a:gd name="T7" fmla="*/ 22 h 37"/>
                <a:gd name="T8" fmla="*/ 26 w 30"/>
                <a:gd name="T9" fmla="*/ 19 h 37"/>
                <a:gd name="T10" fmla="*/ 24 w 30"/>
                <a:gd name="T11" fmla="*/ 12 h 37"/>
                <a:gd name="T12" fmla="*/ 27 w 30"/>
                <a:gd name="T13" fmla="*/ 4 h 37"/>
                <a:gd name="T14" fmla="*/ 20 w 30"/>
                <a:gd name="T15" fmla="*/ 0 h 37"/>
                <a:gd name="T16" fmla="*/ 11 w 30"/>
                <a:gd name="T17" fmla="*/ 9 h 37"/>
                <a:gd name="T18" fmla="*/ 17 w 30"/>
                <a:gd name="T19" fmla="*/ 22 h 37"/>
                <a:gd name="T20" fmla="*/ 17 w 30"/>
                <a:gd name="T21" fmla="*/ 23 h 37"/>
                <a:gd name="T22" fmla="*/ 0 w 30"/>
                <a:gd name="T23" fmla="*/ 33 h 37"/>
                <a:gd name="T24" fmla="*/ 13 w 30"/>
                <a:gd name="T25" fmla="*/ 37 h 37"/>
                <a:gd name="T26" fmla="*/ 30 w 30"/>
                <a:gd name="T27" fmla="*/ 2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" h="37">
                  <a:moveTo>
                    <a:pt x="30" y="27"/>
                  </a:moveTo>
                  <a:cubicBezTo>
                    <a:pt x="30" y="26"/>
                    <a:pt x="29" y="25"/>
                    <a:pt x="28" y="24"/>
                  </a:cubicBezTo>
                  <a:cubicBezTo>
                    <a:pt x="27" y="24"/>
                    <a:pt x="25" y="23"/>
                    <a:pt x="23" y="23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24" y="21"/>
                    <a:pt x="25" y="20"/>
                    <a:pt x="26" y="19"/>
                  </a:cubicBezTo>
                  <a:cubicBezTo>
                    <a:pt x="25" y="16"/>
                    <a:pt x="24" y="14"/>
                    <a:pt x="24" y="12"/>
                  </a:cubicBezTo>
                  <a:cubicBezTo>
                    <a:pt x="24" y="8"/>
                    <a:pt x="25" y="6"/>
                    <a:pt x="27" y="4"/>
                  </a:cubicBezTo>
                  <a:cubicBezTo>
                    <a:pt x="25" y="1"/>
                    <a:pt x="22" y="0"/>
                    <a:pt x="20" y="0"/>
                  </a:cubicBezTo>
                  <a:cubicBezTo>
                    <a:pt x="16" y="0"/>
                    <a:pt x="11" y="3"/>
                    <a:pt x="11" y="9"/>
                  </a:cubicBezTo>
                  <a:cubicBezTo>
                    <a:pt x="11" y="14"/>
                    <a:pt x="13" y="20"/>
                    <a:pt x="17" y="22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8" y="24"/>
                    <a:pt x="2" y="28"/>
                    <a:pt x="0" y="33"/>
                  </a:cubicBezTo>
                  <a:cubicBezTo>
                    <a:pt x="3" y="35"/>
                    <a:pt x="8" y="36"/>
                    <a:pt x="13" y="37"/>
                  </a:cubicBezTo>
                  <a:cubicBezTo>
                    <a:pt x="16" y="32"/>
                    <a:pt x="22" y="28"/>
                    <a:pt x="30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470460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000"/>
                            </p:stCondLst>
                            <p:childTnLst>
                              <p:par>
                                <p:cTn id="7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6" grpId="0" animBg="1"/>
      <p:bldP spid="7" grpId="0" animBg="1"/>
      <p:bldP spid="8" grpId="0" animBg="1"/>
      <p:bldP spid="9" grpId="0" animBg="1"/>
      <p:bldP spid="11" grpId="0"/>
      <p:bldP spid="12" grpId="0"/>
      <p:bldP spid="15" grpId="0"/>
      <p:bldP spid="16" grpId="0"/>
      <p:bldP spid="5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91F4AEC-7059-45C7-BB63-EFB1043405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CYCLE PROCESS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BFA8D-0588-4888-B66A-0B73920F850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95960" y="1158875"/>
            <a:ext cx="10515600" cy="365125"/>
          </a:xfrm>
        </p:spPr>
        <p:txBody>
          <a:bodyPr/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5" name="Slide Number Placeholder 2">
            <a:extLst>
              <a:ext uri="{FF2B5EF4-FFF2-40B4-BE49-F238E27FC236}">
                <a16:creationId xmlns:a16="http://schemas.microsoft.com/office/drawing/2014/main" id="{AB978291-EB10-42E2-89BA-AEC42027FD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/>
          <a:p>
            <a:fld id="{E3813BF9-5145-4417-B95D-FA8627973885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754AAAEA-DC99-47A1-B83E-5ACCD2F924CF}"/>
              </a:ext>
            </a:extLst>
          </p:cNvPr>
          <p:cNvSpPr/>
          <p:nvPr/>
        </p:nvSpPr>
        <p:spPr>
          <a:xfrm rot="5400000">
            <a:off x="7204459" y="3488864"/>
            <a:ext cx="1027602" cy="1027602"/>
          </a:xfrm>
          <a:custGeom>
            <a:avLst/>
            <a:gdLst>
              <a:gd name="connsiteX0" fmla="*/ 0 w 936236"/>
              <a:gd name="connsiteY0" fmla="*/ 468118 h 936236"/>
              <a:gd name="connsiteX1" fmla="*/ 468118 w 936236"/>
              <a:gd name="connsiteY1" fmla="*/ 0 h 936236"/>
              <a:gd name="connsiteX2" fmla="*/ 936236 w 936236"/>
              <a:gd name="connsiteY2" fmla="*/ 468118 h 936236"/>
              <a:gd name="connsiteX3" fmla="*/ 468118 w 936236"/>
              <a:gd name="connsiteY3" fmla="*/ 936236 h 936236"/>
              <a:gd name="connsiteX4" fmla="*/ 0 w 936236"/>
              <a:gd name="connsiteY4" fmla="*/ 468118 h 936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6236" h="936236">
                <a:moveTo>
                  <a:pt x="0" y="468118"/>
                </a:moveTo>
                <a:cubicBezTo>
                  <a:pt x="0" y="209584"/>
                  <a:pt x="209584" y="0"/>
                  <a:pt x="468118" y="0"/>
                </a:cubicBezTo>
                <a:cubicBezTo>
                  <a:pt x="726652" y="0"/>
                  <a:pt x="936236" y="209584"/>
                  <a:pt x="936236" y="468118"/>
                </a:cubicBezTo>
                <a:cubicBezTo>
                  <a:pt x="936236" y="726652"/>
                  <a:pt x="726652" y="936236"/>
                  <a:pt x="468118" y="936236"/>
                </a:cubicBezTo>
                <a:cubicBezTo>
                  <a:pt x="209584" y="936236"/>
                  <a:pt x="0" y="726652"/>
                  <a:pt x="0" y="46811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67589" tIns="167589" rIns="167589" bIns="167589" numCol="1" spcCol="1270" anchor="ctr" anchorCtr="0">
            <a:noAutofit/>
          </a:bodyPr>
          <a:lstStyle/>
          <a:p>
            <a:pPr marL="0" lvl="0" indent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2400" kern="1200" dirty="0">
              <a:solidFill>
                <a:schemeClr val="bg2"/>
              </a:solidFill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31DE9CD7-4447-48AB-93EC-DB4CCC1C1D79}"/>
              </a:ext>
            </a:extLst>
          </p:cNvPr>
          <p:cNvSpPr/>
          <p:nvPr/>
        </p:nvSpPr>
        <p:spPr>
          <a:xfrm rot="7200000">
            <a:off x="7198960" y="4491394"/>
            <a:ext cx="274034" cy="346815"/>
          </a:xfrm>
          <a:custGeom>
            <a:avLst/>
            <a:gdLst>
              <a:gd name="connsiteX0" fmla="*/ 0 w 249669"/>
              <a:gd name="connsiteY0" fmla="*/ 63196 h 315979"/>
              <a:gd name="connsiteX1" fmla="*/ 124835 w 249669"/>
              <a:gd name="connsiteY1" fmla="*/ 63196 h 315979"/>
              <a:gd name="connsiteX2" fmla="*/ 124835 w 249669"/>
              <a:gd name="connsiteY2" fmla="*/ 0 h 315979"/>
              <a:gd name="connsiteX3" fmla="*/ 249669 w 249669"/>
              <a:gd name="connsiteY3" fmla="*/ 157990 h 315979"/>
              <a:gd name="connsiteX4" fmla="*/ 124835 w 249669"/>
              <a:gd name="connsiteY4" fmla="*/ 315979 h 315979"/>
              <a:gd name="connsiteX5" fmla="*/ 124835 w 249669"/>
              <a:gd name="connsiteY5" fmla="*/ 252783 h 315979"/>
              <a:gd name="connsiteX6" fmla="*/ 0 w 249669"/>
              <a:gd name="connsiteY6" fmla="*/ 252783 h 315979"/>
              <a:gd name="connsiteX7" fmla="*/ 0 w 249669"/>
              <a:gd name="connsiteY7" fmla="*/ 63196 h 315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669" h="315979">
                <a:moveTo>
                  <a:pt x="0" y="63196"/>
                </a:moveTo>
                <a:lnTo>
                  <a:pt x="124835" y="63196"/>
                </a:lnTo>
                <a:lnTo>
                  <a:pt x="124835" y="0"/>
                </a:lnTo>
                <a:lnTo>
                  <a:pt x="249669" y="157990"/>
                </a:lnTo>
                <a:lnTo>
                  <a:pt x="124835" y="315979"/>
                </a:lnTo>
                <a:lnTo>
                  <a:pt x="124835" y="252783"/>
                </a:lnTo>
                <a:lnTo>
                  <a:pt x="0" y="252783"/>
                </a:lnTo>
                <a:lnTo>
                  <a:pt x="0" y="6319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0">
            <a:scrgbClr r="0" g="0" b="0"/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-1" tIns="63196" rIns="74901" bIns="63195" numCol="1" spcCol="1270" anchor="ctr" anchorCtr="0">
            <a:noAutofit/>
          </a:bodyPr>
          <a:lstStyle/>
          <a:p>
            <a:pPr marL="0" lvl="0" indent="0"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300" kern="120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76375B39-C896-427C-857A-805B9C083201}"/>
              </a:ext>
            </a:extLst>
          </p:cNvPr>
          <p:cNvSpPr/>
          <p:nvPr/>
        </p:nvSpPr>
        <p:spPr>
          <a:xfrm rot="5400000">
            <a:off x="6432136" y="4826570"/>
            <a:ext cx="1027602" cy="1027602"/>
          </a:xfrm>
          <a:custGeom>
            <a:avLst/>
            <a:gdLst>
              <a:gd name="connsiteX0" fmla="*/ 0 w 936236"/>
              <a:gd name="connsiteY0" fmla="*/ 468118 h 936236"/>
              <a:gd name="connsiteX1" fmla="*/ 468118 w 936236"/>
              <a:gd name="connsiteY1" fmla="*/ 0 h 936236"/>
              <a:gd name="connsiteX2" fmla="*/ 936236 w 936236"/>
              <a:gd name="connsiteY2" fmla="*/ 468118 h 936236"/>
              <a:gd name="connsiteX3" fmla="*/ 468118 w 936236"/>
              <a:gd name="connsiteY3" fmla="*/ 936236 h 936236"/>
              <a:gd name="connsiteX4" fmla="*/ 0 w 936236"/>
              <a:gd name="connsiteY4" fmla="*/ 468118 h 936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6236" h="936236">
                <a:moveTo>
                  <a:pt x="0" y="468118"/>
                </a:moveTo>
                <a:cubicBezTo>
                  <a:pt x="0" y="209584"/>
                  <a:pt x="209584" y="0"/>
                  <a:pt x="468118" y="0"/>
                </a:cubicBezTo>
                <a:cubicBezTo>
                  <a:pt x="726652" y="0"/>
                  <a:pt x="936236" y="209584"/>
                  <a:pt x="936236" y="468118"/>
                </a:cubicBezTo>
                <a:cubicBezTo>
                  <a:pt x="936236" y="726652"/>
                  <a:pt x="726652" y="936236"/>
                  <a:pt x="468118" y="936236"/>
                </a:cubicBezTo>
                <a:cubicBezTo>
                  <a:pt x="209584" y="936236"/>
                  <a:pt x="0" y="726652"/>
                  <a:pt x="0" y="46811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67589" tIns="167589" rIns="167589" bIns="167589" numCol="1" spcCol="1270" anchor="ctr" anchorCtr="0">
            <a:noAutofit/>
          </a:bodyPr>
          <a:lstStyle/>
          <a:p>
            <a:pPr marL="0" lvl="0" indent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2400" kern="1200" dirty="0">
              <a:solidFill>
                <a:schemeClr val="bg2"/>
              </a:solidFill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0C9C0150-D360-4B1A-851E-49D10588C278}"/>
              </a:ext>
            </a:extLst>
          </p:cNvPr>
          <p:cNvSpPr/>
          <p:nvPr/>
        </p:nvSpPr>
        <p:spPr>
          <a:xfrm rot="10800000">
            <a:off x="6044351" y="5166963"/>
            <a:ext cx="274034" cy="346815"/>
          </a:xfrm>
          <a:custGeom>
            <a:avLst/>
            <a:gdLst>
              <a:gd name="connsiteX0" fmla="*/ 0 w 249669"/>
              <a:gd name="connsiteY0" fmla="*/ 63196 h 315979"/>
              <a:gd name="connsiteX1" fmla="*/ 124835 w 249669"/>
              <a:gd name="connsiteY1" fmla="*/ 63196 h 315979"/>
              <a:gd name="connsiteX2" fmla="*/ 124835 w 249669"/>
              <a:gd name="connsiteY2" fmla="*/ 0 h 315979"/>
              <a:gd name="connsiteX3" fmla="*/ 249669 w 249669"/>
              <a:gd name="connsiteY3" fmla="*/ 157990 h 315979"/>
              <a:gd name="connsiteX4" fmla="*/ 124835 w 249669"/>
              <a:gd name="connsiteY4" fmla="*/ 315979 h 315979"/>
              <a:gd name="connsiteX5" fmla="*/ 124835 w 249669"/>
              <a:gd name="connsiteY5" fmla="*/ 252783 h 315979"/>
              <a:gd name="connsiteX6" fmla="*/ 0 w 249669"/>
              <a:gd name="connsiteY6" fmla="*/ 252783 h 315979"/>
              <a:gd name="connsiteX7" fmla="*/ 0 w 249669"/>
              <a:gd name="connsiteY7" fmla="*/ 63196 h 315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669" h="315979">
                <a:moveTo>
                  <a:pt x="0" y="63196"/>
                </a:moveTo>
                <a:lnTo>
                  <a:pt x="124835" y="63196"/>
                </a:lnTo>
                <a:lnTo>
                  <a:pt x="124835" y="0"/>
                </a:lnTo>
                <a:lnTo>
                  <a:pt x="249669" y="157990"/>
                </a:lnTo>
                <a:lnTo>
                  <a:pt x="124835" y="315979"/>
                </a:lnTo>
                <a:lnTo>
                  <a:pt x="124835" y="252783"/>
                </a:lnTo>
                <a:lnTo>
                  <a:pt x="0" y="252783"/>
                </a:lnTo>
                <a:lnTo>
                  <a:pt x="0" y="6319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0">
            <a:scrgbClr r="0" g="0" b="0"/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63194" rIns="74900" bIns="63197" numCol="1" spcCol="1270" anchor="ctr" anchorCtr="0">
            <a:noAutofit/>
          </a:bodyPr>
          <a:lstStyle/>
          <a:p>
            <a:pPr marL="0" lvl="0" indent="0"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300" kern="120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38693352-D2EE-474E-8B4A-5CBFD81F3880}"/>
              </a:ext>
            </a:extLst>
          </p:cNvPr>
          <p:cNvSpPr/>
          <p:nvPr/>
        </p:nvSpPr>
        <p:spPr>
          <a:xfrm rot="5400000">
            <a:off x="4887486" y="4826570"/>
            <a:ext cx="1027602" cy="1027602"/>
          </a:xfrm>
          <a:custGeom>
            <a:avLst/>
            <a:gdLst>
              <a:gd name="connsiteX0" fmla="*/ 0 w 936236"/>
              <a:gd name="connsiteY0" fmla="*/ 468118 h 936236"/>
              <a:gd name="connsiteX1" fmla="*/ 468118 w 936236"/>
              <a:gd name="connsiteY1" fmla="*/ 0 h 936236"/>
              <a:gd name="connsiteX2" fmla="*/ 936236 w 936236"/>
              <a:gd name="connsiteY2" fmla="*/ 468118 h 936236"/>
              <a:gd name="connsiteX3" fmla="*/ 468118 w 936236"/>
              <a:gd name="connsiteY3" fmla="*/ 936236 h 936236"/>
              <a:gd name="connsiteX4" fmla="*/ 0 w 936236"/>
              <a:gd name="connsiteY4" fmla="*/ 468118 h 936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6236" h="936236">
                <a:moveTo>
                  <a:pt x="0" y="468118"/>
                </a:moveTo>
                <a:cubicBezTo>
                  <a:pt x="0" y="209584"/>
                  <a:pt x="209584" y="0"/>
                  <a:pt x="468118" y="0"/>
                </a:cubicBezTo>
                <a:cubicBezTo>
                  <a:pt x="726652" y="0"/>
                  <a:pt x="936236" y="209584"/>
                  <a:pt x="936236" y="468118"/>
                </a:cubicBezTo>
                <a:cubicBezTo>
                  <a:pt x="936236" y="726652"/>
                  <a:pt x="726652" y="936236"/>
                  <a:pt x="468118" y="936236"/>
                </a:cubicBezTo>
                <a:cubicBezTo>
                  <a:pt x="209584" y="936236"/>
                  <a:pt x="0" y="726652"/>
                  <a:pt x="0" y="46811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67589" tIns="167589" rIns="167589" bIns="167589" numCol="1" spcCol="1270" anchor="ctr" anchorCtr="0">
            <a:noAutofit/>
          </a:bodyPr>
          <a:lstStyle/>
          <a:p>
            <a:pPr marL="0" lvl="0" indent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2400" kern="1200" dirty="0">
              <a:solidFill>
                <a:schemeClr val="bg2"/>
              </a:solidFill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9020A1BD-52A9-4A43-9F5C-ED8B99679D73}"/>
              </a:ext>
            </a:extLst>
          </p:cNvPr>
          <p:cNvSpPr/>
          <p:nvPr/>
        </p:nvSpPr>
        <p:spPr>
          <a:xfrm rot="3600000">
            <a:off x="4881986" y="4504827"/>
            <a:ext cx="274035" cy="346816"/>
          </a:xfrm>
          <a:custGeom>
            <a:avLst/>
            <a:gdLst>
              <a:gd name="connsiteX0" fmla="*/ 0 w 249669"/>
              <a:gd name="connsiteY0" fmla="*/ 63196 h 315979"/>
              <a:gd name="connsiteX1" fmla="*/ 124835 w 249669"/>
              <a:gd name="connsiteY1" fmla="*/ 63196 h 315979"/>
              <a:gd name="connsiteX2" fmla="*/ 124835 w 249669"/>
              <a:gd name="connsiteY2" fmla="*/ 0 h 315979"/>
              <a:gd name="connsiteX3" fmla="*/ 249669 w 249669"/>
              <a:gd name="connsiteY3" fmla="*/ 157990 h 315979"/>
              <a:gd name="connsiteX4" fmla="*/ 124835 w 249669"/>
              <a:gd name="connsiteY4" fmla="*/ 315979 h 315979"/>
              <a:gd name="connsiteX5" fmla="*/ 124835 w 249669"/>
              <a:gd name="connsiteY5" fmla="*/ 252783 h 315979"/>
              <a:gd name="connsiteX6" fmla="*/ 0 w 249669"/>
              <a:gd name="connsiteY6" fmla="*/ 252783 h 315979"/>
              <a:gd name="connsiteX7" fmla="*/ 0 w 249669"/>
              <a:gd name="connsiteY7" fmla="*/ 63196 h 315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669" h="315979">
                <a:moveTo>
                  <a:pt x="249669" y="252783"/>
                </a:moveTo>
                <a:lnTo>
                  <a:pt x="124834" y="252783"/>
                </a:lnTo>
                <a:lnTo>
                  <a:pt x="124834" y="315979"/>
                </a:lnTo>
                <a:lnTo>
                  <a:pt x="0" y="157989"/>
                </a:lnTo>
                <a:lnTo>
                  <a:pt x="124834" y="0"/>
                </a:lnTo>
                <a:lnTo>
                  <a:pt x="124834" y="63196"/>
                </a:lnTo>
                <a:lnTo>
                  <a:pt x="249669" y="63196"/>
                </a:lnTo>
                <a:lnTo>
                  <a:pt x="249669" y="25278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0">
            <a:scrgbClr r="0" g="0" b="0"/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4901" tIns="63197" rIns="0" bIns="63195" numCol="1" spcCol="1270" anchor="ctr" anchorCtr="0">
            <a:noAutofit/>
          </a:bodyPr>
          <a:lstStyle/>
          <a:p>
            <a:pPr marL="0" lvl="0" indent="0"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300" kern="120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9D5DEAFD-36CF-4C79-ADE2-FA694452A4AD}"/>
              </a:ext>
            </a:extLst>
          </p:cNvPr>
          <p:cNvSpPr/>
          <p:nvPr/>
        </p:nvSpPr>
        <p:spPr>
          <a:xfrm rot="5400000">
            <a:off x="4115161" y="3488864"/>
            <a:ext cx="1027602" cy="1027602"/>
          </a:xfrm>
          <a:custGeom>
            <a:avLst/>
            <a:gdLst>
              <a:gd name="connsiteX0" fmla="*/ 0 w 936236"/>
              <a:gd name="connsiteY0" fmla="*/ 468118 h 936236"/>
              <a:gd name="connsiteX1" fmla="*/ 468118 w 936236"/>
              <a:gd name="connsiteY1" fmla="*/ 0 h 936236"/>
              <a:gd name="connsiteX2" fmla="*/ 936236 w 936236"/>
              <a:gd name="connsiteY2" fmla="*/ 468118 h 936236"/>
              <a:gd name="connsiteX3" fmla="*/ 468118 w 936236"/>
              <a:gd name="connsiteY3" fmla="*/ 936236 h 936236"/>
              <a:gd name="connsiteX4" fmla="*/ 0 w 936236"/>
              <a:gd name="connsiteY4" fmla="*/ 468118 h 936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6236" h="936236">
                <a:moveTo>
                  <a:pt x="0" y="468118"/>
                </a:moveTo>
                <a:cubicBezTo>
                  <a:pt x="0" y="209584"/>
                  <a:pt x="209584" y="0"/>
                  <a:pt x="468118" y="0"/>
                </a:cubicBezTo>
                <a:cubicBezTo>
                  <a:pt x="726652" y="0"/>
                  <a:pt x="936236" y="209584"/>
                  <a:pt x="936236" y="468118"/>
                </a:cubicBezTo>
                <a:cubicBezTo>
                  <a:pt x="936236" y="726652"/>
                  <a:pt x="726652" y="936236"/>
                  <a:pt x="468118" y="936236"/>
                </a:cubicBezTo>
                <a:cubicBezTo>
                  <a:pt x="209584" y="936236"/>
                  <a:pt x="0" y="726652"/>
                  <a:pt x="0" y="46811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67589" tIns="167589" rIns="167589" bIns="167589" numCol="1" spcCol="1270" anchor="ctr" anchorCtr="0">
            <a:noAutofit/>
          </a:bodyPr>
          <a:lstStyle/>
          <a:p>
            <a:pPr marL="0" lvl="0" indent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2400" kern="1200" dirty="0">
              <a:solidFill>
                <a:schemeClr val="bg2"/>
              </a:solidFill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4C0C1EE5-41C8-4C49-874A-3884AC208FAF}"/>
              </a:ext>
            </a:extLst>
          </p:cNvPr>
          <p:cNvSpPr/>
          <p:nvPr/>
        </p:nvSpPr>
        <p:spPr>
          <a:xfrm rot="7200000">
            <a:off x="4874230" y="3167121"/>
            <a:ext cx="274035" cy="346815"/>
          </a:xfrm>
          <a:custGeom>
            <a:avLst/>
            <a:gdLst>
              <a:gd name="connsiteX0" fmla="*/ 0 w 249669"/>
              <a:gd name="connsiteY0" fmla="*/ 63196 h 315979"/>
              <a:gd name="connsiteX1" fmla="*/ 124835 w 249669"/>
              <a:gd name="connsiteY1" fmla="*/ 63196 h 315979"/>
              <a:gd name="connsiteX2" fmla="*/ 124835 w 249669"/>
              <a:gd name="connsiteY2" fmla="*/ 0 h 315979"/>
              <a:gd name="connsiteX3" fmla="*/ 249669 w 249669"/>
              <a:gd name="connsiteY3" fmla="*/ 157990 h 315979"/>
              <a:gd name="connsiteX4" fmla="*/ 124835 w 249669"/>
              <a:gd name="connsiteY4" fmla="*/ 315979 h 315979"/>
              <a:gd name="connsiteX5" fmla="*/ 124835 w 249669"/>
              <a:gd name="connsiteY5" fmla="*/ 252783 h 315979"/>
              <a:gd name="connsiteX6" fmla="*/ 0 w 249669"/>
              <a:gd name="connsiteY6" fmla="*/ 252783 h 315979"/>
              <a:gd name="connsiteX7" fmla="*/ 0 w 249669"/>
              <a:gd name="connsiteY7" fmla="*/ 63196 h 315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669" h="315979">
                <a:moveTo>
                  <a:pt x="249669" y="252783"/>
                </a:moveTo>
                <a:lnTo>
                  <a:pt x="124834" y="252783"/>
                </a:lnTo>
                <a:lnTo>
                  <a:pt x="124834" y="315979"/>
                </a:lnTo>
                <a:lnTo>
                  <a:pt x="0" y="157989"/>
                </a:lnTo>
                <a:lnTo>
                  <a:pt x="124834" y="0"/>
                </a:lnTo>
                <a:lnTo>
                  <a:pt x="124834" y="63196"/>
                </a:lnTo>
                <a:lnTo>
                  <a:pt x="249669" y="63196"/>
                </a:lnTo>
                <a:lnTo>
                  <a:pt x="249669" y="25278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0">
            <a:scrgbClr r="0" g="0" b="0"/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4902" tIns="63195" rIns="-1" bIns="63196" numCol="1" spcCol="1270" anchor="ctr" anchorCtr="0">
            <a:noAutofit/>
          </a:bodyPr>
          <a:lstStyle/>
          <a:p>
            <a:pPr marL="0" lvl="0" indent="0"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300" kern="120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D213670D-69BD-4098-B944-F6ECE70A85AD}"/>
              </a:ext>
            </a:extLst>
          </p:cNvPr>
          <p:cNvSpPr/>
          <p:nvPr/>
        </p:nvSpPr>
        <p:spPr>
          <a:xfrm rot="5400000">
            <a:off x="4887486" y="2151160"/>
            <a:ext cx="1027602" cy="1027602"/>
          </a:xfrm>
          <a:custGeom>
            <a:avLst/>
            <a:gdLst>
              <a:gd name="connsiteX0" fmla="*/ 0 w 936236"/>
              <a:gd name="connsiteY0" fmla="*/ 468118 h 936236"/>
              <a:gd name="connsiteX1" fmla="*/ 468118 w 936236"/>
              <a:gd name="connsiteY1" fmla="*/ 0 h 936236"/>
              <a:gd name="connsiteX2" fmla="*/ 936236 w 936236"/>
              <a:gd name="connsiteY2" fmla="*/ 468118 h 936236"/>
              <a:gd name="connsiteX3" fmla="*/ 468118 w 936236"/>
              <a:gd name="connsiteY3" fmla="*/ 936236 h 936236"/>
              <a:gd name="connsiteX4" fmla="*/ 0 w 936236"/>
              <a:gd name="connsiteY4" fmla="*/ 468118 h 936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6236" h="936236">
                <a:moveTo>
                  <a:pt x="0" y="468118"/>
                </a:moveTo>
                <a:cubicBezTo>
                  <a:pt x="0" y="209584"/>
                  <a:pt x="209584" y="0"/>
                  <a:pt x="468118" y="0"/>
                </a:cubicBezTo>
                <a:cubicBezTo>
                  <a:pt x="726652" y="0"/>
                  <a:pt x="936236" y="209584"/>
                  <a:pt x="936236" y="468118"/>
                </a:cubicBezTo>
                <a:cubicBezTo>
                  <a:pt x="936236" y="726652"/>
                  <a:pt x="726652" y="936236"/>
                  <a:pt x="468118" y="936236"/>
                </a:cubicBezTo>
                <a:cubicBezTo>
                  <a:pt x="209584" y="936236"/>
                  <a:pt x="0" y="726652"/>
                  <a:pt x="0" y="46811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6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67589" tIns="167589" rIns="167589" bIns="167589" numCol="1" spcCol="1270" anchor="ctr" anchorCtr="0">
            <a:noAutofit/>
          </a:bodyPr>
          <a:lstStyle/>
          <a:p>
            <a:pPr marL="0" lvl="0" indent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2400" kern="1200" dirty="0">
              <a:solidFill>
                <a:schemeClr val="bg2"/>
              </a:solidFill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A62150A4-5AFD-4E69-B8EC-19D0E739E084}"/>
              </a:ext>
            </a:extLst>
          </p:cNvPr>
          <p:cNvSpPr/>
          <p:nvPr/>
        </p:nvSpPr>
        <p:spPr>
          <a:xfrm>
            <a:off x="6028839" y="2491552"/>
            <a:ext cx="274034" cy="346815"/>
          </a:xfrm>
          <a:custGeom>
            <a:avLst/>
            <a:gdLst>
              <a:gd name="connsiteX0" fmla="*/ 0 w 249669"/>
              <a:gd name="connsiteY0" fmla="*/ 63196 h 315979"/>
              <a:gd name="connsiteX1" fmla="*/ 124835 w 249669"/>
              <a:gd name="connsiteY1" fmla="*/ 63196 h 315979"/>
              <a:gd name="connsiteX2" fmla="*/ 124835 w 249669"/>
              <a:gd name="connsiteY2" fmla="*/ 0 h 315979"/>
              <a:gd name="connsiteX3" fmla="*/ 249669 w 249669"/>
              <a:gd name="connsiteY3" fmla="*/ 157990 h 315979"/>
              <a:gd name="connsiteX4" fmla="*/ 124835 w 249669"/>
              <a:gd name="connsiteY4" fmla="*/ 315979 h 315979"/>
              <a:gd name="connsiteX5" fmla="*/ 124835 w 249669"/>
              <a:gd name="connsiteY5" fmla="*/ 252783 h 315979"/>
              <a:gd name="connsiteX6" fmla="*/ 0 w 249669"/>
              <a:gd name="connsiteY6" fmla="*/ 252783 h 315979"/>
              <a:gd name="connsiteX7" fmla="*/ 0 w 249669"/>
              <a:gd name="connsiteY7" fmla="*/ 63196 h 315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669" h="315979">
                <a:moveTo>
                  <a:pt x="0" y="63196"/>
                </a:moveTo>
                <a:lnTo>
                  <a:pt x="124835" y="63196"/>
                </a:lnTo>
                <a:lnTo>
                  <a:pt x="124835" y="0"/>
                </a:lnTo>
                <a:lnTo>
                  <a:pt x="249669" y="157990"/>
                </a:lnTo>
                <a:lnTo>
                  <a:pt x="124835" y="315979"/>
                </a:lnTo>
                <a:lnTo>
                  <a:pt x="124835" y="252783"/>
                </a:lnTo>
                <a:lnTo>
                  <a:pt x="0" y="252783"/>
                </a:lnTo>
                <a:lnTo>
                  <a:pt x="0" y="6319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0">
            <a:scrgbClr r="0" g="0" b="0"/>
          </a:lnRef>
          <a:fillRef idx="1">
            <a:schemeClr val="accent6">
              <a:hueOff val="0"/>
              <a:satOff val="0"/>
              <a:lumOff val="0"/>
              <a:alphaOff val="0"/>
            </a:schemeClr>
          </a:fillRef>
          <a:effectRef idx="0">
            <a:schemeClr val="accent6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-2" tIns="63196" rIns="74902" bIns="63195" numCol="1" spcCol="1270" anchor="ctr" anchorCtr="0">
            <a:noAutofit/>
          </a:bodyPr>
          <a:lstStyle/>
          <a:p>
            <a:pPr marL="0" lvl="0" indent="0"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300" kern="1200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88404E8B-8409-48E2-8324-600F3494CB9E}"/>
              </a:ext>
            </a:extLst>
          </p:cNvPr>
          <p:cNvSpPr/>
          <p:nvPr/>
        </p:nvSpPr>
        <p:spPr>
          <a:xfrm rot="5400000">
            <a:off x="6432136" y="2151160"/>
            <a:ext cx="1027602" cy="1027602"/>
          </a:xfrm>
          <a:custGeom>
            <a:avLst/>
            <a:gdLst>
              <a:gd name="connsiteX0" fmla="*/ 0 w 936236"/>
              <a:gd name="connsiteY0" fmla="*/ 468118 h 936236"/>
              <a:gd name="connsiteX1" fmla="*/ 468118 w 936236"/>
              <a:gd name="connsiteY1" fmla="*/ 0 h 936236"/>
              <a:gd name="connsiteX2" fmla="*/ 936236 w 936236"/>
              <a:gd name="connsiteY2" fmla="*/ 468118 h 936236"/>
              <a:gd name="connsiteX3" fmla="*/ 468118 w 936236"/>
              <a:gd name="connsiteY3" fmla="*/ 936236 h 936236"/>
              <a:gd name="connsiteX4" fmla="*/ 0 w 936236"/>
              <a:gd name="connsiteY4" fmla="*/ 468118 h 936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6236" h="936236">
                <a:moveTo>
                  <a:pt x="0" y="468118"/>
                </a:moveTo>
                <a:cubicBezTo>
                  <a:pt x="0" y="209584"/>
                  <a:pt x="209584" y="0"/>
                  <a:pt x="468118" y="0"/>
                </a:cubicBezTo>
                <a:cubicBezTo>
                  <a:pt x="726652" y="0"/>
                  <a:pt x="936236" y="209584"/>
                  <a:pt x="936236" y="468118"/>
                </a:cubicBezTo>
                <a:cubicBezTo>
                  <a:pt x="936236" y="726652"/>
                  <a:pt x="726652" y="936236"/>
                  <a:pt x="468118" y="936236"/>
                </a:cubicBezTo>
                <a:cubicBezTo>
                  <a:pt x="209584" y="936236"/>
                  <a:pt x="0" y="726652"/>
                  <a:pt x="0" y="468118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67589" tIns="167589" rIns="167589" bIns="167589" numCol="1" spcCol="1270" anchor="ctr" anchorCtr="0">
            <a:noAutofit/>
          </a:bodyPr>
          <a:lstStyle/>
          <a:p>
            <a:pPr marL="0" lvl="0" indent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2400" kern="1200" dirty="0">
              <a:solidFill>
                <a:schemeClr val="bg2"/>
              </a:solidFill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5977F2C5-63F3-4F28-819C-0C79367A2503}"/>
              </a:ext>
            </a:extLst>
          </p:cNvPr>
          <p:cNvSpPr/>
          <p:nvPr/>
        </p:nvSpPr>
        <p:spPr>
          <a:xfrm rot="3600000">
            <a:off x="7191204" y="3153687"/>
            <a:ext cx="274034" cy="346815"/>
          </a:xfrm>
          <a:custGeom>
            <a:avLst/>
            <a:gdLst>
              <a:gd name="connsiteX0" fmla="*/ 0 w 249669"/>
              <a:gd name="connsiteY0" fmla="*/ 63196 h 315979"/>
              <a:gd name="connsiteX1" fmla="*/ 124835 w 249669"/>
              <a:gd name="connsiteY1" fmla="*/ 63196 h 315979"/>
              <a:gd name="connsiteX2" fmla="*/ 124835 w 249669"/>
              <a:gd name="connsiteY2" fmla="*/ 0 h 315979"/>
              <a:gd name="connsiteX3" fmla="*/ 249669 w 249669"/>
              <a:gd name="connsiteY3" fmla="*/ 157990 h 315979"/>
              <a:gd name="connsiteX4" fmla="*/ 124835 w 249669"/>
              <a:gd name="connsiteY4" fmla="*/ 315979 h 315979"/>
              <a:gd name="connsiteX5" fmla="*/ 124835 w 249669"/>
              <a:gd name="connsiteY5" fmla="*/ 252783 h 315979"/>
              <a:gd name="connsiteX6" fmla="*/ 0 w 249669"/>
              <a:gd name="connsiteY6" fmla="*/ 252783 h 315979"/>
              <a:gd name="connsiteX7" fmla="*/ 0 w 249669"/>
              <a:gd name="connsiteY7" fmla="*/ 63196 h 315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669" h="315979">
                <a:moveTo>
                  <a:pt x="0" y="63196"/>
                </a:moveTo>
                <a:lnTo>
                  <a:pt x="124835" y="63196"/>
                </a:lnTo>
                <a:lnTo>
                  <a:pt x="124835" y="0"/>
                </a:lnTo>
                <a:lnTo>
                  <a:pt x="249669" y="157990"/>
                </a:lnTo>
                <a:lnTo>
                  <a:pt x="124835" y="315979"/>
                </a:lnTo>
                <a:lnTo>
                  <a:pt x="124835" y="252783"/>
                </a:lnTo>
                <a:lnTo>
                  <a:pt x="0" y="252783"/>
                </a:lnTo>
                <a:lnTo>
                  <a:pt x="0" y="6319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0">
            <a:scrgbClr r="0" g="0" b="0"/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-1" tIns="63195" rIns="74901" bIns="63196" numCol="1" spcCol="1270" anchor="ctr" anchorCtr="0">
            <a:noAutofit/>
          </a:bodyPr>
          <a:lstStyle/>
          <a:p>
            <a:pPr marL="0" lvl="0" indent="0"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300" kern="120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056008E9-5A9B-402B-B9BE-50CE84B23522}"/>
              </a:ext>
            </a:extLst>
          </p:cNvPr>
          <p:cNvSpPr txBox="1"/>
          <p:nvPr/>
        </p:nvSpPr>
        <p:spPr>
          <a:xfrm>
            <a:off x="7735786" y="2002171"/>
            <a:ext cx="2718520" cy="318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+mj-lt"/>
              </a:rPr>
              <a:t>Description</a:t>
            </a:r>
            <a:endParaRPr lang="id-ID" sz="1400" b="1" dirty="0">
              <a:latin typeface="+mj-lt"/>
            </a:endParaRPr>
          </a:p>
        </p:txBody>
      </p:sp>
      <p:sp>
        <p:nvSpPr>
          <p:cNvPr id="20" name="Details 1">
            <a:extLst>
              <a:ext uri="{FF2B5EF4-FFF2-40B4-BE49-F238E27FC236}">
                <a16:creationId xmlns:a16="http://schemas.microsoft.com/office/drawing/2014/main" id="{31F8607A-FA6B-4CC3-BC05-C04977D60DDE}"/>
              </a:ext>
            </a:extLst>
          </p:cNvPr>
          <p:cNvSpPr txBox="1"/>
          <p:nvPr/>
        </p:nvSpPr>
        <p:spPr>
          <a:xfrm>
            <a:off x="7735786" y="2233039"/>
            <a:ext cx="2968665" cy="6386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cs typeface="Arial" panose="020B0604020202020204" pitchFamily="34" charset="0"/>
              </a:rPr>
              <a:t>This </a:t>
            </a:r>
            <a:r>
              <a:rPr lang="en-US" sz="1200" b="1" dirty="0">
                <a:cs typeface="Arial" panose="020B0604020202020204" pitchFamily="34" charset="0"/>
              </a:rPr>
              <a:t>Great</a:t>
            </a:r>
            <a:r>
              <a:rPr lang="en-US" sz="1200" dirty="0">
                <a:cs typeface="Arial" panose="020B0604020202020204" pitchFamily="34" charset="0"/>
              </a:rPr>
              <a:t> Paragraph line is a sample Lorem ipsum dolor sit </a:t>
            </a:r>
            <a:r>
              <a:rPr lang="en-US" sz="1200" dirty="0" err="1">
                <a:cs typeface="Arial" panose="020B0604020202020204" pitchFamily="34" charset="0"/>
              </a:rPr>
              <a:t>amet</a:t>
            </a:r>
            <a:r>
              <a:rPr lang="en-US" sz="1200" dirty="0">
                <a:cs typeface="Arial" panose="020B0604020202020204" pitchFamily="34" charset="0"/>
              </a:rPr>
              <a:t>. 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68868188-B3F5-4639-9D98-F511415CEFF0}"/>
              </a:ext>
            </a:extLst>
          </p:cNvPr>
          <p:cNvSpPr txBox="1"/>
          <p:nvPr/>
        </p:nvSpPr>
        <p:spPr>
          <a:xfrm>
            <a:off x="8326984" y="3589940"/>
            <a:ext cx="2718520" cy="318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+mj-lt"/>
              </a:rPr>
              <a:t>Description</a:t>
            </a:r>
            <a:endParaRPr lang="id-ID" sz="1400" b="1" dirty="0">
              <a:latin typeface="+mj-lt"/>
            </a:endParaRPr>
          </a:p>
        </p:txBody>
      </p:sp>
      <p:sp>
        <p:nvSpPr>
          <p:cNvPr id="22" name="Details 1">
            <a:extLst>
              <a:ext uri="{FF2B5EF4-FFF2-40B4-BE49-F238E27FC236}">
                <a16:creationId xmlns:a16="http://schemas.microsoft.com/office/drawing/2014/main" id="{9FB6CFFB-71F3-49DE-96D9-E9A740B8C7A6}"/>
              </a:ext>
            </a:extLst>
          </p:cNvPr>
          <p:cNvSpPr txBox="1"/>
          <p:nvPr/>
        </p:nvSpPr>
        <p:spPr>
          <a:xfrm>
            <a:off x="8326984" y="3820807"/>
            <a:ext cx="2968665" cy="6386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cs typeface="Arial" panose="020B0604020202020204" pitchFamily="34" charset="0"/>
              </a:rPr>
              <a:t>This </a:t>
            </a:r>
            <a:r>
              <a:rPr lang="en-US" sz="1200" b="1" dirty="0">
                <a:cs typeface="Arial" panose="020B0604020202020204" pitchFamily="34" charset="0"/>
              </a:rPr>
              <a:t>Great</a:t>
            </a:r>
            <a:r>
              <a:rPr lang="en-US" sz="1200" dirty="0">
                <a:cs typeface="Arial" panose="020B0604020202020204" pitchFamily="34" charset="0"/>
              </a:rPr>
              <a:t> Paragraph line is a sample Lorem ipsum dolor sit </a:t>
            </a:r>
            <a:r>
              <a:rPr lang="en-US" sz="1200" dirty="0" err="1">
                <a:cs typeface="Arial" panose="020B0604020202020204" pitchFamily="34" charset="0"/>
              </a:rPr>
              <a:t>amet</a:t>
            </a:r>
            <a:r>
              <a:rPr lang="en-US" sz="1200" dirty="0">
                <a:cs typeface="Arial" panose="020B0604020202020204" pitchFamily="34" charset="0"/>
              </a:rPr>
              <a:t>. </a:t>
            </a:r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59CE5ACF-E9B3-4ECF-A4FC-C7BD3CEAF75B}"/>
              </a:ext>
            </a:extLst>
          </p:cNvPr>
          <p:cNvSpPr txBox="1"/>
          <p:nvPr/>
        </p:nvSpPr>
        <p:spPr>
          <a:xfrm>
            <a:off x="7735786" y="5157524"/>
            <a:ext cx="2718520" cy="318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+mj-lt"/>
              </a:rPr>
              <a:t>Description</a:t>
            </a:r>
            <a:endParaRPr lang="id-ID" sz="1400" b="1" dirty="0">
              <a:latin typeface="+mj-lt"/>
            </a:endParaRPr>
          </a:p>
        </p:txBody>
      </p:sp>
      <p:sp>
        <p:nvSpPr>
          <p:cNvPr id="24" name="Details 1">
            <a:extLst>
              <a:ext uri="{FF2B5EF4-FFF2-40B4-BE49-F238E27FC236}">
                <a16:creationId xmlns:a16="http://schemas.microsoft.com/office/drawing/2014/main" id="{548EB6C8-6647-47A1-B4F9-381D133B8650}"/>
              </a:ext>
            </a:extLst>
          </p:cNvPr>
          <p:cNvSpPr txBox="1"/>
          <p:nvPr/>
        </p:nvSpPr>
        <p:spPr>
          <a:xfrm>
            <a:off x="7735786" y="5388391"/>
            <a:ext cx="2968665" cy="6386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cs typeface="Arial" panose="020B0604020202020204" pitchFamily="34" charset="0"/>
              </a:rPr>
              <a:t>This </a:t>
            </a:r>
            <a:r>
              <a:rPr lang="en-US" sz="1200" b="1" dirty="0">
                <a:cs typeface="Arial" panose="020B0604020202020204" pitchFamily="34" charset="0"/>
              </a:rPr>
              <a:t>Great</a:t>
            </a:r>
            <a:r>
              <a:rPr lang="en-US" sz="1200" dirty="0">
                <a:cs typeface="Arial" panose="020B0604020202020204" pitchFamily="34" charset="0"/>
              </a:rPr>
              <a:t> Paragraph line is a sample Lorem ipsum dolor sit </a:t>
            </a:r>
            <a:r>
              <a:rPr lang="en-US" sz="1200" dirty="0" err="1">
                <a:cs typeface="Arial" panose="020B0604020202020204" pitchFamily="34" charset="0"/>
              </a:rPr>
              <a:t>amet</a:t>
            </a:r>
            <a:r>
              <a:rPr lang="en-US" sz="1200" dirty="0">
                <a:cs typeface="Arial" panose="020B0604020202020204" pitchFamily="34" charset="0"/>
              </a:rPr>
              <a:t>. </a:t>
            </a:r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id="{4213D932-0632-4407-9C1F-7390556D7267}"/>
              </a:ext>
            </a:extLst>
          </p:cNvPr>
          <p:cNvSpPr txBox="1"/>
          <p:nvPr/>
        </p:nvSpPr>
        <p:spPr>
          <a:xfrm>
            <a:off x="1979261" y="2001521"/>
            <a:ext cx="2718520" cy="318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>
                <a:latin typeface="+mj-lt"/>
              </a:rPr>
              <a:t>Description</a:t>
            </a:r>
            <a:endParaRPr lang="id-ID" sz="1400" b="1" dirty="0">
              <a:latin typeface="+mj-lt"/>
            </a:endParaRPr>
          </a:p>
        </p:txBody>
      </p:sp>
      <p:sp>
        <p:nvSpPr>
          <p:cNvPr id="26" name="Details 1">
            <a:extLst>
              <a:ext uri="{FF2B5EF4-FFF2-40B4-BE49-F238E27FC236}">
                <a16:creationId xmlns:a16="http://schemas.microsoft.com/office/drawing/2014/main" id="{FF367E72-30C6-479D-B578-C5D20E4A760F}"/>
              </a:ext>
            </a:extLst>
          </p:cNvPr>
          <p:cNvSpPr txBox="1"/>
          <p:nvPr/>
        </p:nvSpPr>
        <p:spPr>
          <a:xfrm>
            <a:off x="1729117" y="2232389"/>
            <a:ext cx="2968665" cy="6386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cs typeface="Arial" panose="020B0604020202020204" pitchFamily="34" charset="0"/>
              </a:rPr>
              <a:t>This </a:t>
            </a:r>
            <a:r>
              <a:rPr lang="en-US" sz="1200" b="1" dirty="0">
                <a:cs typeface="Arial" panose="020B0604020202020204" pitchFamily="34" charset="0"/>
              </a:rPr>
              <a:t>Great</a:t>
            </a:r>
            <a:r>
              <a:rPr lang="en-US" sz="1200" dirty="0">
                <a:cs typeface="Arial" panose="020B0604020202020204" pitchFamily="34" charset="0"/>
              </a:rPr>
              <a:t> Paragraph line is a sample Lorem ipsum dolor sit </a:t>
            </a:r>
            <a:r>
              <a:rPr lang="en-US" sz="1200" dirty="0" err="1">
                <a:cs typeface="Arial" panose="020B0604020202020204" pitchFamily="34" charset="0"/>
              </a:rPr>
              <a:t>amet</a:t>
            </a:r>
            <a:r>
              <a:rPr lang="en-US" sz="1200" dirty="0">
                <a:cs typeface="Arial" panose="020B0604020202020204" pitchFamily="34" charset="0"/>
              </a:rPr>
              <a:t>. </a:t>
            </a:r>
          </a:p>
        </p:txBody>
      </p:sp>
      <p:sp>
        <p:nvSpPr>
          <p:cNvPr id="27" name="Title 1">
            <a:extLst>
              <a:ext uri="{FF2B5EF4-FFF2-40B4-BE49-F238E27FC236}">
                <a16:creationId xmlns:a16="http://schemas.microsoft.com/office/drawing/2014/main" id="{A80FFA93-CDDC-42A9-BB11-0BDFB8976068}"/>
              </a:ext>
            </a:extLst>
          </p:cNvPr>
          <p:cNvSpPr txBox="1"/>
          <p:nvPr/>
        </p:nvSpPr>
        <p:spPr>
          <a:xfrm>
            <a:off x="1146496" y="3589290"/>
            <a:ext cx="2718520" cy="318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>
                <a:latin typeface="+mj-lt"/>
              </a:rPr>
              <a:t>Description</a:t>
            </a:r>
            <a:endParaRPr lang="id-ID" sz="1400" b="1" dirty="0">
              <a:latin typeface="+mj-lt"/>
            </a:endParaRPr>
          </a:p>
        </p:txBody>
      </p:sp>
      <p:sp>
        <p:nvSpPr>
          <p:cNvPr id="28" name="Details 1">
            <a:extLst>
              <a:ext uri="{FF2B5EF4-FFF2-40B4-BE49-F238E27FC236}">
                <a16:creationId xmlns:a16="http://schemas.microsoft.com/office/drawing/2014/main" id="{CA4AC1D5-5C3A-490A-91D6-2BFE6ECA430A}"/>
              </a:ext>
            </a:extLst>
          </p:cNvPr>
          <p:cNvSpPr txBox="1"/>
          <p:nvPr/>
        </p:nvSpPr>
        <p:spPr>
          <a:xfrm>
            <a:off x="896352" y="3820157"/>
            <a:ext cx="2968665" cy="6386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cs typeface="Arial" panose="020B0604020202020204" pitchFamily="34" charset="0"/>
              </a:rPr>
              <a:t>This </a:t>
            </a:r>
            <a:r>
              <a:rPr lang="en-US" sz="1200" b="1" dirty="0">
                <a:cs typeface="Arial" panose="020B0604020202020204" pitchFamily="34" charset="0"/>
              </a:rPr>
              <a:t>Great</a:t>
            </a:r>
            <a:r>
              <a:rPr lang="en-US" sz="1200" dirty="0">
                <a:cs typeface="Arial" panose="020B0604020202020204" pitchFamily="34" charset="0"/>
              </a:rPr>
              <a:t> Paragraph line is a sample Lorem ipsum dolor sit </a:t>
            </a:r>
            <a:r>
              <a:rPr lang="en-US" sz="1200" dirty="0" err="1">
                <a:cs typeface="Arial" panose="020B0604020202020204" pitchFamily="34" charset="0"/>
              </a:rPr>
              <a:t>amet</a:t>
            </a:r>
            <a:r>
              <a:rPr lang="en-US" sz="1200" dirty="0">
                <a:cs typeface="Arial" panose="020B0604020202020204" pitchFamily="34" charset="0"/>
              </a:rPr>
              <a:t>. </a:t>
            </a:r>
          </a:p>
        </p:txBody>
      </p:sp>
      <p:sp>
        <p:nvSpPr>
          <p:cNvPr id="29" name="Title 1">
            <a:extLst>
              <a:ext uri="{FF2B5EF4-FFF2-40B4-BE49-F238E27FC236}">
                <a16:creationId xmlns:a16="http://schemas.microsoft.com/office/drawing/2014/main" id="{E06F5F83-691B-4B15-8C80-E78A3A6A8922}"/>
              </a:ext>
            </a:extLst>
          </p:cNvPr>
          <p:cNvSpPr txBox="1"/>
          <p:nvPr/>
        </p:nvSpPr>
        <p:spPr>
          <a:xfrm>
            <a:off x="1979261" y="5156874"/>
            <a:ext cx="2718520" cy="318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>
                <a:latin typeface="+mj-lt"/>
              </a:rPr>
              <a:t>Description</a:t>
            </a:r>
            <a:endParaRPr lang="id-ID" sz="1400" b="1" dirty="0">
              <a:latin typeface="+mj-lt"/>
            </a:endParaRPr>
          </a:p>
        </p:txBody>
      </p:sp>
      <p:sp>
        <p:nvSpPr>
          <p:cNvPr id="30" name="Details 1">
            <a:extLst>
              <a:ext uri="{FF2B5EF4-FFF2-40B4-BE49-F238E27FC236}">
                <a16:creationId xmlns:a16="http://schemas.microsoft.com/office/drawing/2014/main" id="{C2F31404-FF9A-42F7-9FD0-DB70612E9F9F}"/>
              </a:ext>
            </a:extLst>
          </p:cNvPr>
          <p:cNvSpPr txBox="1"/>
          <p:nvPr/>
        </p:nvSpPr>
        <p:spPr>
          <a:xfrm>
            <a:off x="1729117" y="5387741"/>
            <a:ext cx="2968665" cy="6386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cs typeface="Arial" panose="020B0604020202020204" pitchFamily="34" charset="0"/>
              </a:rPr>
              <a:t>This </a:t>
            </a:r>
            <a:r>
              <a:rPr lang="en-US" sz="1200" b="1" dirty="0">
                <a:cs typeface="Arial" panose="020B0604020202020204" pitchFamily="34" charset="0"/>
              </a:rPr>
              <a:t>Great</a:t>
            </a:r>
            <a:r>
              <a:rPr lang="en-US" sz="1200" dirty="0">
                <a:cs typeface="Arial" panose="020B0604020202020204" pitchFamily="34" charset="0"/>
              </a:rPr>
              <a:t> Paragraph line is a sample Lorem ipsum dolor sit </a:t>
            </a:r>
            <a:r>
              <a:rPr lang="en-US" sz="1200" dirty="0" err="1">
                <a:cs typeface="Arial" panose="020B0604020202020204" pitchFamily="34" charset="0"/>
              </a:rPr>
              <a:t>amet</a:t>
            </a:r>
            <a:r>
              <a:rPr lang="en-US" sz="1200" dirty="0">
                <a:cs typeface="Arial" panose="020B0604020202020204" pitchFamily="34" charset="0"/>
              </a:rPr>
              <a:t>. 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4E6A6B39-254D-49F3-ACEB-5D998B6D98C6}"/>
              </a:ext>
            </a:extLst>
          </p:cNvPr>
          <p:cNvGrpSpPr/>
          <p:nvPr/>
        </p:nvGrpSpPr>
        <p:grpSpPr>
          <a:xfrm>
            <a:off x="5160781" y="5174477"/>
            <a:ext cx="481013" cy="331788"/>
            <a:chOff x="5126038" y="3187700"/>
            <a:chExt cx="481013" cy="331788"/>
          </a:xfrm>
          <a:solidFill>
            <a:schemeClr val="bg2"/>
          </a:solidFill>
        </p:grpSpPr>
        <p:sp>
          <p:nvSpPr>
            <p:cNvPr id="33" name="Freeform 24">
              <a:extLst>
                <a:ext uri="{FF2B5EF4-FFF2-40B4-BE49-F238E27FC236}">
                  <a16:creationId xmlns:a16="http://schemas.microsoft.com/office/drawing/2014/main" id="{4BADD74C-F99B-4F72-B8A3-A0B5DA69627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26038" y="3187700"/>
              <a:ext cx="481013" cy="331788"/>
            </a:xfrm>
            <a:custGeom>
              <a:avLst/>
              <a:gdLst>
                <a:gd name="T0" fmla="*/ 120 w 128"/>
                <a:gd name="T1" fmla="*/ 46 h 88"/>
                <a:gd name="T2" fmla="*/ 93 w 128"/>
                <a:gd name="T3" fmla="*/ 20 h 88"/>
                <a:gd name="T4" fmla="*/ 64 w 128"/>
                <a:gd name="T5" fmla="*/ 0 h 88"/>
                <a:gd name="T6" fmla="*/ 32 w 128"/>
                <a:gd name="T7" fmla="*/ 28 h 88"/>
                <a:gd name="T8" fmla="*/ 17 w 128"/>
                <a:gd name="T9" fmla="*/ 41 h 88"/>
                <a:gd name="T10" fmla="*/ 0 w 128"/>
                <a:gd name="T11" fmla="*/ 64 h 88"/>
                <a:gd name="T12" fmla="*/ 24 w 128"/>
                <a:gd name="T13" fmla="*/ 88 h 88"/>
                <a:gd name="T14" fmla="*/ 104 w 128"/>
                <a:gd name="T15" fmla="*/ 88 h 88"/>
                <a:gd name="T16" fmla="*/ 128 w 128"/>
                <a:gd name="T17" fmla="*/ 64 h 88"/>
                <a:gd name="T18" fmla="*/ 120 w 128"/>
                <a:gd name="T19" fmla="*/ 46 h 88"/>
                <a:gd name="T20" fmla="*/ 104 w 128"/>
                <a:gd name="T21" fmla="*/ 80 h 88"/>
                <a:gd name="T22" fmla="*/ 24 w 128"/>
                <a:gd name="T23" fmla="*/ 80 h 88"/>
                <a:gd name="T24" fmla="*/ 8 w 128"/>
                <a:gd name="T25" fmla="*/ 64 h 88"/>
                <a:gd name="T26" fmla="*/ 21 w 128"/>
                <a:gd name="T27" fmla="*/ 48 h 88"/>
                <a:gd name="T28" fmla="*/ 23 w 128"/>
                <a:gd name="T29" fmla="*/ 48 h 88"/>
                <a:gd name="T30" fmla="*/ 24 w 128"/>
                <a:gd name="T31" fmla="*/ 45 h 88"/>
                <a:gd name="T32" fmla="*/ 36 w 128"/>
                <a:gd name="T33" fmla="*/ 36 h 88"/>
                <a:gd name="T34" fmla="*/ 40 w 128"/>
                <a:gd name="T35" fmla="*/ 36 h 88"/>
                <a:gd name="T36" fmla="*/ 40 w 128"/>
                <a:gd name="T37" fmla="*/ 32 h 88"/>
                <a:gd name="T38" fmla="*/ 64 w 128"/>
                <a:gd name="T39" fmla="*/ 8 h 88"/>
                <a:gd name="T40" fmla="*/ 87 w 128"/>
                <a:gd name="T41" fmla="*/ 25 h 88"/>
                <a:gd name="T42" fmla="*/ 88 w 128"/>
                <a:gd name="T43" fmla="*/ 28 h 88"/>
                <a:gd name="T44" fmla="*/ 92 w 128"/>
                <a:gd name="T45" fmla="*/ 28 h 88"/>
                <a:gd name="T46" fmla="*/ 112 w 128"/>
                <a:gd name="T47" fmla="*/ 48 h 88"/>
                <a:gd name="T48" fmla="*/ 112 w 128"/>
                <a:gd name="T49" fmla="*/ 50 h 88"/>
                <a:gd name="T50" fmla="*/ 113 w 128"/>
                <a:gd name="T51" fmla="*/ 51 h 88"/>
                <a:gd name="T52" fmla="*/ 120 w 128"/>
                <a:gd name="T53" fmla="*/ 64 h 88"/>
                <a:gd name="T54" fmla="*/ 104 w 128"/>
                <a:gd name="T55" fmla="*/ 8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8" h="88">
                  <a:moveTo>
                    <a:pt x="120" y="46"/>
                  </a:moveTo>
                  <a:cubicBezTo>
                    <a:pt x="119" y="32"/>
                    <a:pt x="107" y="21"/>
                    <a:pt x="93" y="20"/>
                  </a:cubicBezTo>
                  <a:cubicBezTo>
                    <a:pt x="89" y="8"/>
                    <a:pt x="77" y="0"/>
                    <a:pt x="64" y="0"/>
                  </a:cubicBezTo>
                  <a:cubicBezTo>
                    <a:pt x="47" y="0"/>
                    <a:pt x="34" y="12"/>
                    <a:pt x="32" y="28"/>
                  </a:cubicBezTo>
                  <a:cubicBezTo>
                    <a:pt x="25" y="30"/>
                    <a:pt x="19" y="34"/>
                    <a:pt x="17" y="41"/>
                  </a:cubicBezTo>
                  <a:cubicBezTo>
                    <a:pt x="7" y="44"/>
                    <a:pt x="0" y="53"/>
                    <a:pt x="0" y="64"/>
                  </a:cubicBezTo>
                  <a:cubicBezTo>
                    <a:pt x="0" y="77"/>
                    <a:pt x="10" y="88"/>
                    <a:pt x="24" y="88"/>
                  </a:cubicBezTo>
                  <a:cubicBezTo>
                    <a:pt x="104" y="88"/>
                    <a:pt x="104" y="88"/>
                    <a:pt x="104" y="88"/>
                  </a:cubicBezTo>
                  <a:cubicBezTo>
                    <a:pt x="117" y="88"/>
                    <a:pt x="128" y="77"/>
                    <a:pt x="128" y="64"/>
                  </a:cubicBezTo>
                  <a:cubicBezTo>
                    <a:pt x="128" y="57"/>
                    <a:pt x="125" y="51"/>
                    <a:pt x="120" y="46"/>
                  </a:cubicBezTo>
                  <a:close/>
                  <a:moveTo>
                    <a:pt x="104" y="80"/>
                  </a:moveTo>
                  <a:cubicBezTo>
                    <a:pt x="24" y="80"/>
                    <a:pt x="24" y="80"/>
                    <a:pt x="24" y="80"/>
                  </a:cubicBezTo>
                  <a:cubicBezTo>
                    <a:pt x="15" y="80"/>
                    <a:pt x="8" y="73"/>
                    <a:pt x="8" y="64"/>
                  </a:cubicBezTo>
                  <a:cubicBezTo>
                    <a:pt x="8" y="56"/>
                    <a:pt x="13" y="50"/>
                    <a:pt x="21" y="48"/>
                  </a:cubicBezTo>
                  <a:cubicBezTo>
                    <a:pt x="23" y="48"/>
                    <a:pt x="23" y="48"/>
                    <a:pt x="23" y="48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25" y="40"/>
                    <a:pt x="30" y="36"/>
                    <a:pt x="36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0" y="19"/>
                    <a:pt x="50" y="8"/>
                    <a:pt x="64" y="8"/>
                  </a:cubicBezTo>
                  <a:cubicBezTo>
                    <a:pt x="74" y="8"/>
                    <a:pt x="84" y="15"/>
                    <a:pt x="87" y="25"/>
                  </a:cubicBezTo>
                  <a:cubicBezTo>
                    <a:pt x="88" y="28"/>
                    <a:pt x="88" y="28"/>
                    <a:pt x="88" y="28"/>
                  </a:cubicBezTo>
                  <a:cubicBezTo>
                    <a:pt x="92" y="28"/>
                    <a:pt x="92" y="28"/>
                    <a:pt x="92" y="28"/>
                  </a:cubicBezTo>
                  <a:cubicBezTo>
                    <a:pt x="103" y="28"/>
                    <a:pt x="112" y="37"/>
                    <a:pt x="112" y="48"/>
                  </a:cubicBezTo>
                  <a:cubicBezTo>
                    <a:pt x="112" y="50"/>
                    <a:pt x="112" y="50"/>
                    <a:pt x="112" y="50"/>
                  </a:cubicBezTo>
                  <a:cubicBezTo>
                    <a:pt x="113" y="51"/>
                    <a:pt x="113" y="51"/>
                    <a:pt x="113" y="51"/>
                  </a:cubicBezTo>
                  <a:cubicBezTo>
                    <a:pt x="117" y="54"/>
                    <a:pt x="120" y="59"/>
                    <a:pt x="120" y="64"/>
                  </a:cubicBezTo>
                  <a:cubicBezTo>
                    <a:pt x="120" y="73"/>
                    <a:pt x="112" y="80"/>
                    <a:pt x="104" y="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4" name="Freeform 25">
              <a:extLst>
                <a:ext uri="{FF2B5EF4-FFF2-40B4-BE49-F238E27FC236}">
                  <a16:creationId xmlns:a16="http://schemas.microsoft.com/office/drawing/2014/main" id="{CAA8F1DA-8074-4AF0-93A6-A447BDC20B3A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4313" y="3292475"/>
              <a:ext cx="139700" cy="158750"/>
            </a:xfrm>
            <a:custGeom>
              <a:avLst/>
              <a:gdLst>
                <a:gd name="T0" fmla="*/ 55 w 88"/>
                <a:gd name="T1" fmla="*/ 62 h 100"/>
                <a:gd name="T2" fmla="*/ 55 w 88"/>
                <a:gd name="T3" fmla="*/ 0 h 100"/>
                <a:gd name="T4" fmla="*/ 36 w 88"/>
                <a:gd name="T5" fmla="*/ 0 h 100"/>
                <a:gd name="T6" fmla="*/ 36 w 88"/>
                <a:gd name="T7" fmla="*/ 62 h 100"/>
                <a:gd name="T8" fmla="*/ 12 w 88"/>
                <a:gd name="T9" fmla="*/ 41 h 100"/>
                <a:gd name="T10" fmla="*/ 0 w 88"/>
                <a:gd name="T11" fmla="*/ 55 h 100"/>
                <a:gd name="T12" fmla="*/ 45 w 88"/>
                <a:gd name="T13" fmla="*/ 100 h 100"/>
                <a:gd name="T14" fmla="*/ 88 w 88"/>
                <a:gd name="T15" fmla="*/ 55 h 100"/>
                <a:gd name="T16" fmla="*/ 76 w 88"/>
                <a:gd name="T17" fmla="*/ 41 h 100"/>
                <a:gd name="T18" fmla="*/ 55 w 88"/>
                <a:gd name="T19" fmla="*/ 62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8" h="100">
                  <a:moveTo>
                    <a:pt x="55" y="62"/>
                  </a:moveTo>
                  <a:lnTo>
                    <a:pt x="55" y="0"/>
                  </a:lnTo>
                  <a:lnTo>
                    <a:pt x="36" y="0"/>
                  </a:lnTo>
                  <a:lnTo>
                    <a:pt x="36" y="62"/>
                  </a:lnTo>
                  <a:lnTo>
                    <a:pt x="12" y="41"/>
                  </a:lnTo>
                  <a:lnTo>
                    <a:pt x="0" y="55"/>
                  </a:lnTo>
                  <a:lnTo>
                    <a:pt x="45" y="100"/>
                  </a:lnTo>
                  <a:lnTo>
                    <a:pt x="88" y="55"/>
                  </a:lnTo>
                  <a:lnTo>
                    <a:pt x="76" y="41"/>
                  </a:lnTo>
                  <a:lnTo>
                    <a:pt x="55" y="6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25284508-9B20-4741-B03A-9A1CE983DFCF}"/>
              </a:ext>
            </a:extLst>
          </p:cNvPr>
          <p:cNvGrpSpPr/>
          <p:nvPr/>
        </p:nvGrpSpPr>
        <p:grpSpPr>
          <a:xfrm>
            <a:off x="5190943" y="2465730"/>
            <a:ext cx="420688" cy="398463"/>
            <a:chOff x="11353801" y="3154363"/>
            <a:chExt cx="420688" cy="398463"/>
          </a:xfrm>
          <a:solidFill>
            <a:schemeClr val="bg2"/>
          </a:solidFill>
        </p:grpSpPr>
        <p:sp>
          <p:nvSpPr>
            <p:cNvPr id="36" name="Freeform 31">
              <a:extLst>
                <a:ext uri="{FF2B5EF4-FFF2-40B4-BE49-F238E27FC236}">
                  <a16:creationId xmlns:a16="http://schemas.microsoft.com/office/drawing/2014/main" id="{B01A7BE5-82B8-4A05-BF7B-E19282CE1A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20476" y="3154363"/>
              <a:ext cx="277813" cy="398463"/>
            </a:xfrm>
            <a:custGeom>
              <a:avLst/>
              <a:gdLst>
                <a:gd name="T0" fmla="*/ 33 w 74"/>
                <a:gd name="T1" fmla="*/ 2 h 106"/>
                <a:gd name="T2" fmla="*/ 2 w 74"/>
                <a:gd name="T3" fmla="*/ 33 h 106"/>
                <a:gd name="T4" fmla="*/ 14 w 74"/>
                <a:gd name="T5" fmla="*/ 66 h 106"/>
                <a:gd name="T6" fmla="*/ 22 w 74"/>
                <a:gd name="T7" fmla="*/ 81 h 106"/>
                <a:gd name="T8" fmla="*/ 22 w 74"/>
                <a:gd name="T9" fmla="*/ 86 h 106"/>
                <a:gd name="T10" fmla="*/ 22 w 74"/>
                <a:gd name="T11" fmla="*/ 102 h 106"/>
                <a:gd name="T12" fmla="*/ 31 w 74"/>
                <a:gd name="T13" fmla="*/ 102 h 106"/>
                <a:gd name="T14" fmla="*/ 38 w 74"/>
                <a:gd name="T15" fmla="*/ 106 h 106"/>
                <a:gd name="T16" fmla="*/ 45 w 74"/>
                <a:gd name="T17" fmla="*/ 102 h 106"/>
                <a:gd name="T18" fmla="*/ 54 w 74"/>
                <a:gd name="T19" fmla="*/ 102 h 106"/>
                <a:gd name="T20" fmla="*/ 54 w 74"/>
                <a:gd name="T21" fmla="*/ 86 h 106"/>
                <a:gd name="T22" fmla="*/ 54 w 74"/>
                <a:gd name="T23" fmla="*/ 81 h 106"/>
                <a:gd name="T24" fmla="*/ 61 w 74"/>
                <a:gd name="T25" fmla="*/ 65 h 106"/>
                <a:gd name="T26" fmla="*/ 74 w 74"/>
                <a:gd name="T27" fmla="*/ 38 h 106"/>
                <a:gd name="T28" fmla="*/ 33 w 74"/>
                <a:gd name="T29" fmla="*/ 2 h 106"/>
                <a:gd name="T30" fmla="*/ 46 w 74"/>
                <a:gd name="T31" fmla="*/ 94 h 106"/>
                <a:gd name="T32" fmla="*/ 30 w 74"/>
                <a:gd name="T33" fmla="*/ 94 h 106"/>
                <a:gd name="T34" fmla="*/ 30 w 74"/>
                <a:gd name="T35" fmla="*/ 86 h 106"/>
                <a:gd name="T36" fmla="*/ 46 w 74"/>
                <a:gd name="T37" fmla="*/ 86 h 106"/>
                <a:gd name="T38" fmla="*/ 46 w 74"/>
                <a:gd name="T39" fmla="*/ 94 h 106"/>
                <a:gd name="T40" fmla="*/ 56 w 74"/>
                <a:gd name="T41" fmla="*/ 59 h 106"/>
                <a:gd name="T42" fmla="*/ 46 w 74"/>
                <a:gd name="T43" fmla="*/ 78 h 106"/>
                <a:gd name="T44" fmla="*/ 29 w 74"/>
                <a:gd name="T45" fmla="*/ 78 h 106"/>
                <a:gd name="T46" fmla="*/ 20 w 74"/>
                <a:gd name="T47" fmla="*/ 60 h 106"/>
                <a:gd name="T48" fmla="*/ 10 w 74"/>
                <a:gd name="T49" fmla="*/ 34 h 106"/>
                <a:gd name="T50" fmla="*/ 34 w 74"/>
                <a:gd name="T51" fmla="*/ 10 h 106"/>
                <a:gd name="T52" fmla="*/ 66 w 74"/>
                <a:gd name="T53" fmla="*/ 38 h 106"/>
                <a:gd name="T54" fmla="*/ 56 w 74"/>
                <a:gd name="T55" fmla="*/ 59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4" h="106">
                  <a:moveTo>
                    <a:pt x="33" y="2"/>
                  </a:moveTo>
                  <a:cubicBezTo>
                    <a:pt x="17" y="4"/>
                    <a:pt x="4" y="17"/>
                    <a:pt x="2" y="33"/>
                  </a:cubicBezTo>
                  <a:cubicBezTo>
                    <a:pt x="0" y="46"/>
                    <a:pt x="5" y="58"/>
                    <a:pt x="14" y="66"/>
                  </a:cubicBezTo>
                  <a:cubicBezTo>
                    <a:pt x="19" y="70"/>
                    <a:pt x="22" y="75"/>
                    <a:pt x="22" y="81"/>
                  </a:cubicBezTo>
                  <a:cubicBezTo>
                    <a:pt x="22" y="86"/>
                    <a:pt x="22" y="86"/>
                    <a:pt x="22" y="86"/>
                  </a:cubicBezTo>
                  <a:cubicBezTo>
                    <a:pt x="22" y="102"/>
                    <a:pt x="22" y="102"/>
                    <a:pt x="22" y="102"/>
                  </a:cubicBezTo>
                  <a:cubicBezTo>
                    <a:pt x="31" y="102"/>
                    <a:pt x="31" y="102"/>
                    <a:pt x="31" y="102"/>
                  </a:cubicBezTo>
                  <a:cubicBezTo>
                    <a:pt x="32" y="105"/>
                    <a:pt x="35" y="106"/>
                    <a:pt x="38" y="106"/>
                  </a:cubicBezTo>
                  <a:cubicBezTo>
                    <a:pt x="41" y="106"/>
                    <a:pt x="43" y="105"/>
                    <a:pt x="45" y="102"/>
                  </a:cubicBezTo>
                  <a:cubicBezTo>
                    <a:pt x="54" y="102"/>
                    <a:pt x="54" y="102"/>
                    <a:pt x="54" y="102"/>
                  </a:cubicBezTo>
                  <a:cubicBezTo>
                    <a:pt x="54" y="86"/>
                    <a:pt x="54" y="86"/>
                    <a:pt x="54" y="86"/>
                  </a:cubicBezTo>
                  <a:cubicBezTo>
                    <a:pt x="54" y="81"/>
                    <a:pt x="54" y="81"/>
                    <a:pt x="54" y="81"/>
                  </a:cubicBezTo>
                  <a:cubicBezTo>
                    <a:pt x="54" y="75"/>
                    <a:pt x="56" y="70"/>
                    <a:pt x="61" y="65"/>
                  </a:cubicBezTo>
                  <a:cubicBezTo>
                    <a:pt x="69" y="58"/>
                    <a:pt x="74" y="48"/>
                    <a:pt x="74" y="38"/>
                  </a:cubicBezTo>
                  <a:cubicBezTo>
                    <a:pt x="74" y="17"/>
                    <a:pt x="55" y="0"/>
                    <a:pt x="33" y="2"/>
                  </a:cubicBezTo>
                  <a:close/>
                  <a:moveTo>
                    <a:pt x="46" y="94"/>
                  </a:moveTo>
                  <a:cubicBezTo>
                    <a:pt x="30" y="94"/>
                    <a:pt x="30" y="94"/>
                    <a:pt x="30" y="94"/>
                  </a:cubicBezTo>
                  <a:cubicBezTo>
                    <a:pt x="30" y="86"/>
                    <a:pt x="30" y="86"/>
                    <a:pt x="30" y="86"/>
                  </a:cubicBezTo>
                  <a:cubicBezTo>
                    <a:pt x="46" y="86"/>
                    <a:pt x="46" y="86"/>
                    <a:pt x="46" y="86"/>
                  </a:cubicBezTo>
                  <a:lnTo>
                    <a:pt x="46" y="94"/>
                  </a:lnTo>
                  <a:close/>
                  <a:moveTo>
                    <a:pt x="56" y="59"/>
                  </a:moveTo>
                  <a:cubicBezTo>
                    <a:pt x="50" y="64"/>
                    <a:pt x="47" y="71"/>
                    <a:pt x="46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1"/>
                    <a:pt x="25" y="64"/>
                    <a:pt x="20" y="60"/>
                  </a:cubicBezTo>
                  <a:cubicBezTo>
                    <a:pt x="12" y="53"/>
                    <a:pt x="9" y="44"/>
                    <a:pt x="10" y="34"/>
                  </a:cubicBezTo>
                  <a:cubicBezTo>
                    <a:pt x="11" y="22"/>
                    <a:pt x="22" y="12"/>
                    <a:pt x="34" y="10"/>
                  </a:cubicBezTo>
                  <a:cubicBezTo>
                    <a:pt x="51" y="8"/>
                    <a:pt x="66" y="22"/>
                    <a:pt x="66" y="38"/>
                  </a:cubicBezTo>
                  <a:cubicBezTo>
                    <a:pt x="66" y="46"/>
                    <a:pt x="62" y="54"/>
                    <a:pt x="56" y="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Rectangle 32">
              <a:extLst>
                <a:ext uri="{FF2B5EF4-FFF2-40B4-BE49-F238E27FC236}">
                  <a16:creationId xmlns:a16="http://schemas.microsoft.com/office/drawing/2014/main" id="{1DD84B3D-0080-44CD-AC2D-DD00BD4501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28451" y="3297238"/>
              <a:ext cx="46038" cy="301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Rectangle 33">
              <a:extLst>
                <a:ext uri="{FF2B5EF4-FFF2-40B4-BE49-F238E27FC236}">
                  <a16:creationId xmlns:a16="http://schemas.microsoft.com/office/drawing/2014/main" id="{AF3ABD97-1E1E-4BA5-851E-72AF1639DF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3801" y="3297238"/>
              <a:ext cx="44450" cy="301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4">
              <a:extLst>
                <a:ext uri="{FF2B5EF4-FFF2-40B4-BE49-F238E27FC236}">
                  <a16:creationId xmlns:a16="http://schemas.microsoft.com/office/drawing/2014/main" id="{CE5CF699-31BF-4A50-AE0D-9DC9252215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68126" y="3417888"/>
              <a:ext cx="52388" cy="55563"/>
            </a:xfrm>
            <a:custGeom>
              <a:avLst/>
              <a:gdLst>
                <a:gd name="T0" fmla="*/ 0 w 33"/>
                <a:gd name="T1" fmla="*/ 14 h 35"/>
                <a:gd name="T2" fmla="*/ 19 w 33"/>
                <a:gd name="T3" fmla="*/ 35 h 35"/>
                <a:gd name="T4" fmla="*/ 33 w 33"/>
                <a:gd name="T5" fmla="*/ 21 h 35"/>
                <a:gd name="T6" fmla="*/ 15 w 33"/>
                <a:gd name="T7" fmla="*/ 0 h 35"/>
                <a:gd name="T8" fmla="*/ 0 w 33"/>
                <a:gd name="T9" fmla="*/ 1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5">
                  <a:moveTo>
                    <a:pt x="0" y="14"/>
                  </a:moveTo>
                  <a:lnTo>
                    <a:pt x="19" y="35"/>
                  </a:lnTo>
                  <a:lnTo>
                    <a:pt x="33" y="21"/>
                  </a:lnTo>
                  <a:lnTo>
                    <a:pt x="15" y="0"/>
                  </a:lnTo>
                  <a:lnTo>
                    <a:pt x="0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5">
              <a:extLst>
                <a:ext uri="{FF2B5EF4-FFF2-40B4-BE49-F238E27FC236}">
                  <a16:creationId xmlns:a16="http://schemas.microsoft.com/office/drawing/2014/main" id="{93F34909-CCB8-40E4-8D3A-925F17DFAE7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01426" y="3154363"/>
              <a:ext cx="53975" cy="52388"/>
            </a:xfrm>
            <a:custGeom>
              <a:avLst/>
              <a:gdLst>
                <a:gd name="T0" fmla="*/ 34 w 34"/>
                <a:gd name="T1" fmla="*/ 19 h 33"/>
                <a:gd name="T2" fmla="*/ 15 w 34"/>
                <a:gd name="T3" fmla="*/ 0 h 33"/>
                <a:gd name="T4" fmla="*/ 0 w 34"/>
                <a:gd name="T5" fmla="*/ 11 h 33"/>
                <a:gd name="T6" fmla="*/ 22 w 34"/>
                <a:gd name="T7" fmla="*/ 33 h 33"/>
                <a:gd name="T8" fmla="*/ 34 w 34"/>
                <a:gd name="T9" fmla="*/ 1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3">
                  <a:moveTo>
                    <a:pt x="34" y="19"/>
                  </a:moveTo>
                  <a:lnTo>
                    <a:pt x="15" y="0"/>
                  </a:lnTo>
                  <a:lnTo>
                    <a:pt x="0" y="11"/>
                  </a:lnTo>
                  <a:lnTo>
                    <a:pt x="22" y="33"/>
                  </a:lnTo>
                  <a:lnTo>
                    <a:pt x="34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6">
              <a:extLst>
                <a:ext uri="{FF2B5EF4-FFF2-40B4-BE49-F238E27FC236}">
                  <a16:creationId xmlns:a16="http://schemas.microsoft.com/office/drawing/2014/main" id="{3E4DD2C6-110E-414E-9D2E-BB74E2BB357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01426" y="3417888"/>
              <a:ext cx="53975" cy="55563"/>
            </a:xfrm>
            <a:custGeom>
              <a:avLst/>
              <a:gdLst>
                <a:gd name="T0" fmla="*/ 0 w 34"/>
                <a:gd name="T1" fmla="*/ 21 h 35"/>
                <a:gd name="T2" fmla="*/ 15 w 34"/>
                <a:gd name="T3" fmla="*/ 35 h 35"/>
                <a:gd name="T4" fmla="*/ 34 w 34"/>
                <a:gd name="T5" fmla="*/ 14 h 35"/>
                <a:gd name="T6" fmla="*/ 22 w 34"/>
                <a:gd name="T7" fmla="*/ 0 h 35"/>
                <a:gd name="T8" fmla="*/ 0 w 34"/>
                <a:gd name="T9" fmla="*/ 2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5">
                  <a:moveTo>
                    <a:pt x="0" y="21"/>
                  </a:moveTo>
                  <a:lnTo>
                    <a:pt x="15" y="35"/>
                  </a:lnTo>
                  <a:lnTo>
                    <a:pt x="34" y="14"/>
                  </a:lnTo>
                  <a:lnTo>
                    <a:pt x="22" y="0"/>
                  </a:lnTo>
                  <a:lnTo>
                    <a:pt x="0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37">
              <a:extLst>
                <a:ext uri="{FF2B5EF4-FFF2-40B4-BE49-F238E27FC236}">
                  <a16:creationId xmlns:a16="http://schemas.microsoft.com/office/drawing/2014/main" id="{2FB3FC00-F3FD-4816-97D1-5F7673C51BE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68126" y="3154363"/>
              <a:ext cx="52388" cy="52388"/>
            </a:xfrm>
            <a:custGeom>
              <a:avLst/>
              <a:gdLst>
                <a:gd name="T0" fmla="*/ 0 w 33"/>
                <a:gd name="T1" fmla="*/ 19 h 33"/>
                <a:gd name="T2" fmla="*/ 15 w 33"/>
                <a:gd name="T3" fmla="*/ 33 h 33"/>
                <a:gd name="T4" fmla="*/ 33 w 33"/>
                <a:gd name="T5" fmla="*/ 11 h 33"/>
                <a:gd name="T6" fmla="*/ 19 w 33"/>
                <a:gd name="T7" fmla="*/ 0 h 33"/>
                <a:gd name="T8" fmla="*/ 0 w 33"/>
                <a:gd name="T9" fmla="*/ 1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0" y="19"/>
                  </a:moveTo>
                  <a:lnTo>
                    <a:pt x="15" y="33"/>
                  </a:lnTo>
                  <a:lnTo>
                    <a:pt x="33" y="11"/>
                  </a:lnTo>
                  <a:lnTo>
                    <a:pt x="19" y="0"/>
                  </a:lnTo>
                  <a:lnTo>
                    <a:pt x="0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CFC070A7-21AD-4F25-B243-FB795AF7ECA8}"/>
              </a:ext>
            </a:extLst>
          </p:cNvPr>
          <p:cNvGrpSpPr/>
          <p:nvPr/>
        </p:nvGrpSpPr>
        <p:grpSpPr>
          <a:xfrm>
            <a:off x="4463862" y="3799465"/>
            <a:ext cx="330200" cy="406400"/>
            <a:chOff x="11398251" y="2241550"/>
            <a:chExt cx="330200" cy="406400"/>
          </a:xfrm>
          <a:solidFill>
            <a:schemeClr val="bg2"/>
          </a:solidFill>
        </p:grpSpPr>
        <p:sp>
          <p:nvSpPr>
            <p:cNvPr id="44" name="Freeform 38">
              <a:extLst>
                <a:ext uri="{FF2B5EF4-FFF2-40B4-BE49-F238E27FC236}">
                  <a16:creationId xmlns:a16="http://schemas.microsoft.com/office/drawing/2014/main" id="{023A4F3F-A2C1-4CE0-B5FE-2FA5B6FBA72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398251" y="2241550"/>
              <a:ext cx="330200" cy="406400"/>
            </a:xfrm>
            <a:custGeom>
              <a:avLst/>
              <a:gdLst>
                <a:gd name="T0" fmla="*/ 68 w 88"/>
                <a:gd name="T1" fmla="*/ 8 h 108"/>
                <a:gd name="T2" fmla="*/ 64 w 88"/>
                <a:gd name="T3" fmla="*/ 8 h 108"/>
                <a:gd name="T4" fmla="*/ 55 w 88"/>
                <a:gd name="T5" fmla="*/ 8 h 108"/>
                <a:gd name="T6" fmla="*/ 44 w 88"/>
                <a:gd name="T7" fmla="*/ 0 h 108"/>
                <a:gd name="T8" fmla="*/ 32 w 88"/>
                <a:gd name="T9" fmla="*/ 8 h 108"/>
                <a:gd name="T10" fmla="*/ 24 w 88"/>
                <a:gd name="T11" fmla="*/ 8 h 108"/>
                <a:gd name="T12" fmla="*/ 20 w 88"/>
                <a:gd name="T13" fmla="*/ 8 h 108"/>
                <a:gd name="T14" fmla="*/ 0 w 88"/>
                <a:gd name="T15" fmla="*/ 8 h 108"/>
                <a:gd name="T16" fmla="*/ 0 w 88"/>
                <a:gd name="T17" fmla="*/ 108 h 108"/>
                <a:gd name="T18" fmla="*/ 88 w 88"/>
                <a:gd name="T19" fmla="*/ 108 h 108"/>
                <a:gd name="T20" fmla="*/ 88 w 88"/>
                <a:gd name="T21" fmla="*/ 8 h 108"/>
                <a:gd name="T22" fmla="*/ 68 w 88"/>
                <a:gd name="T23" fmla="*/ 8 h 108"/>
                <a:gd name="T24" fmla="*/ 28 w 88"/>
                <a:gd name="T25" fmla="*/ 16 h 108"/>
                <a:gd name="T26" fmla="*/ 40 w 88"/>
                <a:gd name="T27" fmla="*/ 16 h 108"/>
                <a:gd name="T28" fmla="*/ 40 w 88"/>
                <a:gd name="T29" fmla="*/ 12 h 108"/>
                <a:gd name="T30" fmla="*/ 44 w 88"/>
                <a:gd name="T31" fmla="*/ 8 h 108"/>
                <a:gd name="T32" fmla="*/ 48 w 88"/>
                <a:gd name="T33" fmla="*/ 12 h 108"/>
                <a:gd name="T34" fmla="*/ 48 w 88"/>
                <a:gd name="T35" fmla="*/ 16 h 108"/>
                <a:gd name="T36" fmla="*/ 60 w 88"/>
                <a:gd name="T37" fmla="*/ 16 h 108"/>
                <a:gd name="T38" fmla="*/ 60 w 88"/>
                <a:gd name="T39" fmla="*/ 24 h 108"/>
                <a:gd name="T40" fmla="*/ 28 w 88"/>
                <a:gd name="T41" fmla="*/ 24 h 108"/>
                <a:gd name="T42" fmla="*/ 28 w 88"/>
                <a:gd name="T43" fmla="*/ 16 h 108"/>
                <a:gd name="T44" fmla="*/ 80 w 88"/>
                <a:gd name="T45" fmla="*/ 100 h 108"/>
                <a:gd name="T46" fmla="*/ 8 w 88"/>
                <a:gd name="T47" fmla="*/ 100 h 108"/>
                <a:gd name="T48" fmla="*/ 8 w 88"/>
                <a:gd name="T49" fmla="*/ 16 h 108"/>
                <a:gd name="T50" fmla="*/ 20 w 88"/>
                <a:gd name="T51" fmla="*/ 16 h 108"/>
                <a:gd name="T52" fmla="*/ 20 w 88"/>
                <a:gd name="T53" fmla="*/ 32 h 108"/>
                <a:gd name="T54" fmla="*/ 68 w 88"/>
                <a:gd name="T55" fmla="*/ 32 h 108"/>
                <a:gd name="T56" fmla="*/ 68 w 88"/>
                <a:gd name="T57" fmla="*/ 16 h 108"/>
                <a:gd name="T58" fmla="*/ 80 w 88"/>
                <a:gd name="T59" fmla="*/ 16 h 108"/>
                <a:gd name="T60" fmla="*/ 80 w 88"/>
                <a:gd name="T61" fmla="*/ 10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8" h="108">
                  <a:moveTo>
                    <a:pt x="68" y="8"/>
                  </a:moveTo>
                  <a:cubicBezTo>
                    <a:pt x="64" y="8"/>
                    <a:pt x="64" y="8"/>
                    <a:pt x="64" y="8"/>
                  </a:cubicBezTo>
                  <a:cubicBezTo>
                    <a:pt x="55" y="8"/>
                    <a:pt x="55" y="8"/>
                    <a:pt x="55" y="8"/>
                  </a:cubicBezTo>
                  <a:cubicBezTo>
                    <a:pt x="53" y="4"/>
                    <a:pt x="49" y="0"/>
                    <a:pt x="44" y="0"/>
                  </a:cubicBezTo>
                  <a:cubicBezTo>
                    <a:pt x="38" y="0"/>
                    <a:pt x="34" y="4"/>
                    <a:pt x="32" y="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08"/>
                    <a:pt x="0" y="108"/>
                    <a:pt x="0" y="108"/>
                  </a:cubicBezTo>
                  <a:cubicBezTo>
                    <a:pt x="88" y="108"/>
                    <a:pt x="88" y="108"/>
                    <a:pt x="88" y="108"/>
                  </a:cubicBezTo>
                  <a:cubicBezTo>
                    <a:pt x="88" y="8"/>
                    <a:pt x="88" y="8"/>
                    <a:pt x="88" y="8"/>
                  </a:cubicBezTo>
                  <a:lnTo>
                    <a:pt x="68" y="8"/>
                  </a:lnTo>
                  <a:close/>
                  <a:moveTo>
                    <a:pt x="28" y="16"/>
                  </a:moveTo>
                  <a:cubicBezTo>
                    <a:pt x="40" y="16"/>
                    <a:pt x="40" y="16"/>
                    <a:pt x="40" y="16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0"/>
                    <a:pt x="41" y="8"/>
                    <a:pt x="44" y="8"/>
                  </a:cubicBezTo>
                  <a:cubicBezTo>
                    <a:pt x="46" y="8"/>
                    <a:pt x="48" y="10"/>
                    <a:pt x="48" y="12"/>
                  </a:cubicBezTo>
                  <a:cubicBezTo>
                    <a:pt x="48" y="16"/>
                    <a:pt x="48" y="16"/>
                    <a:pt x="48" y="16"/>
                  </a:cubicBezTo>
                  <a:cubicBezTo>
                    <a:pt x="60" y="16"/>
                    <a:pt x="60" y="16"/>
                    <a:pt x="60" y="16"/>
                  </a:cubicBezTo>
                  <a:cubicBezTo>
                    <a:pt x="60" y="24"/>
                    <a:pt x="60" y="24"/>
                    <a:pt x="60" y="24"/>
                  </a:cubicBezTo>
                  <a:cubicBezTo>
                    <a:pt x="28" y="24"/>
                    <a:pt x="28" y="24"/>
                    <a:pt x="28" y="24"/>
                  </a:cubicBezTo>
                  <a:lnTo>
                    <a:pt x="28" y="16"/>
                  </a:lnTo>
                  <a:close/>
                  <a:moveTo>
                    <a:pt x="80" y="100"/>
                  </a:moveTo>
                  <a:cubicBezTo>
                    <a:pt x="8" y="100"/>
                    <a:pt x="8" y="100"/>
                    <a:pt x="8" y="100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68" y="32"/>
                    <a:pt x="68" y="32"/>
                    <a:pt x="68" y="32"/>
                  </a:cubicBezTo>
                  <a:cubicBezTo>
                    <a:pt x="68" y="16"/>
                    <a:pt x="68" y="16"/>
                    <a:pt x="68" y="16"/>
                  </a:cubicBezTo>
                  <a:cubicBezTo>
                    <a:pt x="80" y="16"/>
                    <a:pt x="80" y="16"/>
                    <a:pt x="80" y="16"/>
                  </a:cubicBezTo>
                  <a:lnTo>
                    <a:pt x="80" y="1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39">
              <a:extLst>
                <a:ext uri="{FF2B5EF4-FFF2-40B4-BE49-F238E27FC236}">
                  <a16:creationId xmlns:a16="http://schemas.microsoft.com/office/drawing/2014/main" id="{AAB613A8-6DF6-42AE-9DAE-240C5DC6BE4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77626" y="2414588"/>
              <a:ext cx="184150" cy="136525"/>
            </a:xfrm>
            <a:custGeom>
              <a:avLst/>
              <a:gdLst>
                <a:gd name="T0" fmla="*/ 45 w 116"/>
                <a:gd name="T1" fmla="*/ 59 h 86"/>
                <a:gd name="T2" fmla="*/ 12 w 116"/>
                <a:gd name="T3" fmla="*/ 29 h 86"/>
                <a:gd name="T4" fmla="*/ 0 w 116"/>
                <a:gd name="T5" fmla="*/ 40 h 86"/>
                <a:gd name="T6" fmla="*/ 45 w 116"/>
                <a:gd name="T7" fmla="*/ 86 h 86"/>
                <a:gd name="T8" fmla="*/ 116 w 116"/>
                <a:gd name="T9" fmla="*/ 12 h 86"/>
                <a:gd name="T10" fmla="*/ 104 w 116"/>
                <a:gd name="T11" fmla="*/ 0 h 86"/>
                <a:gd name="T12" fmla="*/ 45 w 116"/>
                <a:gd name="T13" fmla="*/ 59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6" h="86">
                  <a:moveTo>
                    <a:pt x="45" y="59"/>
                  </a:moveTo>
                  <a:lnTo>
                    <a:pt x="12" y="29"/>
                  </a:lnTo>
                  <a:lnTo>
                    <a:pt x="0" y="40"/>
                  </a:lnTo>
                  <a:lnTo>
                    <a:pt x="45" y="86"/>
                  </a:lnTo>
                  <a:lnTo>
                    <a:pt x="116" y="12"/>
                  </a:lnTo>
                  <a:lnTo>
                    <a:pt x="104" y="0"/>
                  </a:lnTo>
                  <a:lnTo>
                    <a:pt x="45" y="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6" name="Freeform 41">
            <a:extLst>
              <a:ext uri="{FF2B5EF4-FFF2-40B4-BE49-F238E27FC236}">
                <a16:creationId xmlns:a16="http://schemas.microsoft.com/office/drawing/2014/main" id="{0D5E4C07-3DD6-4DC9-A8B1-9F245B5A096B}"/>
              </a:ext>
            </a:extLst>
          </p:cNvPr>
          <p:cNvSpPr>
            <a:spLocks noEditPoints="1"/>
          </p:cNvSpPr>
          <p:nvPr/>
        </p:nvSpPr>
        <p:spPr bwMode="auto">
          <a:xfrm>
            <a:off x="6749087" y="2467317"/>
            <a:ext cx="393700" cy="395288"/>
          </a:xfrm>
          <a:custGeom>
            <a:avLst/>
            <a:gdLst>
              <a:gd name="T0" fmla="*/ 79 w 105"/>
              <a:gd name="T1" fmla="*/ 57 h 105"/>
              <a:gd name="T2" fmla="*/ 105 w 105"/>
              <a:gd name="T3" fmla="*/ 29 h 105"/>
              <a:gd name="T4" fmla="*/ 102 w 105"/>
              <a:gd name="T5" fmla="*/ 17 h 105"/>
              <a:gd name="T6" fmla="*/ 99 w 105"/>
              <a:gd name="T7" fmla="*/ 12 h 105"/>
              <a:gd name="T8" fmla="*/ 80 w 105"/>
              <a:gd name="T9" fmla="*/ 31 h 105"/>
              <a:gd name="T10" fmla="*/ 74 w 105"/>
              <a:gd name="T11" fmla="*/ 25 h 105"/>
              <a:gd name="T12" fmla="*/ 93 w 105"/>
              <a:gd name="T13" fmla="*/ 6 h 105"/>
              <a:gd name="T14" fmla="*/ 88 w 105"/>
              <a:gd name="T15" fmla="*/ 4 h 105"/>
              <a:gd name="T16" fmla="*/ 77 w 105"/>
              <a:gd name="T17" fmla="*/ 1 h 105"/>
              <a:gd name="T18" fmla="*/ 49 w 105"/>
              <a:gd name="T19" fmla="*/ 29 h 105"/>
              <a:gd name="T20" fmla="*/ 49 w 105"/>
              <a:gd name="T21" fmla="*/ 34 h 105"/>
              <a:gd name="T22" fmla="*/ 44 w 105"/>
              <a:gd name="T23" fmla="*/ 39 h 105"/>
              <a:gd name="T24" fmla="*/ 28 w 105"/>
              <a:gd name="T25" fmla="*/ 23 h 105"/>
              <a:gd name="T26" fmla="*/ 29 w 105"/>
              <a:gd name="T27" fmla="*/ 12 h 105"/>
              <a:gd name="T28" fmla="*/ 10 w 105"/>
              <a:gd name="T29" fmla="*/ 0 h 105"/>
              <a:gd name="T30" fmla="*/ 0 w 105"/>
              <a:gd name="T31" fmla="*/ 10 h 105"/>
              <a:gd name="T32" fmla="*/ 11 w 105"/>
              <a:gd name="T33" fmla="*/ 29 h 105"/>
              <a:gd name="T34" fmla="*/ 22 w 105"/>
              <a:gd name="T35" fmla="*/ 29 h 105"/>
              <a:gd name="T36" fmla="*/ 38 w 105"/>
              <a:gd name="T37" fmla="*/ 45 h 105"/>
              <a:gd name="T38" fmla="*/ 5 w 105"/>
              <a:gd name="T39" fmla="*/ 78 h 105"/>
              <a:gd name="T40" fmla="*/ 1 w 105"/>
              <a:gd name="T41" fmla="*/ 89 h 105"/>
              <a:gd name="T42" fmla="*/ 5 w 105"/>
              <a:gd name="T43" fmla="*/ 101 h 105"/>
              <a:gd name="T44" fmla="*/ 17 w 105"/>
              <a:gd name="T45" fmla="*/ 105 h 105"/>
              <a:gd name="T46" fmla="*/ 28 w 105"/>
              <a:gd name="T47" fmla="*/ 101 h 105"/>
              <a:gd name="T48" fmla="*/ 53 w 105"/>
              <a:gd name="T49" fmla="*/ 76 h 105"/>
              <a:gd name="T50" fmla="*/ 77 w 105"/>
              <a:gd name="T51" fmla="*/ 101 h 105"/>
              <a:gd name="T52" fmla="*/ 89 w 105"/>
              <a:gd name="T53" fmla="*/ 105 h 105"/>
              <a:gd name="T54" fmla="*/ 100 w 105"/>
              <a:gd name="T55" fmla="*/ 101 h 105"/>
              <a:gd name="T56" fmla="*/ 105 w 105"/>
              <a:gd name="T57" fmla="*/ 89 h 105"/>
              <a:gd name="T58" fmla="*/ 100 w 105"/>
              <a:gd name="T59" fmla="*/ 78 h 105"/>
              <a:gd name="T60" fmla="*/ 79 w 105"/>
              <a:gd name="T61" fmla="*/ 57 h 105"/>
              <a:gd name="T62" fmla="*/ 15 w 105"/>
              <a:gd name="T63" fmla="*/ 21 h 105"/>
              <a:gd name="T64" fmla="*/ 10 w 105"/>
              <a:gd name="T65" fmla="*/ 12 h 105"/>
              <a:gd name="T66" fmla="*/ 11 w 105"/>
              <a:gd name="T67" fmla="*/ 10 h 105"/>
              <a:gd name="T68" fmla="*/ 20 w 105"/>
              <a:gd name="T69" fmla="*/ 16 h 105"/>
              <a:gd name="T70" fmla="*/ 20 w 105"/>
              <a:gd name="T71" fmla="*/ 20 h 105"/>
              <a:gd name="T72" fmla="*/ 19 w 105"/>
              <a:gd name="T73" fmla="*/ 21 h 105"/>
              <a:gd name="T74" fmla="*/ 15 w 105"/>
              <a:gd name="T75" fmla="*/ 21 h 105"/>
              <a:gd name="T76" fmla="*/ 22 w 105"/>
              <a:gd name="T77" fmla="*/ 95 h 105"/>
              <a:gd name="T78" fmla="*/ 11 w 105"/>
              <a:gd name="T79" fmla="*/ 95 h 105"/>
              <a:gd name="T80" fmla="*/ 9 w 105"/>
              <a:gd name="T81" fmla="*/ 89 h 105"/>
              <a:gd name="T82" fmla="*/ 11 w 105"/>
              <a:gd name="T83" fmla="*/ 84 h 105"/>
              <a:gd name="T84" fmla="*/ 58 w 105"/>
              <a:gd name="T85" fmla="*/ 37 h 105"/>
              <a:gd name="T86" fmla="*/ 57 w 105"/>
              <a:gd name="T87" fmla="*/ 35 h 105"/>
              <a:gd name="T88" fmla="*/ 57 w 105"/>
              <a:gd name="T89" fmla="*/ 29 h 105"/>
              <a:gd name="T90" fmla="*/ 77 w 105"/>
              <a:gd name="T91" fmla="*/ 9 h 105"/>
              <a:gd name="T92" fmla="*/ 79 w 105"/>
              <a:gd name="T93" fmla="*/ 10 h 105"/>
              <a:gd name="T94" fmla="*/ 63 w 105"/>
              <a:gd name="T95" fmla="*/ 25 h 105"/>
              <a:gd name="T96" fmla="*/ 80 w 105"/>
              <a:gd name="T97" fmla="*/ 42 h 105"/>
              <a:gd name="T98" fmla="*/ 96 w 105"/>
              <a:gd name="T99" fmla="*/ 26 h 105"/>
              <a:gd name="T100" fmla="*/ 97 w 105"/>
              <a:gd name="T101" fmla="*/ 29 h 105"/>
              <a:gd name="T102" fmla="*/ 71 w 105"/>
              <a:gd name="T103" fmla="*/ 49 h 105"/>
              <a:gd name="T104" fmla="*/ 69 w 105"/>
              <a:gd name="T105" fmla="*/ 48 h 105"/>
              <a:gd name="T106" fmla="*/ 22 w 105"/>
              <a:gd name="T107" fmla="*/ 95 h 105"/>
              <a:gd name="T108" fmla="*/ 94 w 105"/>
              <a:gd name="T109" fmla="*/ 95 h 105"/>
              <a:gd name="T110" fmla="*/ 83 w 105"/>
              <a:gd name="T111" fmla="*/ 95 h 105"/>
              <a:gd name="T112" fmla="*/ 58 w 105"/>
              <a:gd name="T113" fmla="*/ 70 h 105"/>
              <a:gd name="T114" fmla="*/ 70 w 105"/>
              <a:gd name="T115" fmla="*/ 59 h 105"/>
              <a:gd name="T116" fmla="*/ 94 w 105"/>
              <a:gd name="T117" fmla="*/ 84 h 105"/>
              <a:gd name="T118" fmla="*/ 97 w 105"/>
              <a:gd name="T119" fmla="*/ 89 h 105"/>
              <a:gd name="T120" fmla="*/ 94 w 105"/>
              <a:gd name="T121" fmla="*/ 95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5" h="105">
                <a:moveTo>
                  <a:pt x="79" y="57"/>
                </a:moveTo>
                <a:cubicBezTo>
                  <a:pt x="93" y="56"/>
                  <a:pt x="105" y="44"/>
                  <a:pt x="105" y="29"/>
                </a:cubicBezTo>
                <a:cubicBezTo>
                  <a:pt x="105" y="25"/>
                  <a:pt x="104" y="21"/>
                  <a:pt x="102" y="17"/>
                </a:cubicBezTo>
                <a:cubicBezTo>
                  <a:pt x="99" y="12"/>
                  <a:pt x="99" y="12"/>
                  <a:pt x="99" y="12"/>
                </a:cubicBezTo>
                <a:cubicBezTo>
                  <a:pt x="80" y="31"/>
                  <a:pt x="80" y="31"/>
                  <a:pt x="80" y="31"/>
                </a:cubicBezTo>
                <a:cubicBezTo>
                  <a:pt x="74" y="25"/>
                  <a:pt x="74" y="25"/>
                  <a:pt x="74" y="25"/>
                </a:cubicBezTo>
                <a:cubicBezTo>
                  <a:pt x="93" y="6"/>
                  <a:pt x="93" y="6"/>
                  <a:pt x="93" y="6"/>
                </a:cubicBezTo>
                <a:cubicBezTo>
                  <a:pt x="88" y="4"/>
                  <a:pt x="88" y="4"/>
                  <a:pt x="88" y="4"/>
                </a:cubicBezTo>
                <a:cubicBezTo>
                  <a:pt x="84" y="2"/>
                  <a:pt x="81" y="1"/>
                  <a:pt x="77" y="1"/>
                </a:cubicBezTo>
                <a:cubicBezTo>
                  <a:pt x="61" y="1"/>
                  <a:pt x="49" y="14"/>
                  <a:pt x="49" y="29"/>
                </a:cubicBezTo>
                <a:cubicBezTo>
                  <a:pt x="49" y="31"/>
                  <a:pt x="49" y="33"/>
                  <a:pt x="49" y="34"/>
                </a:cubicBezTo>
                <a:cubicBezTo>
                  <a:pt x="44" y="39"/>
                  <a:pt x="44" y="39"/>
                  <a:pt x="44" y="39"/>
                </a:cubicBezTo>
                <a:cubicBezTo>
                  <a:pt x="28" y="23"/>
                  <a:pt x="28" y="23"/>
                  <a:pt x="28" y="23"/>
                </a:cubicBezTo>
                <a:cubicBezTo>
                  <a:pt x="29" y="12"/>
                  <a:pt x="29" y="12"/>
                  <a:pt x="29" y="12"/>
                </a:cubicBezTo>
                <a:cubicBezTo>
                  <a:pt x="10" y="0"/>
                  <a:pt x="10" y="0"/>
                  <a:pt x="10" y="0"/>
                </a:cubicBezTo>
                <a:cubicBezTo>
                  <a:pt x="0" y="10"/>
                  <a:pt x="0" y="10"/>
                  <a:pt x="0" y="10"/>
                </a:cubicBezTo>
                <a:cubicBezTo>
                  <a:pt x="11" y="29"/>
                  <a:pt x="11" y="29"/>
                  <a:pt x="11" y="29"/>
                </a:cubicBezTo>
                <a:cubicBezTo>
                  <a:pt x="22" y="29"/>
                  <a:pt x="22" y="29"/>
                  <a:pt x="22" y="29"/>
                </a:cubicBezTo>
                <a:cubicBezTo>
                  <a:pt x="38" y="45"/>
                  <a:pt x="38" y="45"/>
                  <a:pt x="38" y="45"/>
                </a:cubicBezTo>
                <a:cubicBezTo>
                  <a:pt x="5" y="78"/>
                  <a:pt x="5" y="78"/>
                  <a:pt x="5" y="78"/>
                </a:cubicBezTo>
                <a:cubicBezTo>
                  <a:pt x="2" y="81"/>
                  <a:pt x="1" y="85"/>
                  <a:pt x="1" y="89"/>
                </a:cubicBezTo>
                <a:cubicBezTo>
                  <a:pt x="1" y="94"/>
                  <a:pt x="2" y="98"/>
                  <a:pt x="5" y="101"/>
                </a:cubicBezTo>
                <a:cubicBezTo>
                  <a:pt x="8" y="104"/>
                  <a:pt x="12" y="105"/>
                  <a:pt x="17" y="105"/>
                </a:cubicBezTo>
                <a:cubicBezTo>
                  <a:pt x="21" y="105"/>
                  <a:pt x="25" y="104"/>
                  <a:pt x="28" y="101"/>
                </a:cubicBezTo>
                <a:cubicBezTo>
                  <a:pt x="53" y="76"/>
                  <a:pt x="53" y="76"/>
                  <a:pt x="53" y="76"/>
                </a:cubicBezTo>
                <a:cubicBezTo>
                  <a:pt x="77" y="101"/>
                  <a:pt x="77" y="101"/>
                  <a:pt x="77" y="101"/>
                </a:cubicBezTo>
                <a:cubicBezTo>
                  <a:pt x="80" y="104"/>
                  <a:pt x="84" y="105"/>
                  <a:pt x="89" y="105"/>
                </a:cubicBezTo>
                <a:cubicBezTo>
                  <a:pt x="93" y="105"/>
                  <a:pt x="97" y="104"/>
                  <a:pt x="100" y="101"/>
                </a:cubicBezTo>
                <a:cubicBezTo>
                  <a:pt x="103" y="98"/>
                  <a:pt x="105" y="94"/>
                  <a:pt x="105" y="89"/>
                </a:cubicBezTo>
                <a:cubicBezTo>
                  <a:pt x="105" y="85"/>
                  <a:pt x="103" y="81"/>
                  <a:pt x="100" y="78"/>
                </a:cubicBezTo>
                <a:cubicBezTo>
                  <a:pt x="99" y="77"/>
                  <a:pt x="87" y="65"/>
                  <a:pt x="79" y="57"/>
                </a:cubicBezTo>
                <a:close/>
                <a:moveTo>
                  <a:pt x="15" y="21"/>
                </a:moveTo>
                <a:cubicBezTo>
                  <a:pt x="10" y="12"/>
                  <a:pt x="10" y="12"/>
                  <a:pt x="10" y="12"/>
                </a:cubicBezTo>
                <a:cubicBezTo>
                  <a:pt x="11" y="10"/>
                  <a:pt x="11" y="10"/>
                  <a:pt x="11" y="10"/>
                </a:cubicBezTo>
                <a:cubicBezTo>
                  <a:pt x="20" y="16"/>
                  <a:pt x="20" y="16"/>
                  <a:pt x="20" y="16"/>
                </a:cubicBezTo>
                <a:cubicBezTo>
                  <a:pt x="20" y="20"/>
                  <a:pt x="20" y="20"/>
                  <a:pt x="20" y="20"/>
                </a:cubicBezTo>
                <a:cubicBezTo>
                  <a:pt x="19" y="21"/>
                  <a:pt x="19" y="21"/>
                  <a:pt x="19" y="21"/>
                </a:cubicBezTo>
                <a:lnTo>
                  <a:pt x="15" y="21"/>
                </a:lnTo>
                <a:close/>
                <a:moveTo>
                  <a:pt x="22" y="95"/>
                </a:moveTo>
                <a:cubicBezTo>
                  <a:pt x="19" y="98"/>
                  <a:pt x="14" y="98"/>
                  <a:pt x="11" y="95"/>
                </a:cubicBezTo>
                <a:cubicBezTo>
                  <a:pt x="9" y="94"/>
                  <a:pt x="9" y="92"/>
                  <a:pt x="9" y="89"/>
                </a:cubicBezTo>
                <a:cubicBezTo>
                  <a:pt x="9" y="87"/>
                  <a:pt x="9" y="85"/>
                  <a:pt x="11" y="84"/>
                </a:cubicBezTo>
                <a:cubicBezTo>
                  <a:pt x="58" y="37"/>
                  <a:pt x="58" y="37"/>
                  <a:pt x="58" y="37"/>
                </a:cubicBezTo>
                <a:cubicBezTo>
                  <a:pt x="57" y="35"/>
                  <a:pt x="57" y="35"/>
                  <a:pt x="57" y="35"/>
                </a:cubicBezTo>
                <a:cubicBezTo>
                  <a:pt x="57" y="33"/>
                  <a:pt x="57" y="31"/>
                  <a:pt x="57" y="29"/>
                </a:cubicBezTo>
                <a:cubicBezTo>
                  <a:pt x="57" y="18"/>
                  <a:pt x="66" y="9"/>
                  <a:pt x="77" y="9"/>
                </a:cubicBezTo>
                <a:cubicBezTo>
                  <a:pt x="77" y="9"/>
                  <a:pt x="78" y="9"/>
                  <a:pt x="79" y="10"/>
                </a:cubicBezTo>
                <a:cubicBezTo>
                  <a:pt x="63" y="25"/>
                  <a:pt x="63" y="25"/>
                  <a:pt x="63" y="25"/>
                </a:cubicBezTo>
                <a:cubicBezTo>
                  <a:pt x="80" y="42"/>
                  <a:pt x="80" y="42"/>
                  <a:pt x="80" y="42"/>
                </a:cubicBezTo>
                <a:cubicBezTo>
                  <a:pt x="96" y="26"/>
                  <a:pt x="96" y="26"/>
                  <a:pt x="96" y="26"/>
                </a:cubicBezTo>
                <a:cubicBezTo>
                  <a:pt x="97" y="27"/>
                  <a:pt x="97" y="28"/>
                  <a:pt x="97" y="29"/>
                </a:cubicBezTo>
                <a:cubicBezTo>
                  <a:pt x="97" y="42"/>
                  <a:pt x="85" y="52"/>
                  <a:pt x="71" y="49"/>
                </a:cubicBezTo>
                <a:cubicBezTo>
                  <a:pt x="69" y="48"/>
                  <a:pt x="69" y="48"/>
                  <a:pt x="69" y="48"/>
                </a:cubicBezTo>
                <a:lnTo>
                  <a:pt x="22" y="95"/>
                </a:lnTo>
                <a:close/>
                <a:moveTo>
                  <a:pt x="94" y="95"/>
                </a:moveTo>
                <a:cubicBezTo>
                  <a:pt x="91" y="98"/>
                  <a:pt x="86" y="98"/>
                  <a:pt x="83" y="95"/>
                </a:cubicBezTo>
                <a:cubicBezTo>
                  <a:pt x="58" y="70"/>
                  <a:pt x="58" y="70"/>
                  <a:pt x="58" y="70"/>
                </a:cubicBezTo>
                <a:cubicBezTo>
                  <a:pt x="70" y="59"/>
                  <a:pt x="70" y="59"/>
                  <a:pt x="70" y="59"/>
                </a:cubicBezTo>
                <a:cubicBezTo>
                  <a:pt x="76" y="66"/>
                  <a:pt x="93" y="83"/>
                  <a:pt x="94" y="84"/>
                </a:cubicBezTo>
                <a:cubicBezTo>
                  <a:pt x="96" y="85"/>
                  <a:pt x="97" y="87"/>
                  <a:pt x="97" y="89"/>
                </a:cubicBezTo>
                <a:cubicBezTo>
                  <a:pt x="97" y="92"/>
                  <a:pt x="96" y="94"/>
                  <a:pt x="94" y="95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EF45DAB0-7A19-460D-A29B-4C4136FA51B6}"/>
              </a:ext>
            </a:extLst>
          </p:cNvPr>
          <p:cNvGrpSpPr/>
          <p:nvPr/>
        </p:nvGrpSpPr>
        <p:grpSpPr>
          <a:xfrm>
            <a:off x="6705431" y="5174477"/>
            <a:ext cx="481013" cy="331788"/>
            <a:chOff x="2598738" y="2279650"/>
            <a:chExt cx="481013" cy="331788"/>
          </a:xfrm>
          <a:solidFill>
            <a:schemeClr val="bg2"/>
          </a:solidFill>
        </p:grpSpPr>
        <p:sp>
          <p:nvSpPr>
            <p:cNvPr id="48" name="Freeform 56">
              <a:extLst>
                <a:ext uri="{FF2B5EF4-FFF2-40B4-BE49-F238E27FC236}">
                  <a16:creationId xmlns:a16="http://schemas.microsoft.com/office/drawing/2014/main" id="{30615A1E-D6EC-46B3-8200-23229385B0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98738" y="2279650"/>
              <a:ext cx="481013" cy="331788"/>
            </a:xfrm>
            <a:custGeom>
              <a:avLst/>
              <a:gdLst>
                <a:gd name="T0" fmla="*/ 120 w 128"/>
                <a:gd name="T1" fmla="*/ 47 h 88"/>
                <a:gd name="T2" fmla="*/ 94 w 128"/>
                <a:gd name="T3" fmla="*/ 20 h 88"/>
                <a:gd name="T4" fmla="*/ 64 w 128"/>
                <a:gd name="T5" fmla="*/ 0 h 88"/>
                <a:gd name="T6" fmla="*/ 32 w 128"/>
                <a:gd name="T7" fmla="*/ 29 h 88"/>
                <a:gd name="T8" fmla="*/ 17 w 128"/>
                <a:gd name="T9" fmla="*/ 41 h 88"/>
                <a:gd name="T10" fmla="*/ 0 w 128"/>
                <a:gd name="T11" fmla="*/ 64 h 88"/>
                <a:gd name="T12" fmla="*/ 24 w 128"/>
                <a:gd name="T13" fmla="*/ 88 h 88"/>
                <a:gd name="T14" fmla="*/ 104 w 128"/>
                <a:gd name="T15" fmla="*/ 88 h 88"/>
                <a:gd name="T16" fmla="*/ 128 w 128"/>
                <a:gd name="T17" fmla="*/ 64 h 88"/>
                <a:gd name="T18" fmla="*/ 120 w 128"/>
                <a:gd name="T19" fmla="*/ 47 h 88"/>
                <a:gd name="T20" fmla="*/ 104 w 128"/>
                <a:gd name="T21" fmla="*/ 80 h 88"/>
                <a:gd name="T22" fmla="*/ 24 w 128"/>
                <a:gd name="T23" fmla="*/ 80 h 88"/>
                <a:gd name="T24" fmla="*/ 8 w 128"/>
                <a:gd name="T25" fmla="*/ 64 h 88"/>
                <a:gd name="T26" fmla="*/ 21 w 128"/>
                <a:gd name="T27" fmla="*/ 49 h 88"/>
                <a:gd name="T28" fmla="*/ 24 w 128"/>
                <a:gd name="T29" fmla="*/ 48 h 88"/>
                <a:gd name="T30" fmla="*/ 24 w 128"/>
                <a:gd name="T31" fmla="*/ 46 h 88"/>
                <a:gd name="T32" fmla="*/ 36 w 128"/>
                <a:gd name="T33" fmla="*/ 36 h 88"/>
                <a:gd name="T34" fmla="*/ 40 w 128"/>
                <a:gd name="T35" fmla="*/ 36 h 88"/>
                <a:gd name="T36" fmla="*/ 40 w 128"/>
                <a:gd name="T37" fmla="*/ 32 h 88"/>
                <a:gd name="T38" fmla="*/ 64 w 128"/>
                <a:gd name="T39" fmla="*/ 8 h 88"/>
                <a:gd name="T40" fmla="*/ 87 w 128"/>
                <a:gd name="T41" fmla="*/ 26 h 88"/>
                <a:gd name="T42" fmla="*/ 88 w 128"/>
                <a:gd name="T43" fmla="*/ 29 h 88"/>
                <a:gd name="T44" fmla="*/ 92 w 128"/>
                <a:gd name="T45" fmla="*/ 28 h 88"/>
                <a:gd name="T46" fmla="*/ 112 w 128"/>
                <a:gd name="T47" fmla="*/ 48 h 88"/>
                <a:gd name="T48" fmla="*/ 112 w 128"/>
                <a:gd name="T49" fmla="*/ 50 h 88"/>
                <a:gd name="T50" fmla="*/ 114 w 128"/>
                <a:gd name="T51" fmla="*/ 52 h 88"/>
                <a:gd name="T52" fmla="*/ 120 w 128"/>
                <a:gd name="T53" fmla="*/ 64 h 88"/>
                <a:gd name="T54" fmla="*/ 104 w 128"/>
                <a:gd name="T55" fmla="*/ 8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8" h="88">
                  <a:moveTo>
                    <a:pt x="120" y="47"/>
                  </a:moveTo>
                  <a:cubicBezTo>
                    <a:pt x="119" y="33"/>
                    <a:pt x="108" y="21"/>
                    <a:pt x="94" y="20"/>
                  </a:cubicBezTo>
                  <a:cubicBezTo>
                    <a:pt x="89" y="9"/>
                    <a:pt x="77" y="0"/>
                    <a:pt x="64" y="0"/>
                  </a:cubicBezTo>
                  <a:cubicBezTo>
                    <a:pt x="48" y="0"/>
                    <a:pt x="34" y="13"/>
                    <a:pt x="32" y="29"/>
                  </a:cubicBezTo>
                  <a:cubicBezTo>
                    <a:pt x="26" y="30"/>
                    <a:pt x="20" y="35"/>
                    <a:pt x="17" y="41"/>
                  </a:cubicBezTo>
                  <a:cubicBezTo>
                    <a:pt x="7" y="44"/>
                    <a:pt x="0" y="54"/>
                    <a:pt x="0" y="64"/>
                  </a:cubicBezTo>
                  <a:cubicBezTo>
                    <a:pt x="0" y="78"/>
                    <a:pt x="11" y="88"/>
                    <a:pt x="24" y="88"/>
                  </a:cubicBezTo>
                  <a:cubicBezTo>
                    <a:pt x="104" y="88"/>
                    <a:pt x="104" y="88"/>
                    <a:pt x="104" y="88"/>
                  </a:cubicBezTo>
                  <a:cubicBezTo>
                    <a:pt x="117" y="88"/>
                    <a:pt x="128" y="78"/>
                    <a:pt x="128" y="64"/>
                  </a:cubicBezTo>
                  <a:cubicBezTo>
                    <a:pt x="128" y="58"/>
                    <a:pt x="125" y="51"/>
                    <a:pt x="120" y="47"/>
                  </a:cubicBezTo>
                  <a:close/>
                  <a:moveTo>
                    <a:pt x="104" y="80"/>
                  </a:moveTo>
                  <a:cubicBezTo>
                    <a:pt x="24" y="80"/>
                    <a:pt x="24" y="80"/>
                    <a:pt x="24" y="80"/>
                  </a:cubicBezTo>
                  <a:cubicBezTo>
                    <a:pt x="15" y="80"/>
                    <a:pt x="8" y="73"/>
                    <a:pt x="8" y="64"/>
                  </a:cubicBezTo>
                  <a:cubicBezTo>
                    <a:pt x="8" y="57"/>
                    <a:pt x="14" y="50"/>
                    <a:pt x="21" y="49"/>
                  </a:cubicBezTo>
                  <a:cubicBezTo>
                    <a:pt x="24" y="48"/>
                    <a:pt x="24" y="48"/>
                    <a:pt x="24" y="48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6" y="40"/>
                    <a:pt x="31" y="36"/>
                    <a:pt x="36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0" y="19"/>
                    <a:pt x="51" y="8"/>
                    <a:pt x="64" y="8"/>
                  </a:cubicBezTo>
                  <a:cubicBezTo>
                    <a:pt x="75" y="8"/>
                    <a:pt x="84" y="15"/>
                    <a:pt x="87" y="26"/>
                  </a:cubicBezTo>
                  <a:cubicBezTo>
                    <a:pt x="88" y="29"/>
                    <a:pt x="88" y="29"/>
                    <a:pt x="88" y="29"/>
                  </a:cubicBezTo>
                  <a:cubicBezTo>
                    <a:pt x="92" y="28"/>
                    <a:pt x="92" y="28"/>
                    <a:pt x="92" y="28"/>
                  </a:cubicBezTo>
                  <a:cubicBezTo>
                    <a:pt x="103" y="28"/>
                    <a:pt x="112" y="37"/>
                    <a:pt x="112" y="48"/>
                  </a:cubicBezTo>
                  <a:cubicBezTo>
                    <a:pt x="112" y="50"/>
                    <a:pt x="112" y="50"/>
                    <a:pt x="112" y="50"/>
                  </a:cubicBezTo>
                  <a:cubicBezTo>
                    <a:pt x="114" y="52"/>
                    <a:pt x="114" y="52"/>
                    <a:pt x="114" y="52"/>
                  </a:cubicBezTo>
                  <a:cubicBezTo>
                    <a:pt x="118" y="55"/>
                    <a:pt x="120" y="59"/>
                    <a:pt x="120" y="64"/>
                  </a:cubicBezTo>
                  <a:cubicBezTo>
                    <a:pt x="120" y="73"/>
                    <a:pt x="113" y="80"/>
                    <a:pt x="104" y="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57">
              <a:extLst>
                <a:ext uri="{FF2B5EF4-FFF2-40B4-BE49-F238E27FC236}">
                  <a16:creationId xmlns:a16="http://schemas.microsoft.com/office/drawing/2014/main" id="{02D34F13-525A-4B44-B406-5AD351F3447F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8601" y="2395538"/>
              <a:ext cx="142875" cy="155575"/>
            </a:xfrm>
            <a:custGeom>
              <a:avLst/>
              <a:gdLst>
                <a:gd name="T0" fmla="*/ 0 w 90"/>
                <a:gd name="T1" fmla="*/ 45 h 98"/>
                <a:gd name="T2" fmla="*/ 14 w 90"/>
                <a:gd name="T3" fmla="*/ 57 h 98"/>
                <a:gd name="T4" fmla="*/ 35 w 90"/>
                <a:gd name="T5" fmla="*/ 36 h 98"/>
                <a:gd name="T6" fmla="*/ 35 w 90"/>
                <a:gd name="T7" fmla="*/ 98 h 98"/>
                <a:gd name="T8" fmla="*/ 54 w 90"/>
                <a:gd name="T9" fmla="*/ 98 h 98"/>
                <a:gd name="T10" fmla="*/ 54 w 90"/>
                <a:gd name="T11" fmla="*/ 36 h 98"/>
                <a:gd name="T12" fmla="*/ 75 w 90"/>
                <a:gd name="T13" fmla="*/ 57 h 98"/>
                <a:gd name="T14" fmla="*/ 90 w 90"/>
                <a:gd name="T15" fmla="*/ 45 h 98"/>
                <a:gd name="T16" fmla="*/ 45 w 90"/>
                <a:gd name="T17" fmla="*/ 0 h 98"/>
                <a:gd name="T18" fmla="*/ 0 w 90"/>
                <a:gd name="T19" fmla="*/ 45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0" h="98">
                  <a:moveTo>
                    <a:pt x="0" y="45"/>
                  </a:moveTo>
                  <a:lnTo>
                    <a:pt x="14" y="57"/>
                  </a:lnTo>
                  <a:lnTo>
                    <a:pt x="35" y="36"/>
                  </a:lnTo>
                  <a:lnTo>
                    <a:pt x="35" y="98"/>
                  </a:lnTo>
                  <a:lnTo>
                    <a:pt x="54" y="98"/>
                  </a:lnTo>
                  <a:lnTo>
                    <a:pt x="54" y="36"/>
                  </a:lnTo>
                  <a:lnTo>
                    <a:pt x="75" y="57"/>
                  </a:lnTo>
                  <a:lnTo>
                    <a:pt x="90" y="45"/>
                  </a:lnTo>
                  <a:lnTo>
                    <a:pt x="45" y="0"/>
                  </a:lnTo>
                  <a:lnTo>
                    <a:pt x="0" y="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0" name="Freeform 45">
            <a:extLst>
              <a:ext uri="{FF2B5EF4-FFF2-40B4-BE49-F238E27FC236}">
                <a16:creationId xmlns:a16="http://schemas.microsoft.com/office/drawing/2014/main" id="{0FD2992C-0661-4B4A-8975-33337179023B}"/>
              </a:ext>
            </a:extLst>
          </p:cNvPr>
          <p:cNvSpPr>
            <a:spLocks noEditPoints="1"/>
          </p:cNvSpPr>
          <p:nvPr/>
        </p:nvSpPr>
        <p:spPr bwMode="auto">
          <a:xfrm>
            <a:off x="7538079" y="3806609"/>
            <a:ext cx="360363" cy="392113"/>
          </a:xfrm>
          <a:custGeom>
            <a:avLst/>
            <a:gdLst>
              <a:gd name="T0" fmla="*/ 88 w 96"/>
              <a:gd name="T1" fmla="*/ 44 h 104"/>
              <a:gd name="T2" fmla="*/ 96 w 96"/>
              <a:gd name="T3" fmla="*/ 44 h 104"/>
              <a:gd name="T4" fmla="*/ 96 w 96"/>
              <a:gd name="T5" fmla="*/ 16 h 104"/>
              <a:gd name="T6" fmla="*/ 72 w 96"/>
              <a:gd name="T7" fmla="*/ 16 h 104"/>
              <a:gd name="T8" fmla="*/ 56 w 96"/>
              <a:gd name="T9" fmla="*/ 0 h 104"/>
              <a:gd name="T10" fmla="*/ 40 w 96"/>
              <a:gd name="T11" fmla="*/ 16 h 104"/>
              <a:gd name="T12" fmla="*/ 16 w 96"/>
              <a:gd name="T13" fmla="*/ 16 h 104"/>
              <a:gd name="T14" fmla="*/ 16 w 96"/>
              <a:gd name="T15" fmla="*/ 36 h 104"/>
              <a:gd name="T16" fmla="*/ 0 w 96"/>
              <a:gd name="T17" fmla="*/ 52 h 104"/>
              <a:gd name="T18" fmla="*/ 16 w 96"/>
              <a:gd name="T19" fmla="*/ 68 h 104"/>
              <a:gd name="T20" fmla="*/ 16 w 96"/>
              <a:gd name="T21" fmla="*/ 88 h 104"/>
              <a:gd name="T22" fmla="*/ 40 w 96"/>
              <a:gd name="T23" fmla="*/ 88 h 104"/>
              <a:gd name="T24" fmla="*/ 56 w 96"/>
              <a:gd name="T25" fmla="*/ 104 h 104"/>
              <a:gd name="T26" fmla="*/ 72 w 96"/>
              <a:gd name="T27" fmla="*/ 88 h 104"/>
              <a:gd name="T28" fmla="*/ 96 w 96"/>
              <a:gd name="T29" fmla="*/ 88 h 104"/>
              <a:gd name="T30" fmla="*/ 96 w 96"/>
              <a:gd name="T31" fmla="*/ 60 h 104"/>
              <a:gd name="T32" fmla="*/ 88 w 96"/>
              <a:gd name="T33" fmla="*/ 60 h 104"/>
              <a:gd name="T34" fmla="*/ 80 w 96"/>
              <a:gd name="T35" fmla="*/ 52 h 104"/>
              <a:gd name="T36" fmla="*/ 88 w 96"/>
              <a:gd name="T37" fmla="*/ 44 h 104"/>
              <a:gd name="T38" fmla="*/ 88 w 96"/>
              <a:gd name="T39" fmla="*/ 68 h 104"/>
              <a:gd name="T40" fmla="*/ 88 w 96"/>
              <a:gd name="T41" fmla="*/ 80 h 104"/>
              <a:gd name="T42" fmla="*/ 64 w 96"/>
              <a:gd name="T43" fmla="*/ 80 h 104"/>
              <a:gd name="T44" fmla="*/ 64 w 96"/>
              <a:gd name="T45" fmla="*/ 88 h 104"/>
              <a:gd name="T46" fmla="*/ 56 w 96"/>
              <a:gd name="T47" fmla="*/ 96 h 104"/>
              <a:gd name="T48" fmla="*/ 48 w 96"/>
              <a:gd name="T49" fmla="*/ 88 h 104"/>
              <a:gd name="T50" fmla="*/ 48 w 96"/>
              <a:gd name="T51" fmla="*/ 80 h 104"/>
              <a:gd name="T52" fmla="*/ 24 w 96"/>
              <a:gd name="T53" fmla="*/ 80 h 104"/>
              <a:gd name="T54" fmla="*/ 24 w 96"/>
              <a:gd name="T55" fmla="*/ 60 h 104"/>
              <a:gd name="T56" fmla="*/ 16 w 96"/>
              <a:gd name="T57" fmla="*/ 60 h 104"/>
              <a:gd name="T58" fmla="*/ 8 w 96"/>
              <a:gd name="T59" fmla="*/ 52 h 104"/>
              <a:gd name="T60" fmla="*/ 16 w 96"/>
              <a:gd name="T61" fmla="*/ 44 h 104"/>
              <a:gd name="T62" fmla="*/ 24 w 96"/>
              <a:gd name="T63" fmla="*/ 44 h 104"/>
              <a:gd name="T64" fmla="*/ 24 w 96"/>
              <a:gd name="T65" fmla="*/ 24 h 104"/>
              <a:gd name="T66" fmla="*/ 48 w 96"/>
              <a:gd name="T67" fmla="*/ 24 h 104"/>
              <a:gd name="T68" fmla="*/ 48 w 96"/>
              <a:gd name="T69" fmla="*/ 16 h 104"/>
              <a:gd name="T70" fmla="*/ 56 w 96"/>
              <a:gd name="T71" fmla="*/ 8 h 104"/>
              <a:gd name="T72" fmla="*/ 64 w 96"/>
              <a:gd name="T73" fmla="*/ 16 h 104"/>
              <a:gd name="T74" fmla="*/ 64 w 96"/>
              <a:gd name="T75" fmla="*/ 24 h 104"/>
              <a:gd name="T76" fmla="*/ 88 w 96"/>
              <a:gd name="T77" fmla="*/ 24 h 104"/>
              <a:gd name="T78" fmla="*/ 88 w 96"/>
              <a:gd name="T79" fmla="*/ 36 h 104"/>
              <a:gd name="T80" fmla="*/ 72 w 96"/>
              <a:gd name="T81" fmla="*/ 52 h 104"/>
              <a:gd name="T82" fmla="*/ 88 w 96"/>
              <a:gd name="T83" fmla="*/ 68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96" h="104">
                <a:moveTo>
                  <a:pt x="88" y="44"/>
                </a:moveTo>
                <a:cubicBezTo>
                  <a:pt x="96" y="44"/>
                  <a:pt x="96" y="44"/>
                  <a:pt x="96" y="44"/>
                </a:cubicBezTo>
                <a:cubicBezTo>
                  <a:pt x="96" y="16"/>
                  <a:pt x="96" y="16"/>
                  <a:pt x="96" y="16"/>
                </a:cubicBezTo>
                <a:cubicBezTo>
                  <a:pt x="72" y="16"/>
                  <a:pt x="72" y="16"/>
                  <a:pt x="72" y="16"/>
                </a:cubicBezTo>
                <a:cubicBezTo>
                  <a:pt x="72" y="7"/>
                  <a:pt x="65" y="0"/>
                  <a:pt x="56" y="0"/>
                </a:cubicBezTo>
                <a:cubicBezTo>
                  <a:pt x="47" y="0"/>
                  <a:pt x="40" y="7"/>
                  <a:pt x="40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16" y="36"/>
                  <a:pt x="16" y="36"/>
                  <a:pt x="16" y="36"/>
                </a:cubicBezTo>
                <a:cubicBezTo>
                  <a:pt x="7" y="36"/>
                  <a:pt x="0" y="43"/>
                  <a:pt x="0" y="52"/>
                </a:cubicBezTo>
                <a:cubicBezTo>
                  <a:pt x="0" y="61"/>
                  <a:pt x="7" y="68"/>
                  <a:pt x="16" y="68"/>
                </a:cubicBezTo>
                <a:cubicBezTo>
                  <a:pt x="16" y="88"/>
                  <a:pt x="16" y="88"/>
                  <a:pt x="16" y="88"/>
                </a:cubicBezTo>
                <a:cubicBezTo>
                  <a:pt x="40" y="88"/>
                  <a:pt x="40" y="88"/>
                  <a:pt x="40" y="88"/>
                </a:cubicBezTo>
                <a:cubicBezTo>
                  <a:pt x="40" y="97"/>
                  <a:pt x="47" y="104"/>
                  <a:pt x="56" y="104"/>
                </a:cubicBezTo>
                <a:cubicBezTo>
                  <a:pt x="65" y="104"/>
                  <a:pt x="72" y="97"/>
                  <a:pt x="72" y="88"/>
                </a:cubicBezTo>
                <a:cubicBezTo>
                  <a:pt x="96" y="88"/>
                  <a:pt x="96" y="88"/>
                  <a:pt x="96" y="88"/>
                </a:cubicBezTo>
                <a:cubicBezTo>
                  <a:pt x="96" y="60"/>
                  <a:pt x="96" y="60"/>
                  <a:pt x="96" y="60"/>
                </a:cubicBezTo>
                <a:cubicBezTo>
                  <a:pt x="88" y="60"/>
                  <a:pt x="88" y="60"/>
                  <a:pt x="88" y="60"/>
                </a:cubicBezTo>
                <a:cubicBezTo>
                  <a:pt x="84" y="60"/>
                  <a:pt x="80" y="56"/>
                  <a:pt x="80" y="52"/>
                </a:cubicBezTo>
                <a:cubicBezTo>
                  <a:pt x="80" y="48"/>
                  <a:pt x="84" y="44"/>
                  <a:pt x="88" y="44"/>
                </a:cubicBezTo>
                <a:close/>
                <a:moveTo>
                  <a:pt x="88" y="68"/>
                </a:moveTo>
                <a:cubicBezTo>
                  <a:pt x="88" y="80"/>
                  <a:pt x="88" y="80"/>
                  <a:pt x="88" y="80"/>
                </a:cubicBezTo>
                <a:cubicBezTo>
                  <a:pt x="64" y="80"/>
                  <a:pt x="64" y="80"/>
                  <a:pt x="64" y="80"/>
                </a:cubicBezTo>
                <a:cubicBezTo>
                  <a:pt x="64" y="88"/>
                  <a:pt x="64" y="88"/>
                  <a:pt x="64" y="88"/>
                </a:cubicBezTo>
                <a:cubicBezTo>
                  <a:pt x="64" y="92"/>
                  <a:pt x="61" y="96"/>
                  <a:pt x="56" y="96"/>
                </a:cubicBezTo>
                <a:cubicBezTo>
                  <a:pt x="52" y="96"/>
                  <a:pt x="48" y="92"/>
                  <a:pt x="48" y="88"/>
                </a:cubicBezTo>
                <a:cubicBezTo>
                  <a:pt x="48" y="80"/>
                  <a:pt x="48" y="80"/>
                  <a:pt x="48" y="80"/>
                </a:cubicBezTo>
                <a:cubicBezTo>
                  <a:pt x="24" y="80"/>
                  <a:pt x="24" y="80"/>
                  <a:pt x="24" y="80"/>
                </a:cubicBezTo>
                <a:cubicBezTo>
                  <a:pt x="24" y="60"/>
                  <a:pt x="24" y="60"/>
                  <a:pt x="24" y="60"/>
                </a:cubicBezTo>
                <a:cubicBezTo>
                  <a:pt x="16" y="60"/>
                  <a:pt x="16" y="60"/>
                  <a:pt x="16" y="60"/>
                </a:cubicBezTo>
                <a:cubicBezTo>
                  <a:pt x="12" y="60"/>
                  <a:pt x="8" y="56"/>
                  <a:pt x="8" y="52"/>
                </a:cubicBezTo>
                <a:cubicBezTo>
                  <a:pt x="8" y="48"/>
                  <a:pt x="12" y="44"/>
                  <a:pt x="16" y="44"/>
                </a:cubicBezTo>
                <a:cubicBezTo>
                  <a:pt x="24" y="44"/>
                  <a:pt x="24" y="44"/>
                  <a:pt x="24" y="44"/>
                </a:cubicBezTo>
                <a:cubicBezTo>
                  <a:pt x="24" y="24"/>
                  <a:pt x="24" y="24"/>
                  <a:pt x="24" y="24"/>
                </a:cubicBezTo>
                <a:cubicBezTo>
                  <a:pt x="48" y="24"/>
                  <a:pt x="48" y="24"/>
                  <a:pt x="48" y="24"/>
                </a:cubicBezTo>
                <a:cubicBezTo>
                  <a:pt x="48" y="16"/>
                  <a:pt x="48" y="16"/>
                  <a:pt x="48" y="16"/>
                </a:cubicBezTo>
                <a:cubicBezTo>
                  <a:pt x="48" y="12"/>
                  <a:pt x="52" y="8"/>
                  <a:pt x="56" y="8"/>
                </a:cubicBezTo>
                <a:cubicBezTo>
                  <a:pt x="61" y="8"/>
                  <a:pt x="64" y="12"/>
                  <a:pt x="64" y="16"/>
                </a:cubicBezTo>
                <a:cubicBezTo>
                  <a:pt x="64" y="24"/>
                  <a:pt x="64" y="24"/>
                  <a:pt x="64" y="24"/>
                </a:cubicBezTo>
                <a:cubicBezTo>
                  <a:pt x="88" y="24"/>
                  <a:pt x="88" y="24"/>
                  <a:pt x="88" y="24"/>
                </a:cubicBezTo>
                <a:cubicBezTo>
                  <a:pt x="88" y="36"/>
                  <a:pt x="88" y="36"/>
                  <a:pt x="88" y="36"/>
                </a:cubicBezTo>
                <a:cubicBezTo>
                  <a:pt x="79" y="36"/>
                  <a:pt x="72" y="43"/>
                  <a:pt x="72" y="52"/>
                </a:cubicBezTo>
                <a:cubicBezTo>
                  <a:pt x="72" y="61"/>
                  <a:pt x="79" y="68"/>
                  <a:pt x="88" y="68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311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9500"/>
                            </p:stCondLst>
                            <p:childTnLst>
                              <p:par>
                                <p:cTn id="10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46" grpId="0" animBg="1"/>
      <p:bldP spid="50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C47337C-D541-41C0-B907-A3D31B1A8C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WORLD MAP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D701F7C-03AB-42A9-A667-6398C337B61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290" name="Rectangle 289">
            <a:extLst>
              <a:ext uri="{FF2B5EF4-FFF2-40B4-BE49-F238E27FC236}">
                <a16:creationId xmlns:a16="http://schemas.microsoft.com/office/drawing/2014/main" id="{76D73AC2-CAEA-4068-A9EC-9047C5CAD62C}"/>
              </a:ext>
            </a:extLst>
          </p:cNvPr>
          <p:cNvSpPr/>
          <p:nvPr/>
        </p:nvSpPr>
        <p:spPr>
          <a:xfrm>
            <a:off x="768341" y="5718679"/>
            <a:ext cx="160532" cy="16053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sp>
        <p:nvSpPr>
          <p:cNvPr id="291" name="TextBox 290">
            <a:extLst>
              <a:ext uri="{FF2B5EF4-FFF2-40B4-BE49-F238E27FC236}">
                <a16:creationId xmlns:a16="http://schemas.microsoft.com/office/drawing/2014/main" id="{E14D8A83-F62E-4C0B-82BD-F7A4C5E50162}"/>
              </a:ext>
            </a:extLst>
          </p:cNvPr>
          <p:cNvSpPr txBox="1"/>
          <p:nvPr/>
        </p:nvSpPr>
        <p:spPr>
          <a:xfrm>
            <a:off x="928873" y="5660446"/>
            <a:ext cx="1263016" cy="276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/>
              <a:t>Brazil</a:t>
            </a:r>
          </a:p>
        </p:txBody>
      </p:sp>
      <p:sp>
        <p:nvSpPr>
          <p:cNvPr id="292" name="Rectangle 291">
            <a:extLst>
              <a:ext uri="{FF2B5EF4-FFF2-40B4-BE49-F238E27FC236}">
                <a16:creationId xmlns:a16="http://schemas.microsoft.com/office/drawing/2014/main" id="{C678A906-AAEF-4746-B21E-66B87E05B866}"/>
              </a:ext>
            </a:extLst>
          </p:cNvPr>
          <p:cNvSpPr/>
          <p:nvPr/>
        </p:nvSpPr>
        <p:spPr>
          <a:xfrm>
            <a:off x="1739500" y="5718679"/>
            <a:ext cx="160532" cy="16053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sp>
        <p:nvSpPr>
          <p:cNvPr id="293" name="TextBox 292">
            <a:extLst>
              <a:ext uri="{FF2B5EF4-FFF2-40B4-BE49-F238E27FC236}">
                <a16:creationId xmlns:a16="http://schemas.microsoft.com/office/drawing/2014/main" id="{BF2A36AC-BD07-417E-82C6-9348BD0652C0}"/>
              </a:ext>
            </a:extLst>
          </p:cNvPr>
          <p:cNvSpPr txBox="1"/>
          <p:nvPr/>
        </p:nvSpPr>
        <p:spPr>
          <a:xfrm>
            <a:off x="1900033" y="5660446"/>
            <a:ext cx="708296" cy="276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/>
              <a:t>USA</a:t>
            </a:r>
          </a:p>
        </p:txBody>
      </p:sp>
      <p:sp>
        <p:nvSpPr>
          <p:cNvPr id="294" name="Rectangle 293">
            <a:extLst>
              <a:ext uri="{FF2B5EF4-FFF2-40B4-BE49-F238E27FC236}">
                <a16:creationId xmlns:a16="http://schemas.microsoft.com/office/drawing/2014/main" id="{7DB62537-AB4F-4D5C-9490-67F6817308A1}"/>
              </a:ext>
            </a:extLst>
          </p:cNvPr>
          <p:cNvSpPr/>
          <p:nvPr/>
        </p:nvSpPr>
        <p:spPr>
          <a:xfrm>
            <a:off x="2704241" y="5718679"/>
            <a:ext cx="160532" cy="16053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sp>
        <p:nvSpPr>
          <p:cNvPr id="295" name="TextBox 294">
            <a:extLst>
              <a:ext uri="{FF2B5EF4-FFF2-40B4-BE49-F238E27FC236}">
                <a16:creationId xmlns:a16="http://schemas.microsoft.com/office/drawing/2014/main" id="{3BA1541F-1F44-42C7-AF75-ABEE498C91A8}"/>
              </a:ext>
            </a:extLst>
          </p:cNvPr>
          <p:cNvSpPr txBox="1"/>
          <p:nvPr/>
        </p:nvSpPr>
        <p:spPr>
          <a:xfrm>
            <a:off x="2864771" y="5660446"/>
            <a:ext cx="16318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/>
              <a:t>United Kingdom</a:t>
            </a:r>
          </a:p>
        </p:txBody>
      </p:sp>
      <p:sp>
        <p:nvSpPr>
          <p:cNvPr id="296" name="Rectangle 295">
            <a:extLst>
              <a:ext uri="{FF2B5EF4-FFF2-40B4-BE49-F238E27FC236}">
                <a16:creationId xmlns:a16="http://schemas.microsoft.com/office/drawing/2014/main" id="{EE454F50-1F0A-49F1-BC8A-5D1DCC4DF66F}"/>
              </a:ext>
            </a:extLst>
          </p:cNvPr>
          <p:cNvSpPr/>
          <p:nvPr/>
        </p:nvSpPr>
        <p:spPr>
          <a:xfrm>
            <a:off x="4336109" y="5718679"/>
            <a:ext cx="160532" cy="16053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sp>
        <p:nvSpPr>
          <p:cNvPr id="297" name="TextBox 296">
            <a:extLst>
              <a:ext uri="{FF2B5EF4-FFF2-40B4-BE49-F238E27FC236}">
                <a16:creationId xmlns:a16="http://schemas.microsoft.com/office/drawing/2014/main" id="{DD4D4F0C-7DC9-479B-8FE7-EBFB4535F674}"/>
              </a:ext>
            </a:extLst>
          </p:cNvPr>
          <p:cNvSpPr txBox="1"/>
          <p:nvPr/>
        </p:nvSpPr>
        <p:spPr>
          <a:xfrm>
            <a:off x="4496641" y="5660446"/>
            <a:ext cx="12630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/>
              <a:t>China</a:t>
            </a:r>
          </a:p>
        </p:txBody>
      </p:sp>
      <p:sp>
        <p:nvSpPr>
          <p:cNvPr id="298" name="Rectangle 297">
            <a:extLst>
              <a:ext uri="{FF2B5EF4-FFF2-40B4-BE49-F238E27FC236}">
                <a16:creationId xmlns:a16="http://schemas.microsoft.com/office/drawing/2014/main" id="{FC4F8FE4-759C-4AF3-816E-7E372E0F0DDE}"/>
              </a:ext>
            </a:extLst>
          </p:cNvPr>
          <p:cNvSpPr/>
          <p:nvPr/>
        </p:nvSpPr>
        <p:spPr>
          <a:xfrm>
            <a:off x="5277395" y="5714007"/>
            <a:ext cx="160532" cy="16053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sp>
        <p:nvSpPr>
          <p:cNvPr id="299" name="TextBox 298">
            <a:extLst>
              <a:ext uri="{FF2B5EF4-FFF2-40B4-BE49-F238E27FC236}">
                <a16:creationId xmlns:a16="http://schemas.microsoft.com/office/drawing/2014/main" id="{02A14AFC-AEA8-4004-99C0-B74301FE31B8}"/>
              </a:ext>
            </a:extLst>
          </p:cNvPr>
          <p:cNvSpPr txBox="1"/>
          <p:nvPr/>
        </p:nvSpPr>
        <p:spPr>
          <a:xfrm>
            <a:off x="5437927" y="5655774"/>
            <a:ext cx="12630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solidFill>
                  <a:schemeClr val="tx2"/>
                </a:solidFill>
              </a:rPr>
              <a:t>Australia</a:t>
            </a:r>
          </a:p>
        </p:txBody>
      </p:sp>
      <p:grpSp>
        <p:nvGrpSpPr>
          <p:cNvPr id="300" name="Group 299">
            <a:extLst>
              <a:ext uri="{FF2B5EF4-FFF2-40B4-BE49-F238E27FC236}">
                <a16:creationId xmlns:a16="http://schemas.microsoft.com/office/drawing/2014/main" id="{6F7EB72E-9441-4BD5-B876-7E6289191444}"/>
              </a:ext>
            </a:extLst>
          </p:cNvPr>
          <p:cNvGrpSpPr/>
          <p:nvPr/>
        </p:nvGrpSpPr>
        <p:grpSpPr>
          <a:xfrm>
            <a:off x="536786" y="2042835"/>
            <a:ext cx="6354484" cy="3100135"/>
            <a:chOff x="1922250" y="1859791"/>
            <a:chExt cx="8334980" cy="4066351"/>
          </a:xfrm>
          <a:solidFill>
            <a:schemeClr val="tx1">
              <a:lumMod val="40000"/>
              <a:lumOff val="60000"/>
            </a:schemeClr>
          </a:solidFill>
        </p:grpSpPr>
        <p:sp>
          <p:nvSpPr>
            <p:cNvPr id="301" name="Freeform 403">
              <a:extLst>
                <a:ext uri="{FF2B5EF4-FFF2-40B4-BE49-F238E27FC236}">
                  <a16:creationId xmlns:a16="http://schemas.microsoft.com/office/drawing/2014/main" id="{760646AA-D287-4A0E-A144-E7BAFD2C8978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1913" y="4779344"/>
              <a:ext cx="952478" cy="711969"/>
            </a:xfrm>
            <a:custGeom>
              <a:avLst/>
              <a:gdLst>
                <a:gd name="T0" fmla="*/ 96 w 204"/>
                <a:gd name="T1" fmla="*/ 3 h 152"/>
                <a:gd name="T2" fmla="*/ 97 w 204"/>
                <a:gd name="T3" fmla="*/ 7 h 152"/>
                <a:gd name="T4" fmla="*/ 86 w 204"/>
                <a:gd name="T5" fmla="*/ 13 h 152"/>
                <a:gd name="T6" fmla="*/ 76 w 204"/>
                <a:gd name="T7" fmla="*/ 24 h 152"/>
                <a:gd name="T8" fmla="*/ 71 w 204"/>
                <a:gd name="T9" fmla="*/ 15 h 152"/>
                <a:gd name="T10" fmla="*/ 65 w 204"/>
                <a:gd name="T11" fmla="*/ 19 h 152"/>
                <a:gd name="T12" fmla="*/ 62 w 204"/>
                <a:gd name="T13" fmla="*/ 22 h 152"/>
                <a:gd name="T14" fmla="*/ 59 w 204"/>
                <a:gd name="T15" fmla="*/ 26 h 152"/>
                <a:gd name="T16" fmla="*/ 55 w 204"/>
                <a:gd name="T17" fmla="*/ 33 h 152"/>
                <a:gd name="T18" fmla="*/ 51 w 204"/>
                <a:gd name="T19" fmla="*/ 30 h 152"/>
                <a:gd name="T20" fmla="*/ 47 w 204"/>
                <a:gd name="T21" fmla="*/ 38 h 152"/>
                <a:gd name="T22" fmla="*/ 24 w 204"/>
                <a:gd name="T23" fmla="*/ 50 h 152"/>
                <a:gd name="T24" fmla="*/ 7 w 204"/>
                <a:gd name="T25" fmla="*/ 60 h 152"/>
                <a:gd name="T26" fmla="*/ 3 w 204"/>
                <a:gd name="T27" fmla="*/ 68 h 152"/>
                <a:gd name="T28" fmla="*/ 4 w 204"/>
                <a:gd name="T29" fmla="*/ 82 h 152"/>
                <a:gd name="T30" fmla="*/ 7 w 204"/>
                <a:gd name="T31" fmla="*/ 91 h 152"/>
                <a:gd name="T32" fmla="*/ 13 w 204"/>
                <a:gd name="T33" fmla="*/ 106 h 152"/>
                <a:gd name="T34" fmla="*/ 11 w 204"/>
                <a:gd name="T35" fmla="*/ 121 h 152"/>
                <a:gd name="T36" fmla="*/ 30 w 204"/>
                <a:gd name="T37" fmla="*/ 125 h 152"/>
                <a:gd name="T38" fmla="*/ 54 w 204"/>
                <a:gd name="T39" fmla="*/ 121 h 152"/>
                <a:gd name="T40" fmla="*/ 73 w 204"/>
                <a:gd name="T41" fmla="*/ 112 h 152"/>
                <a:gd name="T42" fmla="*/ 96 w 204"/>
                <a:gd name="T43" fmla="*/ 111 h 152"/>
                <a:gd name="T44" fmla="*/ 111 w 204"/>
                <a:gd name="T45" fmla="*/ 121 h 152"/>
                <a:gd name="T46" fmla="*/ 116 w 204"/>
                <a:gd name="T47" fmla="*/ 125 h 152"/>
                <a:gd name="T48" fmla="*/ 125 w 204"/>
                <a:gd name="T49" fmla="*/ 120 h 152"/>
                <a:gd name="T50" fmla="*/ 122 w 204"/>
                <a:gd name="T51" fmla="*/ 129 h 152"/>
                <a:gd name="T52" fmla="*/ 131 w 204"/>
                <a:gd name="T53" fmla="*/ 132 h 152"/>
                <a:gd name="T54" fmla="*/ 145 w 204"/>
                <a:gd name="T55" fmla="*/ 147 h 152"/>
                <a:gd name="T56" fmla="*/ 161 w 204"/>
                <a:gd name="T57" fmla="*/ 145 h 152"/>
                <a:gd name="T58" fmla="*/ 165 w 204"/>
                <a:gd name="T59" fmla="*/ 149 h 152"/>
                <a:gd name="T60" fmla="*/ 174 w 204"/>
                <a:gd name="T61" fmla="*/ 145 h 152"/>
                <a:gd name="T62" fmla="*/ 194 w 204"/>
                <a:gd name="T63" fmla="*/ 118 h 152"/>
                <a:gd name="T64" fmla="*/ 200 w 204"/>
                <a:gd name="T65" fmla="*/ 108 h 152"/>
                <a:gd name="T66" fmla="*/ 202 w 204"/>
                <a:gd name="T67" fmla="*/ 96 h 152"/>
                <a:gd name="T68" fmla="*/ 201 w 204"/>
                <a:gd name="T69" fmla="*/ 83 h 152"/>
                <a:gd name="T70" fmla="*/ 196 w 204"/>
                <a:gd name="T71" fmla="*/ 70 h 152"/>
                <a:gd name="T72" fmla="*/ 184 w 204"/>
                <a:gd name="T73" fmla="*/ 59 h 152"/>
                <a:gd name="T74" fmla="*/ 180 w 204"/>
                <a:gd name="T75" fmla="*/ 50 h 152"/>
                <a:gd name="T76" fmla="*/ 166 w 204"/>
                <a:gd name="T77" fmla="*/ 36 h 152"/>
                <a:gd name="T78" fmla="*/ 161 w 204"/>
                <a:gd name="T79" fmla="*/ 20 h 152"/>
                <a:gd name="T80" fmla="*/ 152 w 204"/>
                <a:gd name="T81" fmla="*/ 8 h 152"/>
                <a:gd name="T82" fmla="*/ 145 w 204"/>
                <a:gd name="T83" fmla="*/ 6 h 152"/>
                <a:gd name="T84" fmla="*/ 143 w 204"/>
                <a:gd name="T85" fmla="*/ 16 h 152"/>
                <a:gd name="T86" fmla="*/ 130 w 204"/>
                <a:gd name="T87" fmla="*/ 31 h 152"/>
                <a:gd name="T88" fmla="*/ 115 w 204"/>
                <a:gd name="T89" fmla="*/ 17 h 152"/>
                <a:gd name="T90" fmla="*/ 118 w 204"/>
                <a:gd name="T91" fmla="*/ 11 h 152"/>
                <a:gd name="T92" fmla="*/ 117 w 204"/>
                <a:gd name="T93" fmla="*/ 8 h 152"/>
                <a:gd name="T94" fmla="*/ 109 w 204"/>
                <a:gd name="T95" fmla="*/ 7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04" h="152">
                  <a:moveTo>
                    <a:pt x="101" y="4"/>
                  </a:moveTo>
                  <a:cubicBezTo>
                    <a:pt x="99" y="4"/>
                    <a:pt x="98" y="2"/>
                    <a:pt x="96" y="2"/>
                  </a:cubicBezTo>
                  <a:cubicBezTo>
                    <a:pt x="95" y="1"/>
                    <a:pt x="95" y="2"/>
                    <a:pt x="96" y="3"/>
                  </a:cubicBezTo>
                  <a:cubicBezTo>
                    <a:pt x="96" y="4"/>
                    <a:pt x="98" y="3"/>
                    <a:pt x="98" y="3"/>
                  </a:cubicBezTo>
                  <a:cubicBezTo>
                    <a:pt x="99" y="4"/>
                    <a:pt x="98" y="6"/>
                    <a:pt x="99" y="6"/>
                  </a:cubicBezTo>
                  <a:cubicBezTo>
                    <a:pt x="99" y="7"/>
                    <a:pt x="98" y="7"/>
                    <a:pt x="97" y="7"/>
                  </a:cubicBezTo>
                  <a:cubicBezTo>
                    <a:pt x="96" y="8"/>
                    <a:pt x="95" y="8"/>
                    <a:pt x="94" y="8"/>
                  </a:cubicBezTo>
                  <a:cubicBezTo>
                    <a:pt x="92" y="7"/>
                    <a:pt x="92" y="8"/>
                    <a:pt x="90" y="8"/>
                  </a:cubicBezTo>
                  <a:cubicBezTo>
                    <a:pt x="87" y="9"/>
                    <a:pt x="88" y="12"/>
                    <a:pt x="86" y="13"/>
                  </a:cubicBezTo>
                  <a:cubicBezTo>
                    <a:pt x="84" y="15"/>
                    <a:pt x="83" y="18"/>
                    <a:pt x="84" y="20"/>
                  </a:cubicBezTo>
                  <a:cubicBezTo>
                    <a:pt x="86" y="23"/>
                    <a:pt x="81" y="21"/>
                    <a:pt x="80" y="21"/>
                  </a:cubicBezTo>
                  <a:cubicBezTo>
                    <a:pt x="79" y="21"/>
                    <a:pt x="76" y="24"/>
                    <a:pt x="76" y="24"/>
                  </a:cubicBezTo>
                  <a:cubicBezTo>
                    <a:pt x="76" y="24"/>
                    <a:pt x="75" y="19"/>
                    <a:pt x="74" y="18"/>
                  </a:cubicBezTo>
                  <a:cubicBezTo>
                    <a:pt x="74" y="17"/>
                    <a:pt x="73" y="17"/>
                    <a:pt x="72" y="17"/>
                  </a:cubicBezTo>
                  <a:cubicBezTo>
                    <a:pt x="71" y="16"/>
                    <a:pt x="71" y="16"/>
                    <a:pt x="71" y="15"/>
                  </a:cubicBezTo>
                  <a:cubicBezTo>
                    <a:pt x="70" y="14"/>
                    <a:pt x="70" y="16"/>
                    <a:pt x="70" y="17"/>
                  </a:cubicBezTo>
                  <a:cubicBezTo>
                    <a:pt x="69" y="17"/>
                    <a:pt x="68" y="17"/>
                    <a:pt x="68" y="16"/>
                  </a:cubicBezTo>
                  <a:cubicBezTo>
                    <a:pt x="66" y="16"/>
                    <a:pt x="67" y="20"/>
                    <a:pt x="65" y="19"/>
                  </a:cubicBezTo>
                  <a:cubicBezTo>
                    <a:pt x="65" y="19"/>
                    <a:pt x="64" y="18"/>
                    <a:pt x="64" y="18"/>
                  </a:cubicBezTo>
                  <a:cubicBezTo>
                    <a:pt x="63" y="19"/>
                    <a:pt x="63" y="19"/>
                    <a:pt x="63" y="19"/>
                  </a:cubicBezTo>
                  <a:cubicBezTo>
                    <a:pt x="60" y="18"/>
                    <a:pt x="62" y="22"/>
                    <a:pt x="62" y="22"/>
                  </a:cubicBezTo>
                  <a:cubicBezTo>
                    <a:pt x="62" y="22"/>
                    <a:pt x="60" y="22"/>
                    <a:pt x="60" y="22"/>
                  </a:cubicBezTo>
                  <a:cubicBezTo>
                    <a:pt x="60" y="23"/>
                    <a:pt x="61" y="23"/>
                    <a:pt x="61" y="23"/>
                  </a:cubicBezTo>
                  <a:cubicBezTo>
                    <a:pt x="60" y="25"/>
                    <a:pt x="59" y="23"/>
                    <a:pt x="59" y="26"/>
                  </a:cubicBezTo>
                  <a:cubicBezTo>
                    <a:pt x="59" y="27"/>
                    <a:pt x="60" y="27"/>
                    <a:pt x="60" y="28"/>
                  </a:cubicBezTo>
                  <a:cubicBezTo>
                    <a:pt x="60" y="30"/>
                    <a:pt x="53" y="26"/>
                    <a:pt x="53" y="29"/>
                  </a:cubicBezTo>
                  <a:cubicBezTo>
                    <a:pt x="53" y="30"/>
                    <a:pt x="57" y="32"/>
                    <a:pt x="55" y="33"/>
                  </a:cubicBezTo>
                  <a:cubicBezTo>
                    <a:pt x="54" y="33"/>
                    <a:pt x="54" y="32"/>
                    <a:pt x="54" y="33"/>
                  </a:cubicBezTo>
                  <a:cubicBezTo>
                    <a:pt x="53" y="34"/>
                    <a:pt x="53" y="34"/>
                    <a:pt x="52" y="33"/>
                  </a:cubicBezTo>
                  <a:cubicBezTo>
                    <a:pt x="51" y="33"/>
                    <a:pt x="52" y="31"/>
                    <a:pt x="51" y="30"/>
                  </a:cubicBezTo>
                  <a:cubicBezTo>
                    <a:pt x="50" y="28"/>
                    <a:pt x="48" y="32"/>
                    <a:pt x="47" y="33"/>
                  </a:cubicBezTo>
                  <a:cubicBezTo>
                    <a:pt x="47" y="34"/>
                    <a:pt x="46" y="35"/>
                    <a:pt x="46" y="36"/>
                  </a:cubicBezTo>
                  <a:cubicBezTo>
                    <a:pt x="46" y="36"/>
                    <a:pt x="47" y="37"/>
                    <a:pt x="47" y="38"/>
                  </a:cubicBezTo>
                  <a:cubicBezTo>
                    <a:pt x="47" y="38"/>
                    <a:pt x="45" y="40"/>
                    <a:pt x="44" y="41"/>
                  </a:cubicBezTo>
                  <a:cubicBezTo>
                    <a:pt x="41" y="44"/>
                    <a:pt x="38" y="46"/>
                    <a:pt x="34" y="47"/>
                  </a:cubicBezTo>
                  <a:cubicBezTo>
                    <a:pt x="31" y="47"/>
                    <a:pt x="28" y="49"/>
                    <a:pt x="24" y="50"/>
                  </a:cubicBezTo>
                  <a:cubicBezTo>
                    <a:pt x="21" y="51"/>
                    <a:pt x="18" y="51"/>
                    <a:pt x="15" y="53"/>
                  </a:cubicBezTo>
                  <a:cubicBezTo>
                    <a:pt x="13" y="55"/>
                    <a:pt x="12" y="55"/>
                    <a:pt x="10" y="56"/>
                  </a:cubicBezTo>
                  <a:cubicBezTo>
                    <a:pt x="9" y="57"/>
                    <a:pt x="7" y="60"/>
                    <a:pt x="7" y="60"/>
                  </a:cubicBezTo>
                  <a:cubicBezTo>
                    <a:pt x="6" y="60"/>
                    <a:pt x="7" y="57"/>
                    <a:pt x="7" y="56"/>
                  </a:cubicBezTo>
                  <a:cubicBezTo>
                    <a:pt x="5" y="56"/>
                    <a:pt x="4" y="61"/>
                    <a:pt x="4" y="61"/>
                  </a:cubicBezTo>
                  <a:cubicBezTo>
                    <a:pt x="5" y="64"/>
                    <a:pt x="3" y="65"/>
                    <a:pt x="3" y="68"/>
                  </a:cubicBezTo>
                  <a:cubicBezTo>
                    <a:pt x="3" y="69"/>
                    <a:pt x="8" y="80"/>
                    <a:pt x="6" y="81"/>
                  </a:cubicBezTo>
                  <a:cubicBezTo>
                    <a:pt x="6" y="81"/>
                    <a:pt x="3" y="77"/>
                    <a:pt x="3" y="77"/>
                  </a:cubicBezTo>
                  <a:cubicBezTo>
                    <a:pt x="3" y="78"/>
                    <a:pt x="6" y="81"/>
                    <a:pt x="4" y="82"/>
                  </a:cubicBezTo>
                  <a:cubicBezTo>
                    <a:pt x="2" y="82"/>
                    <a:pt x="2" y="77"/>
                    <a:pt x="0" y="77"/>
                  </a:cubicBezTo>
                  <a:cubicBezTo>
                    <a:pt x="0" y="77"/>
                    <a:pt x="6" y="85"/>
                    <a:pt x="6" y="86"/>
                  </a:cubicBezTo>
                  <a:cubicBezTo>
                    <a:pt x="7" y="87"/>
                    <a:pt x="6" y="89"/>
                    <a:pt x="7" y="91"/>
                  </a:cubicBezTo>
                  <a:cubicBezTo>
                    <a:pt x="8" y="93"/>
                    <a:pt x="9" y="94"/>
                    <a:pt x="10" y="96"/>
                  </a:cubicBezTo>
                  <a:cubicBezTo>
                    <a:pt x="11" y="97"/>
                    <a:pt x="11" y="100"/>
                    <a:pt x="11" y="101"/>
                  </a:cubicBezTo>
                  <a:cubicBezTo>
                    <a:pt x="11" y="103"/>
                    <a:pt x="12" y="105"/>
                    <a:pt x="13" y="106"/>
                  </a:cubicBezTo>
                  <a:cubicBezTo>
                    <a:pt x="14" y="109"/>
                    <a:pt x="14" y="110"/>
                    <a:pt x="14" y="113"/>
                  </a:cubicBezTo>
                  <a:cubicBezTo>
                    <a:pt x="14" y="114"/>
                    <a:pt x="14" y="119"/>
                    <a:pt x="14" y="119"/>
                  </a:cubicBezTo>
                  <a:cubicBezTo>
                    <a:pt x="13" y="120"/>
                    <a:pt x="12" y="120"/>
                    <a:pt x="11" y="121"/>
                  </a:cubicBezTo>
                  <a:cubicBezTo>
                    <a:pt x="10" y="124"/>
                    <a:pt x="12" y="124"/>
                    <a:pt x="13" y="125"/>
                  </a:cubicBezTo>
                  <a:cubicBezTo>
                    <a:pt x="17" y="127"/>
                    <a:pt x="20" y="129"/>
                    <a:pt x="25" y="128"/>
                  </a:cubicBezTo>
                  <a:cubicBezTo>
                    <a:pt x="27" y="127"/>
                    <a:pt x="29" y="126"/>
                    <a:pt x="30" y="125"/>
                  </a:cubicBezTo>
                  <a:cubicBezTo>
                    <a:pt x="33" y="124"/>
                    <a:pt x="32" y="125"/>
                    <a:pt x="33" y="123"/>
                  </a:cubicBezTo>
                  <a:cubicBezTo>
                    <a:pt x="35" y="121"/>
                    <a:pt x="42" y="121"/>
                    <a:pt x="44" y="122"/>
                  </a:cubicBezTo>
                  <a:cubicBezTo>
                    <a:pt x="47" y="122"/>
                    <a:pt x="52" y="124"/>
                    <a:pt x="54" y="121"/>
                  </a:cubicBezTo>
                  <a:cubicBezTo>
                    <a:pt x="55" y="120"/>
                    <a:pt x="55" y="118"/>
                    <a:pt x="57" y="117"/>
                  </a:cubicBezTo>
                  <a:cubicBezTo>
                    <a:pt x="59" y="116"/>
                    <a:pt x="61" y="115"/>
                    <a:pt x="63" y="114"/>
                  </a:cubicBezTo>
                  <a:cubicBezTo>
                    <a:pt x="66" y="112"/>
                    <a:pt x="70" y="114"/>
                    <a:pt x="73" y="112"/>
                  </a:cubicBezTo>
                  <a:cubicBezTo>
                    <a:pt x="78" y="110"/>
                    <a:pt x="82" y="110"/>
                    <a:pt x="88" y="109"/>
                  </a:cubicBezTo>
                  <a:cubicBezTo>
                    <a:pt x="89" y="109"/>
                    <a:pt x="90" y="108"/>
                    <a:pt x="92" y="108"/>
                  </a:cubicBezTo>
                  <a:cubicBezTo>
                    <a:pt x="93" y="109"/>
                    <a:pt x="95" y="110"/>
                    <a:pt x="96" y="111"/>
                  </a:cubicBezTo>
                  <a:cubicBezTo>
                    <a:pt x="97" y="111"/>
                    <a:pt x="107" y="113"/>
                    <a:pt x="107" y="114"/>
                  </a:cubicBezTo>
                  <a:cubicBezTo>
                    <a:pt x="106" y="115"/>
                    <a:pt x="105" y="118"/>
                    <a:pt x="107" y="117"/>
                  </a:cubicBezTo>
                  <a:cubicBezTo>
                    <a:pt x="108" y="117"/>
                    <a:pt x="110" y="120"/>
                    <a:pt x="111" y="121"/>
                  </a:cubicBezTo>
                  <a:cubicBezTo>
                    <a:pt x="112" y="122"/>
                    <a:pt x="112" y="123"/>
                    <a:pt x="112" y="125"/>
                  </a:cubicBezTo>
                  <a:cubicBezTo>
                    <a:pt x="113" y="126"/>
                    <a:pt x="115" y="128"/>
                    <a:pt x="115" y="128"/>
                  </a:cubicBezTo>
                  <a:cubicBezTo>
                    <a:pt x="115" y="127"/>
                    <a:pt x="114" y="126"/>
                    <a:pt x="116" y="125"/>
                  </a:cubicBezTo>
                  <a:cubicBezTo>
                    <a:pt x="117" y="124"/>
                    <a:pt x="118" y="123"/>
                    <a:pt x="120" y="122"/>
                  </a:cubicBezTo>
                  <a:cubicBezTo>
                    <a:pt x="121" y="121"/>
                    <a:pt x="126" y="116"/>
                    <a:pt x="125" y="115"/>
                  </a:cubicBezTo>
                  <a:cubicBezTo>
                    <a:pt x="126" y="117"/>
                    <a:pt x="125" y="118"/>
                    <a:pt x="125" y="120"/>
                  </a:cubicBezTo>
                  <a:cubicBezTo>
                    <a:pt x="126" y="121"/>
                    <a:pt x="124" y="122"/>
                    <a:pt x="124" y="122"/>
                  </a:cubicBezTo>
                  <a:cubicBezTo>
                    <a:pt x="123" y="124"/>
                    <a:pt x="123" y="125"/>
                    <a:pt x="123" y="126"/>
                  </a:cubicBezTo>
                  <a:cubicBezTo>
                    <a:pt x="123" y="128"/>
                    <a:pt x="119" y="129"/>
                    <a:pt x="122" y="129"/>
                  </a:cubicBezTo>
                  <a:cubicBezTo>
                    <a:pt x="126" y="129"/>
                    <a:pt x="124" y="125"/>
                    <a:pt x="125" y="123"/>
                  </a:cubicBezTo>
                  <a:cubicBezTo>
                    <a:pt x="125" y="123"/>
                    <a:pt x="129" y="127"/>
                    <a:pt x="128" y="129"/>
                  </a:cubicBezTo>
                  <a:cubicBezTo>
                    <a:pt x="125" y="133"/>
                    <a:pt x="129" y="130"/>
                    <a:pt x="131" y="132"/>
                  </a:cubicBezTo>
                  <a:cubicBezTo>
                    <a:pt x="134" y="135"/>
                    <a:pt x="134" y="136"/>
                    <a:pt x="134" y="139"/>
                  </a:cubicBezTo>
                  <a:cubicBezTo>
                    <a:pt x="133" y="142"/>
                    <a:pt x="137" y="145"/>
                    <a:pt x="139" y="145"/>
                  </a:cubicBezTo>
                  <a:cubicBezTo>
                    <a:pt x="141" y="146"/>
                    <a:pt x="143" y="147"/>
                    <a:pt x="145" y="147"/>
                  </a:cubicBezTo>
                  <a:cubicBezTo>
                    <a:pt x="147" y="147"/>
                    <a:pt x="151" y="152"/>
                    <a:pt x="153" y="151"/>
                  </a:cubicBezTo>
                  <a:cubicBezTo>
                    <a:pt x="155" y="150"/>
                    <a:pt x="157" y="149"/>
                    <a:pt x="158" y="147"/>
                  </a:cubicBezTo>
                  <a:cubicBezTo>
                    <a:pt x="158" y="147"/>
                    <a:pt x="160" y="144"/>
                    <a:pt x="161" y="145"/>
                  </a:cubicBezTo>
                  <a:cubicBezTo>
                    <a:pt x="161" y="146"/>
                    <a:pt x="159" y="147"/>
                    <a:pt x="160" y="148"/>
                  </a:cubicBezTo>
                  <a:cubicBezTo>
                    <a:pt x="161" y="149"/>
                    <a:pt x="161" y="146"/>
                    <a:pt x="162" y="146"/>
                  </a:cubicBezTo>
                  <a:cubicBezTo>
                    <a:pt x="162" y="146"/>
                    <a:pt x="164" y="149"/>
                    <a:pt x="165" y="149"/>
                  </a:cubicBezTo>
                  <a:cubicBezTo>
                    <a:pt x="165" y="150"/>
                    <a:pt x="167" y="152"/>
                    <a:pt x="168" y="152"/>
                  </a:cubicBezTo>
                  <a:cubicBezTo>
                    <a:pt x="167" y="152"/>
                    <a:pt x="170" y="149"/>
                    <a:pt x="170" y="149"/>
                  </a:cubicBezTo>
                  <a:cubicBezTo>
                    <a:pt x="172" y="148"/>
                    <a:pt x="173" y="146"/>
                    <a:pt x="174" y="145"/>
                  </a:cubicBezTo>
                  <a:cubicBezTo>
                    <a:pt x="177" y="144"/>
                    <a:pt x="185" y="146"/>
                    <a:pt x="185" y="142"/>
                  </a:cubicBezTo>
                  <a:cubicBezTo>
                    <a:pt x="186" y="137"/>
                    <a:pt x="187" y="134"/>
                    <a:pt x="188" y="130"/>
                  </a:cubicBezTo>
                  <a:cubicBezTo>
                    <a:pt x="190" y="126"/>
                    <a:pt x="191" y="122"/>
                    <a:pt x="194" y="118"/>
                  </a:cubicBezTo>
                  <a:cubicBezTo>
                    <a:pt x="195" y="117"/>
                    <a:pt x="197" y="116"/>
                    <a:pt x="198" y="114"/>
                  </a:cubicBezTo>
                  <a:cubicBezTo>
                    <a:pt x="198" y="113"/>
                    <a:pt x="198" y="113"/>
                    <a:pt x="198" y="112"/>
                  </a:cubicBezTo>
                  <a:cubicBezTo>
                    <a:pt x="199" y="111"/>
                    <a:pt x="200" y="110"/>
                    <a:pt x="200" y="108"/>
                  </a:cubicBezTo>
                  <a:cubicBezTo>
                    <a:pt x="201" y="106"/>
                    <a:pt x="200" y="104"/>
                    <a:pt x="201" y="102"/>
                  </a:cubicBezTo>
                  <a:cubicBezTo>
                    <a:pt x="201" y="101"/>
                    <a:pt x="202" y="100"/>
                    <a:pt x="202" y="99"/>
                  </a:cubicBezTo>
                  <a:cubicBezTo>
                    <a:pt x="203" y="98"/>
                    <a:pt x="201" y="97"/>
                    <a:pt x="202" y="96"/>
                  </a:cubicBezTo>
                  <a:cubicBezTo>
                    <a:pt x="203" y="95"/>
                    <a:pt x="204" y="92"/>
                    <a:pt x="203" y="91"/>
                  </a:cubicBezTo>
                  <a:cubicBezTo>
                    <a:pt x="203" y="89"/>
                    <a:pt x="202" y="88"/>
                    <a:pt x="202" y="87"/>
                  </a:cubicBezTo>
                  <a:cubicBezTo>
                    <a:pt x="201" y="86"/>
                    <a:pt x="201" y="84"/>
                    <a:pt x="201" y="83"/>
                  </a:cubicBezTo>
                  <a:cubicBezTo>
                    <a:pt x="200" y="79"/>
                    <a:pt x="203" y="77"/>
                    <a:pt x="202" y="73"/>
                  </a:cubicBezTo>
                  <a:cubicBezTo>
                    <a:pt x="202" y="74"/>
                    <a:pt x="201" y="76"/>
                    <a:pt x="200" y="76"/>
                  </a:cubicBezTo>
                  <a:cubicBezTo>
                    <a:pt x="198" y="76"/>
                    <a:pt x="197" y="72"/>
                    <a:pt x="196" y="70"/>
                  </a:cubicBezTo>
                  <a:cubicBezTo>
                    <a:pt x="194" y="67"/>
                    <a:pt x="190" y="67"/>
                    <a:pt x="190" y="62"/>
                  </a:cubicBezTo>
                  <a:cubicBezTo>
                    <a:pt x="189" y="60"/>
                    <a:pt x="188" y="60"/>
                    <a:pt x="187" y="59"/>
                  </a:cubicBezTo>
                  <a:cubicBezTo>
                    <a:pt x="185" y="58"/>
                    <a:pt x="185" y="61"/>
                    <a:pt x="184" y="59"/>
                  </a:cubicBezTo>
                  <a:cubicBezTo>
                    <a:pt x="184" y="56"/>
                    <a:pt x="183" y="55"/>
                    <a:pt x="181" y="53"/>
                  </a:cubicBezTo>
                  <a:cubicBezTo>
                    <a:pt x="181" y="53"/>
                    <a:pt x="180" y="52"/>
                    <a:pt x="180" y="51"/>
                  </a:cubicBezTo>
                  <a:cubicBezTo>
                    <a:pt x="179" y="51"/>
                    <a:pt x="180" y="49"/>
                    <a:pt x="180" y="50"/>
                  </a:cubicBezTo>
                  <a:cubicBezTo>
                    <a:pt x="178" y="48"/>
                    <a:pt x="176" y="47"/>
                    <a:pt x="174" y="46"/>
                  </a:cubicBezTo>
                  <a:cubicBezTo>
                    <a:pt x="172" y="44"/>
                    <a:pt x="169" y="45"/>
                    <a:pt x="168" y="43"/>
                  </a:cubicBezTo>
                  <a:cubicBezTo>
                    <a:pt x="166" y="41"/>
                    <a:pt x="167" y="37"/>
                    <a:pt x="166" y="36"/>
                  </a:cubicBezTo>
                  <a:cubicBezTo>
                    <a:pt x="166" y="34"/>
                    <a:pt x="166" y="32"/>
                    <a:pt x="165" y="31"/>
                  </a:cubicBezTo>
                  <a:cubicBezTo>
                    <a:pt x="164" y="30"/>
                    <a:pt x="163" y="30"/>
                    <a:pt x="163" y="28"/>
                  </a:cubicBezTo>
                  <a:cubicBezTo>
                    <a:pt x="163" y="26"/>
                    <a:pt x="163" y="23"/>
                    <a:pt x="161" y="20"/>
                  </a:cubicBezTo>
                  <a:cubicBezTo>
                    <a:pt x="160" y="20"/>
                    <a:pt x="158" y="17"/>
                    <a:pt x="158" y="18"/>
                  </a:cubicBezTo>
                  <a:cubicBezTo>
                    <a:pt x="156" y="18"/>
                    <a:pt x="156" y="19"/>
                    <a:pt x="155" y="17"/>
                  </a:cubicBezTo>
                  <a:cubicBezTo>
                    <a:pt x="153" y="15"/>
                    <a:pt x="154" y="11"/>
                    <a:pt x="152" y="8"/>
                  </a:cubicBezTo>
                  <a:cubicBezTo>
                    <a:pt x="152" y="7"/>
                    <a:pt x="148" y="0"/>
                    <a:pt x="148" y="0"/>
                  </a:cubicBezTo>
                  <a:cubicBezTo>
                    <a:pt x="147" y="0"/>
                    <a:pt x="147" y="2"/>
                    <a:pt x="147" y="3"/>
                  </a:cubicBezTo>
                  <a:cubicBezTo>
                    <a:pt x="147" y="4"/>
                    <a:pt x="146" y="5"/>
                    <a:pt x="145" y="6"/>
                  </a:cubicBezTo>
                  <a:cubicBezTo>
                    <a:pt x="145" y="6"/>
                    <a:pt x="143" y="8"/>
                    <a:pt x="144" y="9"/>
                  </a:cubicBezTo>
                  <a:cubicBezTo>
                    <a:pt x="144" y="9"/>
                    <a:pt x="146" y="9"/>
                    <a:pt x="145" y="10"/>
                  </a:cubicBezTo>
                  <a:cubicBezTo>
                    <a:pt x="144" y="10"/>
                    <a:pt x="143" y="15"/>
                    <a:pt x="143" y="16"/>
                  </a:cubicBezTo>
                  <a:cubicBezTo>
                    <a:pt x="144" y="18"/>
                    <a:pt x="144" y="20"/>
                    <a:pt x="144" y="22"/>
                  </a:cubicBezTo>
                  <a:cubicBezTo>
                    <a:pt x="143" y="26"/>
                    <a:pt x="143" y="36"/>
                    <a:pt x="137" y="36"/>
                  </a:cubicBezTo>
                  <a:cubicBezTo>
                    <a:pt x="133" y="36"/>
                    <a:pt x="133" y="32"/>
                    <a:pt x="130" y="31"/>
                  </a:cubicBezTo>
                  <a:cubicBezTo>
                    <a:pt x="128" y="30"/>
                    <a:pt x="126" y="30"/>
                    <a:pt x="124" y="28"/>
                  </a:cubicBezTo>
                  <a:cubicBezTo>
                    <a:pt x="123" y="27"/>
                    <a:pt x="112" y="21"/>
                    <a:pt x="113" y="20"/>
                  </a:cubicBezTo>
                  <a:cubicBezTo>
                    <a:pt x="113" y="19"/>
                    <a:pt x="114" y="18"/>
                    <a:pt x="115" y="17"/>
                  </a:cubicBezTo>
                  <a:cubicBezTo>
                    <a:pt x="115" y="16"/>
                    <a:pt x="117" y="16"/>
                    <a:pt x="117" y="15"/>
                  </a:cubicBezTo>
                  <a:cubicBezTo>
                    <a:pt x="117" y="15"/>
                    <a:pt x="116" y="14"/>
                    <a:pt x="116" y="13"/>
                  </a:cubicBezTo>
                  <a:cubicBezTo>
                    <a:pt x="117" y="12"/>
                    <a:pt x="117" y="12"/>
                    <a:pt x="118" y="11"/>
                  </a:cubicBezTo>
                  <a:cubicBezTo>
                    <a:pt x="118" y="10"/>
                    <a:pt x="120" y="9"/>
                    <a:pt x="121" y="8"/>
                  </a:cubicBezTo>
                  <a:cubicBezTo>
                    <a:pt x="121" y="7"/>
                    <a:pt x="119" y="5"/>
                    <a:pt x="118" y="6"/>
                  </a:cubicBezTo>
                  <a:cubicBezTo>
                    <a:pt x="118" y="6"/>
                    <a:pt x="117" y="8"/>
                    <a:pt x="117" y="8"/>
                  </a:cubicBezTo>
                  <a:cubicBezTo>
                    <a:pt x="116" y="7"/>
                    <a:pt x="116" y="7"/>
                    <a:pt x="115" y="6"/>
                  </a:cubicBezTo>
                  <a:cubicBezTo>
                    <a:pt x="115" y="5"/>
                    <a:pt x="113" y="7"/>
                    <a:pt x="112" y="7"/>
                  </a:cubicBezTo>
                  <a:cubicBezTo>
                    <a:pt x="111" y="8"/>
                    <a:pt x="110" y="7"/>
                    <a:pt x="109" y="7"/>
                  </a:cubicBezTo>
                  <a:cubicBezTo>
                    <a:pt x="107" y="6"/>
                    <a:pt x="104" y="5"/>
                    <a:pt x="101" y="4"/>
                  </a:cubicBezTo>
                  <a:cubicBezTo>
                    <a:pt x="99" y="4"/>
                    <a:pt x="103" y="5"/>
                    <a:pt x="101" y="4"/>
                  </a:cubicBezTo>
                  <a:close/>
                </a:path>
              </a:pathLst>
            </a:custGeom>
            <a:solidFill>
              <a:schemeClr val="accent5"/>
            </a:solidFill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2" name="Freeform 404">
              <a:extLst>
                <a:ext uri="{FF2B5EF4-FFF2-40B4-BE49-F238E27FC236}">
                  <a16:creationId xmlns:a16="http://schemas.microsoft.com/office/drawing/2014/main" id="{F4286D96-0C9F-439D-BB0F-71D5398EADD7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9864" y="2963582"/>
              <a:ext cx="186353" cy="281920"/>
            </a:xfrm>
            <a:custGeom>
              <a:avLst/>
              <a:gdLst>
                <a:gd name="T0" fmla="*/ 7 w 40"/>
                <a:gd name="T1" fmla="*/ 0 h 60"/>
                <a:gd name="T2" fmla="*/ 4 w 40"/>
                <a:gd name="T3" fmla="*/ 3 h 60"/>
                <a:gd name="T4" fmla="*/ 2 w 40"/>
                <a:gd name="T5" fmla="*/ 8 h 60"/>
                <a:gd name="T6" fmla="*/ 5 w 40"/>
                <a:gd name="T7" fmla="*/ 14 h 60"/>
                <a:gd name="T8" fmla="*/ 3 w 40"/>
                <a:gd name="T9" fmla="*/ 18 h 60"/>
                <a:gd name="T10" fmla="*/ 3 w 40"/>
                <a:gd name="T11" fmla="*/ 19 h 60"/>
                <a:gd name="T12" fmla="*/ 2 w 40"/>
                <a:gd name="T13" fmla="*/ 23 h 60"/>
                <a:gd name="T14" fmla="*/ 5 w 40"/>
                <a:gd name="T15" fmla="*/ 23 h 60"/>
                <a:gd name="T16" fmla="*/ 7 w 40"/>
                <a:gd name="T17" fmla="*/ 19 h 60"/>
                <a:gd name="T18" fmla="*/ 7 w 40"/>
                <a:gd name="T19" fmla="*/ 23 h 60"/>
                <a:gd name="T20" fmla="*/ 11 w 40"/>
                <a:gd name="T21" fmla="*/ 27 h 60"/>
                <a:gd name="T22" fmla="*/ 14 w 40"/>
                <a:gd name="T23" fmla="*/ 30 h 60"/>
                <a:gd name="T24" fmla="*/ 16 w 40"/>
                <a:gd name="T25" fmla="*/ 36 h 60"/>
                <a:gd name="T26" fmla="*/ 8 w 40"/>
                <a:gd name="T27" fmla="*/ 39 h 60"/>
                <a:gd name="T28" fmla="*/ 9 w 40"/>
                <a:gd name="T29" fmla="*/ 42 h 60"/>
                <a:gd name="T30" fmla="*/ 5 w 40"/>
                <a:gd name="T31" fmla="*/ 47 h 60"/>
                <a:gd name="T32" fmla="*/ 9 w 40"/>
                <a:gd name="T33" fmla="*/ 48 h 60"/>
                <a:gd name="T34" fmla="*/ 18 w 40"/>
                <a:gd name="T35" fmla="*/ 48 h 60"/>
                <a:gd name="T36" fmla="*/ 10 w 40"/>
                <a:gd name="T37" fmla="*/ 52 h 60"/>
                <a:gd name="T38" fmla="*/ 7 w 40"/>
                <a:gd name="T39" fmla="*/ 55 h 60"/>
                <a:gd name="T40" fmla="*/ 3 w 40"/>
                <a:gd name="T41" fmla="*/ 59 h 60"/>
                <a:gd name="T42" fmla="*/ 5 w 40"/>
                <a:gd name="T43" fmla="*/ 60 h 60"/>
                <a:gd name="T44" fmla="*/ 12 w 40"/>
                <a:gd name="T45" fmla="*/ 57 h 60"/>
                <a:gd name="T46" fmla="*/ 19 w 40"/>
                <a:gd name="T47" fmla="*/ 55 h 60"/>
                <a:gd name="T48" fmla="*/ 27 w 40"/>
                <a:gd name="T49" fmla="*/ 54 h 60"/>
                <a:gd name="T50" fmla="*/ 38 w 40"/>
                <a:gd name="T51" fmla="*/ 51 h 60"/>
                <a:gd name="T52" fmla="*/ 38 w 40"/>
                <a:gd name="T53" fmla="*/ 46 h 60"/>
                <a:gd name="T54" fmla="*/ 32 w 40"/>
                <a:gd name="T55" fmla="*/ 41 h 60"/>
                <a:gd name="T56" fmla="*/ 31 w 40"/>
                <a:gd name="T57" fmla="*/ 36 h 60"/>
                <a:gd name="T58" fmla="*/ 30 w 40"/>
                <a:gd name="T59" fmla="*/ 34 h 60"/>
                <a:gd name="T60" fmla="*/ 23 w 40"/>
                <a:gd name="T61" fmla="*/ 25 h 60"/>
                <a:gd name="T62" fmla="*/ 12 w 40"/>
                <a:gd name="T63" fmla="*/ 18 h 60"/>
                <a:gd name="T64" fmla="*/ 14 w 40"/>
                <a:gd name="T65" fmla="*/ 16 h 60"/>
                <a:gd name="T66" fmla="*/ 21 w 40"/>
                <a:gd name="T67" fmla="*/ 8 h 60"/>
                <a:gd name="T68" fmla="*/ 9 w 40"/>
                <a:gd name="T69" fmla="*/ 7 h 60"/>
                <a:gd name="T70" fmla="*/ 9 w 40"/>
                <a:gd name="T71" fmla="*/ 6 h 60"/>
                <a:gd name="T72" fmla="*/ 15 w 40"/>
                <a:gd name="T7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" h="60">
                  <a:moveTo>
                    <a:pt x="15" y="0"/>
                  </a:moveTo>
                  <a:cubicBezTo>
                    <a:pt x="12" y="0"/>
                    <a:pt x="10" y="1"/>
                    <a:pt x="7" y="0"/>
                  </a:cubicBezTo>
                  <a:cubicBezTo>
                    <a:pt x="6" y="0"/>
                    <a:pt x="5" y="0"/>
                    <a:pt x="5" y="1"/>
                  </a:cubicBezTo>
                  <a:cubicBezTo>
                    <a:pt x="6" y="3"/>
                    <a:pt x="5" y="2"/>
                    <a:pt x="4" y="3"/>
                  </a:cubicBezTo>
                  <a:cubicBezTo>
                    <a:pt x="5" y="2"/>
                    <a:pt x="5" y="4"/>
                    <a:pt x="5" y="4"/>
                  </a:cubicBezTo>
                  <a:cubicBezTo>
                    <a:pt x="4" y="6"/>
                    <a:pt x="1" y="5"/>
                    <a:pt x="2" y="8"/>
                  </a:cubicBezTo>
                  <a:cubicBezTo>
                    <a:pt x="4" y="10"/>
                    <a:pt x="3" y="11"/>
                    <a:pt x="2" y="13"/>
                  </a:cubicBezTo>
                  <a:cubicBezTo>
                    <a:pt x="2" y="15"/>
                    <a:pt x="4" y="15"/>
                    <a:pt x="5" y="14"/>
                  </a:cubicBezTo>
                  <a:cubicBezTo>
                    <a:pt x="4" y="15"/>
                    <a:pt x="5" y="15"/>
                    <a:pt x="5" y="16"/>
                  </a:cubicBezTo>
                  <a:cubicBezTo>
                    <a:pt x="5" y="15"/>
                    <a:pt x="3" y="18"/>
                    <a:pt x="3" y="18"/>
                  </a:cubicBezTo>
                  <a:cubicBezTo>
                    <a:pt x="2" y="18"/>
                    <a:pt x="0" y="18"/>
                    <a:pt x="0" y="20"/>
                  </a:cubicBezTo>
                  <a:cubicBezTo>
                    <a:pt x="1" y="20"/>
                    <a:pt x="2" y="18"/>
                    <a:pt x="3" y="19"/>
                  </a:cubicBezTo>
                  <a:cubicBezTo>
                    <a:pt x="3" y="20"/>
                    <a:pt x="3" y="21"/>
                    <a:pt x="3" y="21"/>
                  </a:cubicBezTo>
                  <a:cubicBezTo>
                    <a:pt x="2" y="22"/>
                    <a:pt x="2" y="23"/>
                    <a:pt x="2" y="23"/>
                  </a:cubicBezTo>
                  <a:cubicBezTo>
                    <a:pt x="2" y="24"/>
                    <a:pt x="3" y="22"/>
                    <a:pt x="4" y="22"/>
                  </a:cubicBezTo>
                  <a:cubicBezTo>
                    <a:pt x="4" y="21"/>
                    <a:pt x="5" y="23"/>
                    <a:pt x="5" y="23"/>
                  </a:cubicBezTo>
                  <a:cubicBezTo>
                    <a:pt x="6" y="23"/>
                    <a:pt x="5" y="19"/>
                    <a:pt x="4" y="19"/>
                  </a:cubicBezTo>
                  <a:cubicBezTo>
                    <a:pt x="5" y="19"/>
                    <a:pt x="7" y="20"/>
                    <a:pt x="7" y="19"/>
                  </a:cubicBezTo>
                  <a:cubicBezTo>
                    <a:pt x="7" y="19"/>
                    <a:pt x="6" y="20"/>
                    <a:pt x="6" y="20"/>
                  </a:cubicBezTo>
                  <a:cubicBezTo>
                    <a:pt x="6" y="21"/>
                    <a:pt x="7" y="22"/>
                    <a:pt x="7" y="23"/>
                  </a:cubicBezTo>
                  <a:cubicBezTo>
                    <a:pt x="7" y="24"/>
                    <a:pt x="4" y="27"/>
                    <a:pt x="7" y="27"/>
                  </a:cubicBezTo>
                  <a:cubicBezTo>
                    <a:pt x="7" y="27"/>
                    <a:pt x="10" y="27"/>
                    <a:pt x="11" y="27"/>
                  </a:cubicBezTo>
                  <a:cubicBezTo>
                    <a:pt x="12" y="26"/>
                    <a:pt x="15" y="26"/>
                    <a:pt x="15" y="26"/>
                  </a:cubicBezTo>
                  <a:cubicBezTo>
                    <a:pt x="14" y="28"/>
                    <a:pt x="13" y="28"/>
                    <a:pt x="14" y="30"/>
                  </a:cubicBezTo>
                  <a:cubicBezTo>
                    <a:pt x="15" y="33"/>
                    <a:pt x="15" y="31"/>
                    <a:pt x="16" y="32"/>
                  </a:cubicBezTo>
                  <a:cubicBezTo>
                    <a:pt x="16" y="33"/>
                    <a:pt x="15" y="35"/>
                    <a:pt x="16" y="36"/>
                  </a:cubicBezTo>
                  <a:cubicBezTo>
                    <a:pt x="17" y="38"/>
                    <a:pt x="14" y="38"/>
                    <a:pt x="13" y="38"/>
                  </a:cubicBezTo>
                  <a:cubicBezTo>
                    <a:pt x="11" y="39"/>
                    <a:pt x="10" y="37"/>
                    <a:pt x="8" y="39"/>
                  </a:cubicBezTo>
                  <a:cubicBezTo>
                    <a:pt x="7" y="41"/>
                    <a:pt x="12" y="40"/>
                    <a:pt x="11" y="41"/>
                  </a:cubicBezTo>
                  <a:cubicBezTo>
                    <a:pt x="11" y="41"/>
                    <a:pt x="9" y="42"/>
                    <a:pt x="9" y="42"/>
                  </a:cubicBezTo>
                  <a:cubicBezTo>
                    <a:pt x="9" y="43"/>
                    <a:pt x="10" y="43"/>
                    <a:pt x="9" y="44"/>
                  </a:cubicBezTo>
                  <a:cubicBezTo>
                    <a:pt x="8" y="45"/>
                    <a:pt x="7" y="46"/>
                    <a:pt x="5" y="47"/>
                  </a:cubicBezTo>
                  <a:cubicBezTo>
                    <a:pt x="4" y="48"/>
                    <a:pt x="6" y="49"/>
                    <a:pt x="6" y="49"/>
                  </a:cubicBezTo>
                  <a:cubicBezTo>
                    <a:pt x="7" y="49"/>
                    <a:pt x="9" y="48"/>
                    <a:pt x="9" y="48"/>
                  </a:cubicBezTo>
                  <a:cubicBezTo>
                    <a:pt x="9" y="49"/>
                    <a:pt x="12" y="49"/>
                    <a:pt x="13" y="50"/>
                  </a:cubicBezTo>
                  <a:cubicBezTo>
                    <a:pt x="15" y="50"/>
                    <a:pt x="17" y="48"/>
                    <a:pt x="18" y="48"/>
                  </a:cubicBezTo>
                  <a:cubicBezTo>
                    <a:pt x="18" y="48"/>
                    <a:pt x="16" y="53"/>
                    <a:pt x="13" y="52"/>
                  </a:cubicBezTo>
                  <a:cubicBezTo>
                    <a:pt x="12" y="51"/>
                    <a:pt x="11" y="52"/>
                    <a:pt x="10" y="52"/>
                  </a:cubicBezTo>
                  <a:cubicBezTo>
                    <a:pt x="8" y="52"/>
                    <a:pt x="9" y="51"/>
                    <a:pt x="8" y="51"/>
                  </a:cubicBezTo>
                  <a:cubicBezTo>
                    <a:pt x="8" y="51"/>
                    <a:pt x="8" y="54"/>
                    <a:pt x="7" y="55"/>
                  </a:cubicBezTo>
                  <a:cubicBezTo>
                    <a:pt x="7" y="55"/>
                    <a:pt x="6" y="56"/>
                    <a:pt x="5" y="57"/>
                  </a:cubicBezTo>
                  <a:cubicBezTo>
                    <a:pt x="5" y="57"/>
                    <a:pt x="3" y="58"/>
                    <a:pt x="3" y="59"/>
                  </a:cubicBezTo>
                  <a:cubicBezTo>
                    <a:pt x="3" y="59"/>
                    <a:pt x="5" y="59"/>
                    <a:pt x="5" y="59"/>
                  </a:cubicBezTo>
                  <a:cubicBezTo>
                    <a:pt x="5" y="59"/>
                    <a:pt x="4" y="59"/>
                    <a:pt x="5" y="60"/>
                  </a:cubicBezTo>
                  <a:cubicBezTo>
                    <a:pt x="5" y="60"/>
                    <a:pt x="7" y="57"/>
                    <a:pt x="8" y="57"/>
                  </a:cubicBezTo>
                  <a:cubicBezTo>
                    <a:pt x="9" y="57"/>
                    <a:pt x="11" y="58"/>
                    <a:pt x="12" y="57"/>
                  </a:cubicBezTo>
                  <a:cubicBezTo>
                    <a:pt x="14" y="57"/>
                    <a:pt x="13" y="55"/>
                    <a:pt x="15" y="55"/>
                  </a:cubicBezTo>
                  <a:cubicBezTo>
                    <a:pt x="16" y="54"/>
                    <a:pt x="17" y="55"/>
                    <a:pt x="19" y="55"/>
                  </a:cubicBezTo>
                  <a:cubicBezTo>
                    <a:pt x="20" y="56"/>
                    <a:pt x="21" y="54"/>
                    <a:pt x="23" y="55"/>
                  </a:cubicBezTo>
                  <a:cubicBezTo>
                    <a:pt x="24" y="56"/>
                    <a:pt x="26" y="55"/>
                    <a:pt x="27" y="54"/>
                  </a:cubicBezTo>
                  <a:cubicBezTo>
                    <a:pt x="29" y="54"/>
                    <a:pt x="32" y="54"/>
                    <a:pt x="34" y="54"/>
                  </a:cubicBezTo>
                  <a:cubicBezTo>
                    <a:pt x="34" y="54"/>
                    <a:pt x="38" y="51"/>
                    <a:pt x="38" y="51"/>
                  </a:cubicBezTo>
                  <a:cubicBezTo>
                    <a:pt x="37" y="50"/>
                    <a:pt x="33" y="51"/>
                    <a:pt x="33" y="50"/>
                  </a:cubicBezTo>
                  <a:cubicBezTo>
                    <a:pt x="33" y="49"/>
                    <a:pt x="37" y="46"/>
                    <a:pt x="38" y="46"/>
                  </a:cubicBezTo>
                  <a:cubicBezTo>
                    <a:pt x="39" y="44"/>
                    <a:pt x="40" y="40"/>
                    <a:pt x="36" y="40"/>
                  </a:cubicBezTo>
                  <a:cubicBezTo>
                    <a:pt x="35" y="40"/>
                    <a:pt x="33" y="41"/>
                    <a:pt x="32" y="41"/>
                  </a:cubicBezTo>
                  <a:cubicBezTo>
                    <a:pt x="30" y="40"/>
                    <a:pt x="32" y="40"/>
                    <a:pt x="32" y="39"/>
                  </a:cubicBezTo>
                  <a:cubicBezTo>
                    <a:pt x="32" y="38"/>
                    <a:pt x="32" y="37"/>
                    <a:pt x="31" y="36"/>
                  </a:cubicBezTo>
                  <a:cubicBezTo>
                    <a:pt x="31" y="36"/>
                    <a:pt x="27" y="35"/>
                    <a:pt x="28" y="34"/>
                  </a:cubicBezTo>
                  <a:cubicBezTo>
                    <a:pt x="28" y="34"/>
                    <a:pt x="30" y="35"/>
                    <a:pt x="30" y="34"/>
                  </a:cubicBezTo>
                  <a:cubicBezTo>
                    <a:pt x="31" y="33"/>
                    <a:pt x="30" y="32"/>
                    <a:pt x="29" y="31"/>
                  </a:cubicBezTo>
                  <a:cubicBezTo>
                    <a:pt x="26" y="29"/>
                    <a:pt x="25" y="29"/>
                    <a:pt x="23" y="25"/>
                  </a:cubicBezTo>
                  <a:cubicBezTo>
                    <a:pt x="22" y="23"/>
                    <a:pt x="21" y="21"/>
                    <a:pt x="18" y="19"/>
                  </a:cubicBezTo>
                  <a:cubicBezTo>
                    <a:pt x="17" y="18"/>
                    <a:pt x="13" y="20"/>
                    <a:pt x="12" y="18"/>
                  </a:cubicBezTo>
                  <a:cubicBezTo>
                    <a:pt x="12" y="18"/>
                    <a:pt x="18" y="17"/>
                    <a:pt x="17" y="16"/>
                  </a:cubicBezTo>
                  <a:cubicBezTo>
                    <a:pt x="17" y="16"/>
                    <a:pt x="15" y="17"/>
                    <a:pt x="14" y="16"/>
                  </a:cubicBezTo>
                  <a:cubicBezTo>
                    <a:pt x="14" y="16"/>
                    <a:pt x="18" y="15"/>
                    <a:pt x="18" y="15"/>
                  </a:cubicBezTo>
                  <a:cubicBezTo>
                    <a:pt x="19" y="14"/>
                    <a:pt x="22" y="9"/>
                    <a:pt x="21" y="8"/>
                  </a:cubicBezTo>
                  <a:cubicBezTo>
                    <a:pt x="20" y="6"/>
                    <a:pt x="17" y="6"/>
                    <a:pt x="15" y="6"/>
                  </a:cubicBezTo>
                  <a:cubicBezTo>
                    <a:pt x="14" y="7"/>
                    <a:pt x="9" y="7"/>
                    <a:pt x="9" y="7"/>
                  </a:cubicBezTo>
                  <a:cubicBezTo>
                    <a:pt x="9" y="7"/>
                    <a:pt x="11" y="6"/>
                    <a:pt x="11" y="6"/>
                  </a:cubicBezTo>
                  <a:cubicBezTo>
                    <a:pt x="11" y="6"/>
                    <a:pt x="9" y="5"/>
                    <a:pt x="9" y="6"/>
                  </a:cubicBezTo>
                  <a:cubicBezTo>
                    <a:pt x="9" y="5"/>
                    <a:pt x="18" y="1"/>
                    <a:pt x="15" y="0"/>
                  </a:cubicBezTo>
                  <a:cubicBezTo>
                    <a:pt x="14" y="0"/>
                    <a:pt x="17" y="1"/>
                    <a:pt x="15" y="0"/>
                  </a:cubicBezTo>
                  <a:close/>
                </a:path>
              </a:pathLst>
            </a:custGeom>
            <a:solidFill>
              <a:schemeClr val="accent3"/>
            </a:solidFill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3" name="Freeform 405">
              <a:extLst>
                <a:ext uri="{FF2B5EF4-FFF2-40B4-BE49-F238E27FC236}">
                  <a16:creationId xmlns:a16="http://schemas.microsoft.com/office/drawing/2014/main" id="{8E9475DC-0CCA-48B6-9408-E58AE72EDCD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4593" y="2668920"/>
              <a:ext cx="251658" cy="122645"/>
            </a:xfrm>
            <a:custGeom>
              <a:avLst/>
              <a:gdLst>
                <a:gd name="T0" fmla="*/ 53 w 54"/>
                <a:gd name="T1" fmla="*/ 10 h 26"/>
                <a:gd name="T2" fmla="*/ 49 w 54"/>
                <a:gd name="T3" fmla="*/ 9 h 26"/>
                <a:gd name="T4" fmla="*/ 50 w 54"/>
                <a:gd name="T5" fmla="*/ 8 h 26"/>
                <a:gd name="T6" fmla="*/ 48 w 54"/>
                <a:gd name="T7" fmla="*/ 7 h 26"/>
                <a:gd name="T8" fmla="*/ 49 w 54"/>
                <a:gd name="T9" fmla="*/ 6 h 26"/>
                <a:gd name="T10" fmla="*/ 46 w 54"/>
                <a:gd name="T11" fmla="*/ 5 h 26"/>
                <a:gd name="T12" fmla="*/ 48 w 54"/>
                <a:gd name="T13" fmla="*/ 3 h 26"/>
                <a:gd name="T14" fmla="*/ 43 w 54"/>
                <a:gd name="T15" fmla="*/ 3 h 26"/>
                <a:gd name="T16" fmla="*/ 39 w 54"/>
                <a:gd name="T17" fmla="*/ 1 h 26"/>
                <a:gd name="T18" fmla="*/ 39 w 54"/>
                <a:gd name="T19" fmla="*/ 4 h 26"/>
                <a:gd name="T20" fmla="*/ 36 w 54"/>
                <a:gd name="T21" fmla="*/ 5 h 26"/>
                <a:gd name="T22" fmla="*/ 32 w 54"/>
                <a:gd name="T23" fmla="*/ 5 h 26"/>
                <a:gd name="T24" fmla="*/ 32 w 54"/>
                <a:gd name="T25" fmla="*/ 9 h 26"/>
                <a:gd name="T26" fmla="*/ 26 w 54"/>
                <a:gd name="T27" fmla="*/ 5 h 26"/>
                <a:gd name="T28" fmla="*/ 25 w 54"/>
                <a:gd name="T29" fmla="*/ 8 h 26"/>
                <a:gd name="T30" fmla="*/ 21 w 54"/>
                <a:gd name="T31" fmla="*/ 5 h 26"/>
                <a:gd name="T32" fmla="*/ 21 w 54"/>
                <a:gd name="T33" fmla="*/ 9 h 26"/>
                <a:gd name="T34" fmla="*/ 19 w 54"/>
                <a:gd name="T35" fmla="*/ 9 h 26"/>
                <a:gd name="T36" fmla="*/ 17 w 54"/>
                <a:gd name="T37" fmla="*/ 12 h 26"/>
                <a:gd name="T38" fmla="*/ 14 w 54"/>
                <a:gd name="T39" fmla="*/ 8 h 26"/>
                <a:gd name="T40" fmla="*/ 16 w 54"/>
                <a:gd name="T41" fmla="*/ 8 h 26"/>
                <a:gd name="T42" fmla="*/ 14 w 54"/>
                <a:gd name="T43" fmla="*/ 5 h 26"/>
                <a:gd name="T44" fmla="*/ 7 w 54"/>
                <a:gd name="T45" fmla="*/ 2 h 26"/>
                <a:gd name="T46" fmla="*/ 9 w 54"/>
                <a:gd name="T47" fmla="*/ 4 h 26"/>
                <a:gd name="T48" fmla="*/ 8 w 54"/>
                <a:gd name="T49" fmla="*/ 4 h 26"/>
                <a:gd name="T50" fmla="*/ 10 w 54"/>
                <a:gd name="T51" fmla="*/ 8 h 26"/>
                <a:gd name="T52" fmla="*/ 5 w 54"/>
                <a:gd name="T53" fmla="*/ 6 h 26"/>
                <a:gd name="T54" fmla="*/ 3 w 54"/>
                <a:gd name="T55" fmla="*/ 6 h 26"/>
                <a:gd name="T56" fmla="*/ 5 w 54"/>
                <a:gd name="T57" fmla="*/ 7 h 26"/>
                <a:gd name="T58" fmla="*/ 5 w 54"/>
                <a:gd name="T59" fmla="*/ 8 h 26"/>
                <a:gd name="T60" fmla="*/ 2 w 54"/>
                <a:gd name="T61" fmla="*/ 7 h 26"/>
                <a:gd name="T62" fmla="*/ 1 w 54"/>
                <a:gd name="T63" fmla="*/ 9 h 26"/>
                <a:gd name="T64" fmla="*/ 8 w 54"/>
                <a:gd name="T65" fmla="*/ 10 h 26"/>
                <a:gd name="T66" fmla="*/ 13 w 54"/>
                <a:gd name="T67" fmla="*/ 11 h 26"/>
                <a:gd name="T68" fmla="*/ 11 w 54"/>
                <a:gd name="T69" fmla="*/ 12 h 26"/>
                <a:gd name="T70" fmla="*/ 12 w 54"/>
                <a:gd name="T71" fmla="*/ 13 h 26"/>
                <a:gd name="T72" fmla="*/ 8 w 54"/>
                <a:gd name="T73" fmla="*/ 14 h 26"/>
                <a:gd name="T74" fmla="*/ 3 w 54"/>
                <a:gd name="T75" fmla="*/ 15 h 26"/>
                <a:gd name="T76" fmla="*/ 10 w 54"/>
                <a:gd name="T77" fmla="*/ 16 h 26"/>
                <a:gd name="T78" fmla="*/ 12 w 54"/>
                <a:gd name="T79" fmla="*/ 18 h 26"/>
                <a:gd name="T80" fmla="*/ 15 w 54"/>
                <a:gd name="T81" fmla="*/ 17 h 26"/>
                <a:gd name="T82" fmla="*/ 13 w 54"/>
                <a:gd name="T83" fmla="*/ 18 h 26"/>
                <a:gd name="T84" fmla="*/ 15 w 54"/>
                <a:gd name="T85" fmla="*/ 18 h 26"/>
                <a:gd name="T86" fmla="*/ 10 w 54"/>
                <a:gd name="T87" fmla="*/ 23 h 26"/>
                <a:gd name="T88" fmla="*/ 15 w 54"/>
                <a:gd name="T89" fmla="*/ 23 h 26"/>
                <a:gd name="T90" fmla="*/ 21 w 54"/>
                <a:gd name="T91" fmla="*/ 24 h 26"/>
                <a:gd name="T92" fmla="*/ 20 w 54"/>
                <a:gd name="T93" fmla="*/ 24 h 26"/>
                <a:gd name="T94" fmla="*/ 22 w 54"/>
                <a:gd name="T95" fmla="*/ 25 h 26"/>
                <a:gd name="T96" fmla="*/ 29 w 54"/>
                <a:gd name="T97" fmla="*/ 26 h 26"/>
                <a:gd name="T98" fmla="*/ 33 w 54"/>
                <a:gd name="T99" fmla="*/ 25 h 26"/>
                <a:gd name="T100" fmla="*/ 39 w 54"/>
                <a:gd name="T101" fmla="*/ 23 h 26"/>
                <a:gd name="T102" fmla="*/ 46 w 54"/>
                <a:gd name="T103" fmla="*/ 19 h 26"/>
                <a:gd name="T104" fmla="*/ 52 w 54"/>
                <a:gd name="T105" fmla="*/ 16 h 26"/>
                <a:gd name="T106" fmla="*/ 52 w 54"/>
                <a:gd name="T107" fmla="*/ 14 h 26"/>
                <a:gd name="T108" fmla="*/ 54 w 54"/>
                <a:gd name="T109" fmla="*/ 13 h 26"/>
                <a:gd name="T110" fmla="*/ 52 w 54"/>
                <a:gd name="T111" fmla="*/ 12 h 26"/>
                <a:gd name="T112" fmla="*/ 53 w 54"/>
                <a:gd name="T113" fmla="*/ 10 h 26"/>
                <a:gd name="T114" fmla="*/ 53 w 54"/>
                <a:gd name="T115" fmla="*/ 1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4" h="26">
                  <a:moveTo>
                    <a:pt x="53" y="10"/>
                  </a:moveTo>
                  <a:cubicBezTo>
                    <a:pt x="53" y="10"/>
                    <a:pt x="49" y="9"/>
                    <a:pt x="49" y="9"/>
                  </a:cubicBezTo>
                  <a:cubicBezTo>
                    <a:pt x="49" y="9"/>
                    <a:pt x="50" y="8"/>
                    <a:pt x="50" y="8"/>
                  </a:cubicBezTo>
                  <a:cubicBezTo>
                    <a:pt x="49" y="8"/>
                    <a:pt x="47" y="8"/>
                    <a:pt x="48" y="7"/>
                  </a:cubicBezTo>
                  <a:cubicBezTo>
                    <a:pt x="48" y="7"/>
                    <a:pt x="49" y="6"/>
                    <a:pt x="49" y="6"/>
                  </a:cubicBezTo>
                  <a:cubicBezTo>
                    <a:pt x="48" y="5"/>
                    <a:pt x="46" y="5"/>
                    <a:pt x="46" y="5"/>
                  </a:cubicBezTo>
                  <a:cubicBezTo>
                    <a:pt x="46" y="4"/>
                    <a:pt x="48" y="3"/>
                    <a:pt x="48" y="3"/>
                  </a:cubicBezTo>
                  <a:cubicBezTo>
                    <a:pt x="48" y="3"/>
                    <a:pt x="44" y="4"/>
                    <a:pt x="43" y="3"/>
                  </a:cubicBezTo>
                  <a:cubicBezTo>
                    <a:pt x="42" y="2"/>
                    <a:pt x="41" y="1"/>
                    <a:pt x="39" y="1"/>
                  </a:cubicBezTo>
                  <a:cubicBezTo>
                    <a:pt x="38" y="1"/>
                    <a:pt x="40" y="3"/>
                    <a:pt x="39" y="4"/>
                  </a:cubicBezTo>
                  <a:cubicBezTo>
                    <a:pt x="38" y="5"/>
                    <a:pt x="37" y="4"/>
                    <a:pt x="36" y="5"/>
                  </a:cubicBezTo>
                  <a:cubicBezTo>
                    <a:pt x="35" y="6"/>
                    <a:pt x="34" y="5"/>
                    <a:pt x="32" y="5"/>
                  </a:cubicBezTo>
                  <a:cubicBezTo>
                    <a:pt x="30" y="4"/>
                    <a:pt x="33" y="8"/>
                    <a:pt x="32" y="9"/>
                  </a:cubicBezTo>
                  <a:cubicBezTo>
                    <a:pt x="32" y="9"/>
                    <a:pt x="28" y="2"/>
                    <a:pt x="26" y="5"/>
                  </a:cubicBezTo>
                  <a:cubicBezTo>
                    <a:pt x="25" y="5"/>
                    <a:pt x="26" y="7"/>
                    <a:pt x="25" y="8"/>
                  </a:cubicBezTo>
                  <a:cubicBezTo>
                    <a:pt x="25" y="9"/>
                    <a:pt x="22" y="5"/>
                    <a:pt x="21" y="5"/>
                  </a:cubicBezTo>
                  <a:cubicBezTo>
                    <a:pt x="20" y="5"/>
                    <a:pt x="23" y="9"/>
                    <a:pt x="21" y="9"/>
                  </a:cubicBezTo>
                  <a:cubicBezTo>
                    <a:pt x="20" y="9"/>
                    <a:pt x="20" y="9"/>
                    <a:pt x="19" y="9"/>
                  </a:cubicBezTo>
                  <a:cubicBezTo>
                    <a:pt x="18" y="9"/>
                    <a:pt x="17" y="11"/>
                    <a:pt x="17" y="12"/>
                  </a:cubicBezTo>
                  <a:cubicBezTo>
                    <a:pt x="17" y="11"/>
                    <a:pt x="14" y="9"/>
                    <a:pt x="14" y="8"/>
                  </a:cubicBezTo>
                  <a:cubicBezTo>
                    <a:pt x="14" y="8"/>
                    <a:pt x="16" y="8"/>
                    <a:pt x="16" y="8"/>
                  </a:cubicBezTo>
                  <a:cubicBezTo>
                    <a:pt x="16" y="7"/>
                    <a:pt x="14" y="5"/>
                    <a:pt x="14" y="5"/>
                  </a:cubicBezTo>
                  <a:cubicBezTo>
                    <a:pt x="13" y="5"/>
                    <a:pt x="8" y="0"/>
                    <a:pt x="7" y="2"/>
                  </a:cubicBezTo>
                  <a:cubicBezTo>
                    <a:pt x="7" y="3"/>
                    <a:pt x="10" y="3"/>
                    <a:pt x="9" y="4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10" y="3"/>
                    <a:pt x="11" y="7"/>
                    <a:pt x="10" y="8"/>
                  </a:cubicBezTo>
                  <a:cubicBezTo>
                    <a:pt x="10" y="8"/>
                    <a:pt x="2" y="1"/>
                    <a:pt x="5" y="6"/>
                  </a:cubicBezTo>
                  <a:cubicBezTo>
                    <a:pt x="5" y="6"/>
                    <a:pt x="3" y="6"/>
                    <a:pt x="3" y="6"/>
                  </a:cubicBezTo>
                  <a:cubicBezTo>
                    <a:pt x="3" y="7"/>
                    <a:pt x="5" y="7"/>
                    <a:pt x="5" y="7"/>
                  </a:cubicBezTo>
                  <a:cubicBezTo>
                    <a:pt x="5" y="6"/>
                    <a:pt x="5" y="8"/>
                    <a:pt x="5" y="8"/>
                  </a:cubicBezTo>
                  <a:cubicBezTo>
                    <a:pt x="5" y="8"/>
                    <a:pt x="3" y="7"/>
                    <a:pt x="2" y="7"/>
                  </a:cubicBezTo>
                  <a:cubicBezTo>
                    <a:pt x="3" y="7"/>
                    <a:pt x="0" y="10"/>
                    <a:pt x="1" y="9"/>
                  </a:cubicBezTo>
                  <a:cubicBezTo>
                    <a:pt x="0" y="11"/>
                    <a:pt x="8" y="10"/>
                    <a:pt x="8" y="10"/>
                  </a:cubicBezTo>
                  <a:cubicBezTo>
                    <a:pt x="9" y="10"/>
                    <a:pt x="13" y="11"/>
                    <a:pt x="13" y="11"/>
                  </a:cubicBezTo>
                  <a:cubicBezTo>
                    <a:pt x="12" y="11"/>
                    <a:pt x="11" y="11"/>
                    <a:pt x="11" y="12"/>
                  </a:cubicBezTo>
                  <a:cubicBezTo>
                    <a:pt x="11" y="12"/>
                    <a:pt x="12" y="13"/>
                    <a:pt x="12" y="13"/>
                  </a:cubicBezTo>
                  <a:cubicBezTo>
                    <a:pt x="11" y="14"/>
                    <a:pt x="9" y="14"/>
                    <a:pt x="8" y="14"/>
                  </a:cubicBezTo>
                  <a:cubicBezTo>
                    <a:pt x="8" y="14"/>
                    <a:pt x="2" y="15"/>
                    <a:pt x="3" y="15"/>
                  </a:cubicBezTo>
                  <a:cubicBezTo>
                    <a:pt x="5" y="16"/>
                    <a:pt x="8" y="15"/>
                    <a:pt x="10" y="16"/>
                  </a:cubicBezTo>
                  <a:cubicBezTo>
                    <a:pt x="11" y="17"/>
                    <a:pt x="11" y="18"/>
                    <a:pt x="12" y="18"/>
                  </a:cubicBezTo>
                  <a:cubicBezTo>
                    <a:pt x="12" y="18"/>
                    <a:pt x="14" y="17"/>
                    <a:pt x="15" y="17"/>
                  </a:cubicBezTo>
                  <a:cubicBezTo>
                    <a:pt x="14" y="17"/>
                    <a:pt x="13" y="18"/>
                    <a:pt x="13" y="18"/>
                  </a:cubicBezTo>
                  <a:cubicBezTo>
                    <a:pt x="13" y="19"/>
                    <a:pt x="15" y="18"/>
                    <a:pt x="15" y="18"/>
                  </a:cubicBezTo>
                  <a:cubicBezTo>
                    <a:pt x="16" y="19"/>
                    <a:pt x="8" y="23"/>
                    <a:pt x="10" y="23"/>
                  </a:cubicBezTo>
                  <a:cubicBezTo>
                    <a:pt x="12" y="24"/>
                    <a:pt x="14" y="23"/>
                    <a:pt x="15" y="23"/>
                  </a:cubicBezTo>
                  <a:cubicBezTo>
                    <a:pt x="17" y="23"/>
                    <a:pt x="19" y="23"/>
                    <a:pt x="21" y="24"/>
                  </a:cubicBezTo>
                  <a:cubicBezTo>
                    <a:pt x="20" y="23"/>
                    <a:pt x="20" y="24"/>
                    <a:pt x="20" y="24"/>
                  </a:cubicBezTo>
                  <a:cubicBezTo>
                    <a:pt x="21" y="25"/>
                    <a:pt x="22" y="25"/>
                    <a:pt x="22" y="25"/>
                  </a:cubicBezTo>
                  <a:cubicBezTo>
                    <a:pt x="24" y="26"/>
                    <a:pt x="27" y="26"/>
                    <a:pt x="29" y="26"/>
                  </a:cubicBezTo>
                  <a:cubicBezTo>
                    <a:pt x="31" y="26"/>
                    <a:pt x="31" y="25"/>
                    <a:pt x="33" y="25"/>
                  </a:cubicBezTo>
                  <a:cubicBezTo>
                    <a:pt x="35" y="24"/>
                    <a:pt x="37" y="24"/>
                    <a:pt x="39" y="23"/>
                  </a:cubicBezTo>
                  <a:cubicBezTo>
                    <a:pt x="42" y="21"/>
                    <a:pt x="43" y="20"/>
                    <a:pt x="46" y="19"/>
                  </a:cubicBezTo>
                  <a:cubicBezTo>
                    <a:pt x="48" y="19"/>
                    <a:pt x="49" y="16"/>
                    <a:pt x="52" y="16"/>
                  </a:cubicBezTo>
                  <a:cubicBezTo>
                    <a:pt x="52" y="15"/>
                    <a:pt x="53" y="15"/>
                    <a:pt x="52" y="14"/>
                  </a:cubicBezTo>
                  <a:cubicBezTo>
                    <a:pt x="51" y="13"/>
                    <a:pt x="53" y="13"/>
                    <a:pt x="54" y="13"/>
                  </a:cubicBezTo>
                  <a:cubicBezTo>
                    <a:pt x="54" y="13"/>
                    <a:pt x="52" y="12"/>
                    <a:pt x="52" y="12"/>
                  </a:cubicBezTo>
                  <a:cubicBezTo>
                    <a:pt x="52" y="11"/>
                    <a:pt x="54" y="10"/>
                    <a:pt x="53" y="10"/>
                  </a:cubicBezTo>
                  <a:cubicBezTo>
                    <a:pt x="51" y="9"/>
                    <a:pt x="54" y="10"/>
                    <a:pt x="53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4" name="Freeform 418">
              <a:extLst>
                <a:ext uri="{FF2B5EF4-FFF2-40B4-BE49-F238E27FC236}">
                  <a16:creationId xmlns:a16="http://schemas.microsoft.com/office/drawing/2014/main" id="{3EB4EE01-EF4A-4C9D-BA0D-0C9DDD71694E}"/>
                </a:ext>
              </a:extLst>
            </p:cNvPr>
            <p:cNvSpPr>
              <a:spLocks/>
            </p:cNvSpPr>
            <p:nvPr/>
          </p:nvSpPr>
          <p:spPr bwMode="auto">
            <a:xfrm>
              <a:off x="9725245" y="2538312"/>
              <a:ext cx="50968" cy="28669"/>
            </a:xfrm>
            <a:custGeom>
              <a:avLst/>
              <a:gdLst>
                <a:gd name="T0" fmla="*/ 3 w 11"/>
                <a:gd name="T1" fmla="*/ 4 h 6"/>
                <a:gd name="T2" fmla="*/ 1 w 11"/>
                <a:gd name="T3" fmla="*/ 1 h 6"/>
                <a:gd name="T4" fmla="*/ 6 w 11"/>
                <a:gd name="T5" fmla="*/ 1 h 6"/>
                <a:gd name="T6" fmla="*/ 3 w 11"/>
                <a:gd name="T7" fmla="*/ 4 h 6"/>
                <a:gd name="T8" fmla="*/ 3 w 11"/>
                <a:gd name="T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6">
                  <a:moveTo>
                    <a:pt x="3" y="4"/>
                  </a:moveTo>
                  <a:cubicBezTo>
                    <a:pt x="1" y="3"/>
                    <a:pt x="0" y="3"/>
                    <a:pt x="1" y="1"/>
                  </a:cubicBezTo>
                  <a:cubicBezTo>
                    <a:pt x="2" y="0"/>
                    <a:pt x="4" y="1"/>
                    <a:pt x="6" y="1"/>
                  </a:cubicBezTo>
                  <a:cubicBezTo>
                    <a:pt x="11" y="2"/>
                    <a:pt x="6" y="6"/>
                    <a:pt x="3" y="4"/>
                  </a:cubicBezTo>
                  <a:cubicBezTo>
                    <a:pt x="2" y="3"/>
                    <a:pt x="4" y="5"/>
                    <a:pt x="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5" name="Freeform 419">
              <a:extLst>
                <a:ext uri="{FF2B5EF4-FFF2-40B4-BE49-F238E27FC236}">
                  <a16:creationId xmlns:a16="http://schemas.microsoft.com/office/drawing/2014/main" id="{A59D424A-48E4-4EB6-88E8-C0C09EDAF9AA}"/>
                </a:ext>
              </a:extLst>
            </p:cNvPr>
            <p:cNvSpPr>
              <a:spLocks/>
            </p:cNvSpPr>
            <p:nvPr/>
          </p:nvSpPr>
          <p:spPr bwMode="auto">
            <a:xfrm>
              <a:off x="9626492" y="2949248"/>
              <a:ext cx="28669" cy="23893"/>
            </a:xfrm>
            <a:custGeom>
              <a:avLst/>
              <a:gdLst>
                <a:gd name="T0" fmla="*/ 5 w 6"/>
                <a:gd name="T1" fmla="*/ 2 h 5"/>
                <a:gd name="T2" fmla="*/ 5 w 6"/>
                <a:gd name="T3" fmla="*/ 1 h 5"/>
                <a:gd name="T4" fmla="*/ 2 w 6"/>
                <a:gd name="T5" fmla="*/ 1 h 5"/>
                <a:gd name="T6" fmla="*/ 1 w 6"/>
                <a:gd name="T7" fmla="*/ 3 h 5"/>
                <a:gd name="T8" fmla="*/ 0 w 6"/>
                <a:gd name="T9" fmla="*/ 4 h 5"/>
                <a:gd name="T10" fmla="*/ 5 w 6"/>
                <a:gd name="T11" fmla="*/ 2 h 5"/>
                <a:gd name="T12" fmla="*/ 5 w 6"/>
                <a:gd name="T1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5">
                  <a:moveTo>
                    <a:pt x="5" y="2"/>
                  </a:moveTo>
                  <a:cubicBezTo>
                    <a:pt x="6" y="2"/>
                    <a:pt x="5" y="1"/>
                    <a:pt x="5" y="1"/>
                  </a:cubicBezTo>
                  <a:cubicBezTo>
                    <a:pt x="4" y="0"/>
                    <a:pt x="3" y="1"/>
                    <a:pt x="2" y="1"/>
                  </a:cubicBezTo>
                  <a:cubicBezTo>
                    <a:pt x="1" y="1"/>
                    <a:pt x="0" y="2"/>
                    <a:pt x="1" y="3"/>
                  </a:cubicBezTo>
                  <a:cubicBezTo>
                    <a:pt x="1" y="3"/>
                    <a:pt x="0" y="5"/>
                    <a:pt x="0" y="4"/>
                  </a:cubicBezTo>
                  <a:cubicBezTo>
                    <a:pt x="0" y="4"/>
                    <a:pt x="5" y="2"/>
                    <a:pt x="5" y="2"/>
                  </a:cubicBezTo>
                  <a:cubicBezTo>
                    <a:pt x="6" y="2"/>
                    <a:pt x="3" y="3"/>
                    <a:pt x="5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6" name="Freeform 420">
              <a:extLst>
                <a:ext uri="{FF2B5EF4-FFF2-40B4-BE49-F238E27FC236}">
                  <a16:creationId xmlns:a16="http://schemas.microsoft.com/office/drawing/2014/main" id="{B3B669BA-C48F-493D-962B-AB3F7F0DE8A8}"/>
                </a:ext>
              </a:extLst>
            </p:cNvPr>
            <p:cNvSpPr>
              <a:spLocks/>
            </p:cNvSpPr>
            <p:nvPr/>
          </p:nvSpPr>
          <p:spPr bwMode="auto">
            <a:xfrm>
              <a:off x="9005311" y="3086227"/>
              <a:ext cx="23891" cy="12742"/>
            </a:xfrm>
            <a:custGeom>
              <a:avLst/>
              <a:gdLst>
                <a:gd name="T0" fmla="*/ 3 w 5"/>
                <a:gd name="T1" fmla="*/ 3 h 3"/>
                <a:gd name="T2" fmla="*/ 3 w 5"/>
                <a:gd name="T3" fmla="*/ 0 h 3"/>
                <a:gd name="T4" fmla="*/ 3 w 5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3">
                  <a:moveTo>
                    <a:pt x="3" y="3"/>
                  </a:moveTo>
                  <a:cubicBezTo>
                    <a:pt x="1" y="3"/>
                    <a:pt x="0" y="1"/>
                    <a:pt x="3" y="0"/>
                  </a:cubicBezTo>
                  <a:cubicBezTo>
                    <a:pt x="5" y="0"/>
                    <a:pt x="4" y="3"/>
                    <a:pt x="3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7" name="Freeform 421">
              <a:extLst>
                <a:ext uri="{FF2B5EF4-FFF2-40B4-BE49-F238E27FC236}">
                  <a16:creationId xmlns:a16="http://schemas.microsoft.com/office/drawing/2014/main" id="{EB84A877-CF82-4E7D-B424-C6E635122CBD}"/>
                </a:ext>
              </a:extLst>
            </p:cNvPr>
            <p:cNvSpPr>
              <a:spLocks/>
            </p:cNvSpPr>
            <p:nvPr/>
          </p:nvSpPr>
          <p:spPr bwMode="auto">
            <a:xfrm>
              <a:off x="9425803" y="3226390"/>
              <a:ext cx="23891" cy="22299"/>
            </a:xfrm>
            <a:custGeom>
              <a:avLst/>
              <a:gdLst>
                <a:gd name="T0" fmla="*/ 5 w 5"/>
                <a:gd name="T1" fmla="*/ 1 h 5"/>
                <a:gd name="T2" fmla="*/ 1 w 5"/>
                <a:gd name="T3" fmla="*/ 5 h 5"/>
                <a:gd name="T4" fmla="*/ 4 w 5"/>
                <a:gd name="T5" fmla="*/ 3 h 5"/>
                <a:gd name="T6" fmla="*/ 5 w 5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5" y="1"/>
                  </a:moveTo>
                  <a:cubicBezTo>
                    <a:pt x="5" y="1"/>
                    <a:pt x="0" y="5"/>
                    <a:pt x="1" y="5"/>
                  </a:cubicBezTo>
                  <a:cubicBezTo>
                    <a:pt x="2" y="5"/>
                    <a:pt x="4" y="3"/>
                    <a:pt x="4" y="3"/>
                  </a:cubicBezTo>
                  <a:cubicBezTo>
                    <a:pt x="5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8" name="Freeform 422">
              <a:extLst>
                <a:ext uri="{FF2B5EF4-FFF2-40B4-BE49-F238E27FC236}">
                  <a16:creationId xmlns:a16="http://schemas.microsoft.com/office/drawing/2014/main" id="{35472C90-39BC-4BFB-A0BD-2296AA3A3D45}"/>
                </a:ext>
              </a:extLst>
            </p:cNvPr>
            <p:cNvSpPr>
              <a:spLocks/>
            </p:cNvSpPr>
            <p:nvPr/>
          </p:nvSpPr>
          <p:spPr bwMode="auto">
            <a:xfrm>
              <a:off x="9411468" y="3263023"/>
              <a:ext cx="9557" cy="4778"/>
            </a:xfrm>
            <a:custGeom>
              <a:avLst/>
              <a:gdLst>
                <a:gd name="T0" fmla="*/ 1 w 2"/>
                <a:gd name="T1" fmla="*/ 0 h 1"/>
                <a:gd name="T2" fmla="*/ 1 w 2"/>
                <a:gd name="T3" fmla="*/ 1 h 1"/>
                <a:gd name="T4" fmla="*/ 1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1" y="1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9" name="Freeform 423">
              <a:extLst>
                <a:ext uri="{FF2B5EF4-FFF2-40B4-BE49-F238E27FC236}">
                  <a16:creationId xmlns:a16="http://schemas.microsoft.com/office/drawing/2014/main" id="{A0BDB126-45F2-4FD6-A046-476626DF2F33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6165" y="3337884"/>
              <a:ext cx="14335" cy="4778"/>
            </a:xfrm>
            <a:custGeom>
              <a:avLst/>
              <a:gdLst>
                <a:gd name="T0" fmla="*/ 2 w 3"/>
                <a:gd name="T1" fmla="*/ 0 h 1"/>
                <a:gd name="T2" fmla="*/ 1 w 3"/>
                <a:gd name="T3" fmla="*/ 1 h 1"/>
                <a:gd name="T4" fmla="*/ 2 w 3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2" y="0"/>
                  </a:moveTo>
                  <a:cubicBezTo>
                    <a:pt x="2" y="0"/>
                    <a:pt x="0" y="1"/>
                    <a:pt x="1" y="1"/>
                  </a:cubicBezTo>
                  <a:cubicBezTo>
                    <a:pt x="1" y="1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0" name="Freeform 424">
              <a:extLst>
                <a:ext uri="{FF2B5EF4-FFF2-40B4-BE49-F238E27FC236}">
                  <a16:creationId xmlns:a16="http://schemas.microsoft.com/office/drawing/2014/main" id="{70DCEF95-8BFC-4889-A3BB-99E59A4D886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90417" y="3361775"/>
              <a:ext cx="33448" cy="19114"/>
            </a:xfrm>
            <a:custGeom>
              <a:avLst/>
              <a:gdLst>
                <a:gd name="T0" fmla="*/ 6 w 7"/>
                <a:gd name="T1" fmla="*/ 0 h 4"/>
                <a:gd name="T2" fmla="*/ 1 w 7"/>
                <a:gd name="T3" fmla="*/ 3 h 4"/>
                <a:gd name="T4" fmla="*/ 6 w 7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4">
                  <a:moveTo>
                    <a:pt x="6" y="0"/>
                  </a:moveTo>
                  <a:cubicBezTo>
                    <a:pt x="5" y="0"/>
                    <a:pt x="0" y="2"/>
                    <a:pt x="1" y="3"/>
                  </a:cubicBezTo>
                  <a:cubicBezTo>
                    <a:pt x="2" y="4"/>
                    <a:pt x="7" y="0"/>
                    <a:pt x="6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1" name="Freeform 425">
              <a:extLst>
                <a:ext uri="{FF2B5EF4-FFF2-40B4-BE49-F238E27FC236}">
                  <a16:creationId xmlns:a16="http://schemas.microsoft.com/office/drawing/2014/main" id="{0E13327F-0289-43AC-A0C0-2AFDC8C7D810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3784" y="3380889"/>
              <a:ext cx="27077" cy="17521"/>
            </a:xfrm>
            <a:custGeom>
              <a:avLst/>
              <a:gdLst>
                <a:gd name="T0" fmla="*/ 5 w 6"/>
                <a:gd name="T1" fmla="*/ 0 h 4"/>
                <a:gd name="T2" fmla="*/ 1 w 6"/>
                <a:gd name="T3" fmla="*/ 3 h 4"/>
                <a:gd name="T4" fmla="*/ 5 w 6"/>
                <a:gd name="T5" fmla="*/ 0 h 4"/>
                <a:gd name="T6" fmla="*/ 5 w 6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5" y="0"/>
                  </a:moveTo>
                  <a:cubicBezTo>
                    <a:pt x="5" y="0"/>
                    <a:pt x="0" y="2"/>
                    <a:pt x="1" y="3"/>
                  </a:cubicBezTo>
                  <a:cubicBezTo>
                    <a:pt x="2" y="4"/>
                    <a:pt x="5" y="0"/>
                    <a:pt x="5" y="0"/>
                  </a:cubicBezTo>
                  <a:cubicBezTo>
                    <a:pt x="5" y="0"/>
                    <a:pt x="6" y="0"/>
                    <a:pt x="5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2" name="Freeform 426">
              <a:extLst>
                <a:ext uri="{FF2B5EF4-FFF2-40B4-BE49-F238E27FC236}">
                  <a16:creationId xmlns:a16="http://schemas.microsoft.com/office/drawing/2014/main" id="{41E4AEA3-15ED-40B5-B979-A2C47966A67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9892" y="3395224"/>
              <a:ext cx="23891" cy="22299"/>
            </a:xfrm>
            <a:custGeom>
              <a:avLst/>
              <a:gdLst>
                <a:gd name="T0" fmla="*/ 4 w 5"/>
                <a:gd name="T1" fmla="*/ 0 h 5"/>
                <a:gd name="T2" fmla="*/ 0 w 5"/>
                <a:gd name="T3" fmla="*/ 4 h 5"/>
                <a:gd name="T4" fmla="*/ 4 w 5"/>
                <a:gd name="T5" fmla="*/ 0 h 5"/>
                <a:gd name="T6" fmla="*/ 4 w 5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4" y="0"/>
                  </a:moveTo>
                  <a:cubicBezTo>
                    <a:pt x="4" y="0"/>
                    <a:pt x="0" y="4"/>
                    <a:pt x="0" y="4"/>
                  </a:cubicBezTo>
                  <a:cubicBezTo>
                    <a:pt x="2" y="5"/>
                    <a:pt x="4" y="0"/>
                    <a:pt x="4" y="0"/>
                  </a:cubicBezTo>
                  <a:cubicBezTo>
                    <a:pt x="4" y="0"/>
                    <a:pt x="5" y="0"/>
                    <a:pt x="4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3" name="Freeform 427">
              <a:extLst>
                <a:ext uri="{FF2B5EF4-FFF2-40B4-BE49-F238E27FC236}">
                  <a16:creationId xmlns:a16="http://schemas.microsoft.com/office/drawing/2014/main" id="{AF7A65B9-9322-4D4E-B6B0-1E1EDD1BF7C3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5113" y="3427079"/>
              <a:ext cx="4778" cy="4778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0"/>
                    <a:pt x="0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4" name="Freeform 428">
              <a:extLst>
                <a:ext uri="{FF2B5EF4-FFF2-40B4-BE49-F238E27FC236}">
                  <a16:creationId xmlns:a16="http://schemas.microsoft.com/office/drawing/2014/main" id="{55ED45CC-F064-4F70-B33E-BFD2927BDC9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01222" y="3407966"/>
              <a:ext cx="23891" cy="19114"/>
            </a:xfrm>
            <a:custGeom>
              <a:avLst/>
              <a:gdLst>
                <a:gd name="T0" fmla="*/ 4 w 5"/>
                <a:gd name="T1" fmla="*/ 1 h 4"/>
                <a:gd name="T2" fmla="*/ 0 w 5"/>
                <a:gd name="T3" fmla="*/ 4 h 4"/>
                <a:gd name="T4" fmla="*/ 4 w 5"/>
                <a:gd name="T5" fmla="*/ 1 h 4"/>
                <a:gd name="T6" fmla="*/ 4 w 5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4" y="1"/>
                  </a:moveTo>
                  <a:cubicBezTo>
                    <a:pt x="2" y="2"/>
                    <a:pt x="0" y="3"/>
                    <a:pt x="0" y="4"/>
                  </a:cubicBezTo>
                  <a:cubicBezTo>
                    <a:pt x="0" y="4"/>
                    <a:pt x="4" y="1"/>
                    <a:pt x="4" y="1"/>
                  </a:cubicBezTo>
                  <a:cubicBezTo>
                    <a:pt x="3" y="1"/>
                    <a:pt x="5" y="0"/>
                    <a:pt x="4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5" name="Freeform 429">
              <a:extLst>
                <a:ext uri="{FF2B5EF4-FFF2-40B4-BE49-F238E27FC236}">
                  <a16:creationId xmlns:a16="http://schemas.microsoft.com/office/drawing/2014/main" id="{5E7E0A4F-65E9-42ED-B6C5-57236ACF87ED}"/>
                </a:ext>
              </a:extLst>
            </p:cNvPr>
            <p:cNvSpPr>
              <a:spLocks/>
            </p:cNvSpPr>
            <p:nvPr/>
          </p:nvSpPr>
          <p:spPr bwMode="auto">
            <a:xfrm>
              <a:off x="9029202" y="3581578"/>
              <a:ext cx="9557" cy="14335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3 h 3"/>
                <a:gd name="T4" fmla="*/ 1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cubicBezTo>
                    <a:pt x="1" y="0"/>
                    <a:pt x="0" y="3"/>
                    <a:pt x="1" y="3"/>
                  </a:cubicBezTo>
                  <a:cubicBezTo>
                    <a:pt x="2" y="3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grpSp>
          <p:nvGrpSpPr>
            <p:cNvPr id="316" name="Group 315">
              <a:extLst>
                <a:ext uri="{FF2B5EF4-FFF2-40B4-BE49-F238E27FC236}">
                  <a16:creationId xmlns:a16="http://schemas.microsoft.com/office/drawing/2014/main" id="{8A7C2345-4DC3-4ED0-B613-A6B2238129AF}"/>
                </a:ext>
              </a:extLst>
            </p:cNvPr>
            <p:cNvGrpSpPr/>
            <p:nvPr/>
          </p:nvGrpSpPr>
          <p:grpSpPr>
            <a:xfrm>
              <a:off x="8857184" y="3380889"/>
              <a:ext cx="348815" cy="331297"/>
              <a:chOff x="5961121" y="2686387"/>
              <a:chExt cx="288233" cy="273757"/>
            </a:xfrm>
            <a:grpFill/>
          </p:grpSpPr>
          <p:sp>
            <p:nvSpPr>
              <p:cNvPr id="578" name="Freeform 430">
                <a:extLst>
                  <a:ext uri="{FF2B5EF4-FFF2-40B4-BE49-F238E27FC236}">
                    <a16:creationId xmlns:a16="http://schemas.microsoft.com/office/drawing/2014/main" id="{68D3378F-A428-492C-A9D8-ABB7232D04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0902" y="2686387"/>
                <a:ext cx="118452" cy="100026"/>
              </a:xfrm>
              <a:custGeom>
                <a:avLst/>
                <a:gdLst>
                  <a:gd name="T0" fmla="*/ 28 w 31"/>
                  <a:gd name="T1" fmla="*/ 10 h 26"/>
                  <a:gd name="T2" fmla="*/ 29 w 31"/>
                  <a:gd name="T3" fmla="*/ 7 h 26"/>
                  <a:gd name="T4" fmla="*/ 27 w 31"/>
                  <a:gd name="T5" fmla="*/ 10 h 26"/>
                  <a:gd name="T6" fmla="*/ 20 w 31"/>
                  <a:gd name="T7" fmla="*/ 8 h 26"/>
                  <a:gd name="T8" fmla="*/ 11 w 31"/>
                  <a:gd name="T9" fmla="*/ 1 h 26"/>
                  <a:gd name="T10" fmla="*/ 11 w 31"/>
                  <a:gd name="T11" fmla="*/ 5 h 26"/>
                  <a:gd name="T12" fmla="*/ 9 w 31"/>
                  <a:gd name="T13" fmla="*/ 11 h 26"/>
                  <a:gd name="T14" fmla="*/ 7 w 31"/>
                  <a:gd name="T15" fmla="*/ 14 h 26"/>
                  <a:gd name="T16" fmla="*/ 4 w 31"/>
                  <a:gd name="T17" fmla="*/ 14 h 26"/>
                  <a:gd name="T18" fmla="*/ 5 w 31"/>
                  <a:gd name="T19" fmla="*/ 16 h 26"/>
                  <a:gd name="T20" fmla="*/ 1 w 31"/>
                  <a:gd name="T21" fmla="*/ 18 h 26"/>
                  <a:gd name="T22" fmla="*/ 2 w 31"/>
                  <a:gd name="T23" fmla="*/ 23 h 26"/>
                  <a:gd name="T24" fmla="*/ 4 w 31"/>
                  <a:gd name="T25" fmla="*/ 25 h 26"/>
                  <a:gd name="T26" fmla="*/ 6 w 31"/>
                  <a:gd name="T27" fmla="*/ 23 h 26"/>
                  <a:gd name="T28" fmla="*/ 7 w 31"/>
                  <a:gd name="T29" fmla="*/ 23 h 26"/>
                  <a:gd name="T30" fmla="*/ 4 w 31"/>
                  <a:gd name="T31" fmla="*/ 20 h 26"/>
                  <a:gd name="T32" fmla="*/ 7 w 31"/>
                  <a:gd name="T33" fmla="*/ 19 h 26"/>
                  <a:gd name="T34" fmla="*/ 12 w 31"/>
                  <a:gd name="T35" fmla="*/ 18 h 26"/>
                  <a:gd name="T36" fmla="*/ 17 w 31"/>
                  <a:gd name="T37" fmla="*/ 21 h 26"/>
                  <a:gd name="T38" fmla="*/ 21 w 31"/>
                  <a:gd name="T39" fmla="*/ 16 h 26"/>
                  <a:gd name="T40" fmla="*/ 31 w 31"/>
                  <a:gd name="T41" fmla="*/ 14 h 26"/>
                  <a:gd name="T42" fmla="*/ 29 w 31"/>
                  <a:gd name="T43" fmla="*/ 12 h 26"/>
                  <a:gd name="T44" fmla="*/ 28 w 31"/>
                  <a:gd name="T45" fmla="*/ 10 h 26"/>
                  <a:gd name="T46" fmla="*/ 28 w 31"/>
                  <a:gd name="T47" fmla="*/ 1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1" h="26">
                    <a:moveTo>
                      <a:pt x="28" y="10"/>
                    </a:moveTo>
                    <a:cubicBezTo>
                      <a:pt x="28" y="10"/>
                      <a:pt x="29" y="8"/>
                      <a:pt x="29" y="7"/>
                    </a:cubicBezTo>
                    <a:cubicBezTo>
                      <a:pt x="29" y="8"/>
                      <a:pt x="27" y="10"/>
                      <a:pt x="27" y="10"/>
                    </a:cubicBezTo>
                    <a:cubicBezTo>
                      <a:pt x="25" y="10"/>
                      <a:pt x="21" y="9"/>
                      <a:pt x="20" y="8"/>
                    </a:cubicBezTo>
                    <a:cubicBezTo>
                      <a:pt x="17" y="7"/>
                      <a:pt x="15" y="2"/>
                      <a:pt x="11" y="1"/>
                    </a:cubicBezTo>
                    <a:cubicBezTo>
                      <a:pt x="9" y="0"/>
                      <a:pt x="10" y="4"/>
                      <a:pt x="11" y="5"/>
                    </a:cubicBezTo>
                    <a:cubicBezTo>
                      <a:pt x="11" y="7"/>
                      <a:pt x="10" y="9"/>
                      <a:pt x="9" y="11"/>
                    </a:cubicBezTo>
                    <a:cubicBezTo>
                      <a:pt x="8" y="12"/>
                      <a:pt x="10" y="15"/>
                      <a:pt x="7" y="14"/>
                    </a:cubicBezTo>
                    <a:cubicBezTo>
                      <a:pt x="7" y="14"/>
                      <a:pt x="5" y="13"/>
                      <a:pt x="4" y="14"/>
                    </a:cubicBezTo>
                    <a:cubicBezTo>
                      <a:pt x="4" y="15"/>
                      <a:pt x="5" y="16"/>
                      <a:pt x="5" y="16"/>
                    </a:cubicBezTo>
                    <a:cubicBezTo>
                      <a:pt x="5" y="16"/>
                      <a:pt x="2" y="18"/>
                      <a:pt x="1" y="18"/>
                    </a:cubicBezTo>
                    <a:cubicBezTo>
                      <a:pt x="0" y="20"/>
                      <a:pt x="3" y="21"/>
                      <a:pt x="2" y="23"/>
                    </a:cubicBezTo>
                    <a:cubicBezTo>
                      <a:pt x="1" y="24"/>
                      <a:pt x="3" y="26"/>
                      <a:pt x="4" y="25"/>
                    </a:cubicBezTo>
                    <a:cubicBezTo>
                      <a:pt x="5" y="24"/>
                      <a:pt x="5" y="23"/>
                      <a:pt x="6" y="23"/>
                    </a:cubicBezTo>
                    <a:cubicBezTo>
                      <a:pt x="6" y="23"/>
                      <a:pt x="7" y="24"/>
                      <a:pt x="7" y="23"/>
                    </a:cubicBezTo>
                    <a:cubicBezTo>
                      <a:pt x="7" y="22"/>
                      <a:pt x="5" y="21"/>
                      <a:pt x="4" y="20"/>
                    </a:cubicBezTo>
                    <a:cubicBezTo>
                      <a:pt x="3" y="18"/>
                      <a:pt x="7" y="19"/>
                      <a:pt x="7" y="19"/>
                    </a:cubicBezTo>
                    <a:cubicBezTo>
                      <a:pt x="9" y="19"/>
                      <a:pt x="10" y="17"/>
                      <a:pt x="12" y="18"/>
                    </a:cubicBezTo>
                    <a:cubicBezTo>
                      <a:pt x="14" y="19"/>
                      <a:pt x="15" y="20"/>
                      <a:pt x="17" y="21"/>
                    </a:cubicBezTo>
                    <a:cubicBezTo>
                      <a:pt x="20" y="23"/>
                      <a:pt x="19" y="17"/>
                      <a:pt x="21" y="16"/>
                    </a:cubicBezTo>
                    <a:cubicBezTo>
                      <a:pt x="21" y="16"/>
                      <a:pt x="31" y="16"/>
                      <a:pt x="31" y="14"/>
                    </a:cubicBezTo>
                    <a:cubicBezTo>
                      <a:pt x="30" y="13"/>
                      <a:pt x="27" y="15"/>
                      <a:pt x="29" y="12"/>
                    </a:cubicBezTo>
                    <a:cubicBezTo>
                      <a:pt x="30" y="11"/>
                      <a:pt x="27" y="12"/>
                      <a:pt x="28" y="10"/>
                    </a:cubicBezTo>
                    <a:cubicBezTo>
                      <a:pt x="29" y="7"/>
                      <a:pt x="28" y="11"/>
                      <a:pt x="28" y="10"/>
                    </a:cubicBezTo>
                    <a:close/>
                  </a:path>
                </a:pathLst>
              </a:custGeom>
              <a:grpFill/>
              <a:ln w="4763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79" name="Freeform 431">
                <a:extLst>
                  <a:ext uri="{FF2B5EF4-FFF2-40B4-BE49-F238E27FC236}">
                    <a16:creationId xmlns:a16="http://schemas.microsoft.com/office/drawing/2014/main" id="{239B99AA-8658-4A9A-8BD4-8B1E17D34C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121" y="2778517"/>
                <a:ext cx="215847" cy="181627"/>
              </a:xfrm>
              <a:custGeom>
                <a:avLst/>
                <a:gdLst>
                  <a:gd name="T0" fmla="*/ 52 w 56"/>
                  <a:gd name="T1" fmla="*/ 1 h 47"/>
                  <a:gd name="T2" fmla="*/ 51 w 56"/>
                  <a:gd name="T3" fmla="*/ 1 h 47"/>
                  <a:gd name="T4" fmla="*/ 52 w 56"/>
                  <a:gd name="T5" fmla="*/ 3 h 47"/>
                  <a:gd name="T6" fmla="*/ 49 w 56"/>
                  <a:gd name="T7" fmla="*/ 3 h 47"/>
                  <a:gd name="T8" fmla="*/ 47 w 56"/>
                  <a:gd name="T9" fmla="*/ 5 h 47"/>
                  <a:gd name="T10" fmla="*/ 45 w 56"/>
                  <a:gd name="T11" fmla="*/ 6 h 47"/>
                  <a:gd name="T12" fmla="*/ 46 w 56"/>
                  <a:gd name="T13" fmla="*/ 7 h 47"/>
                  <a:gd name="T14" fmla="*/ 46 w 56"/>
                  <a:gd name="T15" fmla="*/ 10 h 47"/>
                  <a:gd name="T16" fmla="*/ 46 w 56"/>
                  <a:gd name="T17" fmla="*/ 13 h 47"/>
                  <a:gd name="T18" fmla="*/ 41 w 56"/>
                  <a:gd name="T19" fmla="*/ 22 h 47"/>
                  <a:gd name="T20" fmla="*/ 36 w 56"/>
                  <a:gd name="T21" fmla="*/ 27 h 47"/>
                  <a:gd name="T22" fmla="*/ 31 w 56"/>
                  <a:gd name="T23" fmla="*/ 27 h 47"/>
                  <a:gd name="T24" fmla="*/ 32 w 56"/>
                  <a:gd name="T25" fmla="*/ 24 h 47"/>
                  <a:gd name="T26" fmla="*/ 30 w 56"/>
                  <a:gd name="T27" fmla="*/ 25 h 47"/>
                  <a:gd name="T28" fmla="*/ 29 w 56"/>
                  <a:gd name="T29" fmla="*/ 27 h 47"/>
                  <a:gd name="T30" fmla="*/ 25 w 56"/>
                  <a:gd name="T31" fmla="*/ 33 h 47"/>
                  <a:gd name="T32" fmla="*/ 25 w 56"/>
                  <a:gd name="T33" fmla="*/ 34 h 47"/>
                  <a:gd name="T34" fmla="*/ 23 w 56"/>
                  <a:gd name="T35" fmla="*/ 36 h 47"/>
                  <a:gd name="T36" fmla="*/ 21 w 56"/>
                  <a:gd name="T37" fmla="*/ 35 h 47"/>
                  <a:gd name="T38" fmla="*/ 17 w 56"/>
                  <a:gd name="T39" fmla="*/ 35 h 47"/>
                  <a:gd name="T40" fmla="*/ 9 w 56"/>
                  <a:gd name="T41" fmla="*/ 36 h 47"/>
                  <a:gd name="T42" fmla="*/ 2 w 56"/>
                  <a:gd name="T43" fmla="*/ 42 h 47"/>
                  <a:gd name="T44" fmla="*/ 1 w 56"/>
                  <a:gd name="T45" fmla="*/ 44 h 47"/>
                  <a:gd name="T46" fmla="*/ 3 w 56"/>
                  <a:gd name="T47" fmla="*/ 43 h 47"/>
                  <a:gd name="T48" fmla="*/ 5 w 56"/>
                  <a:gd name="T49" fmla="*/ 44 h 47"/>
                  <a:gd name="T50" fmla="*/ 22 w 56"/>
                  <a:gd name="T51" fmla="*/ 40 h 47"/>
                  <a:gd name="T52" fmla="*/ 21 w 56"/>
                  <a:gd name="T53" fmla="*/ 43 h 47"/>
                  <a:gd name="T54" fmla="*/ 24 w 56"/>
                  <a:gd name="T55" fmla="*/ 47 h 47"/>
                  <a:gd name="T56" fmla="*/ 27 w 56"/>
                  <a:gd name="T57" fmla="*/ 44 h 47"/>
                  <a:gd name="T58" fmla="*/ 30 w 56"/>
                  <a:gd name="T59" fmla="*/ 43 h 47"/>
                  <a:gd name="T60" fmla="*/ 31 w 56"/>
                  <a:gd name="T61" fmla="*/ 40 h 47"/>
                  <a:gd name="T62" fmla="*/ 38 w 56"/>
                  <a:gd name="T63" fmla="*/ 39 h 47"/>
                  <a:gd name="T64" fmla="*/ 41 w 56"/>
                  <a:gd name="T65" fmla="*/ 40 h 47"/>
                  <a:gd name="T66" fmla="*/ 43 w 56"/>
                  <a:gd name="T67" fmla="*/ 37 h 47"/>
                  <a:gd name="T68" fmla="*/ 45 w 56"/>
                  <a:gd name="T69" fmla="*/ 35 h 47"/>
                  <a:gd name="T70" fmla="*/ 46 w 56"/>
                  <a:gd name="T71" fmla="*/ 38 h 47"/>
                  <a:gd name="T72" fmla="*/ 48 w 56"/>
                  <a:gd name="T73" fmla="*/ 37 h 47"/>
                  <a:gd name="T74" fmla="*/ 49 w 56"/>
                  <a:gd name="T75" fmla="*/ 35 h 47"/>
                  <a:gd name="T76" fmla="*/ 49 w 56"/>
                  <a:gd name="T77" fmla="*/ 32 h 47"/>
                  <a:gd name="T78" fmla="*/ 51 w 56"/>
                  <a:gd name="T79" fmla="*/ 26 h 47"/>
                  <a:gd name="T80" fmla="*/ 51 w 56"/>
                  <a:gd name="T81" fmla="*/ 19 h 47"/>
                  <a:gd name="T82" fmla="*/ 53 w 56"/>
                  <a:gd name="T83" fmla="*/ 19 h 47"/>
                  <a:gd name="T84" fmla="*/ 55 w 56"/>
                  <a:gd name="T85" fmla="*/ 17 h 47"/>
                  <a:gd name="T86" fmla="*/ 55 w 56"/>
                  <a:gd name="T87" fmla="*/ 9 h 47"/>
                  <a:gd name="T88" fmla="*/ 52 w 56"/>
                  <a:gd name="T89" fmla="*/ 1 h 47"/>
                  <a:gd name="T90" fmla="*/ 52 w 56"/>
                  <a:gd name="T91" fmla="*/ 1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56" h="47">
                    <a:moveTo>
                      <a:pt x="52" y="1"/>
                    </a:moveTo>
                    <a:cubicBezTo>
                      <a:pt x="51" y="1"/>
                      <a:pt x="51" y="0"/>
                      <a:pt x="51" y="1"/>
                    </a:cubicBezTo>
                    <a:cubicBezTo>
                      <a:pt x="49" y="2"/>
                      <a:pt x="51" y="2"/>
                      <a:pt x="52" y="3"/>
                    </a:cubicBezTo>
                    <a:cubicBezTo>
                      <a:pt x="53" y="4"/>
                      <a:pt x="50" y="5"/>
                      <a:pt x="49" y="3"/>
                    </a:cubicBezTo>
                    <a:cubicBezTo>
                      <a:pt x="48" y="1"/>
                      <a:pt x="47" y="4"/>
                      <a:pt x="47" y="5"/>
                    </a:cubicBezTo>
                    <a:cubicBezTo>
                      <a:pt x="46" y="5"/>
                      <a:pt x="45" y="6"/>
                      <a:pt x="45" y="6"/>
                    </a:cubicBezTo>
                    <a:cubicBezTo>
                      <a:pt x="45" y="8"/>
                      <a:pt x="46" y="7"/>
                      <a:pt x="46" y="7"/>
                    </a:cubicBezTo>
                    <a:cubicBezTo>
                      <a:pt x="46" y="8"/>
                      <a:pt x="46" y="9"/>
                      <a:pt x="46" y="10"/>
                    </a:cubicBezTo>
                    <a:cubicBezTo>
                      <a:pt x="46" y="11"/>
                      <a:pt x="47" y="11"/>
                      <a:pt x="46" y="13"/>
                    </a:cubicBezTo>
                    <a:cubicBezTo>
                      <a:pt x="44" y="16"/>
                      <a:pt x="43" y="19"/>
                      <a:pt x="41" y="22"/>
                    </a:cubicBezTo>
                    <a:cubicBezTo>
                      <a:pt x="40" y="23"/>
                      <a:pt x="37" y="27"/>
                      <a:pt x="36" y="27"/>
                    </a:cubicBezTo>
                    <a:cubicBezTo>
                      <a:pt x="34" y="27"/>
                      <a:pt x="32" y="28"/>
                      <a:pt x="31" y="27"/>
                    </a:cubicBezTo>
                    <a:cubicBezTo>
                      <a:pt x="30" y="26"/>
                      <a:pt x="32" y="25"/>
                      <a:pt x="32" y="24"/>
                    </a:cubicBezTo>
                    <a:cubicBezTo>
                      <a:pt x="33" y="23"/>
                      <a:pt x="30" y="25"/>
                      <a:pt x="30" y="25"/>
                    </a:cubicBezTo>
                    <a:cubicBezTo>
                      <a:pt x="29" y="26"/>
                      <a:pt x="29" y="26"/>
                      <a:pt x="29" y="27"/>
                    </a:cubicBezTo>
                    <a:cubicBezTo>
                      <a:pt x="29" y="30"/>
                      <a:pt x="26" y="31"/>
                      <a:pt x="25" y="33"/>
                    </a:cubicBezTo>
                    <a:cubicBezTo>
                      <a:pt x="25" y="33"/>
                      <a:pt x="25" y="34"/>
                      <a:pt x="25" y="34"/>
                    </a:cubicBezTo>
                    <a:cubicBezTo>
                      <a:pt x="25" y="35"/>
                      <a:pt x="23" y="36"/>
                      <a:pt x="23" y="36"/>
                    </a:cubicBezTo>
                    <a:cubicBezTo>
                      <a:pt x="22" y="36"/>
                      <a:pt x="23" y="35"/>
                      <a:pt x="21" y="35"/>
                    </a:cubicBezTo>
                    <a:cubicBezTo>
                      <a:pt x="20" y="35"/>
                      <a:pt x="19" y="35"/>
                      <a:pt x="17" y="35"/>
                    </a:cubicBezTo>
                    <a:cubicBezTo>
                      <a:pt x="14" y="36"/>
                      <a:pt x="12" y="35"/>
                      <a:pt x="9" y="36"/>
                    </a:cubicBezTo>
                    <a:cubicBezTo>
                      <a:pt x="7" y="38"/>
                      <a:pt x="4" y="40"/>
                      <a:pt x="2" y="42"/>
                    </a:cubicBezTo>
                    <a:cubicBezTo>
                      <a:pt x="0" y="42"/>
                      <a:pt x="0" y="45"/>
                      <a:pt x="1" y="44"/>
                    </a:cubicBezTo>
                    <a:cubicBezTo>
                      <a:pt x="2" y="44"/>
                      <a:pt x="2" y="43"/>
                      <a:pt x="3" y="43"/>
                    </a:cubicBezTo>
                    <a:cubicBezTo>
                      <a:pt x="4" y="44"/>
                      <a:pt x="5" y="45"/>
                      <a:pt x="5" y="44"/>
                    </a:cubicBezTo>
                    <a:cubicBezTo>
                      <a:pt x="10" y="43"/>
                      <a:pt x="17" y="39"/>
                      <a:pt x="22" y="40"/>
                    </a:cubicBezTo>
                    <a:cubicBezTo>
                      <a:pt x="23" y="41"/>
                      <a:pt x="21" y="43"/>
                      <a:pt x="21" y="43"/>
                    </a:cubicBezTo>
                    <a:cubicBezTo>
                      <a:pt x="22" y="44"/>
                      <a:pt x="23" y="47"/>
                      <a:pt x="24" y="47"/>
                    </a:cubicBezTo>
                    <a:cubicBezTo>
                      <a:pt x="25" y="46"/>
                      <a:pt x="26" y="45"/>
                      <a:pt x="27" y="44"/>
                    </a:cubicBezTo>
                    <a:cubicBezTo>
                      <a:pt x="28" y="42"/>
                      <a:pt x="28" y="43"/>
                      <a:pt x="30" y="43"/>
                    </a:cubicBezTo>
                    <a:cubicBezTo>
                      <a:pt x="29" y="43"/>
                      <a:pt x="28" y="35"/>
                      <a:pt x="31" y="40"/>
                    </a:cubicBezTo>
                    <a:cubicBezTo>
                      <a:pt x="32" y="42"/>
                      <a:pt x="37" y="40"/>
                      <a:pt x="38" y="39"/>
                    </a:cubicBezTo>
                    <a:cubicBezTo>
                      <a:pt x="40" y="36"/>
                      <a:pt x="40" y="42"/>
                      <a:pt x="41" y="40"/>
                    </a:cubicBezTo>
                    <a:cubicBezTo>
                      <a:pt x="41" y="39"/>
                      <a:pt x="42" y="37"/>
                      <a:pt x="43" y="37"/>
                    </a:cubicBezTo>
                    <a:cubicBezTo>
                      <a:pt x="44" y="36"/>
                      <a:pt x="44" y="37"/>
                      <a:pt x="45" y="35"/>
                    </a:cubicBezTo>
                    <a:cubicBezTo>
                      <a:pt x="45" y="35"/>
                      <a:pt x="45" y="39"/>
                      <a:pt x="46" y="38"/>
                    </a:cubicBezTo>
                    <a:cubicBezTo>
                      <a:pt x="46" y="38"/>
                      <a:pt x="47" y="38"/>
                      <a:pt x="48" y="37"/>
                    </a:cubicBezTo>
                    <a:cubicBezTo>
                      <a:pt x="49" y="37"/>
                      <a:pt x="48" y="36"/>
                      <a:pt x="49" y="35"/>
                    </a:cubicBezTo>
                    <a:cubicBezTo>
                      <a:pt x="51" y="34"/>
                      <a:pt x="51" y="34"/>
                      <a:pt x="49" y="32"/>
                    </a:cubicBezTo>
                    <a:cubicBezTo>
                      <a:pt x="48" y="31"/>
                      <a:pt x="51" y="28"/>
                      <a:pt x="51" y="26"/>
                    </a:cubicBezTo>
                    <a:cubicBezTo>
                      <a:pt x="52" y="24"/>
                      <a:pt x="50" y="21"/>
                      <a:pt x="51" y="19"/>
                    </a:cubicBezTo>
                    <a:cubicBezTo>
                      <a:pt x="52" y="18"/>
                      <a:pt x="52" y="19"/>
                      <a:pt x="53" y="19"/>
                    </a:cubicBezTo>
                    <a:cubicBezTo>
                      <a:pt x="54" y="19"/>
                      <a:pt x="55" y="17"/>
                      <a:pt x="55" y="17"/>
                    </a:cubicBezTo>
                    <a:cubicBezTo>
                      <a:pt x="56" y="14"/>
                      <a:pt x="56" y="11"/>
                      <a:pt x="55" y="9"/>
                    </a:cubicBezTo>
                    <a:cubicBezTo>
                      <a:pt x="55" y="8"/>
                      <a:pt x="52" y="1"/>
                      <a:pt x="52" y="1"/>
                    </a:cubicBezTo>
                    <a:cubicBezTo>
                      <a:pt x="52" y="1"/>
                      <a:pt x="52" y="1"/>
                      <a:pt x="52" y="1"/>
                    </a:cubicBezTo>
                    <a:close/>
                  </a:path>
                </a:pathLst>
              </a:custGeom>
              <a:grpFill/>
              <a:ln w="4763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sp>
          <p:nvSpPr>
            <p:cNvPr id="317" name="Freeform 432">
              <a:extLst>
                <a:ext uri="{FF2B5EF4-FFF2-40B4-BE49-F238E27FC236}">
                  <a16:creationId xmlns:a16="http://schemas.microsoft.com/office/drawing/2014/main" id="{DFC8D0AA-0617-4894-98D1-E9308785A03A}"/>
                </a:ext>
              </a:extLst>
            </p:cNvPr>
            <p:cNvSpPr>
              <a:spLocks/>
            </p:cNvSpPr>
            <p:nvPr/>
          </p:nvSpPr>
          <p:spPr bwMode="auto">
            <a:xfrm>
              <a:off x="8944785" y="3685108"/>
              <a:ext cx="9557" cy="12742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1 h 3"/>
                <a:gd name="T4" fmla="*/ 2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cubicBezTo>
                    <a:pt x="2" y="0"/>
                    <a:pt x="0" y="1"/>
                    <a:pt x="0" y="1"/>
                  </a:cubicBezTo>
                  <a:cubicBezTo>
                    <a:pt x="1" y="3"/>
                    <a:pt x="2" y="1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8" name="Freeform 433">
              <a:extLst>
                <a:ext uri="{FF2B5EF4-FFF2-40B4-BE49-F238E27FC236}">
                  <a16:creationId xmlns:a16="http://schemas.microsoft.com/office/drawing/2014/main" id="{6530791A-5586-46E3-8EF0-296557C98FC0}"/>
                </a:ext>
              </a:extLst>
            </p:cNvPr>
            <p:cNvSpPr>
              <a:spLocks/>
            </p:cNvSpPr>
            <p:nvPr/>
          </p:nvSpPr>
          <p:spPr bwMode="auto">
            <a:xfrm>
              <a:off x="8889037" y="3685108"/>
              <a:ext cx="60525" cy="46190"/>
            </a:xfrm>
            <a:custGeom>
              <a:avLst/>
              <a:gdLst>
                <a:gd name="T0" fmla="*/ 11 w 13"/>
                <a:gd name="T1" fmla="*/ 2 h 10"/>
                <a:gd name="T2" fmla="*/ 7 w 13"/>
                <a:gd name="T3" fmla="*/ 2 h 10"/>
                <a:gd name="T4" fmla="*/ 5 w 13"/>
                <a:gd name="T5" fmla="*/ 3 h 10"/>
                <a:gd name="T6" fmla="*/ 3 w 13"/>
                <a:gd name="T7" fmla="*/ 4 h 10"/>
                <a:gd name="T8" fmla="*/ 0 w 13"/>
                <a:gd name="T9" fmla="*/ 6 h 10"/>
                <a:gd name="T10" fmla="*/ 3 w 13"/>
                <a:gd name="T11" fmla="*/ 9 h 10"/>
                <a:gd name="T12" fmla="*/ 6 w 13"/>
                <a:gd name="T13" fmla="*/ 6 h 10"/>
                <a:gd name="T14" fmla="*/ 10 w 13"/>
                <a:gd name="T15" fmla="*/ 6 h 10"/>
                <a:gd name="T16" fmla="*/ 11 w 13"/>
                <a:gd name="T17" fmla="*/ 2 h 10"/>
                <a:gd name="T18" fmla="*/ 11 w 13"/>
                <a:gd name="T1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0">
                  <a:moveTo>
                    <a:pt x="11" y="2"/>
                  </a:moveTo>
                  <a:cubicBezTo>
                    <a:pt x="9" y="2"/>
                    <a:pt x="9" y="0"/>
                    <a:pt x="7" y="2"/>
                  </a:cubicBezTo>
                  <a:cubicBezTo>
                    <a:pt x="6" y="2"/>
                    <a:pt x="5" y="4"/>
                    <a:pt x="5" y="3"/>
                  </a:cubicBezTo>
                  <a:cubicBezTo>
                    <a:pt x="4" y="2"/>
                    <a:pt x="3" y="4"/>
                    <a:pt x="3" y="4"/>
                  </a:cubicBezTo>
                  <a:cubicBezTo>
                    <a:pt x="2" y="6"/>
                    <a:pt x="1" y="5"/>
                    <a:pt x="0" y="6"/>
                  </a:cubicBezTo>
                  <a:cubicBezTo>
                    <a:pt x="0" y="5"/>
                    <a:pt x="2" y="9"/>
                    <a:pt x="3" y="9"/>
                  </a:cubicBezTo>
                  <a:cubicBezTo>
                    <a:pt x="3" y="10"/>
                    <a:pt x="5" y="6"/>
                    <a:pt x="6" y="6"/>
                  </a:cubicBezTo>
                  <a:cubicBezTo>
                    <a:pt x="7" y="6"/>
                    <a:pt x="9" y="7"/>
                    <a:pt x="10" y="6"/>
                  </a:cubicBezTo>
                  <a:cubicBezTo>
                    <a:pt x="11" y="6"/>
                    <a:pt x="13" y="3"/>
                    <a:pt x="11" y="2"/>
                  </a:cubicBezTo>
                  <a:cubicBezTo>
                    <a:pt x="10" y="2"/>
                    <a:pt x="11" y="2"/>
                    <a:pt x="11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9" name="Freeform 434">
              <a:extLst>
                <a:ext uri="{FF2B5EF4-FFF2-40B4-BE49-F238E27FC236}">
                  <a16:creationId xmlns:a16="http://schemas.microsoft.com/office/drawing/2014/main" id="{C9C4F134-ED7E-4302-BE48-674EAEAAC412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8513" y="3702629"/>
              <a:ext cx="50968" cy="74861"/>
            </a:xfrm>
            <a:custGeom>
              <a:avLst/>
              <a:gdLst>
                <a:gd name="T0" fmla="*/ 7 w 11"/>
                <a:gd name="T1" fmla="*/ 0 h 16"/>
                <a:gd name="T2" fmla="*/ 2 w 11"/>
                <a:gd name="T3" fmla="*/ 2 h 16"/>
                <a:gd name="T4" fmla="*/ 0 w 11"/>
                <a:gd name="T5" fmla="*/ 6 h 16"/>
                <a:gd name="T6" fmla="*/ 2 w 11"/>
                <a:gd name="T7" fmla="*/ 6 h 16"/>
                <a:gd name="T8" fmla="*/ 3 w 11"/>
                <a:gd name="T9" fmla="*/ 4 h 16"/>
                <a:gd name="T10" fmla="*/ 4 w 11"/>
                <a:gd name="T11" fmla="*/ 5 h 16"/>
                <a:gd name="T12" fmla="*/ 3 w 11"/>
                <a:gd name="T13" fmla="*/ 10 h 16"/>
                <a:gd name="T14" fmla="*/ 3 w 11"/>
                <a:gd name="T15" fmla="*/ 11 h 16"/>
                <a:gd name="T16" fmla="*/ 3 w 11"/>
                <a:gd name="T17" fmla="*/ 13 h 16"/>
                <a:gd name="T18" fmla="*/ 5 w 11"/>
                <a:gd name="T19" fmla="*/ 12 h 16"/>
                <a:gd name="T20" fmla="*/ 6 w 11"/>
                <a:gd name="T21" fmla="*/ 15 h 16"/>
                <a:gd name="T22" fmla="*/ 8 w 11"/>
                <a:gd name="T23" fmla="*/ 12 h 16"/>
                <a:gd name="T24" fmla="*/ 11 w 11"/>
                <a:gd name="T25" fmla="*/ 7 h 16"/>
                <a:gd name="T26" fmla="*/ 10 w 11"/>
                <a:gd name="T27" fmla="*/ 2 h 16"/>
                <a:gd name="T28" fmla="*/ 7 w 11"/>
                <a:gd name="T2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" h="16">
                  <a:moveTo>
                    <a:pt x="7" y="0"/>
                  </a:moveTo>
                  <a:cubicBezTo>
                    <a:pt x="5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5"/>
                    <a:pt x="3" y="5"/>
                    <a:pt x="2" y="6"/>
                  </a:cubicBezTo>
                  <a:cubicBezTo>
                    <a:pt x="3" y="5"/>
                    <a:pt x="2" y="4"/>
                    <a:pt x="3" y="4"/>
                  </a:cubicBezTo>
                  <a:cubicBezTo>
                    <a:pt x="3" y="4"/>
                    <a:pt x="4" y="4"/>
                    <a:pt x="4" y="5"/>
                  </a:cubicBezTo>
                  <a:cubicBezTo>
                    <a:pt x="4" y="7"/>
                    <a:pt x="4" y="8"/>
                    <a:pt x="3" y="10"/>
                  </a:cubicBezTo>
                  <a:cubicBezTo>
                    <a:pt x="2" y="11"/>
                    <a:pt x="3" y="11"/>
                    <a:pt x="3" y="11"/>
                  </a:cubicBezTo>
                  <a:cubicBezTo>
                    <a:pt x="3" y="12"/>
                    <a:pt x="3" y="13"/>
                    <a:pt x="3" y="13"/>
                  </a:cubicBezTo>
                  <a:cubicBezTo>
                    <a:pt x="3" y="16"/>
                    <a:pt x="5" y="12"/>
                    <a:pt x="5" y="12"/>
                  </a:cubicBezTo>
                  <a:cubicBezTo>
                    <a:pt x="5" y="12"/>
                    <a:pt x="5" y="15"/>
                    <a:pt x="6" y="15"/>
                  </a:cubicBezTo>
                  <a:cubicBezTo>
                    <a:pt x="6" y="16"/>
                    <a:pt x="8" y="13"/>
                    <a:pt x="8" y="12"/>
                  </a:cubicBezTo>
                  <a:cubicBezTo>
                    <a:pt x="10" y="10"/>
                    <a:pt x="10" y="8"/>
                    <a:pt x="11" y="7"/>
                  </a:cubicBezTo>
                  <a:cubicBezTo>
                    <a:pt x="11" y="5"/>
                    <a:pt x="10" y="4"/>
                    <a:pt x="10" y="2"/>
                  </a:cubicBezTo>
                  <a:cubicBezTo>
                    <a:pt x="10" y="0"/>
                    <a:pt x="7" y="2"/>
                    <a:pt x="7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0" name="Freeform 435">
              <a:extLst>
                <a:ext uri="{FF2B5EF4-FFF2-40B4-BE49-F238E27FC236}">
                  <a16:creationId xmlns:a16="http://schemas.microsoft.com/office/drawing/2014/main" id="{755924E6-CCA0-459B-98C1-9E1BE0E02495}"/>
                </a:ext>
              </a:extLst>
            </p:cNvPr>
            <p:cNvSpPr>
              <a:spLocks/>
            </p:cNvSpPr>
            <p:nvPr/>
          </p:nvSpPr>
          <p:spPr bwMode="auto">
            <a:xfrm>
              <a:off x="8777545" y="3885799"/>
              <a:ext cx="17521" cy="14335"/>
            </a:xfrm>
            <a:custGeom>
              <a:avLst/>
              <a:gdLst>
                <a:gd name="T0" fmla="*/ 4 w 4"/>
                <a:gd name="T1" fmla="*/ 0 h 3"/>
                <a:gd name="T2" fmla="*/ 1 w 4"/>
                <a:gd name="T3" fmla="*/ 3 h 3"/>
                <a:gd name="T4" fmla="*/ 4 w 4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4" y="0"/>
                  </a:moveTo>
                  <a:cubicBezTo>
                    <a:pt x="3" y="0"/>
                    <a:pt x="0" y="1"/>
                    <a:pt x="1" y="3"/>
                  </a:cubicBezTo>
                  <a:cubicBezTo>
                    <a:pt x="1" y="3"/>
                    <a:pt x="4" y="0"/>
                    <a:pt x="4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1" name="Freeform 436">
              <a:extLst>
                <a:ext uri="{FF2B5EF4-FFF2-40B4-BE49-F238E27FC236}">
                  <a16:creationId xmlns:a16="http://schemas.microsoft.com/office/drawing/2014/main" id="{1625410C-006B-48F2-8826-B8C12F0FB7CB}"/>
                </a:ext>
              </a:extLst>
            </p:cNvPr>
            <p:cNvSpPr>
              <a:spLocks/>
            </p:cNvSpPr>
            <p:nvPr/>
          </p:nvSpPr>
          <p:spPr bwMode="auto">
            <a:xfrm>
              <a:off x="8818956" y="3839608"/>
              <a:ext cx="9557" cy="7964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2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2" name="Freeform 437">
              <a:extLst>
                <a:ext uri="{FF2B5EF4-FFF2-40B4-BE49-F238E27FC236}">
                  <a16:creationId xmlns:a16="http://schemas.microsoft.com/office/drawing/2014/main" id="{FA876950-5A9B-48FA-9A2A-8E2F43C1E15E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3127" y="3936767"/>
              <a:ext cx="9557" cy="4778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3" name="Freeform 438">
              <a:extLst>
                <a:ext uri="{FF2B5EF4-FFF2-40B4-BE49-F238E27FC236}">
                  <a16:creationId xmlns:a16="http://schemas.microsoft.com/office/drawing/2014/main" id="{A301E879-0319-41C9-94A0-C1AE90E03FDA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3933" y="3919246"/>
              <a:ext cx="55747" cy="78046"/>
            </a:xfrm>
            <a:custGeom>
              <a:avLst/>
              <a:gdLst>
                <a:gd name="T0" fmla="*/ 8 w 12"/>
                <a:gd name="T1" fmla="*/ 1 h 17"/>
                <a:gd name="T2" fmla="*/ 0 w 12"/>
                <a:gd name="T3" fmla="*/ 8 h 17"/>
                <a:gd name="T4" fmla="*/ 1 w 12"/>
                <a:gd name="T5" fmla="*/ 14 h 17"/>
                <a:gd name="T6" fmla="*/ 3 w 12"/>
                <a:gd name="T7" fmla="*/ 17 h 17"/>
                <a:gd name="T8" fmla="*/ 8 w 12"/>
                <a:gd name="T9" fmla="*/ 1 h 17"/>
                <a:gd name="T10" fmla="*/ 8 w 12"/>
                <a:gd name="T11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7">
                  <a:moveTo>
                    <a:pt x="8" y="1"/>
                  </a:moveTo>
                  <a:cubicBezTo>
                    <a:pt x="5" y="0"/>
                    <a:pt x="1" y="6"/>
                    <a:pt x="0" y="8"/>
                  </a:cubicBezTo>
                  <a:cubicBezTo>
                    <a:pt x="0" y="10"/>
                    <a:pt x="0" y="12"/>
                    <a:pt x="1" y="14"/>
                  </a:cubicBezTo>
                  <a:cubicBezTo>
                    <a:pt x="1" y="14"/>
                    <a:pt x="3" y="17"/>
                    <a:pt x="3" y="17"/>
                  </a:cubicBezTo>
                  <a:cubicBezTo>
                    <a:pt x="4" y="15"/>
                    <a:pt x="12" y="2"/>
                    <a:pt x="8" y="1"/>
                  </a:cubicBezTo>
                  <a:cubicBezTo>
                    <a:pt x="7" y="1"/>
                    <a:pt x="9" y="1"/>
                    <a:pt x="8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4" name="Freeform 439">
              <a:extLst>
                <a:ext uri="{FF2B5EF4-FFF2-40B4-BE49-F238E27FC236}">
                  <a16:creationId xmlns:a16="http://schemas.microsoft.com/office/drawing/2014/main" id="{5CDB2D7F-6008-40A0-BE73-7302941E9C9D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8383" y="4049854"/>
              <a:ext cx="65304" cy="46190"/>
            </a:xfrm>
            <a:custGeom>
              <a:avLst/>
              <a:gdLst>
                <a:gd name="T0" fmla="*/ 13 w 14"/>
                <a:gd name="T1" fmla="*/ 1 h 10"/>
                <a:gd name="T2" fmla="*/ 9 w 14"/>
                <a:gd name="T3" fmla="*/ 0 h 10"/>
                <a:gd name="T4" fmla="*/ 4 w 14"/>
                <a:gd name="T5" fmla="*/ 2 h 10"/>
                <a:gd name="T6" fmla="*/ 4 w 14"/>
                <a:gd name="T7" fmla="*/ 9 h 10"/>
                <a:gd name="T8" fmla="*/ 11 w 14"/>
                <a:gd name="T9" fmla="*/ 6 h 10"/>
                <a:gd name="T10" fmla="*/ 13 w 14"/>
                <a:gd name="T11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10">
                  <a:moveTo>
                    <a:pt x="13" y="1"/>
                  </a:moveTo>
                  <a:cubicBezTo>
                    <a:pt x="12" y="1"/>
                    <a:pt x="11" y="0"/>
                    <a:pt x="9" y="0"/>
                  </a:cubicBezTo>
                  <a:cubicBezTo>
                    <a:pt x="7" y="0"/>
                    <a:pt x="6" y="1"/>
                    <a:pt x="4" y="2"/>
                  </a:cubicBezTo>
                  <a:cubicBezTo>
                    <a:pt x="2" y="4"/>
                    <a:pt x="0" y="7"/>
                    <a:pt x="4" y="9"/>
                  </a:cubicBezTo>
                  <a:cubicBezTo>
                    <a:pt x="6" y="10"/>
                    <a:pt x="10" y="8"/>
                    <a:pt x="11" y="6"/>
                  </a:cubicBezTo>
                  <a:cubicBezTo>
                    <a:pt x="11" y="5"/>
                    <a:pt x="14" y="1"/>
                    <a:pt x="13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5" name="Freeform 440">
              <a:extLst>
                <a:ext uri="{FF2B5EF4-FFF2-40B4-BE49-F238E27FC236}">
                  <a16:creationId xmlns:a16="http://schemas.microsoft.com/office/drawing/2014/main" id="{93D09E4A-CEFC-4477-B7C9-D79D51E0FEA8}"/>
                </a:ext>
              </a:extLst>
            </p:cNvPr>
            <p:cNvSpPr>
              <a:spLocks/>
            </p:cNvSpPr>
            <p:nvPr/>
          </p:nvSpPr>
          <p:spPr bwMode="auto">
            <a:xfrm>
              <a:off x="8594376" y="4081710"/>
              <a:ext cx="93973" cy="132200"/>
            </a:xfrm>
            <a:custGeom>
              <a:avLst/>
              <a:gdLst>
                <a:gd name="T0" fmla="*/ 12 w 20"/>
                <a:gd name="T1" fmla="*/ 2 h 28"/>
                <a:gd name="T2" fmla="*/ 9 w 20"/>
                <a:gd name="T3" fmla="*/ 2 h 28"/>
                <a:gd name="T4" fmla="*/ 4 w 20"/>
                <a:gd name="T5" fmla="*/ 3 h 28"/>
                <a:gd name="T6" fmla="*/ 3 w 20"/>
                <a:gd name="T7" fmla="*/ 11 h 28"/>
                <a:gd name="T8" fmla="*/ 3 w 20"/>
                <a:gd name="T9" fmla="*/ 13 h 28"/>
                <a:gd name="T10" fmla="*/ 0 w 20"/>
                <a:gd name="T11" fmla="*/ 13 h 28"/>
                <a:gd name="T12" fmla="*/ 3 w 20"/>
                <a:gd name="T13" fmla="*/ 22 h 28"/>
                <a:gd name="T14" fmla="*/ 5 w 20"/>
                <a:gd name="T15" fmla="*/ 20 h 28"/>
                <a:gd name="T16" fmla="*/ 7 w 20"/>
                <a:gd name="T17" fmla="*/ 22 h 28"/>
                <a:gd name="T18" fmla="*/ 4 w 20"/>
                <a:gd name="T19" fmla="*/ 23 h 28"/>
                <a:gd name="T20" fmla="*/ 8 w 20"/>
                <a:gd name="T21" fmla="*/ 26 h 28"/>
                <a:gd name="T22" fmla="*/ 11 w 20"/>
                <a:gd name="T23" fmla="*/ 25 h 28"/>
                <a:gd name="T24" fmla="*/ 15 w 20"/>
                <a:gd name="T25" fmla="*/ 28 h 28"/>
                <a:gd name="T26" fmla="*/ 14 w 20"/>
                <a:gd name="T27" fmla="*/ 25 h 28"/>
                <a:gd name="T28" fmla="*/ 17 w 20"/>
                <a:gd name="T29" fmla="*/ 24 h 28"/>
                <a:gd name="T30" fmla="*/ 10 w 20"/>
                <a:gd name="T31" fmla="*/ 22 h 28"/>
                <a:gd name="T32" fmla="*/ 9 w 20"/>
                <a:gd name="T33" fmla="*/ 16 h 28"/>
                <a:gd name="T34" fmla="*/ 12 w 20"/>
                <a:gd name="T35" fmla="*/ 12 h 28"/>
                <a:gd name="T36" fmla="*/ 13 w 20"/>
                <a:gd name="T37" fmla="*/ 7 h 28"/>
                <a:gd name="T38" fmla="*/ 12 w 20"/>
                <a:gd name="T39" fmla="*/ 2 h 28"/>
                <a:gd name="T40" fmla="*/ 12 w 20"/>
                <a:gd name="T41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" h="28">
                  <a:moveTo>
                    <a:pt x="12" y="2"/>
                  </a:moveTo>
                  <a:cubicBezTo>
                    <a:pt x="10" y="1"/>
                    <a:pt x="11" y="5"/>
                    <a:pt x="9" y="2"/>
                  </a:cubicBezTo>
                  <a:cubicBezTo>
                    <a:pt x="8" y="0"/>
                    <a:pt x="4" y="1"/>
                    <a:pt x="4" y="3"/>
                  </a:cubicBezTo>
                  <a:cubicBezTo>
                    <a:pt x="3" y="6"/>
                    <a:pt x="4" y="8"/>
                    <a:pt x="3" y="11"/>
                  </a:cubicBezTo>
                  <a:cubicBezTo>
                    <a:pt x="3" y="12"/>
                    <a:pt x="3" y="13"/>
                    <a:pt x="3" y="13"/>
                  </a:cubicBezTo>
                  <a:cubicBezTo>
                    <a:pt x="2" y="14"/>
                    <a:pt x="0" y="13"/>
                    <a:pt x="0" y="13"/>
                  </a:cubicBezTo>
                  <a:cubicBezTo>
                    <a:pt x="0" y="13"/>
                    <a:pt x="2" y="22"/>
                    <a:pt x="3" y="22"/>
                  </a:cubicBezTo>
                  <a:cubicBezTo>
                    <a:pt x="3" y="22"/>
                    <a:pt x="4" y="19"/>
                    <a:pt x="5" y="20"/>
                  </a:cubicBezTo>
                  <a:cubicBezTo>
                    <a:pt x="5" y="20"/>
                    <a:pt x="7" y="21"/>
                    <a:pt x="7" y="22"/>
                  </a:cubicBezTo>
                  <a:cubicBezTo>
                    <a:pt x="7" y="23"/>
                    <a:pt x="4" y="21"/>
                    <a:pt x="4" y="23"/>
                  </a:cubicBezTo>
                  <a:cubicBezTo>
                    <a:pt x="4" y="25"/>
                    <a:pt x="6" y="27"/>
                    <a:pt x="8" y="26"/>
                  </a:cubicBezTo>
                  <a:cubicBezTo>
                    <a:pt x="9" y="26"/>
                    <a:pt x="10" y="24"/>
                    <a:pt x="11" y="25"/>
                  </a:cubicBezTo>
                  <a:cubicBezTo>
                    <a:pt x="11" y="25"/>
                    <a:pt x="15" y="28"/>
                    <a:pt x="15" y="28"/>
                  </a:cubicBezTo>
                  <a:cubicBezTo>
                    <a:pt x="16" y="27"/>
                    <a:pt x="13" y="26"/>
                    <a:pt x="14" y="25"/>
                  </a:cubicBezTo>
                  <a:cubicBezTo>
                    <a:pt x="13" y="26"/>
                    <a:pt x="20" y="28"/>
                    <a:pt x="17" y="24"/>
                  </a:cubicBezTo>
                  <a:cubicBezTo>
                    <a:pt x="15" y="22"/>
                    <a:pt x="11" y="25"/>
                    <a:pt x="10" y="22"/>
                  </a:cubicBezTo>
                  <a:cubicBezTo>
                    <a:pt x="9" y="20"/>
                    <a:pt x="9" y="19"/>
                    <a:pt x="9" y="16"/>
                  </a:cubicBezTo>
                  <a:cubicBezTo>
                    <a:pt x="9" y="14"/>
                    <a:pt x="11" y="14"/>
                    <a:pt x="12" y="12"/>
                  </a:cubicBezTo>
                  <a:cubicBezTo>
                    <a:pt x="14" y="10"/>
                    <a:pt x="14" y="9"/>
                    <a:pt x="13" y="7"/>
                  </a:cubicBezTo>
                  <a:cubicBezTo>
                    <a:pt x="13" y="7"/>
                    <a:pt x="13" y="2"/>
                    <a:pt x="12" y="2"/>
                  </a:cubicBezTo>
                  <a:cubicBezTo>
                    <a:pt x="11" y="2"/>
                    <a:pt x="13" y="2"/>
                    <a:pt x="12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6" name="Freeform 441">
              <a:extLst>
                <a:ext uri="{FF2B5EF4-FFF2-40B4-BE49-F238E27FC236}">
                  <a16:creationId xmlns:a16="http://schemas.microsoft.com/office/drawing/2014/main" id="{D17B4F4E-96C9-4854-B9B1-509CDD8DC1A5}"/>
                </a:ext>
              </a:extLst>
            </p:cNvPr>
            <p:cNvSpPr>
              <a:spLocks/>
            </p:cNvSpPr>
            <p:nvPr/>
          </p:nvSpPr>
          <p:spPr bwMode="auto">
            <a:xfrm>
              <a:off x="8674015" y="4194796"/>
              <a:ext cx="28669" cy="36635"/>
            </a:xfrm>
            <a:custGeom>
              <a:avLst/>
              <a:gdLst>
                <a:gd name="T0" fmla="*/ 3 w 6"/>
                <a:gd name="T1" fmla="*/ 1 h 8"/>
                <a:gd name="T2" fmla="*/ 1 w 6"/>
                <a:gd name="T3" fmla="*/ 1 h 8"/>
                <a:gd name="T4" fmla="*/ 0 w 6"/>
                <a:gd name="T5" fmla="*/ 3 h 8"/>
                <a:gd name="T6" fmla="*/ 2 w 6"/>
                <a:gd name="T7" fmla="*/ 6 h 8"/>
                <a:gd name="T8" fmla="*/ 5 w 6"/>
                <a:gd name="T9" fmla="*/ 7 h 8"/>
                <a:gd name="T10" fmla="*/ 4 w 6"/>
                <a:gd name="T11" fmla="*/ 4 h 8"/>
                <a:gd name="T12" fmla="*/ 3 w 6"/>
                <a:gd name="T13" fmla="*/ 1 h 8"/>
                <a:gd name="T14" fmla="*/ 3 w 6"/>
                <a:gd name="T15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8">
                  <a:moveTo>
                    <a:pt x="3" y="1"/>
                  </a:moveTo>
                  <a:cubicBezTo>
                    <a:pt x="3" y="1"/>
                    <a:pt x="2" y="0"/>
                    <a:pt x="1" y="1"/>
                  </a:cubicBezTo>
                  <a:cubicBezTo>
                    <a:pt x="1" y="2"/>
                    <a:pt x="0" y="2"/>
                    <a:pt x="0" y="3"/>
                  </a:cubicBezTo>
                  <a:cubicBezTo>
                    <a:pt x="1" y="4"/>
                    <a:pt x="0" y="5"/>
                    <a:pt x="2" y="6"/>
                  </a:cubicBezTo>
                  <a:cubicBezTo>
                    <a:pt x="2" y="6"/>
                    <a:pt x="6" y="8"/>
                    <a:pt x="5" y="7"/>
                  </a:cubicBezTo>
                  <a:cubicBezTo>
                    <a:pt x="5" y="6"/>
                    <a:pt x="5" y="5"/>
                    <a:pt x="4" y="4"/>
                  </a:cubicBezTo>
                  <a:cubicBezTo>
                    <a:pt x="2" y="4"/>
                    <a:pt x="2" y="1"/>
                    <a:pt x="3" y="1"/>
                  </a:cubicBezTo>
                  <a:cubicBezTo>
                    <a:pt x="2" y="1"/>
                    <a:pt x="4" y="1"/>
                    <a:pt x="3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7" name="Freeform 443">
              <a:extLst>
                <a:ext uri="{FF2B5EF4-FFF2-40B4-BE49-F238E27FC236}">
                  <a16:creationId xmlns:a16="http://schemas.microsoft.com/office/drawing/2014/main" id="{127484E7-A902-4747-B19D-F77C8054E825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8710" y="4199575"/>
              <a:ext cx="28669" cy="36635"/>
            </a:xfrm>
            <a:custGeom>
              <a:avLst/>
              <a:gdLst>
                <a:gd name="T0" fmla="*/ 6 w 6"/>
                <a:gd name="T1" fmla="*/ 5 h 8"/>
                <a:gd name="T2" fmla="*/ 0 w 6"/>
                <a:gd name="T3" fmla="*/ 2 h 8"/>
                <a:gd name="T4" fmla="*/ 3 w 6"/>
                <a:gd name="T5" fmla="*/ 6 h 8"/>
                <a:gd name="T6" fmla="*/ 6 w 6"/>
                <a:gd name="T7" fmla="*/ 5 h 8"/>
                <a:gd name="T8" fmla="*/ 6 w 6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8">
                  <a:moveTo>
                    <a:pt x="6" y="5"/>
                  </a:moveTo>
                  <a:cubicBezTo>
                    <a:pt x="5" y="4"/>
                    <a:pt x="3" y="0"/>
                    <a:pt x="0" y="2"/>
                  </a:cubicBezTo>
                  <a:cubicBezTo>
                    <a:pt x="0" y="2"/>
                    <a:pt x="3" y="5"/>
                    <a:pt x="3" y="6"/>
                  </a:cubicBezTo>
                  <a:cubicBezTo>
                    <a:pt x="3" y="8"/>
                    <a:pt x="6" y="8"/>
                    <a:pt x="6" y="5"/>
                  </a:cubicBezTo>
                  <a:cubicBezTo>
                    <a:pt x="6" y="5"/>
                    <a:pt x="6" y="6"/>
                    <a:pt x="6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8" name="Freeform 444">
              <a:extLst>
                <a:ext uri="{FF2B5EF4-FFF2-40B4-BE49-F238E27FC236}">
                  <a16:creationId xmlns:a16="http://schemas.microsoft.com/office/drawing/2014/main" id="{9073EEC4-6B95-4ABF-8B59-0E591EFE14CB}"/>
                </a:ext>
              </a:extLst>
            </p:cNvPr>
            <p:cNvSpPr>
              <a:spLocks/>
            </p:cNvSpPr>
            <p:nvPr/>
          </p:nvSpPr>
          <p:spPr bwMode="auto">
            <a:xfrm>
              <a:off x="8642159" y="4236208"/>
              <a:ext cx="41412" cy="47783"/>
            </a:xfrm>
            <a:custGeom>
              <a:avLst/>
              <a:gdLst>
                <a:gd name="T0" fmla="*/ 3 w 9"/>
                <a:gd name="T1" fmla="*/ 2 h 10"/>
                <a:gd name="T2" fmla="*/ 0 w 9"/>
                <a:gd name="T3" fmla="*/ 2 h 10"/>
                <a:gd name="T4" fmla="*/ 2 w 9"/>
                <a:gd name="T5" fmla="*/ 4 h 10"/>
                <a:gd name="T6" fmla="*/ 1 w 9"/>
                <a:gd name="T7" fmla="*/ 9 h 10"/>
                <a:gd name="T8" fmla="*/ 6 w 9"/>
                <a:gd name="T9" fmla="*/ 6 h 10"/>
                <a:gd name="T10" fmla="*/ 3 w 9"/>
                <a:gd name="T11" fmla="*/ 2 h 10"/>
                <a:gd name="T12" fmla="*/ 3 w 9"/>
                <a:gd name="T13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0">
                  <a:moveTo>
                    <a:pt x="3" y="2"/>
                  </a:moveTo>
                  <a:cubicBezTo>
                    <a:pt x="2" y="1"/>
                    <a:pt x="1" y="1"/>
                    <a:pt x="0" y="2"/>
                  </a:cubicBezTo>
                  <a:cubicBezTo>
                    <a:pt x="0" y="3"/>
                    <a:pt x="2" y="3"/>
                    <a:pt x="2" y="4"/>
                  </a:cubicBezTo>
                  <a:cubicBezTo>
                    <a:pt x="3" y="5"/>
                    <a:pt x="0" y="8"/>
                    <a:pt x="1" y="9"/>
                  </a:cubicBezTo>
                  <a:cubicBezTo>
                    <a:pt x="1" y="10"/>
                    <a:pt x="5" y="6"/>
                    <a:pt x="6" y="6"/>
                  </a:cubicBezTo>
                  <a:cubicBezTo>
                    <a:pt x="9" y="6"/>
                    <a:pt x="3" y="2"/>
                    <a:pt x="3" y="2"/>
                  </a:cubicBezTo>
                  <a:cubicBezTo>
                    <a:pt x="1" y="0"/>
                    <a:pt x="3" y="2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9" name="Freeform 445">
              <a:extLst>
                <a:ext uri="{FF2B5EF4-FFF2-40B4-BE49-F238E27FC236}">
                  <a16:creationId xmlns:a16="http://schemas.microsoft.com/office/drawing/2014/main" id="{D8A8D4C4-02A9-4D91-8127-32C5DD09E851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1716" y="4264878"/>
              <a:ext cx="31856" cy="50968"/>
            </a:xfrm>
            <a:custGeom>
              <a:avLst/>
              <a:gdLst>
                <a:gd name="T0" fmla="*/ 6 w 7"/>
                <a:gd name="T1" fmla="*/ 1 h 11"/>
                <a:gd name="T2" fmla="*/ 3 w 7"/>
                <a:gd name="T3" fmla="*/ 5 h 11"/>
                <a:gd name="T4" fmla="*/ 3 w 7"/>
                <a:gd name="T5" fmla="*/ 9 h 11"/>
                <a:gd name="T6" fmla="*/ 5 w 7"/>
                <a:gd name="T7" fmla="*/ 6 h 11"/>
                <a:gd name="T8" fmla="*/ 6 w 7"/>
                <a:gd name="T9" fmla="*/ 1 h 11"/>
                <a:gd name="T10" fmla="*/ 6 w 7"/>
                <a:gd name="T1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1">
                  <a:moveTo>
                    <a:pt x="6" y="1"/>
                  </a:moveTo>
                  <a:cubicBezTo>
                    <a:pt x="3" y="1"/>
                    <a:pt x="4" y="4"/>
                    <a:pt x="3" y="5"/>
                  </a:cubicBezTo>
                  <a:cubicBezTo>
                    <a:pt x="0" y="7"/>
                    <a:pt x="1" y="7"/>
                    <a:pt x="3" y="9"/>
                  </a:cubicBezTo>
                  <a:cubicBezTo>
                    <a:pt x="6" y="11"/>
                    <a:pt x="4" y="8"/>
                    <a:pt x="5" y="6"/>
                  </a:cubicBezTo>
                  <a:cubicBezTo>
                    <a:pt x="5" y="6"/>
                    <a:pt x="7" y="0"/>
                    <a:pt x="6" y="1"/>
                  </a:cubicBezTo>
                  <a:cubicBezTo>
                    <a:pt x="5" y="1"/>
                    <a:pt x="6" y="0"/>
                    <a:pt x="6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0" name="Freeform 446">
              <a:extLst>
                <a:ext uri="{FF2B5EF4-FFF2-40B4-BE49-F238E27FC236}">
                  <a16:creationId xmlns:a16="http://schemas.microsoft.com/office/drawing/2014/main" id="{B0C46D1A-22DE-47A2-9DE1-069B859B766F}"/>
                </a:ext>
              </a:extLst>
            </p:cNvPr>
            <p:cNvSpPr>
              <a:spLocks/>
            </p:cNvSpPr>
            <p:nvPr/>
          </p:nvSpPr>
          <p:spPr bwMode="auto">
            <a:xfrm>
              <a:off x="8678791" y="4260100"/>
              <a:ext cx="19114" cy="36635"/>
            </a:xfrm>
            <a:custGeom>
              <a:avLst/>
              <a:gdLst>
                <a:gd name="T0" fmla="*/ 3 w 4"/>
                <a:gd name="T1" fmla="*/ 1 h 8"/>
                <a:gd name="T2" fmla="*/ 0 w 4"/>
                <a:gd name="T3" fmla="*/ 8 h 8"/>
                <a:gd name="T4" fmla="*/ 3 w 4"/>
                <a:gd name="T5" fmla="*/ 5 h 8"/>
                <a:gd name="T6" fmla="*/ 3 w 4"/>
                <a:gd name="T7" fmla="*/ 1 h 8"/>
                <a:gd name="T8" fmla="*/ 3 w 4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8">
                  <a:moveTo>
                    <a:pt x="3" y="1"/>
                  </a:moveTo>
                  <a:cubicBezTo>
                    <a:pt x="2" y="1"/>
                    <a:pt x="0" y="7"/>
                    <a:pt x="0" y="8"/>
                  </a:cubicBezTo>
                  <a:cubicBezTo>
                    <a:pt x="0" y="8"/>
                    <a:pt x="2" y="6"/>
                    <a:pt x="3" y="5"/>
                  </a:cubicBezTo>
                  <a:cubicBezTo>
                    <a:pt x="3" y="5"/>
                    <a:pt x="4" y="0"/>
                    <a:pt x="3" y="1"/>
                  </a:cubicBezTo>
                  <a:cubicBezTo>
                    <a:pt x="2" y="1"/>
                    <a:pt x="3" y="1"/>
                    <a:pt x="3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1" name="Freeform 447">
              <a:extLst>
                <a:ext uri="{FF2B5EF4-FFF2-40B4-BE49-F238E27FC236}">
                  <a16:creationId xmlns:a16="http://schemas.microsoft.com/office/drawing/2014/main" id="{44F3AB87-2CD2-4B4E-973F-D65A6067E76D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8349" y="4283991"/>
              <a:ext cx="28669" cy="17521"/>
            </a:xfrm>
            <a:custGeom>
              <a:avLst/>
              <a:gdLst>
                <a:gd name="T0" fmla="*/ 1 w 6"/>
                <a:gd name="T1" fmla="*/ 1 h 4"/>
                <a:gd name="T2" fmla="*/ 3 w 6"/>
                <a:gd name="T3" fmla="*/ 3 h 4"/>
                <a:gd name="T4" fmla="*/ 1 w 6"/>
                <a:gd name="T5" fmla="*/ 1 h 4"/>
                <a:gd name="T6" fmla="*/ 1 w 6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1" y="1"/>
                  </a:moveTo>
                  <a:cubicBezTo>
                    <a:pt x="0" y="3"/>
                    <a:pt x="1" y="4"/>
                    <a:pt x="3" y="3"/>
                  </a:cubicBezTo>
                  <a:cubicBezTo>
                    <a:pt x="6" y="3"/>
                    <a:pt x="2" y="0"/>
                    <a:pt x="1" y="1"/>
                  </a:cubicBezTo>
                  <a:cubicBezTo>
                    <a:pt x="1" y="2"/>
                    <a:pt x="2" y="1"/>
                    <a:pt x="1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2" name="Freeform 450">
              <a:extLst>
                <a:ext uri="{FF2B5EF4-FFF2-40B4-BE49-F238E27FC236}">
                  <a16:creationId xmlns:a16="http://schemas.microsoft.com/office/drawing/2014/main" id="{0C306C54-F51C-45DF-BCCF-B6D9C0BF2E2D}"/>
                </a:ext>
              </a:extLst>
            </p:cNvPr>
            <p:cNvSpPr>
              <a:spLocks/>
            </p:cNvSpPr>
            <p:nvPr/>
          </p:nvSpPr>
          <p:spPr bwMode="auto">
            <a:xfrm>
              <a:off x="8533850" y="4269657"/>
              <a:ext cx="55747" cy="55747"/>
            </a:xfrm>
            <a:custGeom>
              <a:avLst/>
              <a:gdLst>
                <a:gd name="T0" fmla="*/ 11 w 12"/>
                <a:gd name="T1" fmla="*/ 0 h 12"/>
                <a:gd name="T2" fmla="*/ 6 w 12"/>
                <a:gd name="T3" fmla="*/ 6 h 12"/>
                <a:gd name="T4" fmla="*/ 0 w 12"/>
                <a:gd name="T5" fmla="*/ 12 h 12"/>
                <a:gd name="T6" fmla="*/ 4 w 12"/>
                <a:gd name="T7" fmla="*/ 10 h 12"/>
                <a:gd name="T8" fmla="*/ 8 w 12"/>
                <a:gd name="T9" fmla="*/ 7 h 12"/>
                <a:gd name="T10" fmla="*/ 10 w 12"/>
                <a:gd name="T11" fmla="*/ 3 h 12"/>
                <a:gd name="T12" fmla="*/ 11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cubicBezTo>
                    <a:pt x="9" y="1"/>
                    <a:pt x="7" y="4"/>
                    <a:pt x="6" y="6"/>
                  </a:cubicBezTo>
                  <a:cubicBezTo>
                    <a:pt x="5" y="7"/>
                    <a:pt x="0" y="10"/>
                    <a:pt x="0" y="12"/>
                  </a:cubicBezTo>
                  <a:cubicBezTo>
                    <a:pt x="0" y="12"/>
                    <a:pt x="3" y="11"/>
                    <a:pt x="4" y="10"/>
                  </a:cubicBezTo>
                  <a:cubicBezTo>
                    <a:pt x="5" y="10"/>
                    <a:pt x="7" y="8"/>
                    <a:pt x="8" y="7"/>
                  </a:cubicBezTo>
                  <a:cubicBezTo>
                    <a:pt x="8" y="5"/>
                    <a:pt x="9" y="4"/>
                    <a:pt x="10" y="3"/>
                  </a:cubicBezTo>
                  <a:cubicBezTo>
                    <a:pt x="11" y="3"/>
                    <a:pt x="12" y="0"/>
                    <a:pt x="1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3" name="Freeform 451">
              <a:extLst>
                <a:ext uri="{FF2B5EF4-FFF2-40B4-BE49-F238E27FC236}">
                  <a16:creationId xmlns:a16="http://schemas.microsoft.com/office/drawing/2014/main" id="{33FF164D-A962-447F-B8F3-DE0453BEA996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7906" y="4199575"/>
              <a:ext cx="9557" cy="4778"/>
            </a:xfrm>
            <a:custGeom>
              <a:avLst/>
              <a:gdLst>
                <a:gd name="T0" fmla="*/ 0 w 2"/>
                <a:gd name="T1" fmla="*/ 1 h 1"/>
                <a:gd name="T2" fmla="*/ 1 w 2"/>
                <a:gd name="T3" fmla="*/ 0 h 1"/>
                <a:gd name="T4" fmla="*/ 0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1" y="1"/>
                    <a:pt x="2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4" name="Freeform 452">
              <a:extLst>
                <a:ext uri="{FF2B5EF4-FFF2-40B4-BE49-F238E27FC236}">
                  <a16:creationId xmlns:a16="http://schemas.microsoft.com/office/drawing/2014/main" id="{075A2301-7512-4D12-8E3E-9D7B930178F1}"/>
                </a:ext>
              </a:extLst>
            </p:cNvPr>
            <p:cNvSpPr>
              <a:spLocks/>
            </p:cNvSpPr>
            <p:nvPr/>
          </p:nvSpPr>
          <p:spPr bwMode="auto">
            <a:xfrm>
              <a:off x="8020977" y="4390707"/>
              <a:ext cx="261215" cy="272364"/>
            </a:xfrm>
            <a:custGeom>
              <a:avLst/>
              <a:gdLst>
                <a:gd name="T0" fmla="*/ 12 w 56"/>
                <a:gd name="T1" fmla="*/ 3 h 58"/>
                <a:gd name="T2" fmla="*/ 4 w 56"/>
                <a:gd name="T3" fmla="*/ 2 h 58"/>
                <a:gd name="T4" fmla="*/ 2 w 56"/>
                <a:gd name="T5" fmla="*/ 3 h 58"/>
                <a:gd name="T6" fmla="*/ 6 w 56"/>
                <a:gd name="T7" fmla="*/ 9 h 58"/>
                <a:gd name="T8" fmla="*/ 11 w 56"/>
                <a:gd name="T9" fmla="*/ 13 h 58"/>
                <a:gd name="T10" fmla="*/ 13 w 56"/>
                <a:gd name="T11" fmla="*/ 17 h 58"/>
                <a:gd name="T12" fmla="*/ 17 w 56"/>
                <a:gd name="T13" fmla="*/ 19 h 58"/>
                <a:gd name="T14" fmla="*/ 20 w 56"/>
                <a:gd name="T15" fmla="*/ 26 h 58"/>
                <a:gd name="T16" fmla="*/ 22 w 56"/>
                <a:gd name="T17" fmla="*/ 28 h 58"/>
                <a:gd name="T18" fmla="*/ 26 w 56"/>
                <a:gd name="T19" fmla="*/ 33 h 58"/>
                <a:gd name="T20" fmla="*/ 30 w 56"/>
                <a:gd name="T21" fmla="*/ 42 h 58"/>
                <a:gd name="T22" fmla="*/ 41 w 56"/>
                <a:gd name="T23" fmla="*/ 52 h 58"/>
                <a:gd name="T24" fmla="*/ 46 w 56"/>
                <a:gd name="T25" fmla="*/ 57 h 58"/>
                <a:gd name="T26" fmla="*/ 54 w 56"/>
                <a:gd name="T27" fmla="*/ 57 h 58"/>
                <a:gd name="T28" fmla="*/ 54 w 56"/>
                <a:gd name="T29" fmla="*/ 46 h 58"/>
                <a:gd name="T30" fmla="*/ 55 w 56"/>
                <a:gd name="T31" fmla="*/ 44 h 58"/>
                <a:gd name="T32" fmla="*/ 52 w 56"/>
                <a:gd name="T33" fmla="*/ 41 h 58"/>
                <a:gd name="T34" fmla="*/ 50 w 56"/>
                <a:gd name="T35" fmla="*/ 40 h 58"/>
                <a:gd name="T36" fmla="*/ 48 w 56"/>
                <a:gd name="T37" fmla="*/ 42 h 58"/>
                <a:gd name="T38" fmla="*/ 48 w 56"/>
                <a:gd name="T39" fmla="*/ 38 h 58"/>
                <a:gd name="T40" fmla="*/ 47 w 56"/>
                <a:gd name="T41" fmla="*/ 36 h 58"/>
                <a:gd name="T42" fmla="*/ 44 w 56"/>
                <a:gd name="T43" fmla="*/ 34 h 58"/>
                <a:gd name="T44" fmla="*/ 42 w 56"/>
                <a:gd name="T45" fmla="*/ 30 h 58"/>
                <a:gd name="T46" fmla="*/ 42 w 56"/>
                <a:gd name="T47" fmla="*/ 29 h 58"/>
                <a:gd name="T48" fmla="*/ 43 w 56"/>
                <a:gd name="T49" fmla="*/ 28 h 58"/>
                <a:gd name="T50" fmla="*/ 38 w 56"/>
                <a:gd name="T51" fmla="*/ 27 h 58"/>
                <a:gd name="T52" fmla="*/ 38 w 56"/>
                <a:gd name="T53" fmla="*/ 25 h 58"/>
                <a:gd name="T54" fmla="*/ 36 w 56"/>
                <a:gd name="T55" fmla="*/ 24 h 58"/>
                <a:gd name="T56" fmla="*/ 37 w 56"/>
                <a:gd name="T57" fmla="*/ 23 h 58"/>
                <a:gd name="T58" fmla="*/ 35 w 56"/>
                <a:gd name="T59" fmla="*/ 22 h 58"/>
                <a:gd name="T60" fmla="*/ 34 w 56"/>
                <a:gd name="T61" fmla="*/ 21 h 58"/>
                <a:gd name="T62" fmla="*/ 31 w 56"/>
                <a:gd name="T63" fmla="*/ 19 h 58"/>
                <a:gd name="T64" fmla="*/ 30 w 56"/>
                <a:gd name="T65" fmla="*/ 19 h 58"/>
                <a:gd name="T66" fmla="*/ 25 w 56"/>
                <a:gd name="T67" fmla="*/ 16 h 58"/>
                <a:gd name="T68" fmla="*/ 21 w 56"/>
                <a:gd name="T69" fmla="*/ 11 h 58"/>
                <a:gd name="T70" fmla="*/ 16 w 56"/>
                <a:gd name="T71" fmla="*/ 7 h 58"/>
                <a:gd name="T72" fmla="*/ 12 w 56"/>
                <a:gd name="T73" fmla="*/ 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6" h="58">
                  <a:moveTo>
                    <a:pt x="12" y="3"/>
                  </a:moveTo>
                  <a:cubicBezTo>
                    <a:pt x="9" y="3"/>
                    <a:pt x="7" y="3"/>
                    <a:pt x="4" y="2"/>
                  </a:cubicBezTo>
                  <a:cubicBezTo>
                    <a:pt x="2" y="1"/>
                    <a:pt x="0" y="0"/>
                    <a:pt x="2" y="3"/>
                  </a:cubicBezTo>
                  <a:cubicBezTo>
                    <a:pt x="3" y="5"/>
                    <a:pt x="4" y="8"/>
                    <a:pt x="6" y="9"/>
                  </a:cubicBezTo>
                  <a:cubicBezTo>
                    <a:pt x="8" y="10"/>
                    <a:pt x="10" y="11"/>
                    <a:pt x="11" y="13"/>
                  </a:cubicBezTo>
                  <a:cubicBezTo>
                    <a:pt x="12" y="14"/>
                    <a:pt x="12" y="16"/>
                    <a:pt x="13" y="17"/>
                  </a:cubicBezTo>
                  <a:cubicBezTo>
                    <a:pt x="15" y="18"/>
                    <a:pt x="16" y="18"/>
                    <a:pt x="17" y="19"/>
                  </a:cubicBezTo>
                  <a:cubicBezTo>
                    <a:pt x="19" y="21"/>
                    <a:pt x="19" y="24"/>
                    <a:pt x="20" y="26"/>
                  </a:cubicBezTo>
                  <a:cubicBezTo>
                    <a:pt x="21" y="27"/>
                    <a:pt x="22" y="28"/>
                    <a:pt x="22" y="28"/>
                  </a:cubicBezTo>
                  <a:cubicBezTo>
                    <a:pt x="24" y="30"/>
                    <a:pt x="25" y="31"/>
                    <a:pt x="26" y="33"/>
                  </a:cubicBezTo>
                  <a:cubicBezTo>
                    <a:pt x="28" y="36"/>
                    <a:pt x="28" y="39"/>
                    <a:pt x="30" y="42"/>
                  </a:cubicBezTo>
                  <a:cubicBezTo>
                    <a:pt x="34" y="45"/>
                    <a:pt x="37" y="49"/>
                    <a:pt x="41" y="52"/>
                  </a:cubicBezTo>
                  <a:cubicBezTo>
                    <a:pt x="43" y="54"/>
                    <a:pt x="44" y="55"/>
                    <a:pt x="46" y="57"/>
                  </a:cubicBezTo>
                  <a:cubicBezTo>
                    <a:pt x="47" y="57"/>
                    <a:pt x="53" y="58"/>
                    <a:pt x="54" y="57"/>
                  </a:cubicBezTo>
                  <a:cubicBezTo>
                    <a:pt x="55" y="56"/>
                    <a:pt x="53" y="48"/>
                    <a:pt x="54" y="46"/>
                  </a:cubicBezTo>
                  <a:cubicBezTo>
                    <a:pt x="54" y="45"/>
                    <a:pt x="56" y="45"/>
                    <a:pt x="55" y="44"/>
                  </a:cubicBezTo>
                  <a:cubicBezTo>
                    <a:pt x="54" y="43"/>
                    <a:pt x="53" y="42"/>
                    <a:pt x="52" y="41"/>
                  </a:cubicBezTo>
                  <a:cubicBezTo>
                    <a:pt x="52" y="41"/>
                    <a:pt x="51" y="40"/>
                    <a:pt x="50" y="40"/>
                  </a:cubicBezTo>
                  <a:cubicBezTo>
                    <a:pt x="49" y="40"/>
                    <a:pt x="49" y="42"/>
                    <a:pt x="48" y="42"/>
                  </a:cubicBezTo>
                  <a:cubicBezTo>
                    <a:pt x="49" y="42"/>
                    <a:pt x="48" y="38"/>
                    <a:pt x="48" y="38"/>
                  </a:cubicBezTo>
                  <a:cubicBezTo>
                    <a:pt x="47" y="37"/>
                    <a:pt x="47" y="37"/>
                    <a:pt x="47" y="36"/>
                  </a:cubicBezTo>
                  <a:cubicBezTo>
                    <a:pt x="47" y="35"/>
                    <a:pt x="45" y="34"/>
                    <a:pt x="44" y="34"/>
                  </a:cubicBezTo>
                  <a:cubicBezTo>
                    <a:pt x="43" y="33"/>
                    <a:pt x="41" y="32"/>
                    <a:pt x="42" y="30"/>
                  </a:cubicBezTo>
                  <a:cubicBezTo>
                    <a:pt x="42" y="30"/>
                    <a:pt x="41" y="29"/>
                    <a:pt x="42" y="29"/>
                  </a:cubicBezTo>
                  <a:cubicBezTo>
                    <a:pt x="42" y="28"/>
                    <a:pt x="43" y="29"/>
                    <a:pt x="43" y="28"/>
                  </a:cubicBezTo>
                  <a:cubicBezTo>
                    <a:pt x="44" y="26"/>
                    <a:pt x="38" y="26"/>
                    <a:pt x="38" y="27"/>
                  </a:cubicBezTo>
                  <a:cubicBezTo>
                    <a:pt x="38" y="26"/>
                    <a:pt x="42" y="25"/>
                    <a:pt x="38" y="25"/>
                  </a:cubicBezTo>
                  <a:cubicBezTo>
                    <a:pt x="37" y="25"/>
                    <a:pt x="36" y="24"/>
                    <a:pt x="36" y="24"/>
                  </a:cubicBezTo>
                  <a:cubicBezTo>
                    <a:pt x="36" y="23"/>
                    <a:pt x="37" y="23"/>
                    <a:pt x="37" y="23"/>
                  </a:cubicBezTo>
                  <a:cubicBezTo>
                    <a:pt x="37" y="22"/>
                    <a:pt x="35" y="22"/>
                    <a:pt x="35" y="22"/>
                  </a:cubicBezTo>
                  <a:cubicBezTo>
                    <a:pt x="35" y="22"/>
                    <a:pt x="36" y="21"/>
                    <a:pt x="34" y="21"/>
                  </a:cubicBezTo>
                  <a:cubicBezTo>
                    <a:pt x="33" y="20"/>
                    <a:pt x="32" y="20"/>
                    <a:pt x="31" y="19"/>
                  </a:cubicBezTo>
                  <a:cubicBezTo>
                    <a:pt x="28" y="15"/>
                    <a:pt x="30" y="19"/>
                    <a:pt x="30" y="19"/>
                  </a:cubicBezTo>
                  <a:cubicBezTo>
                    <a:pt x="29" y="19"/>
                    <a:pt x="26" y="16"/>
                    <a:pt x="25" y="16"/>
                  </a:cubicBezTo>
                  <a:cubicBezTo>
                    <a:pt x="24" y="14"/>
                    <a:pt x="23" y="12"/>
                    <a:pt x="21" y="11"/>
                  </a:cubicBezTo>
                  <a:cubicBezTo>
                    <a:pt x="19" y="10"/>
                    <a:pt x="18" y="9"/>
                    <a:pt x="16" y="7"/>
                  </a:cubicBezTo>
                  <a:cubicBezTo>
                    <a:pt x="15" y="6"/>
                    <a:pt x="14" y="3"/>
                    <a:pt x="12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5" name="Freeform 453">
              <a:extLst>
                <a:ext uri="{FF2B5EF4-FFF2-40B4-BE49-F238E27FC236}">
                  <a16:creationId xmlns:a16="http://schemas.microsoft.com/office/drawing/2014/main" id="{E5DAEC24-2F1A-48B2-B62D-F76A3E4F03F0}"/>
                </a:ext>
              </a:extLst>
            </p:cNvPr>
            <p:cNvSpPr>
              <a:spLocks/>
            </p:cNvSpPr>
            <p:nvPr/>
          </p:nvSpPr>
          <p:spPr bwMode="auto">
            <a:xfrm>
              <a:off x="8067167" y="4489461"/>
              <a:ext cx="23891" cy="23893"/>
            </a:xfrm>
            <a:custGeom>
              <a:avLst/>
              <a:gdLst>
                <a:gd name="T0" fmla="*/ 4 w 5"/>
                <a:gd name="T1" fmla="*/ 4 h 5"/>
                <a:gd name="T2" fmla="*/ 1 w 5"/>
                <a:gd name="T3" fmla="*/ 0 h 5"/>
                <a:gd name="T4" fmla="*/ 4 w 5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2" y="0"/>
                    <a:pt x="1" y="0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6" name="Freeform 454">
              <a:extLst>
                <a:ext uri="{FF2B5EF4-FFF2-40B4-BE49-F238E27FC236}">
                  <a16:creationId xmlns:a16="http://schemas.microsoft.com/office/drawing/2014/main" id="{720FEA37-0DE4-4934-83A7-84BCDB934CC0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0616" y="4545208"/>
              <a:ext cx="22299" cy="23893"/>
            </a:xfrm>
            <a:custGeom>
              <a:avLst/>
              <a:gdLst>
                <a:gd name="T0" fmla="*/ 4 w 5"/>
                <a:gd name="T1" fmla="*/ 4 h 5"/>
                <a:gd name="T2" fmla="*/ 1 w 5"/>
                <a:gd name="T3" fmla="*/ 0 h 5"/>
                <a:gd name="T4" fmla="*/ 4 w 5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2" y="0"/>
                    <a:pt x="1" y="0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7" name="Freeform 455">
              <a:extLst>
                <a:ext uri="{FF2B5EF4-FFF2-40B4-BE49-F238E27FC236}">
                  <a16:creationId xmlns:a16="http://schemas.microsoft.com/office/drawing/2014/main" id="{E8151493-6A0C-4084-94EF-2E2E90942CC8}"/>
                </a:ext>
              </a:extLst>
            </p:cNvPr>
            <p:cNvSpPr>
              <a:spLocks/>
            </p:cNvSpPr>
            <p:nvPr/>
          </p:nvSpPr>
          <p:spPr bwMode="auto">
            <a:xfrm>
              <a:off x="8258301" y="4559541"/>
              <a:ext cx="33448" cy="33448"/>
            </a:xfrm>
            <a:custGeom>
              <a:avLst/>
              <a:gdLst>
                <a:gd name="T0" fmla="*/ 7 w 7"/>
                <a:gd name="T1" fmla="*/ 7 h 7"/>
                <a:gd name="T2" fmla="*/ 5 w 7"/>
                <a:gd name="T3" fmla="*/ 3 h 7"/>
                <a:gd name="T4" fmla="*/ 0 w 7"/>
                <a:gd name="T5" fmla="*/ 1 h 7"/>
                <a:gd name="T6" fmla="*/ 1 w 7"/>
                <a:gd name="T7" fmla="*/ 3 h 7"/>
                <a:gd name="T8" fmla="*/ 3 w 7"/>
                <a:gd name="T9" fmla="*/ 5 h 7"/>
                <a:gd name="T10" fmla="*/ 7 w 7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7">
                  <a:moveTo>
                    <a:pt x="7" y="7"/>
                  </a:moveTo>
                  <a:cubicBezTo>
                    <a:pt x="7" y="5"/>
                    <a:pt x="5" y="5"/>
                    <a:pt x="5" y="3"/>
                  </a:cubicBezTo>
                  <a:cubicBezTo>
                    <a:pt x="5" y="1"/>
                    <a:pt x="2" y="0"/>
                    <a:pt x="0" y="1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3" y="3"/>
                    <a:pt x="2" y="4"/>
                    <a:pt x="3" y="5"/>
                  </a:cubicBezTo>
                  <a:cubicBezTo>
                    <a:pt x="3" y="6"/>
                    <a:pt x="7" y="7"/>
                    <a:pt x="7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8" name="Freeform 456">
              <a:extLst>
                <a:ext uri="{FF2B5EF4-FFF2-40B4-BE49-F238E27FC236}">
                  <a16:creationId xmlns:a16="http://schemas.microsoft.com/office/drawing/2014/main" id="{F6AFBE15-7E5F-4569-989B-50729BC1C1A0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0862" y="4583434"/>
              <a:ext cx="17521" cy="17521"/>
            </a:xfrm>
            <a:custGeom>
              <a:avLst/>
              <a:gdLst>
                <a:gd name="T0" fmla="*/ 2 w 4"/>
                <a:gd name="T1" fmla="*/ 3 h 4"/>
                <a:gd name="T2" fmla="*/ 2 w 4"/>
                <a:gd name="T3" fmla="*/ 0 h 4"/>
                <a:gd name="T4" fmla="*/ 2 w 4"/>
                <a:gd name="T5" fmla="*/ 3 h 4"/>
                <a:gd name="T6" fmla="*/ 2 w 4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3"/>
                  </a:moveTo>
                  <a:cubicBezTo>
                    <a:pt x="0" y="4"/>
                    <a:pt x="0" y="1"/>
                    <a:pt x="2" y="0"/>
                  </a:cubicBezTo>
                  <a:cubicBezTo>
                    <a:pt x="4" y="0"/>
                    <a:pt x="4" y="3"/>
                    <a:pt x="2" y="3"/>
                  </a:cubicBezTo>
                  <a:cubicBezTo>
                    <a:pt x="1" y="4"/>
                    <a:pt x="3" y="3"/>
                    <a:pt x="2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9" name="Freeform 457">
              <a:extLst>
                <a:ext uri="{FF2B5EF4-FFF2-40B4-BE49-F238E27FC236}">
                  <a16:creationId xmlns:a16="http://schemas.microsoft.com/office/drawing/2014/main" id="{D7403B10-958A-4273-B634-6C6C80887B9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3078" y="4663072"/>
              <a:ext cx="215025" cy="70082"/>
            </a:xfrm>
            <a:custGeom>
              <a:avLst/>
              <a:gdLst>
                <a:gd name="T0" fmla="*/ 9 w 46"/>
                <a:gd name="T1" fmla="*/ 0 h 15"/>
                <a:gd name="T2" fmla="*/ 3 w 46"/>
                <a:gd name="T3" fmla="*/ 0 h 15"/>
                <a:gd name="T4" fmla="*/ 0 w 46"/>
                <a:gd name="T5" fmla="*/ 4 h 15"/>
                <a:gd name="T6" fmla="*/ 5 w 46"/>
                <a:gd name="T7" fmla="*/ 6 h 15"/>
                <a:gd name="T8" fmla="*/ 11 w 46"/>
                <a:gd name="T9" fmla="*/ 9 h 15"/>
                <a:gd name="T10" fmla="*/ 15 w 46"/>
                <a:gd name="T11" fmla="*/ 9 h 15"/>
                <a:gd name="T12" fmla="*/ 24 w 46"/>
                <a:gd name="T13" fmla="*/ 11 h 15"/>
                <a:gd name="T14" fmla="*/ 40 w 46"/>
                <a:gd name="T15" fmla="*/ 13 h 15"/>
                <a:gd name="T16" fmla="*/ 45 w 46"/>
                <a:gd name="T17" fmla="*/ 13 h 15"/>
                <a:gd name="T18" fmla="*/ 43 w 46"/>
                <a:gd name="T19" fmla="*/ 9 h 15"/>
                <a:gd name="T20" fmla="*/ 41 w 46"/>
                <a:gd name="T21" fmla="*/ 9 h 15"/>
                <a:gd name="T22" fmla="*/ 37 w 46"/>
                <a:gd name="T23" fmla="*/ 9 h 15"/>
                <a:gd name="T24" fmla="*/ 35 w 46"/>
                <a:gd name="T25" fmla="*/ 6 h 15"/>
                <a:gd name="T26" fmla="*/ 32 w 46"/>
                <a:gd name="T27" fmla="*/ 4 h 15"/>
                <a:gd name="T28" fmla="*/ 27 w 46"/>
                <a:gd name="T29" fmla="*/ 3 h 15"/>
                <a:gd name="T30" fmla="*/ 25 w 46"/>
                <a:gd name="T31" fmla="*/ 4 h 15"/>
                <a:gd name="T32" fmla="*/ 21 w 46"/>
                <a:gd name="T33" fmla="*/ 5 h 15"/>
                <a:gd name="T34" fmla="*/ 15 w 46"/>
                <a:gd name="T35" fmla="*/ 3 h 15"/>
                <a:gd name="T36" fmla="*/ 11 w 46"/>
                <a:gd name="T37" fmla="*/ 2 h 15"/>
                <a:gd name="T38" fmla="*/ 9 w 46"/>
                <a:gd name="T39" fmla="*/ 0 h 15"/>
                <a:gd name="T40" fmla="*/ 9 w 46"/>
                <a:gd name="T4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6" h="15">
                  <a:moveTo>
                    <a:pt x="9" y="0"/>
                  </a:moveTo>
                  <a:cubicBezTo>
                    <a:pt x="7" y="1"/>
                    <a:pt x="6" y="0"/>
                    <a:pt x="3" y="0"/>
                  </a:cubicBezTo>
                  <a:cubicBezTo>
                    <a:pt x="3" y="0"/>
                    <a:pt x="0" y="3"/>
                    <a:pt x="0" y="4"/>
                  </a:cubicBezTo>
                  <a:cubicBezTo>
                    <a:pt x="0" y="5"/>
                    <a:pt x="4" y="4"/>
                    <a:pt x="5" y="6"/>
                  </a:cubicBezTo>
                  <a:cubicBezTo>
                    <a:pt x="6" y="8"/>
                    <a:pt x="9" y="8"/>
                    <a:pt x="11" y="9"/>
                  </a:cubicBezTo>
                  <a:cubicBezTo>
                    <a:pt x="13" y="9"/>
                    <a:pt x="14" y="9"/>
                    <a:pt x="15" y="9"/>
                  </a:cubicBezTo>
                  <a:cubicBezTo>
                    <a:pt x="18" y="9"/>
                    <a:pt x="21" y="10"/>
                    <a:pt x="24" y="11"/>
                  </a:cubicBezTo>
                  <a:cubicBezTo>
                    <a:pt x="29" y="12"/>
                    <a:pt x="35" y="11"/>
                    <a:pt x="40" y="13"/>
                  </a:cubicBezTo>
                  <a:cubicBezTo>
                    <a:pt x="41" y="13"/>
                    <a:pt x="44" y="15"/>
                    <a:pt x="45" y="13"/>
                  </a:cubicBezTo>
                  <a:cubicBezTo>
                    <a:pt x="46" y="13"/>
                    <a:pt x="44" y="9"/>
                    <a:pt x="43" y="9"/>
                  </a:cubicBezTo>
                  <a:cubicBezTo>
                    <a:pt x="42" y="8"/>
                    <a:pt x="42" y="9"/>
                    <a:pt x="41" y="9"/>
                  </a:cubicBezTo>
                  <a:cubicBezTo>
                    <a:pt x="39" y="10"/>
                    <a:pt x="38" y="9"/>
                    <a:pt x="37" y="9"/>
                  </a:cubicBezTo>
                  <a:cubicBezTo>
                    <a:pt x="36" y="8"/>
                    <a:pt x="36" y="7"/>
                    <a:pt x="35" y="6"/>
                  </a:cubicBezTo>
                  <a:cubicBezTo>
                    <a:pt x="35" y="5"/>
                    <a:pt x="33" y="5"/>
                    <a:pt x="32" y="4"/>
                  </a:cubicBezTo>
                  <a:cubicBezTo>
                    <a:pt x="31" y="4"/>
                    <a:pt x="28" y="3"/>
                    <a:pt x="27" y="3"/>
                  </a:cubicBezTo>
                  <a:cubicBezTo>
                    <a:pt x="26" y="3"/>
                    <a:pt x="25" y="4"/>
                    <a:pt x="25" y="4"/>
                  </a:cubicBezTo>
                  <a:cubicBezTo>
                    <a:pt x="24" y="5"/>
                    <a:pt x="23" y="5"/>
                    <a:pt x="21" y="5"/>
                  </a:cubicBezTo>
                  <a:cubicBezTo>
                    <a:pt x="19" y="5"/>
                    <a:pt x="17" y="4"/>
                    <a:pt x="15" y="3"/>
                  </a:cubicBezTo>
                  <a:cubicBezTo>
                    <a:pt x="14" y="2"/>
                    <a:pt x="12" y="2"/>
                    <a:pt x="11" y="2"/>
                  </a:cubicBezTo>
                  <a:cubicBezTo>
                    <a:pt x="11" y="2"/>
                    <a:pt x="10" y="0"/>
                    <a:pt x="9" y="0"/>
                  </a:cubicBezTo>
                  <a:cubicBezTo>
                    <a:pt x="8" y="1"/>
                    <a:pt x="10" y="0"/>
                    <a:pt x="9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0" name="Freeform 458">
              <a:extLst>
                <a:ext uri="{FF2B5EF4-FFF2-40B4-BE49-F238E27FC236}">
                  <a16:creationId xmlns:a16="http://schemas.microsoft.com/office/drawing/2014/main" id="{9F72682C-A7B6-4929-BE6B-BF5CB9E145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2356" y="4680592"/>
              <a:ext cx="36633" cy="14335"/>
            </a:xfrm>
            <a:custGeom>
              <a:avLst/>
              <a:gdLst>
                <a:gd name="T0" fmla="*/ 3 w 8"/>
                <a:gd name="T1" fmla="*/ 3 h 3"/>
                <a:gd name="T2" fmla="*/ 8 w 8"/>
                <a:gd name="T3" fmla="*/ 1 h 3"/>
                <a:gd name="T4" fmla="*/ 3 w 8"/>
                <a:gd name="T5" fmla="*/ 3 h 3"/>
                <a:gd name="T6" fmla="*/ 3 w 8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3" y="3"/>
                  </a:moveTo>
                  <a:cubicBezTo>
                    <a:pt x="0" y="2"/>
                    <a:pt x="7" y="0"/>
                    <a:pt x="8" y="1"/>
                  </a:cubicBezTo>
                  <a:cubicBezTo>
                    <a:pt x="8" y="2"/>
                    <a:pt x="4" y="3"/>
                    <a:pt x="3" y="3"/>
                  </a:cubicBezTo>
                  <a:cubicBezTo>
                    <a:pt x="2" y="3"/>
                    <a:pt x="4" y="3"/>
                    <a:pt x="3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1" name="Freeform 459">
              <a:extLst>
                <a:ext uri="{FF2B5EF4-FFF2-40B4-BE49-F238E27FC236}">
                  <a16:creationId xmlns:a16="http://schemas.microsoft.com/office/drawing/2014/main" id="{B22B5DC6-151F-4062-B178-B610B9D3D808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3324" y="4714040"/>
              <a:ext cx="28669" cy="19114"/>
            </a:xfrm>
            <a:custGeom>
              <a:avLst/>
              <a:gdLst>
                <a:gd name="T0" fmla="*/ 3 w 6"/>
                <a:gd name="T1" fmla="*/ 0 h 4"/>
                <a:gd name="T2" fmla="*/ 1 w 6"/>
                <a:gd name="T3" fmla="*/ 1 h 4"/>
                <a:gd name="T4" fmla="*/ 3 w 6"/>
                <a:gd name="T5" fmla="*/ 4 h 4"/>
                <a:gd name="T6" fmla="*/ 3 w 6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3" y="0"/>
                  </a:moveTo>
                  <a:cubicBezTo>
                    <a:pt x="2" y="0"/>
                    <a:pt x="0" y="0"/>
                    <a:pt x="1" y="1"/>
                  </a:cubicBezTo>
                  <a:cubicBezTo>
                    <a:pt x="1" y="1"/>
                    <a:pt x="3" y="4"/>
                    <a:pt x="3" y="4"/>
                  </a:cubicBezTo>
                  <a:cubicBezTo>
                    <a:pt x="5" y="4"/>
                    <a:pt x="6" y="0"/>
                    <a:pt x="3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2" name="Freeform 460">
              <a:extLst>
                <a:ext uri="{FF2B5EF4-FFF2-40B4-BE49-F238E27FC236}">
                  <a16:creationId xmlns:a16="http://schemas.microsoft.com/office/drawing/2014/main" id="{89F12527-FAF2-4E88-86F3-DDDDF3FC43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501995" y="4718818"/>
              <a:ext cx="22299" cy="14335"/>
            </a:xfrm>
            <a:custGeom>
              <a:avLst/>
              <a:gdLst>
                <a:gd name="T0" fmla="*/ 4 w 5"/>
                <a:gd name="T1" fmla="*/ 1 h 3"/>
                <a:gd name="T2" fmla="*/ 2 w 5"/>
                <a:gd name="T3" fmla="*/ 0 h 3"/>
                <a:gd name="T4" fmla="*/ 1 w 5"/>
                <a:gd name="T5" fmla="*/ 2 h 3"/>
                <a:gd name="T6" fmla="*/ 2 w 5"/>
                <a:gd name="T7" fmla="*/ 2 h 3"/>
                <a:gd name="T8" fmla="*/ 4 w 5"/>
                <a:gd name="T9" fmla="*/ 1 h 3"/>
                <a:gd name="T10" fmla="*/ 4 w 5"/>
                <a:gd name="T11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3">
                  <a:moveTo>
                    <a:pt x="4" y="1"/>
                  </a:moveTo>
                  <a:cubicBezTo>
                    <a:pt x="4" y="1"/>
                    <a:pt x="3" y="0"/>
                    <a:pt x="2" y="0"/>
                  </a:cubicBezTo>
                  <a:cubicBezTo>
                    <a:pt x="2" y="1"/>
                    <a:pt x="0" y="2"/>
                    <a:pt x="1" y="2"/>
                  </a:cubicBezTo>
                  <a:cubicBezTo>
                    <a:pt x="1" y="2"/>
                    <a:pt x="2" y="3"/>
                    <a:pt x="2" y="2"/>
                  </a:cubicBezTo>
                  <a:cubicBezTo>
                    <a:pt x="3" y="2"/>
                    <a:pt x="5" y="2"/>
                    <a:pt x="4" y="1"/>
                  </a:cubicBezTo>
                  <a:cubicBezTo>
                    <a:pt x="4" y="1"/>
                    <a:pt x="5" y="2"/>
                    <a:pt x="4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3" name="Freeform 461">
              <a:extLst>
                <a:ext uri="{FF2B5EF4-FFF2-40B4-BE49-F238E27FC236}">
                  <a16:creationId xmlns:a16="http://schemas.microsoft.com/office/drawing/2014/main" id="{F2C518F3-BB6F-4491-B99E-6A49209A0210}"/>
                </a:ext>
              </a:extLst>
            </p:cNvPr>
            <p:cNvSpPr>
              <a:spLocks/>
            </p:cNvSpPr>
            <p:nvPr/>
          </p:nvSpPr>
          <p:spPr bwMode="auto">
            <a:xfrm>
              <a:off x="8519515" y="4718818"/>
              <a:ext cx="33448" cy="19114"/>
            </a:xfrm>
            <a:custGeom>
              <a:avLst/>
              <a:gdLst>
                <a:gd name="T0" fmla="*/ 2 w 7"/>
                <a:gd name="T1" fmla="*/ 1 h 4"/>
                <a:gd name="T2" fmla="*/ 2 w 7"/>
                <a:gd name="T3" fmla="*/ 4 h 4"/>
                <a:gd name="T4" fmla="*/ 6 w 7"/>
                <a:gd name="T5" fmla="*/ 3 h 4"/>
                <a:gd name="T6" fmla="*/ 5 w 7"/>
                <a:gd name="T7" fmla="*/ 1 h 4"/>
                <a:gd name="T8" fmla="*/ 2 w 7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2" y="1"/>
                  </a:moveTo>
                  <a:cubicBezTo>
                    <a:pt x="1" y="2"/>
                    <a:pt x="0" y="4"/>
                    <a:pt x="2" y="4"/>
                  </a:cubicBezTo>
                  <a:cubicBezTo>
                    <a:pt x="4" y="4"/>
                    <a:pt x="5" y="4"/>
                    <a:pt x="6" y="3"/>
                  </a:cubicBezTo>
                  <a:cubicBezTo>
                    <a:pt x="7" y="3"/>
                    <a:pt x="5" y="2"/>
                    <a:pt x="5" y="1"/>
                  </a:cubicBezTo>
                  <a:cubicBezTo>
                    <a:pt x="4" y="0"/>
                    <a:pt x="3" y="0"/>
                    <a:pt x="2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4" name="Freeform 462">
              <a:extLst>
                <a:ext uri="{FF2B5EF4-FFF2-40B4-BE49-F238E27FC236}">
                  <a16:creationId xmlns:a16="http://schemas.microsoft.com/office/drawing/2014/main" id="{A294A943-1568-4E62-91DB-5ADC725A24FF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3406" y="4714040"/>
              <a:ext cx="38226" cy="23893"/>
            </a:xfrm>
            <a:custGeom>
              <a:avLst/>
              <a:gdLst>
                <a:gd name="T0" fmla="*/ 1 w 8"/>
                <a:gd name="T1" fmla="*/ 0 h 5"/>
                <a:gd name="T2" fmla="*/ 0 w 8"/>
                <a:gd name="T3" fmla="*/ 1 h 5"/>
                <a:gd name="T4" fmla="*/ 2 w 8"/>
                <a:gd name="T5" fmla="*/ 2 h 5"/>
                <a:gd name="T6" fmla="*/ 2 w 8"/>
                <a:gd name="T7" fmla="*/ 3 h 5"/>
                <a:gd name="T8" fmla="*/ 7 w 8"/>
                <a:gd name="T9" fmla="*/ 4 h 5"/>
                <a:gd name="T10" fmla="*/ 7 w 8"/>
                <a:gd name="T11" fmla="*/ 1 h 5"/>
                <a:gd name="T12" fmla="*/ 1 w 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">
                  <a:moveTo>
                    <a:pt x="1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2" y="1"/>
                    <a:pt x="2" y="2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2" y="4"/>
                    <a:pt x="6" y="5"/>
                    <a:pt x="7" y="4"/>
                  </a:cubicBezTo>
                  <a:cubicBezTo>
                    <a:pt x="8" y="3"/>
                    <a:pt x="8" y="2"/>
                    <a:pt x="7" y="1"/>
                  </a:cubicBezTo>
                  <a:cubicBezTo>
                    <a:pt x="5" y="1"/>
                    <a:pt x="3" y="1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5" name="Freeform 463">
              <a:extLst>
                <a:ext uri="{FF2B5EF4-FFF2-40B4-BE49-F238E27FC236}">
                  <a16:creationId xmlns:a16="http://schemas.microsoft.com/office/drawing/2014/main" id="{8F4BD570-3831-4261-B383-64B1668F7762}"/>
                </a:ext>
              </a:extLst>
            </p:cNvPr>
            <p:cNvSpPr>
              <a:spLocks/>
            </p:cNvSpPr>
            <p:nvPr/>
          </p:nvSpPr>
          <p:spPr bwMode="auto">
            <a:xfrm>
              <a:off x="8594376" y="4718818"/>
              <a:ext cx="57340" cy="19114"/>
            </a:xfrm>
            <a:custGeom>
              <a:avLst/>
              <a:gdLst>
                <a:gd name="T0" fmla="*/ 2 w 12"/>
                <a:gd name="T1" fmla="*/ 0 h 4"/>
                <a:gd name="T2" fmla="*/ 0 w 12"/>
                <a:gd name="T3" fmla="*/ 2 h 4"/>
                <a:gd name="T4" fmla="*/ 12 w 12"/>
                <a:gd name="T5" fmla="*/ 2 h 4"/>
                <a:gd name="T6" fmla="*/ 9 w 12"/>
                <a:gd name="T7" fmla="*/ 2 h 4"/>
                <a:gd name="T8" fmla="*/ 2 w 12"/>
                <a:gd name="T9" fmla="*/ 0 h 4"/>
                <a:gd name="T10" fmla="*/ 2 w 12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4">
                  <a:moveTo>
                    <a:pt x="2" y="0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0" y="2"/>
                    <a:pt x="11" y="4"/>
                    <a:pt x="12" y="2"/>
                  </a:cubicBezTo>
                  <a:cubicBezTo>
                    <a:pt x="12" y="1"/>
                    <a:pt x="9" y="2"/>
                    <a:pt x="9" y="2"/>
                  </a:cubicBezTo>
                  <a:cubicBezTo>
                    <a:pt x="7" y="2"/>
                    <a:pt x="4" y="1"/>
                    <a:pt x="2" y="0"/>
                  </a:cubicBezTo>
                  <a:cubicBezTo>
                    <a:pt x="2" y="0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6" name="Freeform 464">
              <a:extLst>
                <a:ext uri="{FF2B5EF4-FFF2-40B4-BE49-F238E27FC236}">
                  <a16:creationId xmlns:a16="http://schemas.microsoft.com/office/drawing/2014/main" id="{24006201-520B-4AFB-89BB-88045E57D36D}"/>
                </a:ext>
              </a:extLst>
            </p:cNvPr>
            <p:cNvSpPr>
              <a:spLocks/>
            </p:cNvSpPr>
            <p:nvPr/>
          </p:nvSpPr>
          <p:spPr bwMode="auto">
            <a:xfrm>
              <a:off x="8576855" y="4745895"/>
              <a:ext cx="50968" cy="28669"/>
            </a:xfrm>
            <a:custGeom>
              <a:avLst/>
              <a:gdLst>
                <a:gd name="T0" fmla="*/ 0 w 11"/>
                <a:gd name="T1" fmla="*/ 0 h 6"/>
                <a:gd name="T2" fmla="*/ 8 w 11"/>
                <a:gd name="T3" fmla="*/ 4 h 6"/>
                <a:gd name="T4" fmla="*/ 0 w 11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6">
                  <a:moveTo>
                    <a:pt x="0" y="0"/>
                  </a:moveTo>
                  <a:cubicBezTo>
                    <a:pt x="1" y="0"/>
                    <a:pt x="7" y="6"/>
                    <a:pt x="8" y="4"/>
                  </a:cubicBezTo>
                  <a:cubicBezTo>
                    <a:pt x="11" y="1"/>
                    <a:pt x="1" y="0"/>
                    <a:pt x="0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7" name="Freeform 465">
              <a:extLst>
                <a:ext uri="{FF2B5EF4-FFF2-40B4-BE49-F238E27FC236}">
                  <a16:creationId xmlns:a16="http://schemas.microsoft.com/office/drawing/2014/main" id="{32A5CB6F-A430-45E5-9218-FD1017743263}"/>
                </a:ext>
              </a:extLst>
            </p:cNvPr>
            <p:cNvSpPr>
              <a:spLocks/>
            </p:cNvSpPr>
            <p:nvPr/>
          </p:nvSpPr>
          <p:spPr bwMode="auto">
            <a:xfrm>
              <a:off x="8739317" y="4596176"/>
              <a:ext cx="28669" cy="19114"/>
            </a:xfrm>
            <a:custGeom>
              <a:avLst/>
              <a:gdLst>
                <a:gd name="T0" fmla="*/ 3 w 6"/>
                <a:gd name="T1" fmla="*/ 3 h 4"/>
                <a:gd name="T2" fmla="*/ 4 w 6"/>
                <a:gd name="T3" fmla="*/ 0 h 4"/>
                <a:gd name="T4" fmla="*/ 3 w 6"/>
                <a:gd name="T5" fmla="*/ 3 h 4"/>
                <a:gd name="T6" fmla="*/ 3 w 6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3" y="3"/>
                  </a:moveTo>
                  <a:cubicBezTo>
                    <a:pt x="0" y="4"/>
                    <a:pt x="1" y="0"/>
                    <a:pt x="4" y="0"/>
                  </a:cubicBezTo>
                  <a:cubicBezTo>
                    <a:pt x="6" y="0"/>
                    <a:pt x="5" y="3"/>
                    <a:pt x="3" y="3"/>
                  </a:cubicBezTo>
                  <a:cubicBezTo>
                    <a:pt x="2" y="4"/>
                    <a:pt x="5" y="3"/>
                    <a:pt x="3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8" name="Freeform 466">
              <a:extLst>
                <a:ext uri="{FF2B5EF4-FFF2-40B4-BE49-F238E27FC236}">
                  <a16:creationId xmlns:a16="http://schemas.microsoft.com/office/drawing/2014/main" id="{63EC9DC8-1CBE-403F-8D58-5B8581C09A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7101" y="4592990"/>
              <a:ext cx="70082" cy="22299"/>
            </a:xfrm>
            <a:custGeom>
              <a:avLst/>
              <a:gdLst>
                <a:gd name="T0" fmla="*/ 2 w 15"/>
                <a:gd name="T1" fmla="*/ 3 h 5"/>
                <a:gd name="T2" fmla="*/ 1 w 15"/>
                <a:gd name="T3" fmla="*/ 1 h 5"/>
                <a:gd name="T4" fmla="*/ 5 w 15"/>
                <a:gd name="T5" fmla="*/ 0 h 5"/>
                <a:gd name="T6" fmla="*/ 13 w 15"/>
                <a:gd name="T7" fmla="*/ 2 h 5"/>
                <a:gd name="T8" fmla="*/ 15 w 15"/>
                <a:gd name="T9" fmla="*/ 5 h 5"/>
                <a:gd name="T10" fmla="*/ 11 w 15"/>
                <a:gd name="T11" fmla="*/ 3 h 5"/>
                <a:gd name="T12" fmla="*/ 2 w 15"/>
                <a:gd name="T13" fmla="*/ 3 h 5"/>
                <a:gd name="T14" fmla="*/ 2 w 15"/>
                <a:gd name="T1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5">
                  <a:moveTo>
                    <a:pt x="2" y="3"/>
                  </a:moveTo>
                  <a:cubicBezTo>
                    <a:pt x="1" y="3"/>
                    <a:pt x="0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8" y="0"/>
                    <a:pt x="10" y="0"/>
                    <a:pt x="13" y="2"/>
                  </a:cubicBezTo>
                  <a:cubicBezTo>
                    <a:pt x="14" y="3"/>
                    <a:pt x="15" y="4"/>
                    <a:pt x="15" y="5"/>
                  </a:cubicBezTo>
                  <a:cubicBezTo>
                    <a:pt x="14" y="5"/>
                    <a:pt x="11" y="3"/>
                    <a:pt x="11" y="3"/>
                  </a:cubicBezTo>
                  <a:cubicBezTo>
                    <a:pt x="8" y="2"/>
                    <a:pt x="5" y="3"/>
                    <a:pt x="2" y="3"/>
                  </a:cubicBezTo>
                  <a:cubicBezTo>
                    <a:pt x="1" y="3"/>
                    <a:pt x="3" y="3"/>
                    <a:pt x="2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9" name="Freeform 467">
              <a:extLst>
                <a:ext uri="{FF2B5EF4-FFF2-40B4-BE49-F238E27FC236}">
                  <a16:creationId xmlns:a16="http://schemas.microsoft.com/office/drawing/2014/main" id="{99988887-5BC9-4303-A427-5D3BE3066487}"/>
                </a:ext>
              </a:extLst>
            </p:cNvPr>
            <p:cNvSpPr>
              <a:spLocks/>
            </p:cNvSpPr>
            <p:nvPr/>
          </p:nvSpPr>
          <p:spPr bwMode="auto">
            <a:xfrm>
              <a:off x="8572076" y="4484680"/>
              <a:ext cx="149721" cy="168834"/>
            </a:xfrm>
            <a:custGeom>
              <a:avLst/>
              <a:gdLst>
                <a:gd name="T0" fmla="*/ 13 w 32"/>
                <a:gd name="T1" fmla="*/ 32 h 36"/>
                <a:gd name="T2" fmla="*/ 14 w 32"/>
                <a:gd name="T3" fmla="*/ 30 h 36"/>
                <a:gd name="T4" fmla="*/ 11 w 32"/>
                <a:gd name="T5" fmla="*/ 28 h 36"/>
                <a:gd name="T6" fmla="*/ 12 w 32"/>
                <a:gd name="T7" fmla="*/ 23 h 36"/>
                <a:gd name="T8" fmla="*/ 8 w 32"/>
                <a:gd name="T9" fmla="*/ 23 h 36"/>
                <a:gd name="T10" fmla="*/ 8 w 32"/>
                <a:gd name="T11" fmla="*/ 29 h 36"/>
                <a:gd name="T12" fmla="*/ 8 w 32"/>
                <a:gd name="T13" fmla="*/ 30 h 36"/>
                <a:gd name="T14" fmla="*/ 7 w 32"/>
                <a:gd name="T15" fmla="*/ 34 h 36"/>
                <a:gd name="T16" fmla="*/ 4 w 32"/>
                <a:gd name="T17" fmla="*/ 36 h 36"/>
                <a:gd name="T18" fmla="*/ 4 w 32"/>
                <a:gd name="T19" fmla="*/ 31 h 36"/>
                <a:gd name="T20" fmla="*/ 2 w 32"/>
                <a:gd name="T21" fmla="*/ 26 h 36"/>
                <a:gd name="T22" fmla="*/ 1 w 32"/>
                <a:gd name="T23" fmla="*/ 21 h 36"/>
                <a:gd name="T24" fmla="*/ 3 w 32"/>
                <a:gd name="T25" fmla="*/ 14 h 36"/>
                <a:gd name="T26" fmla="*/ 9 w 32"/>
                <a:gd name="T27" fmla="*/ 5 h 36"/>
                <a:gd name="T28" fmla="*/ 11 w 32"/>
                <a:gd name="T29" fmla="*/ 2 h 36"/>
                <a:gd name="T30" fmla="*/ 18 w 32"/>
                <a:gd name="T31" fmla="*/ 4 h 36"/>
                <a:gd name="T32" fmla="*/ 25 w 32"/>
                <a:gd name="T33" fmla="*/ 4 h 36"/>
                <a:gd name="T34" fmla="*/ 32 w 32"/>
                <a:gd name="T35" fmla="*/ 1 h 36"/>
                <a:gd name="T36" fmla="*/ 29 w 32"/>
                <a:gd name="T37" fmla="*/ 6 h 36"/>
                <a:gd name="T38" fmla="*/ 23 w 32"/>
                <a:gd name="T39" fmla="*/ 7 h 36"/>
                <a:gd name="T40" fmla="*/ 10 w 32"/>
                <a:gd name="T41" fmla="*/ 7 h 36"/>
                <a:gd name="T42" fmla="*/ 6 w 32"/>
                <a:gd name="T43" fmla="*/ 10 h 36"/>
                <a:gd name="T44" fmla="*/ 10 w 32"/>
                <a:gd name="T45" fmla="*/ 15 h 36"/>
                <a:gd name="T46" fmla="*/ 13 w 32"/>
                <a:gd name="T47" fmla="*/ 14 h 36"/>
                <a:gd name="T48" fmla="*/ 20 w 32"/>
                <a:gd name="T49" fmla="*/ 13 h 36"/>
                <a:gd name="T50" fmla="*/ 17 w 32"/>
                <a:gd name="T51" fmla="*/ 16 h 36"/>
                <a:gd name="T52" fmla="*/ 13 w 32"/>
                <a:gd name="T53" fmla="*/ 17 h 36"/>
                <a:gd name="T54" fmla="*/ 14 w 32"/>
                <a:gd name="T55" fmla="*/ 20 h 36"/>
                <a:gd name="T56" fmla="*/ 18 w 32"/>
                <a:gd name="T57" fmla="*/ 25 h 36"/>
                <a:gd name="T58" fmla="*/ 19 w 32"/>
                <a:gd name="T59" fmla="*/ 28 h 36"/>
                <a:gd name="T60" fmla="*/ 22 w 32"/>
                <a:gd name="T61" fmla="*/ 30 h 36"/>
                <a:gd name="T62" fmla="*/ 13 w 32"/>
                <a:gd name="T63" fmla="*/ 32 h 36"/>
                <a:gd name="T64" fmla="*/ 13 w 32"/>
                <a:gd name="T65" fmla="*/ 3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" h="36">
                  <a:moveTo>
                    <a:pt x="13" y="32"/>
                  </a:moveTo>
                  <a:cubicBezTo>
                    <a:pt x="13" y="31"/>
                    <a:pt x="14" y="31"/>
                    <a:pt x="14" y="30"/>
                  </a:cubicBezTo>
                  <a:cubicBezTo>
                    <a:pt x="14" y="29"/>
                    <a:pt x="12" y="28"/>
                    <a:pt x="11" y="28"/>
                  </a:cubicBezTo>
                  <a:cubicBezTo>
                    <a:pt x="10" y="26"/>
                    <a:pt x="12" y="25"/>
                    <a:pt x="12" y="23"/>
                  </a:cubicBezTo>
                  <a:cubicBezTo>
                    <a:pt x="12" y="22"/>
                    <a:pt x="8" y="22"/>
                    <a:pt x="8" y="23"/>
                  </a:cubicBezTo>
                  <a:cubicBezTo>
                    <a:pt x="7" y="25"/>
                    <a:pt x="8" y="27"/>
                    <a:pt x="8" y="29"/>
                  </a:cubicBezTo>
                  <a:cubicBezTo>
                    <a:pt x="7" y="29"/>
                    <a:pt x="8" y="30"/>
                    <a:pt x="8" y="30"/>
                  </a:cubicBezTo>
                  <a:cubicBezTo>
                    <a:pt x="8" y="32"/>
                    <a:pt x="7" y="33"/>
                    <a:pt x="7" y="34"/>
                  </a:cubicBezTo>
                  <a:cubicBezTo>
                    <a:pt x="6" y="36"/>
                    <a:pt x="7" y="36"/>
                    <a:pt x="4" y="36"/>
                  </a:cubicBezTo>
                  <a:cubicBezTo>
                    <a:pt x="1" y="36"/>
                    <a:pt x="4" y="32"/>
                    <a:pt x="4" y="31"/>
                  </a:cubicBezTo>
                  <a:cubicBezTo>
                    <a:pt x="5" y="30"/>
                    <a:pt x="4" y="27"/>
                    <a:pt x="2" y="26"/>
                  </a:cubicBezTo>
                  <a:cubicBezTo>
                    <a:pt x="0" y="25"/>
                    <a:pt x="0" y="23"/>
                    <a:pt x="1" y="21"/>
                  </a:cubicBezTo>
                  <a:cubicBezTo>
                    <a:pt x="2" y="19"/>
                    <a:pt x="2" y="16"/>
                    <a:pt x="3" y="14"/>
                  </a:cubicBezTo>
                  <a:cubicBezTo>
                    <a:pt x="5" y="11"/>
                    <a:pt x="4" y="5"/>
                    <a:pt x="9" y="5"/>
                  </a:cubicBezTo>
                  <a:cubicBezTo>
                    <a:pt x="10" y="5"/>
                    <a:pt x="9" y="2"/>
                    <a:pt x="11" y="2"/>
                  </a:cubicBezTo>
                  <a:cubicBezTo>
                    <a:pt x="14" y="3"/>
                    <a:pt x="16" y="4"/>
                    <a:pt x="18" y="4"/>
                  </a:cubicBezTo>
                  <a:cubicBezTo>
                    <a:pt x="20" y="4"/>
                    <a:pt x="23" y="5"/>
                    <a:pt x="25" y="4"/>
                  </a:cubicBezTo>
                  <a:cubicBezTo>
                    <a:pt x="26" y="4"/>
                    <a:pt x="32" y="0"/>
                    <a:pt x="32" y="1"/>
                  </a:cubicBezTo>
                  <a:cubicBezTo>
                    <a:pt x="32" y="2"/>
                    <a:pt x="29" y="5"/>
                    <a:pt x="29" y="6"/>
                  </a:cubicBezTo>
                  <a:cubicBezTo>
                    <a:pt x="27" y="7"/>
                    <a:pt x="25" y="7"/>
                    <a:pt x="23" y="7"/>
                  </a:cubicBezTo>
                  <a:cubicBezTo>
                    <a:pt x="18" y="6"/>
                    <a:pt x="14" y="7"/>
                    <a:pt x="10" y="7"/>
                  </a:cubicBezTo>
                  <a:cubicBezTo>
                    <a:pt x="7" y="6"/>
                    <a:pt x="6" y="7"/>
                    <a:pt x="6" y="10"/>
                  </a:cubicBezTo>
                  <a:cubicBezTo>
                    <a:pt x="6" y="13"/>
                    <a:pt x="9" y="13"/>
                    <a:pt x="10" y="15"/>
                  </a:cubicBezTo>
                  <a:cubicBezTo>
                    <a:pt x="11" y="17"/>
                    <a:pt x="12" y="15"/>
                    <a:pt x="13" y="14"/>
                  </a:cubicBezTo>
                  <a:cubicBezTo>
                    <a:pt x="13" y="13"/>
                    <a:pt x="20" y="12"/>
                    <a:pt x="20" y="13"/>
                  </a:cubicBezTo>
                  <a:cubicBezTo>
                    <a:pt x="21" y="13"/>
                    <a:pt x="18" y="16"/>
                    <a:pt x="17" y="16"/>
                  </a:cubicBezTo>
                  <a:cubicBezTo>
                    <a:pt x="15" y="18"/>
                    <a:pt x="15" y="18"/>
                    <a:pt x="13" y="17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1"/>
                    <a:pt x="18" y="23"/>
                    <a:pt x="18" y="25"/>
                  </a:cubicBezTo>
                  <a:cubicBezTo>
                    <a:pt x="18" y="26"/>
                    <a:pt x="18" y="27"/>
                    <a:pt x="19" y="28"/>
                  </a:cubicBezTo>
                  <a:cubicBezTo>
                    <a:pt x="19" y="28"/>
                    <a:pt x="21" y="30"/>
                    <a:pt x="22" y="30"/>
                  </a:cubicBezTo>
                  <a:cubicBezTo>
                    <a:pt x="20" y="31"/>
                    <a:pt x="15" y="33"/>
                    <a:pt x="13" y="32"/>
                  </a:cubicBezTo>
                  <a:cubicBezTo>
                    <a:pt x="13" y="31"/>
                    <a:pt x="14" y="33"/>
                    <a:pt x="13" y="3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0" name="Freeform 468">
              <a:extLst>
                <a:ext uri="{FF2B5EF4-FFF2-40B4-BE49-F238E27FC236}">
                  <a16:creationId xmlns:a16="http://schemas.microsoft.com/office/drawing/2014/main" id="{88AAE84E-B3B9-4508-B326-241EA13C6541}"/>
                </a:ext>
              </a:extLst>
            </p:cNvPr>
            <p:cNvSpPr>
              <a:spLocks/>
            </p:cNvSpPr>
            <p:nvPr/>
          </p:nvSpPr>
          <p:spPr bwMode="auto">
            <a:xfrm>
              <a:off x="8772766" y="4475124"/>
              <a:ext cx="36633" cy="70082"/>
            </a:xfrm>
            <a:custGeom>
              <a:avLst/>
              <a:gdLst>
                <a:gd name="T0" fmla="*/ 3 w 8"/>
                <a:gd name="T1" fmla="*/ 2 h 15"/>
                <a:gd name="T2" fmla="*/ 3 w 8"/>
                <a:gd name="T3" fmla="*/ 0 h 15"/>
                <a:gd name="T4" fmla="*/ 0 w 8"/>
                <a:gd name="T5" fmla="*/ 4 h 15"/>
                <a:gd name="T6" fmla="*/ 1 w 8"/>
                <a:gd name="T7" fmla="*/ 8 h 15"/>
                <a:gd name="T8" fmla="*/ 2 w 8"/>
                <a:gd name="T9" fmla="*/ 12 h 15"/>
                <a:gd name="T10" fmla="*/ 5 w 8"/>
                <a:gd name="T11" fmla="*/ 15 h 15"/>
                <a:gd name="T12" fmla="*/ 4 w 8"/>
                <a:gd name="T13" fmla="*/ 13 h 15"/>
                <a:gd name="T14" fmla="*/ 3 w 8"/>
                <a:gd name="T15" fmla="*/ 9 h 15"/>
                <a:gd name="T16" fmla="*/ 7 w 8"/>
                <a:gd name="T17" fmla="*/ 9 h 15"/>
                <a:gd name="T18" fmla="*/ 5 w 8"/>
                <a:gd name="T19" fmla="*/ 7 h 15"/>
                <a:gd name="T20" fmla="*/ 6 w 8"/>
                <a:gd name="T21" fmla="*/ 5 h 15"/>
                <a:gd name="T22" fmla="*/ 2 w 8"/>
                <a:gd name="T23" fmla="*/ 6 h 15"/>
                <a:gd name="T24" fmla="*/ 3 w 8"/>
                <a:gd name="T25" fmla="*/ 2 h 15"/>
                <a:gd name="T26" fmla="*/ 3 w 8"/>
                <a:gd name="T27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" h="15">
                  <a:moveTo>
                    <a:pt x="3" y="2"/>
                  </a:move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0" y="3"/>
                    <a:pt x="0" y="4"/>
                  </a:cubicBezTo>
                  <a:cubicBezTo>
                    <a:pt x="0" y="5"/>
                    <a:pt x="1" y="6"/>
                    <a:pt x="1" y="8"/>
                  </a:cubicBezTo>
                  <a:cubicBezTo>
                    <a:pt x="1" y="9"/>
                    <a:pt x="1" y="11"/>
                    <a:pt x="2" y="12"/>
                  </a:cubicBezTo>
                  <a:cubicBezTo>
                    <a:pt x="2" y="12"/>
                    <a:pt x="5" y="15"/>
                    <a:pt x="5" y="15"/>
                  </a:cubicBezTo>
                  <a:cubicBezTo>
                    <a:pt x="5" y="15"/>
                    <a:pt x="4" y="13"/>
                    <a:pt x="4" y="13"/>
                  </a:cubicBezTo>
                  <a:cubicBezTo>
                    <a:pt x="3" y="12"/>
                    <a:pt x="3" y="10"/>
                    <a:pt x="3" y="9"/>
                  </a:cubicBezTo>
                  <a:cubicBezTo>
                    <a:pt x="3" y="8"/>
                    <a:pt x="7" y="9"/>
                    <a:pt x="7" y="9"/>
                  </a:cubicBezTo>
                  <a:cubicBezTo>
                    <a:pt x="8" y="9"/>
                    <a:pt x="6" y="8"/>
                    <a:pt x="5" y="7"/>
                  </a:cubicBezTo>
                  <a:cubicBezTo>
                    <a:pt x="5" y="7"/>
                    <a:pt x="6" y="6"/>
                    <a:pt x="6" y="5"/>
                  </a:cubicBezTo>
                  <a:cubicBezTo>
                    <a:pt x="7" y="1"/>
                    <a:pt x="3" y="6"/>
                    <a:pt x="2" y="6"/>
                  </a:cubicBezTo>
                  <a:cubicBezTo>
                    <a:pt x="2" y="6"/>
                    <a:pt x="4" y="3"/>
                    <a:pt x="3" y="2"/>
                  </a:cubicBezTo>
                  <a:cubicBezTo>
                    <a:pt x="3" y="1"/>
                    <a:pt x="4" y="3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1" name="Freeform 469">
              <a:extLst>
                <a:ext uri="{FF2B5EF4-FFF2-40B4-BE49-F238E27FC236}">
                  <a16:creationId xmlns:a16="http://schemas.microsoft.com/office/drawing/2014/main" id="{780014A3-0887-44DB-BBF2-FF33A3E17EE3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1880" y="4465568"/>
              <a:ext cx="12742" cy="9557"/>
            </a:xfrm>
            <a:custGeom>
              <a:avLst/>
              <a:gdLst>
                <a:gd name="T0" fmla="*/ 1 w 3"/>
                <a:gd name="T1" fmla="*/ 2 h 2"/>
                <a:gd name="T2" fmla="*/ 2 w 3"/>
                <a:gd name="T3" fmla="*/ 0 h 2"/>
                <a:gd name="T4" fmla="*/ 1 w 3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1" y="2"/>
                  </a:moveTo>
                  <a:cubicBezTo>
                    <a:pt x="0" y="2"/>
                    <a:pt x="1" y="0"/>
                    <a:pt x="2" y="0"/>
                  </a:cubicBezTo>
                  <a:cubicBezTo>
                    <a:pt x="3" y="0"/>
                    <a:pt x="2" y="2"/>
                    <a:pt x="1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2" name="Freeform 470">
              <a:extLst>
                <a:ext uri="{FF2B5EF4-FFF2-40B4-BE49-F238E27FC236}">
                  <a16:creationId xmlns:a16="http://schemas.microsoft.com/office/drawing/2014/main" id="{2CA91215-DFE9-49E2-B702-B733F22A0D43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2849" y="4526093"/>
              <a:ext cx="22299" cy="9557"/>
            </a:xfrm>
            <a:custGeom>
              <a:avLst/>
              <a:gdLst>
                <a:gd name="T0" fmla="*/ 5 w 5"/>
                <a:gd name="T1" fmla="*/ 1 h 2"/>
                <a:gd name="T2" fmla="*/ 0 w 5"/>
                <a:gd name="T3" fmla="*/ 1 h 2"/>
                <a:gd name="T4" fmla="*/ 5 w 5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2">
                  <a:moveTo>
                    <a:pt x="5" y="1"/>
                  </a:moveTo>
                  <a:cubicBezTo>
                    <a:pt x="5" y="0"/>
                    <a:pt x="0" y="0"/>
                    <a:pt x="0" y="1"/>
                  </a:cubicBezTo>
                  <a:cubicBezTo>
                    <a:pt x="0" y="1"/>
                    <a:pt x="5" y="2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3" name="Freeform 471">
              <a:extLst>
                <a:ext uri="{FF2B5EF4-FFF2-40B4-BE49-F238E27FC236}">
                  <a16:creationId xmlns:a16="http://schemas.microsoft.com/office/drawing/2014/main" id="{AA229A7E-FA12-4C4D-B528-E3B726E815B2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7628" y="4530871"/>
              <a:ext cx="87603" cy="52562"/>
            </a:xfrm>
            <a:custGeom>
              <a:avLst/>
              <a:gdLst>
                <a:gd name="T0" fmla="*/ 10 w 19"/>
                <a:gd name="T1" fmla="*/ 1 h 11"/>
                <a:gd name="T2" fmla="*/ 4 w 19"/>
                <a:gd name="T3" fmla="*/ 3 h 11"/>
                <a:gd name="T4" fmla="*/ 3 w 19"/>
                <a:gd name="T5" fmla="*/ 4 h 11"/>
                <a:gd name="T6" fmla="*/ 1 w 19"/>
                <a:gd name="T7" fmla="*/ 3 h 11"/>
                <a:gd name="T8" fmla="*/ 3 w 19"/>
                <a:gd name="T9" fmla="*/ 6 h 11"/>
                <a:gd name="T10" fmla="*/ 6 w 19"/>
                <a:gd name="T11" fmla="*/ 7 h 11"/>
                <a:gd name="T12" fmla="*/ 9 w 19"/>
                <a:gd name="T13" fmla="*/ 10 h 11"/>
                <a:gd name="T14" fmla="*/ 14 w 19"/>
                <a:gd name="T15" fmla="*/ 10 h 11"/>
                <a:gd name="T16" fmla="*/ 18 w 19"/>
                <a:gd name="T17" fmla="*/ 5 h 11"/>
                <a:gd name="T18" fmla="*/ 15 w 19"/>
                <a:gd name="T19" fmla="*/ 2 h 11"/>
                <a:gd name="T20" fmla="*/ 10 w 19"/>
                <a:gd name="T21" fmla="*/ 1 h 11"/>
                <a:gd name="T22" fmla="*/ 10 w 19"/>
                <a:gd name="T23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1">
                  <a:moveTo>
                    <a:pt x="10" y="1"/>
                  </a:moveTo>
                  <a:cubicBezTo>
                    <a:pt x="9" y="0"/>
                    <a:pt x="5" y="2"/>
                    <a:pt x="4" y="3"/>
                  </a:cubicBezTo>
                  <a:cubicBezTo>
                    <a:pt x="3" y="3"/>
                    <a:pt x="4" y="3"/>
                    <a:pt x="3" y="4"/>
                  </a:cubicBezTo>
                  <a:cubicBezTo>
                    <a:pt x="3" y="5"/>
                    <a:pt x="2" y="3"/>
                    <a:pt x="1" y="3"/>
                  </a:cubicBezTo>
                  <a:cubicBezTo>
                    <a:pt x="0" y="3"/>
                    <a:pt x="2" y="6"/>
                    <a:pt x="3" y="6"/>
                  </a:cubicBezTo>
                  <a:cubicBezTo>
                    <a:pt x="3" y="7"/>
                    <a:pt x="5" y="7"/>
                    <a:pt x="6" y="7"/>
                  </a:cubicBezTo>
                  <a:cubicBezTo>
                    <a:pt x="8" y="7"/>
                    <a:pt x="8" y="9"/>
                    <a:pt x="9" y="10"/>
                  </a:cubicBezTo>
                  <a:cubicBezTo>
                    <a:pt x="10" y="11"/>
                    <a:pt x="13" y="10"/>
                    <a:pt x="14" y="10"/>
                  </a:cubicBezTo>
                  <a:cubicBezTo>
                    <a:pt x="18" y="10"/>
                    <a:pt x="19" y="8"/>
                    <a:pt x="18" y="5"/>
                  </a:cubicBezTo>
                  <a:cubicBezTo>
                    <a:pt x="18" y="3"/>
                    <a:pt x="17" y="2"/>
                    <a:pt x="15" y="2"/>
                  </a:cubicBezTo>
                  <a:cubicBezTo>
                    <a:pt x="14" y="2"/>
                    <a:pt x="12" y="1"/>
                    <a:pt x="10" y="1"/>
                  </a:cubicBezTo>
                  <a:cubicBezTo>
                    <a:pt x="10" y="1"/>
                    <a:pt x="11" y="1"/>
                    <a:pt x="10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4" name="Freeform 472">
              <a:extLst>
                <a:ext uri="{FF2B5EF4-FFF2-40B4-BE49-F238E27FC236}">
                  <a16:creationId xmlns:a16="http://schemas.microsoft.com/office/drawing/2014/main" id="{9A42C2B4-76AA-4F65-890C-7CD09C8E854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63341" y="4620067"/>
              <a:ext cx="97159" cy="55747"/>
            </a:xfrm>
            <a:custGeom>
              <a:avLst/>
              <a:gdLst>
                <a:gd name="T0" fmla="*/ 0 w 21"/>
                <a:gd name="T1" fmla="*/ 8 h 12"/>
                <a:gd name="T2" fmla="*/ 6 w 21"/>
                <a:gd name="T3" fmla="*/ 8 h 12"/>
                <a:gd name="T4" fmla="*/ 9 w 21"/>
                <a:gd name="T5" fmla="*/ 7 h 12"/>
                <a:gd name="T6" fmla="*/ 13 w 21"/>
                <a:gd name="T7" fmla="*/ 7 h 12"/>
                <a:gd name="T8" fmla="*/ 14 w 21"/>
                <a:gd name="T9" fmla="*/ 5 h 12"/>
                <a:gd name="T10" fmla="*/ 17 w 21"/>
                <a:gd name="T11" fmla="*/ 3 h 12"/>
                <a:gd name="T12" fmla="*/ 20 w 21"/>
                <a:gd name="T13" fmla="*/ 4 h 12"/>
                <a:gd name="T14" fmla="*/ 18 w 21"/>
                <a:gd name="T15" fmla="*/ 7 h 12"/>
                <a:gd name="T16" fmla="*/ 11 w 21"/>
                <a:gd name="T17" fmla="*/ 11 h 12"/>
                <a:gd name="T18" fmla="*/ 0 w 21"/>
                <a:gd name="T19" fmla="*/ 8 h 12"/>
                <a:gd name="T20" fmla="*/ 0 w 21"/>
                <a:gd name="T21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12">
                  <a:moveTo>
                    <a:pt x="0" y="8"/>
                  </a:moveTo>
                  <a:cubicBezTo>
                    <a:pt x="1" y="7"/>
                    <a:pt x="5" y="8"/>
                    <a:pt x="6" y="8"/>
                  </a:cubicBezTo>
                  <a:cubicBezTo>
                    <a:pt x="7" y="8"/>
                    <a:pt x="8" y="6"/>
                    <a:pt x="9" y="7"/>
                  </a:cubicBezTo>
                  <a:cubicBezTo>
                    <a:pt x="10" y="8"/>
                    <a:pt x="12" y="8"/>
                    <a:pt x="13" y="7"/>
                  </a:cubicBezTo>
                  <a:cubicBezTo>
                    <a:pt x="13" y="6"/>
                    <a:pt x="14" y="5"/>
                    <a:pt x="14" y="5"/>
                  </a:cubicBezTo>
                  <a:cubicBezTo>
                    <a:pt x="15" y="5"/>
                    <a:pt x="17" y="5"/>
                    <a:pt x="17" y="3"/>
                  </a:cubicBezTo>
                  <a:cubicBezTo>
                    <a:pt x="17" y="0"/>
                    <a:pt x="21" y="2"/>
                    <a:pt x="20" y="4"/>
                  </a:cubicBezTo>
                  <a:cubicBezTo>
                    <a:pt x="19" y="5"/>
                    <a:pt x="18" y="7"/>
                    <a:pt x="18" y="7"/>
                  </a:cubicBezTo>
                  <a:cubicBezTo>
                    <a:pt x="15" y="8"/>
                    <a:pt x="14" y="10"/>
                    <a:pt x="11" y="11"/>
                  </a:cubicBezTo>
                  <a:cubicBezTo>
                    <a:pt x="9" y="12"/>
                    <a:pt x="0" y="11"/>
                    <a:pt x="0" y="8"/>
                  </a:cubicBezTo>
                  <a:cubicBezTo>
                    <a:pt x="0" y="7"/>
                    <a:pt x="0" y="10"/>
                    <a:pt x="0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5" name="Freeform 473">
              <a:extLst>
                <a:ext uri="{FF2B5EF4-FFF2-40B4-BE49-F238E27FC236}">
                  <a16:creationId xmlns:a16="http://schemas.microsoft.com/office/drawing/2014/main" id="{ADE1D60B-498B-4555-9B31-F8C3ADAFA05F}"/>
                </a:ext>
              </a:extLst>
            </p:cNvPr>
            <p:cNvSpPr>
              <a:spLocks/>
            </p:cNvSpPr>
            <p:nvPr/>
          </p:nvSpPr>
          <p:spPr bwMode="auto">
            <a:xfrm>
              <a:off x="9403505" y="4648736"/>
              <a:ext cx="41412" cy="50968"/>
            </a:xfrm>
            <a:custGeom>
              <a:avLst/>
              <a:gdLst>
                <a:gd name="T0" fmla="*/ 1 w 9"/>
                <a:gd name="T1" fmla="*/ 0 h 11"/>
                <a:gd name="T2" fmla="*/ 8 w 9"/>
                <a:gd name="T3" fmla="*/ 8 h 11"/>
                <a:gd name="T4" fmla="*/ 5 w 9"/>
                <a:gd name="T5" fmla="*/ 4 h 11"/>
                <a:gd name="T6" fmla="*/ 1 w 9"/>
                <a:gd name="T7" fmla="*/ 0 h 11"/>
                <a:gd name="T8" fmla="*/ 1 w 9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1">
                  <a:moveTo>
                    <a:pt x="1" y="0"/>
                  </a:moveTo>
                  <a:cubicBezTo>
                    <a:pt x="0" y="1"/>
                    <a:pt x="5" y="11"/>
                    <a:pt x="8" y="8"/>
                  </a:cubicBezTo>
                  <a:cubicBezTo>
                    <a:pt x="9" y="6"/>
                    <a:pt x="6" y="4"/>
                    <a:pt x="5" y="4"/>
                  </a:cubicBezTo>
                  <a:cubicBezTo>
                    <a:pt x="4" y="3"/>
                    <a:pt x="1" y="0"/>
                    <a:pt x="1" y="0"/>
                  </a:cubicBezTo>
                  <a:cubicBezTo>
                    <a:pt x="0" y="1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6" name="Freeform 474">
              <a:extLst>
                <a:ext uri="{FF2B5EF4-FFF2-40B4-BE49-F238E27FC236}">
                  <a16:creationId xmlns:a16="http://schemas.microsoft.com/office/drawing/2014/main" id="{3A30BAD1-C0D3-4EE7-9B8B-04A74DC5625E}"/>
                </a:ext>
              </a:extLst>
            </p:cNvPr>
            <p:cNvSpPr>
              <a:spLocks/>
            </p:cNvSpPr>
            <p:nvPr/>
          </p:nvSpPr>
          <p:spPr bwMode="auto">
            <a:xfrm>
              <a:off x="9524555" y="4742711"/>
              <a:ext cx="27077" cy="27077"/>
            </a:xfrm>
            <a:custGeom>
              <a:avLst/>
              <a:gdLst>
                <a:gd name="T0" fmla="*/ 6 w 6"/>
                <a:gd name="T1" fmla="*/ 4 h 6"/>
                <a:gd name="T2" fmla="*/ 1 w 6"/>
                <a:gd name="T3" fmla="*/ 2 h 6"/>
                <a:gd name="T4" fmla="*/ 6 w 6"/>
                <a:gd name="T5" fmla="*/ 4 h 6"/>
                <a:gd name="T6" fmla="*/ 6 w 6"/>
                <a:gd name="T7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6">
                  <a:moveTo>
                    <a:pt x="6" y="4"/>
                  </a:moveTo>
                  <a:cubicBezTo>
                    <a:pt x="6" y="2"/>
                    <a:pt x="0" y="0"/>
                    <a:pt x="1" y="2"/>
                  </a:cubicBezTo>
                  <a:cubicBezTo>
                    <a:pt x="1" y="3"/>
                    <a:pt x="6" y="5"/>
                    <a:pt x="6" y="4"/>
                  </a:cubicBezTo>
                  <a:cubicBezTo>
                    <a:pt x="6" y="3"/>
                    <a:pt x="6" y="6"/>
                    <a:pt x="6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7" name="Freeform 475">
              <a:extLst>
                <a:ext uri="{FF2B5EF4-FFF2-40B4-BE49-F238E27FC236}">
                  <a16:creationId xmlns:a16="http://schemas.microsoft.com/office/drawing/2014/main" id="{2AA3B7A2-CE86-452B-9012-62C9D9691955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5885" y="4699705"/>
              <a:ext cx="43005" cy="28669"/>
            </a:xfrm>
            <a:custGeom>
              <a:avLst/>
              <a:gdLst>
                <a:gd name="T0" fmla="*/ 8 w 9"/>
                <a:gd name="T1" fmla="*/ 6 h 6"/>
                <a:gd name="T2" fmla="*/ 0 w 9"/>
                <a:gd name="T3" fmla="*/ 1 h 6"/>
                <a:gd name="T4" fmla="*/ 3 w 9"/>
                <a:gd name="T5" fmla="*/ 4 h 6"/>
                <a:gd name="T6" fmla="*/ 8 w 9"/>
                <a:gd name="T7" fmla="*/ 6 h 6"/>
                <a:gd name="T8" fmla="*/ 8 w 9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6">
                  <a:moveTo>
                    <a:pt x="8" y="6"/>
                  </a:moveTo>
                  <a:cubicBezTo>
                    <a:pt x="6" y="5"/>
                    <a:pt x="3" y="0"/>
                    <a:pt x="0" y="1"/>
                  </a:cubicBezTo>
                  <a:cubicBezTo>
                    <a:pt x="0" y="2"/>
                    <a:pt x="3" y="3"/>
                    <a:pt x="3" y="4"/>
                  </a:cubicBezTo>
                  <a:cubicBezTo>
                    <a:pt x="5" y="4"/>
                    <a:pt x="6" y="5"/>
                    <a:pt x="8" y="6"/>
                  </a:cubicBezTo>
                  <a:cubicBezTo>
                    <a:pt x="9" y="6"/>
                    <a:pt x="6" y="5"/>
                    <a:pt x="8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8" name="Freeform 476">
              <a:extLst>
                <a:ext uri="{FF2B5EF4-FFF2-40B4-BE49-F238E27FC236}">
                  <a16:creationId xmlns:a16="http://schemas.microsoft.com/office/drawing/2014/main" id="{5F1949A4-A8AB-4EB3-9A60-4C7D4CCE1415}"/>
                </a:ext>
              </a:extLst>
            </p:cNvPr>
            <p:cNvSpPr>
              <a:spLocks/>
            </p:cNvSpPr>
            <p:nvPr/>
          </p:nvSpPr>
          <p:spPr bwMode="auto">
            <a:xfrm>
              <a:off x="9454473" y="4680592"/>
              <a:ext cx="19114" cy="23893"/>
            </a:xfrm>
            <a:custGeom>
              <a:avLst/>
              <a:gdLst>
                <a:gd name="T0" fmla="*/ 4 w 4"/>
                <a:gd name="T1" fmla="*/ 4 h 5"/>
                <a:gd name="T2" fmla="*/ 0 w 4"/>
                <a:gd name="T3" fmla="*/ 0 h 5"/>
                <a:gd name="T4" fmla="*/ 4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4" y="4"/>
                  </a:moveTo>
                  <a:cubicBezTo>
                    <a:pt x="4" y="2"/>
                    <a:pt x="0" y="0"/>
                    <a:pt x="0" y="0"/>
                  </a:cubicBezTo>
                  <a:cubicBezTo>
                    <a:pt x="0" y="1"/>
                    <a:pt x="4" y="5"/>
                    <a:pt x="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9" name="Freeform 477">
              <a:extLst>
                <a:ext uri="{FF2B5EF4-FFF2-40B4-BE49-F238E27FC236}">
                  <a16:creationId xmlns:a16="http://schemas.microsoft.com/office/drawing/2014/main" id="{8291A20F-3049-4582-9CB9-0010628DBCBB}"/>
                </a:ext>
              </a:extLst>
            </p:cNvPr>
            <p:cNvSpPr>
              <a:spLocks/>
            </p:cNvSpPr>
            <p:nvPr/>
          </p:nvSpPr>
          <p:spPr bwMode="auto">
            <a:xfrm>
              <a:off x="9626492" y="5008703"/>
              <a:ext cx="74859" cy="55747"/>
            </a:xfrm>
            <a:custGeom>
              <a:avLst/>
              <a:gdLst>
                <a:gd name="T0" fmla="*/ 15 w 16"/>
                <a:gd name="T1" fmla="*/ 11 h 12"/>
                <a:gd name="T2" fmla="*/ 2 w 16"/>
                <a:gd name="T3" fmla="*/ 0 h 12"/>
                <a:gd name="T4" fmla="*/ 15 w 16"/>
                <a:gd name="T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2">
                  <a:moveTo>
                    <a:pt x="15" y="11"/>
                  </a:moveTo>
                  <a:cubicBezTo>
                    <a:pt x="16" y="12"/>
                    <a:pt x="3" y="0"/>
                    <a:pt x="2" y="0"/>
                  </a:cubicBezTo>
                  <a:cubicBezTo>
                    <a:pt x="0" y="0"/>
                    <a:pt x="7" y="9"/>
                    <a:pt x="15" y="1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0" name="Freeform 482">
              <a:extLst>
                <a:ext uri="{FF2B5EF4-FFF2-40B4-BE49-F238E27FC236}">
                  <a16:creationId xmlns:a16="http://schemas.microsoft.com/office/drawing/2014/main" id="{5A585DCE-7247-4F83-ADFB-CC58AED5DD54}"/>
                </a:ext>
              </a:extLst>
            </p:cNvPr>
            <p:cNvSpPr>
              <a:spLocks/>
            </p:cNvSpPr>
            <p:nvPr/>
          </p:nvSpPr>
          <p:spPr bwMode="auto">
            <a:xfrm>
              <a:off x="9174145" y="5532726"/>
              <a:ext cx="89196" cy="84417"/>
            </a:xfrm>
            <a:custGeom>
              <a:avLst/>
              <a:gdLst>
                <a:gd name="T0" fmla="*/ 0 w 19"/>
                <a:gd name="T1" fmla="*/ 2 h 18"/>
                <a:gd name="T2" fmla="*/ 2 w 19"/>
                <a:gd name="T3" fmla="*/ 7 h 18"/>
                <a:gd name="T4" fmla="*/ 4 w 19"/>
                <a:gd name="T5" fmla="*/ 10 h 18"/>
                <a:gd name="T6" fmla="*/ 3 w 19"/>
                <a:gd name="T7" fmla="*/ 12 h 18"/>
                <a:gd name="T8" fmla="*/ 9 w 19"/>
                <a:gd name="T9" fmla="*/ 18 h 18"/>
                <a:gd name="T10" fmla="*/ 12 w 19"/>
                <a:gd name="T11" fmla="*/ 15 h 18"/>
                <a:gd name="T12" fmla="*/ 13 w 19"/>
                <a:gd name="T13" fmla="*/ 17 h 18"/>
                <a:gd name="T14" fmla="*/ 14 w 19"/>
                <a:gd name="T15" fmla="*/ 14 h 18"/>
                <a:gd name="T16" fmla="*/ 16 w 19"/>
                <a:gd name="T17" fmla="*/ 15 h 18"/>
                <a:gd name="T18" fmla="*/ 18 w 19"/>
                <a:gd name="T19" fmla="*/ 7 h 18"/>
                <a:gd name="T20" fmla="*/ 16 w 19"/>
                <a:gd name="T21" fmla="*/ 1 h 18"/>
                <a:gd name="T22" fmla="*/ 7 w 19"/>
                <a:gd name="T23" fmla="*/ 3 h 18"/>
                <a:gd name="T24" fmla="*/ 0 w 19"/>
                <a:gd name="T25" fmla="*/ 2 h 18"/>
                <a:gd name="T26" fmla="*/ 0 w 19"/>
                <a:gd name="T27" fmla="*/ 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" h="18">
                  <a:moveTo>
                    <a:pt x="0" y="2"/>
                  </a:moveTo>
                  <a:cubicBezTo>
                    <a:pt x="0" y="3"/>
                    <a:pt x="2" y="6"/>
                    <a:pt x="2" y="7"/>
                  </a:cubicBezTo>
                  <a:cubicBezTo>
                    <a:pt x="3" y="8"/>
                    <a:pt x="4" y="9"/>
                    <a:pt x="4" y="10"/>
                  </a:cubicBezTo>
                  <a:cubicBezTo>
                    <a:pt x="4" y="11"/>
                    <a:pt x="3" y="11"/>
                    <a:pt x="3" y="12"/>
                  </a:cubicBezTo>
                  <a:cubicBezTo>
                    <a:pt x="4" y="15"/>
                    <a:pt x="7" y="17"/>
                    <a:pt x="9" y="18"/>
                  </a:cubicBezTo>
                  <a:cubicBezTo>
                    <a:pt x="11" y="18"/>
                    <a:pt x="11" y="16"/>
                    <a:pt x="12" y="15"/>
                  </a:cubicBezTo>
                  <a:cubicBezTo>
                    <a:pt x="12" y="15"/>
                    <a:pt x="13" y="17"/>
                    <a:pt x="13" y="17"/>
                  </a:cubicBezTo>
                  <a:cubicBezTo>
                    <a:pt x="13" y="16"/>
                    <a:pt x="13" y="14"/>
                    <a:pt x="14" y="14"/>
                  </a:cubicBezTo>
                  <a:cubicBezTo>
                    <a:pt x="15" y="13"/>
                    <a:pt x="15" y="15"/>
                    <a:pt x="16" y="15"/>
                  </a:cubicBezTo>
                  <a:cubicBezTo>
                    <a:pt x="15" y="15"/>
                    <a:pt x="18" y="8"/>
                    <a:pt x="18" y="7"/>
                  </a:cubicBezTo>
                  <a:cubicBezTo>
                    <a:pt x="18" y="6"/>
                    <a:pt x="19" y="0"/>
                    <a:pt x="16" y="1"/>
                  </a:cubicBezTo>
                  <a:cubicBezTo>
                    <a:pt x="13" y="2"/>
                    <a:pt x="10" y="4"/>
                    <a:pt x="7" y="3"/>
                  </a:cubicBezTo>
                  <a:cubicBezTo>
                    <a:pt x="6" y="3"/>
                    <a:pt x="1" y="0"/>
                    <a:pt x="0" y="2"/>
                  </a:cubicBezTo>
                  <a:cubicBezTo>
                    <a:pt x="0" y="3"/>
                    <a:pt x="1" y="0"/>
                    <a:pt x="0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1" name="Freeform 483">
              <a:extLst>
                <a:ext uri="{FF2B5EF4-FFF2-40B4-BE49-F238E27FC236}">
                  <a16:creationId xmlns:a16="http://schemas.microsoft.com/office/drawing/2014/main" id="{F5469A45-C7EB-4E7C-9BAA-AF1B1A25C448}"/>
                </a:ext>
              </a:extLst>
            </p:cNvPr>
            <p:cNvSpPr>
              <a:spLocks/>
            </p:cNvSpPr>
            <p:nvPr/>
          </p:nvSpPr>
          <p:spPr bwMode="auto">
            <a:xfrm>
              <a:off x="9244227" y="5508835"/>
              <a:ext cx="14335" cy="23893"/>
            </a:xfrm>
            <a:custGeom>
              <a:avLst/>
              <a:gdLst>
                <a:gd name="T0" fmla="*/ 3 w 3"/>
                <a:gd name="T1" fmla="*/ 4 h 5"/>
                <a:gd name="T2" fmla="*/ 1 w 3"/>
                <a:gd name="T3" fmla="*/ 0 h 5"/>
                <a:gd name="T4" fmla="*/ 3 w 3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5">
                  <a:moveTo>
                    <a:pt x="3" y="4"/>
                  </a:moveTo>
                  <a:cubicBezTo>
                    <a:pt x="3" y="5"/>
                    <a:pt x="0" y="1"/>
                    <a:pt x="1" y="0"/>
                  </a:cubicBezTo>
                  <a:cubicBezTo>
                    <a:pt x="2" y="0"/>
                    <a:pt x="3" y="1"/>
                    <a:pt x="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2" name="Freeform 484">
              <a:extLst>
                <a:ext uri="{FF2B5EF4-FFF2-40B4-BE49-F238E27FC236}">
                  <a16:creationId xmlns:a16="http://schemas.microsoft.com/office/drawing/2014/main" id="{5786037C-F8A7-4580-AFF7-723715C77650}"/>
                </a:ext>
              </a:extLst>
            </p:cNvPr>
            <p:cNvSpPr>
              <a:spLocks/>
            </p:cNvSpPr>
            <p:nvPr/>
          </p:nvSpPr>
          <p:spPr bwMode="auto">
            <a:xfrm>
              <a:off x="9150254" y="5508835"/>
              <a:ext cx="9557" cy="9557"/>
            </a:xfrm>
            <a:custGeom>
              <a:avLst/>
              <a:gdLst>
                <a:gd name="T0" fmla="*/ 1 w 2"/>
                <a:gd name="T1" fmla="*/ 2 h 2"/>
                <a:gd name="T2" fmla="*/ 1 w 2"/>
                <a:gd name="T3" fmla="*/ 0 h 2"/>
                <a:gd name="T4" fmla="*/ 1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0" y="2"/>
                    <a:pt x="0" y="0"/>
                    <a:pt x="1" y="0"/>
                  </a:cubicBezTo>
                  <a:cubicBezTo>
                    <a:pt x="2" y="0"/>
                    <a:pt x="2" y="2"/>
                    <a:pt x="1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3" name="Freeform 486">
              <a:extLst>
                <a:ext uri="{FF2B5EF4-FFF2-40B4-BE49-F238E27FC236}">
                  <a16:creationId xmlns:a16="http://schemas.microsoft.com/office/drawing/2014/main" id="{EEC6D82E-2894-4BC2-A273-CED66D477386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4362" y="4803236"/>
              <a:ext cx="168834" cy="326518"/>
            </a:xfrm>
            <a:custGeom>
              <a:avLst/>
              <a:gdLst>
                <a:gd name="T0" fmla="*/ 31 w 36"/>
                <a:gd name="T1" fmla="*/ 2 h 70"/>
                <a:gd name="T2" fmla="*/ 29 w 36"/>
                <a:gd name="T3" fmla="*/ 0 h 70"/>
                <a:gd name="T4" fmla="*/ 28 w 36"/>
                <a:gd name="T5" fmla="*/ 3 h 70"/>
                <a:gd name="T6" fmla="*/ 26 w 36"/>
                <a:gd name="T7" fmla="*/ 8 h 70"/>
                <a:gd name="T8" fmla="*/ 23 w 36"/>
                <a:gd name="T9" fmla="*/ 8 h 70"/>
                <a:gd name="T10" fmla="*/ 23 w 36"/>
                <a:gd name="T11" fmla="*/ 10 h 70"/>
                <a:gd name="T12" fmla="*/ 22 w 36"/>
                <a:gd name="T13" fmla="*/ 12 h 70"/>
                <a:gd name="T14" fmla="*/ 23 w 36"/>
                <a:gd name="T15" fmla="*/ 13 h 70"/>
                <a:gd name="T16" fmla="*/ 21 w 36"/>
                <a:gd name="T17" fmla="*/ 14 h 70"/>
                <a:gd name="T18" fmla="*/ 19 w 36"/>
                <a:gd name="T19" fmla="*/ 16 h 70"/>
                <a:gd name="T20" fmla="*/ 15 w 36"/>
                <a:gd name="T21" fmla="*/ 18 h 70"/>
                <a:gd name="T22" fmla="*/ 15 w 36"/>
                <a:gd name="T23" fmla="*/ 19 h 70"/>
                <a:gd name="T24" fmla="*/ 13 w 36"/>
                <a:gd name="T25" fmla="*/ 19 h 70"/>
                <a:gd name="T26" fmla="*/ 8 w 36"/>
                <a:gd name="T27" fmla="*/ 21 h 70"/>
                <a:gd name="T28" fmla="*/ 6 w 36"/>
                <a:gd name="T29" fmla="*/ 21 h 70"/>
                <a:gd name="T30" fmla="*/ 4 w 36"/>
                <a:gd name="T31" fmla="*/ 27 h 70"/>
                <a:gd name="T32" fmla="*/ 4 w 36"/>
                <a:gd name="T33" fmla="*/ 44 h 70"/>
                <a:gd name="T34" fmla="*/ 0 w 36"/>
                <a:gd name="T35" fmla="*/ 51 h 70"/>
                <a:gd name="T36" fmla="*/ 0 w 36"/>
                <a:gd name="T37" fmla="*/ 55 h 70"/>
                <a:gd name="T38" fmla="*/ 2 w 36"/>
                <a:gd name="T39" fmla="*/ 59 h 70"/>
                <a:gd name="T40" fmla="*/ 5 w 36"/>
                <a:gd name="T41" fmla="*/ 68 h 70"/>
                <a:gd name="T42" fmla="*/ 16 w 36"/>
                <a:gd name="T43" fmla="*/ 68 h 70"/>
                <a:gd name="T44" fmla="*/ 24 w 36"/>
                <a:gd name="T45" fmla="*/ 50 h 70"/>
                <a:gd name="T46" fmla="*/ 31 w 36"/>
                <a:gd name="T47" fmla="*/ 30 h 70"/>
                <a:gd name="T48" fmla="*/ 32 w 36"/>
                <a:gd name="T49" fmla="*/ 23 h 70"/>
                <a:gd name="T50" fmla="*/ 34 w 36"/>
                <a:gd name="T51" fmla="*/ 19 h 70"/>
                <a:gd name="T52" fmla="*/ 36 w 36"/>
                <a:gd name="T53" fmla="*/ 17 h 70"/>
                <a:gd name="T54" fmla="*/ 35 w 36"/>
                <a:gd name="T55" fmla="*/ 11 h 70"/>
                <a:gd name="T56" fmla="*/ 31 w 36"/>
                <a:gd name="T57" fmla="*/ 2 h 70"/>
                <a:gd name="T58" fmla="*/ 31 w 36"/>
                <a:gd name="T59" fmla="*/ 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6" h="70">
                  <a:moveTo>
                    <a:pt x="31" y="2"/>
                  </a:moveTo>
                  <a:cubicBezTo>
                    <a:pt x="31" y="2"/>
                    <a:pt x="30" y="0"/>
                    <a:pt x="29" y="0"/>
                  </a:cubicBezTo>
                  <a:cubicBezTo>
                    <a:pt x="29" y="1"/>
                    <a:pt x="28" y="2"/>
                    <a:pt x="28" y="3"/>
                  </a:cubicBezTo>
                  <a:cubicBezTo>
                    <a:pt x="27" y="5"/>
                    <a:pt x="27" y="6"/>
                    <a:pt x="26" y="8"/>
                  </a:cubicBezTo>
                  <a:cubicBezTo>
                    <a:pt x="25" y="9"/>
                    <a:pt x="24" y="8"/>
                    <a:pt x="23" y="8"/>
                  </a:cubicBezTo>
                  <a:cubicBezTo>
                    <a:pt x="23" y="8"/>
                    <a:pt x="24" y="9"/>
                    <a:pt x="23" y="10"/>
                  </a:cubicBezTo>
                  <a:cubicBezTo>
                    <a:pt x="23" y="11"/>
                    <a:pt x="22" y="11"/>
                    <a:pt x="22" y="12"/>
                  </a:cubicBezTo>
                  <a:cubicBezTo>
                    <a:pt x="22" y="12"/>
                    <a:pt x="23" y="13"/>
                    <a:pt x="23" y="13"/>
                  </a:cubicBezTo>
                  <a:cubicBezTo>
                    <a:pt x="23" y="14"/>
                    <a:pt x="22" y="13"/>
                    <a:pt x="21" y="14"/>
                  </a:cubicBezTo>
                  <a:cubicBezTo>
                    <a:pt x="20" y="14"/>
                    <a:pt x="20" y="15"/>
                    <a:pt x="19" y="16"/>
                  </a:cubicBezTo>
                  <a:cubicBezTo>
                    <a:pt x="18" y="17"/>
                    <a:pt x="17" y="17"/>
                    <a:pt x="15" y="18"/>
                  </a:cubicBezTo>
                  <a:cubicBezTo>
                    <a:pt x="14" y="18"/>
                    <a:pt x="16" y="19"/>
                    <a:pt x="15" y="19"/>
                  </a:cubicBezTo>
                  <a:cubicBezTo>
                    <a:pt x="15" y="20"/>
                    <a:pt x="13" y="18"/>
                    <a:pt x="13" y="19"/>
                  </a:cubicBezTo>
                  <a:cubicBezTo>
                    <a:pt x="11" y="20"/>
                    <a:pt x="10" y="20"/>
                    <a:pt x="8" y="21"/>
                  </a:cubicBezTo>
                  <a:cubicBezTo>
                    <a:pt x="7" y="21"/>
                    <a:pt x="6" y="20"/>
                    <a:pt x="6" y="21"/>
                  </a:cubicBezTo>
                  <a:cubicBezTo>
                    <a:pt x="5" y="23"/>
                    <a:pt x="5" y="25"/>
                    <a:pt x="4" y="27"/>
                  </a:cubicBezTo>
                  <a:cubicBezTo>
                    <a:pt x="3" y="32"/>
                    <a:pt x="8" y="39"/>
                    <a:pt x="4" y="44"/>
                  </a:cubicBezTo>
                  <a:cubicBezTo>
                    <a:pt x="3" y="46"/>
                    <a:pt x="1" y="48"/>
                    <a:pt x="0" y="51"/>
                  </a:cubicBezTo>
                  <a:cubicBezTo>
                    <a:pt x="0" y="52"/>
                    <a:pt x="0" y="54"/>
                    <a:pt x="0" y="55"/>
                  </a:cubicBezTo>
                  <a:cubicBezTo>
                    <a:pt x="1" y="56"/>
                    <a:pt x="3" y="57"/>
                    <a:pt x="2" y="59"/>
                  </a:cubicBezTo>
                  <a:cubicBezTo>
                    <a:pt x="1" y="62"/>
                    <a:pt x="2" y="66"/>
                    <a:pt x="5" y="68"/>
                  </a:cubicBezTo>
                  <a:cubicBezTo>
                    <a:pt x="8" y="70"/>
                    <a:pt x="11" y="70"/>
                    <a:pt x="16" y="68"/>
                  </a:cubicBezTo>
                  <a:cubicBezTo>
                    <a:pt x="21" y="66"/>
                    <a:pt x="22" y="55"/>
                    <a:pt x="24" y="50"/>
                  </a:cubicBezTo>
                  <a:cubicBezTo>
                    <a:pt x="26" y="43"/>
                    <a:pt x="29" y="37"/>
                    <a:pt x="31" y="30"/>
                  </a:cubicBezTo>
                  <a:cubicBezTo>
                    <a:pt x="31" y="28"/>
                    <a:pt x="31" y="25"/>
                    <a:pt x="32" y="23"/>
                  </a:cubicBezTo>
                  <a:cubicBezTo>
                    <a:pt x="33" y="22"/>
                    <a:pt x="31" y="14"/>
                    <a:pt x="34" y="19"/>
                  </a:cubicBezTo>
                  <a:cubicBezTo>
                    <a:pt x="35" y="20"/>
                    <a:pt x="35" y="18"/>
                    <a:pt x="36" y="17"/>
                  </a:cubicBezTo>
                  <a:cubicBezTo>
                    <a:pt x="36" y="15"/>
                    <a:pt x="35" y="13"/>
                    <a:pt x="35" y="11"/>
                  </a:cubicBezTo>
                  <a:cubicBezTo>
                    <a:pt x="34" y="9"/>
                    <a:pt x="33" y="4"/>
                    <a:pt x="31" y="2"/>
                  </a:cubicBezTo>
                  <a:cubicBezTo>
                    <a:pt x="30" y="1"/>
                    <a:pt x="32" y="2"/>
                    <a:pt x="31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4" name="Freeform 489">
              <a:extLst>
                <a:ext uri="{FF2B5EF4-FFF2-40B4-BE49-F238E27FC236}">
                  <a16:creationId xmlns:a16="http://schemas.microsoft.com/office/drawing/2014/main" id="{E98801E4-D2D7-443C-BB91-6C6336CEE9D1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4656" y="2383813"/>
              <a:ext cx="41412" cy="23893"/>
            </a:xfrm>
            <a:custGeom>
              <a:avLst/>
              <a:gdLst>
                <a:gd name="T0" fmla="*/ 9 w 9"/>
                <a:gd name="T1" fmla="*/ 3 h 5"/>
                <a:gd name="T2" fmla="*/ 4 w 9"/>
                <a:gd name="T3" fmla="*/ 5 h 5"/>
                <a:gd name="T4" fmla="*/ 1 w 9"/>
                <a:gd name="T5" fmla="*/ 1 h 5"/>
                <a:gd name="T6" fmla="*/ 6 w 9"/>
                <a:gd name="T7" fmla="*/ 1 h 5"/>
                <a:gd name="T8" fmla="*/ 9 w 9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5">
                  <a:moveTo>
                    <a:pt x="9" y="3"/>
                  </a:moveTo>
                  <a:cubicBezTo>
                    <a:pt x="7" y="4"/>
                    <a:pt x="6" y="4"/>
                    <a:pt x="4" y="5"/>
                  </a:cubicBezTo>
                  <a:cubicBezTo>
                    <a:pt x="2" y="5"/>
                    <a:pt x="0" y="3"/>
                    <a:pt x="1" y="1"/>
                  </a:cubicBezTo>
                  <a:cubicBezTo>
                    <a:pt x="1" y="0"/>
                    <a:pt x="5" y="0"/>
                    <a:pt x="6" y="1"/>
                  </a:cubicBezTo>
                  <a:cubicBezTo>
                    <a:pt x="7" y="1"/>
                    <a:pt x="8" y="3"/>
                    <a:pt x="9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5" name="Freeform 490">
              <a:extLst>
                <a:ext uri="{FF2B5EF4-FFF2-40B4-BE49-F238E27FC236}">
                  <a16:creationId xmlns:a16="http://schemas.microsoft.com/office/drawing/2014/main" id="{37810C43-9E45-4922-9595-A43FEDAD1B0B}"/>
                </a:ext>
              </a:extLst>
            </p:cNvPr>
            <p:cNvSpPr>
              <a:spLocks/>
            </p:cNvSpPr>
            <p:nvPr/>
          </p:nvSpPr>
          <p:spPr bwMode="auto">
            <a:xfrm>
              <a:off x="8408021" y="2337622"/>
              <a:ext cx="46190" cy="22299"/>
            </a:xfrm>
            <a:custGeom>
              <a:avLst/>
              <a:gdLst>
                <a:gd name="T0" fmla="*/ 6 w 10"/>
                <a:gd name="T1" fmla="*/ 5 h 5"/>
                <a:gd name="T2" fmla="*/ 1 w 10"/>
                <a:gd name="T3" fmla="*/ 4 h 5"/>
                <a:gd name="T4" fmla="*/ 4 w 10"/>
                <a:gd name="T5" fmla="*/ 1 h 5"/>
                <a:gd name="T6" fmla="*/ 9 w 10"/>
                <a:gd name="T7" fmla="*/ 1 h 5"/>
                <a:gd name="T8" fmla="*/ 6 w 10"/>
                <a:gd name="T9" fmla="*/ 5 h 5"/>
                <a:gd name="T10" fmla="*/ 6 w 10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5">
                  <a:moveTo>
                    <a:pt x="6" y="5"/>
                  </a:moveTo>
                  <a:cubicBezTo>
                    <a:pt x="4" y="5"/>
                    <a:pt x="2" y="4"/>
                    <a:pt x="1" y="4"/>
                  </a:cubicBezTo>
                  <a:cubicBezTo>
                    <a:pt x="0" y="3"/>
                    <a:pt x="3" y="1"/>
                    <a:pt x="4" y="1"/>
                  </a:cubicBezTo>
                  <a:cubicBezTo>
                    <a:pt x="5" y="0"/>
                    <a:pt x="8" y="0"/>
                    <a:pt x="9" y="1"/>
                  </a:cubicBezTo>
                  <a:cubicBezTo>
                    <a:pt x="10" y="2"/>
                    <a:pt x="7" y="5"/>
                    <a:pt x="6" y="5"/>
                  </a:cubicBezTo>
                  <a:cubicBezTo>
                    <a:pt x="4" y="5"/>
                    <a:pt x="6" y="5"/>
                    <a:pt x="6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6" name="Freeform 492">
              <a:extLst>
                <a:ext uri="{FF2B5EF4-FFF2-40B4-BE49-F238E27FC236}">
                  <a16:creationId xmlns:a16="http://schemas.microsoft.com/office/drawing/2014/main" id="{585B8355-6C01-45CB-989F-A559BF24A899}"/>
                </a:ext>
              </a:extLst>
            </p:cNvPr>
            <p:cNvSpPr>
              <a:spLocks/>
            </p:cNvSpPr>
            <p:nvPr/>
          </p:nvSpPr>
          <p:spPr bwMode="auto">
            <a:xfrm>
              <a:off x="7675346" y="2402927"/>
              <a:ext cx="27077" cy="19114"/>
            </a:xfrm>
            <a:custGeom>
              <a:avLst/>
              <a:gdLst>
                <a:gd name="T0" fmla="*/ 5 w 6"/>
                <a:gd name="T1" fmla="*/ 4 h 4"/>
                <a:gd name="T2" fmla="*/ 2 w 6"/>
                <a:gd name="T3" fmla="*/ 1 h 4"/>
                <a:gd name="T4" fmla="*/ 5 w 6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5" y="4"/>
                  </a:moveTo>
                  <a:cubicBezTo>
                    <a:pt x="4" y="4"/>
                    <a:pt x="0" y="3"/>
                    <a:pt x="2" y="1"/>
                  </a:cubicBezTo>
                  <a:cubicBezTo>
                    <a:pt x="5" y="0"/>
                    <a:pt x="6" y="4"/>
                    <a:pt x="5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7" name="Freeform 493">
              <a:extLst>
                <a:ext uri="{FF2B5EF4-FFF2-40B4-BE49-F238E27FC236}">
                  <a16:creationId xmlns:a16="http://schemas.microsoft.com/office/drawing/2014/main" id="{8C6B12CB-2C6F-468B-BA2A-041B0F1D248E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0716" y="3446193"/>
              <a:ext cx="27077" cy="50968"/>
            </a:xfrm>
            <a:custGeom>
              <a:avLst/>
              <a:gdLst>
                <a:gd name="T0" fmla="*/ 5 w 6"/>
                <a:gd name="T1" fmla="*/ 1 h 11"/>
                <a:gd name="T2" fmla="*/ 5 w 6"/>
                <a:gd name="T3" fmla="*/ 7 h 11"/>
                <a:gd name="T4" fmla="*/ 3 w 6"/>
                <a:gd name="T5" fmla="*/ 10 h 11"/>
                <a:gd name="T6" fmla="*/ 1 w 6"/>
                <a:gd name="T7" fmla="*/ 4 h 11"/>
                <a:gd name="T8" fmla="*/ 5 w 6"/>
                <a:gd name="T9" fmla="*/ 1 h 11"/>
                <a:gd name="T10" fmla="*/ 5 w 6"/>
                <a:gd name="T1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1">
                  <a:moveTo>
                    <a:pt x="5" y="1"/>
                  </a:moveTo>
                  <a:cubicBezTo>
                    <a:pt x="5" y="3"/>
                    <a:pt x="6" y="5"/>
                    <a:pt x="5" y="7"/>
                  </a:cubicBezTo>
                  <a:cubicBezTo>
                    <a:pt x="4" y="8"/>
                    <a:pt x="5" y="11"/>
                    <a:pt x="3" y="10"/>
                  </a:cubicBezTo>
                  <a:cubicBezTo>
                    <a:pt x="1" y="8"/>
                    <a:pt x="0" y="6"/>
                    <a:pt x="1" y="4"/>
                  </a:cubicBezTo>
                  <a:cubicBezTo>
                    <a:pt x="1" y="3"/>
                    <a:pt x="5" y="0"/>
                    <a:pt x="5" y="1"/>
                  </a:cubicBezTo>
                  <a:cubicBezTo>
                    <a:pt x="5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8" name="Freeform 494">
              <a:extLst>
                <a:ext uri="{FF2B5EF4-FFF2-40B4-BE49-F238E27FC236}">
                  <a16:creationId xmlns:a16="http://schemas.microsoft.com/office/drawing/2014/main" id="{D9E9D48E-7B93-4B83-80D2-7374AC3582E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1160" y="3492384"/>
              <a:ext cx="41412" cy="70082"/>
            </a:xfrm>
            <a:custGeom>
              <a:avLst/>
              <a:gdLst>
                <a:gd name="T0" fmla="*/ 7 w 9"/>
                <a:gd name="T1" fmla="*/ 3 h 15"/>
                <a:gd name="T2" fmla="*/ 5 w 9"/>
                <a:gd name="T3" fmla="*/ 2 h 15"/>
                <a:gd name="T4" fmla="*/ 0 w 9"/>
                <a:gd name="T5" fmla="*/ 2 h 15"/>
                <a:gd name="T6" fmla="*/ 1 w 9"/>
                <a:gd name="T7" fmla="*/ 8 h 15"/>
                <a:gd name="T8" fmla="*/ 2 w 9"/>
                <a:gd name="T9" fmla="*/ 13 h 15"/>
                <a:gd name="T10" fmla="*/ 4 w 9"/>
                <a:gd name="T11" fmla="*/ 14 h 15"/>
                <a:gd name="T12" fmla="*/ 8 w 9"/>
                <a:gd name="T13" fmla="*/ 10 h 15"/>
                <a:gd name="T14" fmla="*/ 7 w 9"/>
                <a:gd name="T15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5">
                  <a:moveTo>
                    <a:pt x="7" y="3"/>
                  </a:moveTo>
                  <a:cubicBezTo>
                    <a:pt x="6" y="3"/>
                    <a:pt x="7" y="0"/>
                    <a:pt x="5" y="2"/>
                  </a:cubicBezTo>
                  <a:cubicBezTo>
                    <a:pt x="2" y="4"/>
                    <a:pt x="3" y="4"/>
                    <a:pt x="0" y="2"/>
                  </a:cubicBezTo>
                  <a:cubicBezTo>
                    <a:pt x="0" y="2"/>
                    <a:pt x="1" y="8"/>
                    <a:pt x="1" y="8"/>
                  </a:cubicBezTo>
                  <a:cubicBezTo>
                    <a:pt x="2" y="10"/>
                    <a:pt x="2" y="11"/>
                    <a:pt x="2" y="13"/>
                  </a:cubicBezTo>
                  <a:cubicBezTo>
                    <a:pt x="2" y="14"/>
                    <a:pt x="2" y="15"/>
                    <a:pt x="4" y="14"/>
                  </a:cubicBezTo>
                  <a:cubicBezTo>
                    <a:pt x="6" y="13"/>
                    <a:pt x="8" y="13"/>
                    <a:pt x="8" y="10"/>
                  </a:cubicBezTo>
                  <a:cubicBezTo>
                    <a:pt x="8" y="9"/>
                    <a:pt x="9" y="3"/>
                    <a:pt x="7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9" name="Freeform 496">
              <a:extLst>
                <a:ext uri="{FF2B5EF4-FFF2-40B4-BE49-F238E27FC236}">
                  <a16:creationId xmlns:a16="http://schemas.microsoft.com/office/drawing/2014/main" id="{B39CA8D6-A453-4D30-86BB-AB5D0E28575A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2703" y="3642104"/>
              <a:ext cx="60525" cy="33448"/>
            </a:xfrm>
            <a:custGeom>
              <a:avLst/>
              <a:gdLst>
                <a:gd name="T0" fmla="*/ 12 w 13"/>
                <a:gd name="T1" fmla="*/ 1 h 7"/>
                <a:gd name="T2" fmla="*/ 10 w 13"/>
                <a:gd name="T3" fmla="*/ 2 h 7"/>
                <a:gd name="T4" fmla="*/ 10 w 13"/>
                <a:gd name="T5" fmla="*/ 5 h 7"/>
                <a:gd name="T6" fmla="*/ 6 w 13"/>
                <a:gd name="T7" fmla="*/ 6 h 7"/>
                <a:gd name="T8" fmla="*/ 2 w 13"/>
                <a:gd name="T9" fmla="*/ 6 h 7"/>
                <a:gd name="T10" fmla="*/ 5 w 13"/>
                <a:gd name="T11" fmla="*/ 3 h 7"/>
                <a:gd name="T12" fmla="*/ 12 w 13"/>
                <a:gd name="T13" fmla="*/ 1 h 7"/>
                <a:gd name="T14" fmla="*/ 12 w 13"/>
                <a:gd name="T15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7">
                  <a:moveTo>
                    <a:pt x="12" y="1"/>
                  </a:moveTo>
                  <a:cubicBezTo>
                    <a:pt x="12" y="1"/>
                    <a:pt x="10" y="2"/>
                    <a:pt x="10" y="2"/>
                  </a:cubicBezTo>
                  <a:cubicBezTo>
                    <a:pt x="9" y="3"/>
                    <a:pt x="10" y="5"/>
                    <a:pt x="10" y="5"/>
                  </a:cubicBezTo>
                  <a:cubicBezTo>
                    <a:pt x="9" y="5"/>
                    <a:pt x="7" y="5"/>
                    <a:pt x="6" y="6"/>
                  </a:cubicBezTo>
                  <a:cubicBezTo>
                    <a:pt x="4" y="7"/>
                    <a:pt x="3" y="7"/>
                    <a:pt x="2" y="6"/>
                  </a:cubicBezTo>
                  <a:cubicBezTo>
                    <a:pt x="0" y="4"/>
                    <a:pt x="4" y="3"/>
                    <a:pt x="5" y="3"/>
                  </a:cubicBezTo>
                  <a:cubicBezTo>
                    <a:pt x="7" y="3"/>
                    <a:pt x="10" y="2"/>
                    <a:pt x="12" y="1"/>
                  </a:cubicBezTo>
                  <a:cubicBezTo>
                    <a:pt x="13" y="0"/>
                    <a:pt x="11" y="2"/>
                    <a:pt x="12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0" name="Freeform 497">
              <a:extLst>
                <a:ext uri="{FF2B5EF4-FFF2-40B4-BE49-F238E27FC236}">
                  <a16:creationId xmlns:a16="http://schemas.microsoft.com/office/drawing/2014/main" id="{499A1E16-8068-44C2-A189-C3E8F850421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82015" y="3646882"/>
              <a:ext cx="70082" cy="19114"/>
            </a:xfrm>
            <a:custGeom>
              <a:avLst/>
              <a:gdLst>
                <a:gd name="T0" fmla="*/ 8 w 15"/>
                <a:gd name="T1" fmla="*/ 4 h 4"/>
                <a:gd name="T2" fmla="*/ 1 w 15"/>
                <a:gd name="T3" fmla="*/ 1 h 4"/>
                <a:gd name="T4" fmla="*/ 7 w 15"/>
                <a:gd name="T5" fmla="*/ 1 h 4"/>
                <a:gd name="T6" fmla="*/ 15 w 15"/>
                <a:gd name="T7" fmla="*/ 2 h 4"/>
                <a:gd name="T8" fmla="*/ 13 w 15"/>
                <a:gd name="T9" fmla="*/ 3 h 4"/>
                <a:gd name="T10" fmla="*/ 8 w 15"/>
                <a:gd name="T11" fmla="*/ 4 h 4"/>
                <a:gd name="T12" fmla="*/ 8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8" y="4"/>
                  </a:moveTo>
                  <a:cubicBezTo>
                    <a:pt x="7" y="4"/>
                    <a:pt x="0" y="2"/>
                    <a:pt x="1" y="1"/>
                  </a:cubicBezTo>
                  <a:cubicBezTo>
                    <a:pt x="1" y="0"/>
                    <a:pt x="7" y="1"/>
                    <a:pt x="7" y="1"/>
                  </a:cubicBezTo>
                  <a:cubicBezTo>
                    <a:pt x="10" y="2"/>
                    <a:pt x="12" y="2"/>
                    <a:pt x="15" y="2"/>
                  </a:cubicBezTo>
                  <a:cubicBezTo>
                    <a:pt x="15" y="2"/>
                    <a:pt x="13" y="3"/>
                    <a:pt x="13" y="3"/>
                  </a:cubicBezTo>
                  <a:cubicBezTo>
                    <a:pt x="12" y="4"/>
                    <a:pt x="10" y="4"/>
                    <a:pt x="8" y="4"/>
                  </a:cubicBezTo>
                  <a:cubicBezTo>
                    <a:pt x="6" y="4"/>
                    <a:pt x="9" y="4"/>
                    <a:pt x="8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1" name="Freeform 498">
              <a:extLst>
                <a:ext uri="{FF2B5EF4-FFF2-40B4-BE49-F238E27FC236}">
                  <a16:creationId xmlns:a16="http://schemas.microsoft.com/office/drawing/2014/main" id="{6536AF74-8692-43FE-ABAC-FBC4CA7DBFB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8566" y="2958805"/>
              <a:ext cx="33448" cy="33448"/>
            </a:xfrm>
            <a:custGeom>
              <a:avLst/>
              <a:gdLst>
                <a:gd name="T0" fmla="*/ 1 w 7"/>
                <a:gd name="T1" fmla="*/ 4 h 7"/>
                <a:gd name="T2" fmla="*/ 1 w 7"/>
                <a:gd name="T3" fmla="*/ 1 h 7"/>
                <a:gd name="T4" fmla="*/ 7 w 7"/>
                <a:gd name="T5" fmla="*/ 1 h 7"/>
                <a:gd name="T6" fmla="*/ 1 w 7"/>
                <a:gd name="T7" fmla="*/ 4 h 7"/>
                <a:gd name="T8" fmla="*/ 1 w 7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1" y="4"/>
                  </a:moveTo>
                  <a:cubicBezTo>
                    <a:pt x="1" y="3"/>
                    <a:pt x="0" y="1"/>
                    <a:pt x="1" y="1"/>
                  </a:cubicBezTo>
                  <a:cubicBezTo>
                    <a:pt x="2" y="1"/>
                    <a:pt x="7" y="0"/>
                    <a:pt x="7" y="1"/>
                  </a:cubicBezTo>
                  <a:cubicBezTo>
                    <a:pt x="7" y="2"/>
                    <a:pt x="2" y="6"/>
                    <a:pt x="1" y="4"/>
                  </a:cubicBezTo>
                  <a:cubicBezTo>
                    <a:pt x="1" y="1"/>
                    <a:pt x="2" y="7"/>
                    <a:pt x="1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2" name="Freeform 499">
              <a:extLst>
                <a:ext uri="{FF2B5EF4-FFF2-40B4-BE49-F238E27FC236}">
                  <a16:creationId xmlns:a16="http://schemas.microsoft.com/office/drawing/2014/main" id="{5B1CB1A1-661D-4E5E-8316-1A352582693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3344" y="2946063"/>
              <a:ext cx="23891" cy="12742"/>
            </a:xfrm>
            <a:custGeom>
              <a:avLst/>
              <a:gdLst>
                <a:gd name="T0" fmla="*/ 3 w 5"/>
                <a:gd name="T1" fmla="*/ 2 h 3"/>
                <a:gd name="T2" fmla="*/ 0 w 5"/>
                <a:gd name="T3" fmla="*/ 1 h 3"/>
                <a:gd name="T4" fmla="*/ 4 w 5"/>
                <a:gd name="T5" fmla="*/ 1 h 3"/>
                <a:gd name="T6" fmla="*/ 3 w 5"/>
                <a:gd name="T7" fmla="*/ 2 h 3"/>
                <a:gd name="T8" fmla="*/ 3 w 5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3">
                  <a:moveTo>
                    <a:pt x="3" y="2"/>
                  </a:moveTo>
                  <a:cubicBezTo>
                    <a:pt x="2" y="2"/>
                    <a:pt x="0" y="1"/>
                    <a:pt x="0" y="1"/>
                  </a:cubicBezTo>
                  <a:cubicBezTo>
                    <a:pt x="0" y="1"/>
                    <a:pt x="4" y="0"/>
                    <a:pt x="4" y="1"/>
                  </a:cubicBezTo>
                  <a:cubicBezTo>
                    <a:pt x="5" y="2"/>
                    <a:pt x="4" y="3"/>
                    <a:pt x="3" y="2"/>
                  </a:cubicBezTo>
                  <a:cubicBezTo>
                    <a:pt x="1" y="2"/>
                    <a:pt x="5" y="3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3" name="Freeform 500">
              <a:extLst>
                <a:ext uri="{FF2B5EF4-FFF2-40B4-BE49-F238E27FC236}">
                  <a16:creationId xmlns:a16="http://schemas.microsoft.com/office/drawing/2014/main" id="{F2BD1DCF-0677-49A4-BD24-E1965DCE12A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6185" y="2977917"/>
              <a:ext cx="27077" cy="46190"/>
            </a:xfrm>
            <a:custGeom>
              <a:avLst/>
              <a:gdLst>
                <a:gd name="T0" fmla="*/ 6 w 6"/>
                <a:gd name="T1" fmla="*/ 2 h 10"/>
                <a:gd name="T2" fmla="*/ 3 w 6"/>
                <a:gd name="T3" fmla="*/ 9 h 10"/>
                <a:gd name="T4" fmla="*/ 6 w 6"/>
                <a:gd name="T5" fmla="*/ 2 h 10"/>
                <a:gd name="T6" fmla="*/ 6 w 6"/>
                <a:gd name="T7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0">
                  <a:moveTo>
                    <a:pt x="6" y="2"/>
                  </a:moveTo>
                  <a:cubicBezTo>
                    <a:pt x="6" y="0"/>
                    <a:pt x="0" y="10"/>
                    <a:pt x="3" y="9"/>
                  </a:cubicBezTo>
                  <a:cubicBezTo>
                    <a:pt x="4" y="9"/>
                    <a:pt x="6" y="3"/>
                    <a:pt x="6" y="2"/>
                  </a:cubicBezTo>
                  <a:cubicBezTo>
                    <a:pt x="6" y="1"/>
                    <a:pt x="6" y="3"/>
                    <a:pt x="6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4" name="Freeform 501">
              <a:extLst>
                <a:ext uri="{FF2B5EF4-FFF2-40B4-BE49-F238E27FC236}">
                  <a16:creationId xmlns:a16="http://schemas.microsoft.com/office/drawing/2014/main" id="{12130C42-750F-4FB5-A476-2F830EDA035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7598" y="2898279"/>
              <a:ext cx="19114" cy="19114"/>
            </a:xfrm>
            <a:custGeom>
              <a:avLst/>
              <a:gdLst>
                <a:gd name="T0" fmla="*/ 3 w 4"/>
                <a:gd name="T1" fmla="*/ 3 h 4"/>
                <a:gd name="T2" fmla="*/ 1 w 4"/>
                <a:gd name="T3" fmla="*/ 1 h 4"/>
                <a:gd name="T4" fmla="*/ 3 w 4"/>
                <a:gd name="T5" fmla="*/ 0 h 4"/>
                <a:gd name="T6" fmla="*/ 3 w 4"/>
                <a:gd name="T7" fmla="*/ 3 h 4"/>
                <a:gd name="T8" fmla="*/ 3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3"/>
                  </a:moveTo>
                  <a:cubicBezTo>
                    <a:pt x="2" y="3"/>
                    <a:pt x="0" y="2"/>
                    <a:pt x="1" y="1"/>
                  </a:cubicBezTo>
                  <a:cubicBezTo>
                    <a:pt x="2" y="1"/>
                    <a:pt x="3" y="0"/>
                    <a:pt x="3" y="0"/>
                  </a:cubicBezTo>
                  <a:cubicBezTo>
                    <a:pt x="4" y="0"/>
                    <a:pt x="4" y="2"/>
                    <a:pt x="3" y="3"/>
                  </a:cubicBezTo>
                  <a:cubicBezTo>
                    <a:pt x="2" y="4"/>
                    <a:pt x="4" y="2"/>
                    <a:pt x="3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5" name="Freeform 502">
              <a:extLst>
                <a:ext uri="{FF2B5EF4-FFF2-40B4-BE49-F238E27FC236}">
                  <a16:creationId xmlns:a16="http://schemas.microsoft.com/office/drawing/2014/main" id="{536AD5CB-97A1-4686-9EDA-47369035603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1243" y="3043221"/>
              <a:ext cx="27077" cy="43005"/>
            </a:xfrm>
            <a:custGeom>
              <a:avLst/>
              <a:gdLst>
                <a:gd name="T0" fmla="*/ 6 w 6"/>
                <a:gd name="T1" fmla="*/ 2 h 9"/>
                <a:gd name="T2" fmla="*/ 6 w 6"/>
                <a:gd name="T3" fmla="*/ 4 h 9"/>
                <a:gd name="T4" fmla="*/ 5 w 6"/>
                <a:gd name="T5" fmla="*/ 9 h 9"/>
                <a:gd name="T6" fmla="*/ 0 w 6"/>
                <a:gd name="T7" fmla="*/ 3 h 9"/>
                <a:gd name="T8" fmla="*/ 3 w 6"/>
                <a:gd name="T9" fmla="*/ 3 h 9"/>
                <a:gd name="T10" fmla="*/ 6 w 6"/>
                <a:gd name="T11" fmla="*/ 2 h 9"/>
                <a:gd name="T12" fmla="*/ 6 w 6"/>
                <a:gd name="T13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9">
                  <a:moveTo>
                    <a:pt x="6" y="2"/>
                  </a:moveTo>
                  <a:cubicBezTo>
                    <a:pt x="6" y="1"/>
                    <a:pt x="6" y="4"/>
                    <a:pt x="6" y="4"/>
                  </a:cubicBezTo>
                  <a:cubicBezTo>
                    <a:pt x="6" y="6"/>
                    <a:pt x="6" y="8"/>
                    <a:pt x="5" y="9"/>
                  </a:cubicBezTo>
                  <a:cubicBezTo>
                    <a:pt x="5" y="9"/>
                    <a:pt x="0" y="5"/>
                    <a:pt x="0" y="3"/>
                  </a:cubicBezTo>
                  <a:cubicBezTo>
                    <a:pt x="0" y="3"/>
                    <a:pt x="2" y="2"/>
                    <a:pt x="3" y="3"/>
                  </a:cubicBezTo>
                  <a:cubicBezTo>
                    <a:pt x="4" y="4"/>
                    <a:pt x="5" y="4"/>
                    <a:pt x="6" y="2"/>
                  </a:cubicBezTo>
                  <a:cubicBezTo>
                    <a:pt x="6" y="0"/>
                    <a:pt x="6" y="3"/>
                    <a:pt x="6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6" name="Freeform 503">
              <a:extLst>
                <a:ext uri="{FF2B5EF4-FFF2-40B4-BE49-F238E27FC236}">
                  <a16:creationId xmlns:a16="http://schemas.microsoft.com/office/drawing/2014/main" id="{C700E285-A51B-463B-83DA-FDC2F76E2E4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7796" y="3052778"/>
              <a:ext cx="38226" cy="38226"/>
            </a:xfrm>
            <a:custGeom>
              <a:avLst/>
              <a:gdLst>
                <a:gd name="T0" fmla="*/ 6 w 8"/>
                <a:gd name="T1" fmla="*/ 7 h 8"/>
                <a:gd name="T2" fmla="*/ 1 w 8"/>
                <a:gd name="T3" fmla="*/ 4 h 8"/>
                <a:gd name="T4" fmla="*/ 6 w 8"/>
                <a:gd name="T5" fmla="*/ 7 h 8"/>
                <a:gd name="T6" fmla="*/ 6 w 8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8">
                  <a:moveTo>
                    <a:pt x="6" y="7"/>
                  </a:moveTo>
                  <a:cubicBezTo>
                    <a:pt x="5" y="8"/>
                    <a:pt x="0" y="5"/>
                    <a:pt x="1" y="4"/>
                  </a:cubicBezTo>
                  <a:cubicBezTo>
                    <a:pt x="3" y="0"/>
                    <a:pt x="8" y="5"/>
                    <a:pt x="6" y="7"/>
                  </a:cubicBezTo>
                  <a:cubicBezTo>
                    <a:pt x="5" y="8"/>
                    <a:pt x="7" y="6"/>
                    <a:pt x="6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7" name="Freeform 504">
              <a:extLst>
                <a:ext uri="{FF2B5EF4-FFF2-40B4-BE49-F238E27FC236}">
                  <a16:creationId xmlns:a16="http://schemas.microsoft.com/office/drawing/2014/main" id="{9CA167AB-F52C-4CFE-8B0F-D7BDC8073CA6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0553" y="3535388"/>
              <a:ext cx="22299" cy="17521"/>
            </a:xfrm>
            <a:custGeom>
              <a:avLst/>
              <a:gdLst>
                <a:gd name="T0" fmla="*/ 4 w 5"/>
                <a:gd name="T1" fmla="*/ 2 h 4"/>
                <a:gd name="T2" fmla="*/ 3 w 5"/>
                <a:gd name="T3" fmla="*/ 3 h 4"/>
                <a:gd name="T4" fmla="*/ 0 w 5"/>
                <a:gd name="T5" fmla="*/ 2 h 4"/>
                <a:gd name="T6" fmla="*/ 4 w 5"/>
                <a:gd name="T7" fmla="*/ 0 h 4"/>
                <a:gd name="T8" fmla="*/ 4 w 5"/>
                <a:gd name="T9" fmla="*/ 2 h 4"/>
                <a:gd name="T10" fmla="*/ 4 w 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4">
                  <a:moveTo>
                    <a:pt x="4" y="2"/>
                  </a:moveTo>
                  <a:cubicBezTo>
                    <a:pt x="5" y="1"/>
                    <a:pt x="4" y="4"/>
                    <a:pt x="3" y="3"/>
                  </a:cubicBezTo>
                  <a:cubicBezTo>
                    <a:pt x="3" y="3"/>
                    <a:pt x="0" y="2"/>
                    <a:pt x="0" y="2"/>
                  </a:cubicBezTo>
                  <a:cubicBezTo>
                    <a:pt x="0" y="2"/>
                    <a:pt x="3" y="0"/>
                    <a:pt x="4" y="0"/>
                  </a:cubicBezTo>
                  <a:cubicBezTo>
                    <a:pt x="4" y="0"/>
                    <a:pt x="3" y="2"/>
                    <a:pt x="4" y="2"/>
                  </a:cubicBezTo>
                  <a:cubicBezTo>
                    <a:pt x="5" y="1"/>
                    <a:pt x="3" y="2"/>
                    <a:pt x="4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8" name="Freeform 505">
              <a:extLst>
                <a:ext uri="{FF2B5EF4-FFF2-40B4-BE49-F238E27FC236}">
                  <a16:creationId xmlns:a16="http://schemas.microsoft.com/office/drawing/2014/main" id="{FA6427DE-E877-4EDE-AE44-ABFECA85CAFE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1192" y="2963582"/>
              <a:ext cx="28669" cy="28669"/>
            </a:xfrm>
            <a:custGeom>
              <a:avLst/>
              <a:gdLst>
                <a:gd name="T0" fmla="*/ 5 w 6"/>
                <a:gd name="T1" fmla="*/ 1 h 6"/>
                <a:gd name="T2" fmla="*/ 4 w 6"/>
                <a:gd name="T3" fmla="*/ 5 h 6"/>
                <a:gd name="T4" fmla="*/ 1 w 6"/>
                <a:gd name="T5" fmla="*/ 5 h 6"/>
                <a:gd name="T6" fmla="*/ 5 w 6"/>
                <a:gd name="T7" fmla="*/ 1 h 6"/>
                <a:gd name="T8" fmla="*/ 5 w 6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5" y="1"/>
                  </a:moveTo>
                  <a:cubicBezTo>
                    <a:pt x="6" y="2"/>
                    <a:pt x="4" y="3"/>
                    <a:pt x="4" y="5"/>
                  </a:cubicBezTo>
                  <a:cubicBezTo>
                    <a:pt x="3" y="6"/>
                    <a:pt x="2" y="6"/>
                    <a:pt x="1" y="5"/>
                  </a:cubicBezTo>
                  <a:cubicBezTo>
                    <a:pt x="0" y="4"/>
                    <a:pt x="5" y="0"/>
                    <a:pt x="5" y="1"/>
                  </a:cubicBezTo>
                  <a:cubicBezTo>
                    <a:pt x="6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9" name="Freeform 506">
              <a:extLst>
                <a:ext uri="{FF2B5EF4-FFF2-40B4-BE49-F238E27FC236}">
                  <a16:creationId xmlns:a16="http://schemas.microsoft.com/office/drawing/2014/main" id="{3D3FCD04-3F71-42F8-92A4-3BBAEEE05FD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5529" y="2997031"/>
              <a:ext cx="14335" cy="14335"/>
            </a:xfrm>
            <a:custGeom>
              <a:avLst/>
              <a:gdLst>
                <a:gd name="T0" fmla="*/ 3 w 3"/>
                <a:gd name="T1" fmla="*/ 1 h 3"/>
                <a:gd name="T2" fmla="*/ 0 w 3"/>
                <a:gd name="T3" fmla="*/ 2 h 3"/>
                <a:gd name="T4" fmla="*/ 2 w 3"/>
                <a:gd name="T5" fmla="*/ 3 h 3"/>
                <a:gd name="T6" fmla="*/ 3 w 3"/>
                <a:gd name="T7" fmla="*/ 1 h 3"/>
                <a:gd name="T8" fmla="*/ 3 w 3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2" y="1"/>
                    <a:pt x="0" y="1"/>
                    <a:pt x="0" y="2"/>
                  </a:cubicBezTo>
                  <a:cubicBezTo>
                    <a:pt x="0" y="3"/>
                    <a:pt x="2" y="3"/>
                    <a:pt x="2" y="3"/>
                  </a:cubicBezTo>
                  <a:cubicBezTo>
                    <a:pt x="3" y="3"/>
                    <a:pt x="3" y="0"/>
                    <a:pt x="3" y="1"/>
                  </a:cubicBezTo>
                  <a:cubicBezTo>
                    <a:pt x="2" y="1"/>
                    <a:pt x="3" y="1"/>
                    <a:pt x="3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0" name="Freeform 507">
              <a:extLst>
                <a:ext uri="{FF2B5EF4-FFF2-40B4-BE49-F238E27FC236}">
                  <a16:creationId xmlns:a16="http://schemas.microsoft.com/office/drawing/2014/main" id="{BEC65241-1BC2-4ACA-A0FE-3B7C501F196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9864" y="3011366"/>
              <a:ext cx="7964" cy="4778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1" name="Freeform 508">
              <a:extLst>
                <a:ext uri="{FF2B5EF4-FFF2-40B4-BE49-F238E27FC236}">
                  <a16:creationId xmlns:a16="http://schemas.microsoft.com/office/drawing/2014/main" id="{88F23A20-5C9B-448F-B505-31A6ABBEF674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9864" y="3024108"/>
              <a:ext cx="4778" cy="9557"/>
            </a:xfrm>
            <a:custGeom>
              <a:avLst/>
              <a:gdLst>
                <a:gd name="T0" fmla="*/ 1 w 1"/>
                <a:gd name="T1" fmla="*/ 0 h 2"/>
                <a:gd name="T2" fmla="*/ 0 w 1"/>
                <a:gd name="T3" fmla="*/ 2 h 2"/>
                <a:gd name="T4" fmla="*/ 1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1" y="1"/>
                    <a:pt x="0" y="2"/>
                    <a:pt x="0" y="2"/>
                  </a:cubicBezTo>
                  <a:cubicBezTo>
                    <a:pt x="1" y="2"/>
                    <a:pt x="1" y="0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2" name="Freeform 509">
              <a:extLst>
                <a:ext uri="{FF2B5EF4-FFF2-40B4-BE49-F238E27FC236}">
                  <a16:creationId xmlns:a16="http://schemas.microsoft.com/office/drawing/2014/main" id="{3F3C3A42-85DB-4E7A-88C3-B947C0FD6CE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9864" y="3033664"/>
              <a:ext cx="7964" cy="4778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3" name="Freeform 510">
              <a:extLst>
                <a:ext uri="{FF2B5EF4-FFF2-40B4-BE49-F238E27FC236}">
                  <a16:creationId xmlns:a16="http://schemas.microsoft.com/office/drawing/2014/main" id="{87B1A520-C697-4866-99F4-92E3FED756C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6497" y="3103746"/>
              <a:ext cx="4778" cy="9557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2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1" y="0"/>
                    <a:pt x="0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4" name="Freeform 511">
              <a:extLst>
                <a:ext uri="{FF2B5EF4-FFF2-40B4-BE49-F238E27FC236}">
                  <a16:creationId xmlns:a16="http://schemas.microsoft.com/office/drawing/2014/main" id="{8B8BA807-4B52-4380-B915-9F6C346D44C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6580" y="2893501"/>
              <a:ext cx="9557" cy="19114"/>
            </a:xfrm>
            <a:custGeom>
              <a:avLst/>
              <a:gdLst>
                <a:gd name="T0" fmla="*/ 1 w 2"/>
                <a:gd name="T1" fmla="*/ 4 h 4"/>
                <a:gd name="T2" fmla="*/ 2 w 2"/>
                <a:gd name="T3" fmla="*/ 1 h 4"/>
                <a:gd name="T4" fmla="*/ 1 w 2"/>
                <a:gd name="T5" fmla="*/ 4 h 4"/>
                <a:gd name="T6" fmla="*/ 1 w 2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4">
                  <a:moveTo>
                    <a:pt x="1" y="4"/>
                  </a:moveTo>
                  <a:cubicBezTo>
                    <a:pt x="0" y="3"/>
                    <a:pt x="0" y="1"/>
                    <a:pt x="2" y="1"/>
                  </a:cubicBezTo>
                  <a:cubicBezTo>
                    <a:pt x="2" y="0"/>
                    <a:pt x="2" y="4"/>
                    <a:pt x="1" y="4"/>
                  </a:cubicBezTo>
                  <a:cubicBezTo>
                    <a:pt x="0" y="3"/>
                    <a:pt x="1" y="4"/>
                    <a:pt x="1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5" name="Freeform 522">
              <a:extLst>
                <a:ext uri="{FF2B5EF4-FFF2-40B4-BE49-F238E27FC236}">
                  <a16:creationId xmlns:a16="http://schemas.microsoft.com/office/drawing/2014/main" id="{74573EBF-D803-479F-8EBA-5EDB71DC248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2313" y="5556617"/>
              <a:ext cx="28669" cy="50968"/>
            </a:xfrm>
            <a:custGeom>
              <a:avLst/>
              <a:gdLst>
                <a:gd name="T0" fmla="*/ 3 w 6"/>
                <a:gd name="T1" fmla="*/ 10 h 11"/>
                <a:gd name="T2" fmla="*/ 0 w 6"/>
                <a:gd name="T3" fmla="*/ 9 h 11"/>
                <a:gd name="T4" fmla="*/ 1 w 6"/>
                <a:gd name="T5" fmla="*/ 2 h 11"/>
                <a:gd name="T6" fmla="*/ 4 w 6"/>
                <a:gd name="T7" fmla="*/ 3 h 11"/>
                <a:gd name="T8" fmla="*/ 3 w 6"/>
                <a:gd name="T9" fmla="*/ 10 h 11"/>
                <a:gd name="T10" fmla="*/ 3 w 6"/>
                <a:gd name="T11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1">
                  <a:moveTo>
                    <a:pt x="3" y="10"/>
                  </a:moveTo>
                  <a:cubicBezTo>
                    <a:pt x="1" y="11"/>
                    <a:pt x="0" y="11"/>
                    <a:pt x="0" y="9"/>
                  </a:cubicBezTo>
                  <a:cubicBezTo>
                    <a:pt x="1" y="7"/>
                    <a:pt x="1" y="4"/>
                    <a:pt x="1" y="2"/>
                  </a:cubicBezTo>
                  <a:cubicBezTo>
                    <a:pt x="1" y="0"/>
                    <a:pt x="5" y="0"/>
                    <a:pt x="4" y="3"/>
                  </a:cubicBezTo>
                  <a:cubicBezTo>
                    <a:pt x="4" y="5"/>
                    <a:pt x="6" y="8"/>
                    <a:pt x="3" y="10"/>
                  </a:cubicBezTo>
                  <a:cubicBezTo>
                    <a:pt x="2" y="10"/>
                    <a:pt x="4" y="9"/>
                    <a:pt x="3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6" name="Freeform 523">
              <a:extLst>
                <a:ext uri="{FF2B5EF4-FFF2-40B4-BE49-F238E27FC236}">
                  <a16:creationId xmlns:a16="http://schemas.microsoft.com/office/drawing/2014/main" id="{CD2E5A6F-C18A-48C7-A7F1-4F971C02F61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6286" y="4231429"/>
              <a:ext cx="22299" cy="19114"/>
            </a:xfrm>
            <a:custGeom>
              <a:avLst/>
              <a:gdLst>
                <a:gd name="T0" fmla="*/ 3 w 5"/>
                <a:gd name="T1" fmla="*/ 3 h 4"/>
                <a:gd name="T2" fmla="*/ 1 w 5"/>
                <a:gd name="T3" fmla="*/ 1 h 4"/>
                <a:gd name="T4" fmla="*/ 3 w 5"/>
                <a:gd name="T5" fmla="*/ 3 h 4"/>
                <a:gd name="T6" fmla="*/ 3 w 5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3" y="3"/>
                  </a:moveTo>
                  <a:cubicBezTo>
                    <a:pt x="2" y="4"/>
                    <a:pt x="0" y="3"/>
                    <a:pt x="1" y="1"/>
                  </a:cubicBezTo>
                  <a:cubicBezTo>
                    <a:pt x="1" y="0"/>
                    <a:pt x="5" y="2"/>
                    <a:pt x="3" y="3"/>
                  </a:cubicBezTo>
                  <a:cubicBezTo>
                    <a:pt x="2" y="4"/>
                    <a:pt x="5" y="2"/>
                    <a:pt x="3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7" name="Freeform 524">
              <a:extLst>
                <a:ext uri="{FF2B5EF4-FFF2-40B4-BE49-F238E27FC236}">
                  <a16:creationId xmlns:a16="http://schemas.microsoft.com/office/drawing/2014/main" id="{CE182305-4213-494E-92D1-FCCDDD53DD1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6975" y="4260100"/>
              <a:ext cx="27077" cy="36635"/>
            </a:xfrm>
            <a:custGeom>
              <a:avLst/>
              <a:gdLst>
                <a:gd name="T0" fmla="*/ 1 w 6"/>
                <a:gd name="T1" fmla="*/ 5 h 8"/>
                <a:gd name="T2" fmla="*/ 2 w 6"/>
                <a:gd name="T3" fmla="*/ 4 h 8"/>
                <a:gd name="T4" fmla="*/ 4 w 6"/>
                <a:gd name="T5" fmla="*/ 2 h 8"/>
                <a:gd name="T6" fmla="*/ 1 w 6"/>
                <a:gd name="T7" fmla="*/ 5 h 8"/>
                <a:gd name="T8" fmla="*/ 1 w 6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8">
                  <a:moveTo>
                    <a:pt x="1" y="5"/>
                  </a:moveTo>
                  <a:cubicBezTo>
                    <a:pt x="0" y="4"/>
                    <a:pt x="2" y="4"/>
                    <a:pt x="2" y="4"/>
                  </a:cubicBezTo>
                  <a:cubicBezTo>
                    <a:pt x="3" y="4"/>
                    <a:pt x="3" y="0"/>
                    <a:pt x="4" y="2"/>
                  </a:cubicBezTo>
                  <a:cubicBezTo>
                    <a:pt x="6" y="4"/>
                    <a:pt x="2" y="8"/>
                    <a:pt x="1" y="5"/>
                  </a:cubicBezTo>
                  <a:cubicBezTo>
                    <a:pt x="0" y="4"/>
                    <a:pt x="1" y="6"/>
                    <a:pt x="1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8" name="Freeform 525">
              <a:extLst>
                <a:ext uri="{FF2B5EF4-FFF2-40B4-BE49-F238E27FC236}">
                  <a16:creationId xmlns:a16="http://schemas.microsoft.com/office/drawing/2014/main" id="{2A39632C-019C-4882-9AE9-AB335C3DA43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3413" y="4513351"/>
              <a:ext cx="65304" cy="60525"/>
            </a:xfrm>
            <a:custGeom>
              <a:avLst/>
              <a:gdLst>
                <a:gd name="T0" fmla="*/ 12 w 14"/>
                <a:gd name="T1" fmla="*/ 4 h 13"/>
                <a:gd name="T2" fmla="*/ 10 w 14"/>
                <a:gd name="T3" fmla="*/ 3 h 13"/>
                <a:gd name="T4" fmla="*/ 6 w 14"/>
                <a:gd name="T5" fmla="*/ 1 h 13"/>
                <a:gd name="T6" fmla="*/ 2 w 14"/>
                <a:gd name="T7" fmla="*/ 1 h 13"/>
                <a:gd name="T8" fmla="*/ 1 w 14"/>
                <a:gd name="T9" fmla="*/ 2 h 13"/>
                <a:gd name="T10" fmla="*/ 2 w 14"/>
                <a:gd name="T11" fmla="*/ 4 h 13"/>
                <a:gd name="T12" fmla="*/ 1 w 14"/>
                <a:gd name="T13" fmla="*/ 7 h 13"/>
                <a:gd name="T14" fmla="*/ 2 w 14"/>
                <a:gd name="T15" fmla="*/ 10 h 13"/>
                <a:gd name="T16" fmla="*/ 4 w 14"/>
                <a:gd name="T17" fmla="*/ 10 h 13"/>
                <a:gd name="T18" fmla="*/ 7 w 14"/>
                <a:gd name="T19" fmla="*/ 12 h 13"/>
                <a:gd name="T20" fmla="*/ 10 w 14"/>
                <a:gd name="T21" fmla="*/ 10 h 13"/>
                <a:gd name="T22" fmla="*/ 12 w 14"/>
                <a:gd name="T23" fmla="*/ 4 h 13"/>
                <a:gd name="T24" fmla="*/ 12 w 14"/>
                <a:gd name="T25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3">
                  <a:moveTo>
                    <a:pt x="12" y="4"/>
                  </a:moveTo>
                  <a:cubicBezTo>
                    <a:pt x="12" y="3"/>
                    <a:pt x="11" y="3"/>
                    <a:pt x="10" y="3"/>
                  </a:cubicBezTo>
                  <a:cubicBezTo>
                    <a:pt x="8" y="2"/>
                    <a:pt x="8" y="1"/>
                    <a:pt x="6" y="1"/>
                  </a:cubicBezTo>
                  <a:cubicBezTo>
                    <a:pt x="5" y="0"/>
                    <a:pt x="3" y="0"/>
                    <a:pt x="2" y="1"/>
                  </a:cubicBezTo>
                  <a:cubicBezTo>
                    <a:pt x="2" y="1"/>
                    <a:pt x="2" y="2"/>
                    <a:pt x="1" y="2"/>
                  </a:cubicBezTo>
                  <a:cubicBezTo>
                    <a:pt x="0" y="4"/>
                    <a:pt x="1" y="3"/>
                    <a:pt x="2" y="4"/>
                  </a:cubicBezTo>
                  <a:cubicBezTo>
                    <a:pt x="2" y="4"/>
                    <a:pt x="1" y="7"/>
                    <a:pt x="1" y="7"/>
                  </a:cubicBezTo>
                  <a:cubicBezTo>
                    <a:pt x="1" y="9"/>
                    <a:pt x="1" y="9"/>
                    <a:pt x="2" y="10"/>
                  </a:cubicBezTo>
                  <a:cubicBezTo>
                    <a:pt x="3" y="11"/>
                    <a:pt x="3" y="10"/>
                    <a:pt x="4" y="10"/>
                  </a:cubicBezTo>
                  <a:cubicBezTo>
                    <a:pt x="6" y="10"/>
                    <a:pt x="5" y="12"/>
                    <a:pt x="7" y="12"/>
                  </a:cubicBezTo>
                  <a:cubicBezTo>
                    <a:pt x="9" y="13"/>
                    <a:pt x="8" y="11"/>
                    <a:pt x="10" y="10"/>
                  </a:cubicBezTo>
                  <a:cubicBezTo>
                    <a:pt x="12" y="8"/>
                    <a:pt x="14" y="7"/>
                    <a:pt x="12" y="4"/>
                  </a:cubicBezTo>
                  <a:cubicBezTo>
                    <a:pt x="12" y="2"/>
                    <a:pt x="14" y="8"/>
                    <a:pt x="12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9" name="Freeform 526">
              <a:extLst>
                <a:ext uri="{FF2B5EF4-FFF2-40B4-BE49-F238E27FC236}">
                  <a16:creationId xmlns:a16="http://schemas.microsoft.com/office/drawing/2014/main" id="{89A87759-A521-4751-B3DD-C11E50EB16D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81147" y="4081710"/>
              <a:ext cx="46190" cy="19114"/>
            </a:xfrm>
            <a:custGeom>
              <a:avLst/>
              <a:gdLst>
                <a:gd name="T0" fmla="*/ 9 w 10"/>
                <a:gd name="T1" fmla="*/ 2 h 4"/>
                <a:gd name="T2" fmla="*/ 4 w 10"/>
                <a:gd name="T3" fmla="*/ 0 h 4"/>
                <a:gd name="T4" fmla="*/ 1 w 10"/>
                <a:gd name="T5" fmla="*/ 3 h 4"/>
                <a:gd name="T6" fmla="*/ 9 w 10"/>
                <a:gd name="T7" fmla="*/ 2 h 4"/>
                <a:gd name="T8" fmla="*/ 9 w 10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4">
                  <a:moveTo>
                    <a:pt x="9" y="2"/>
                  </a:moveTo>
                  <a:cubicBezTo>
                    <a:pt x="7" y="1"/>
                    <a:pt x="6" y="0"/>
                    <a:pt x="4" y="0"/>
                  </a:cubicBezTo>
                  <a:cubicBezTo>
                    <a:pt x="3" y="0"/>
                    <a:pt x="0" y="1"/>
                    <a:pt x="1" y="3"/>
                  </a:cubicBezTo>
                  <a:cubicBezTo>
                    <a:pt x="2" y="4"/>
                    <a:pt x="9" y="2"/>
                    <a:pt x="9" y="2"/>
                  </a:cubicBezTo>
                  <a:cubicBezTo>
                    <a:pt x="6" y="1"/>
                    <a:pt x="10" y="3"/>
                    <a:pt x="9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0" name="Freeform 529">
              <a:extLst>
                <a:ext uri="{FF2B5EF4-FFF2-40B4-BE49-F238E27FC236}">
                  <a16:creationId xmlns:a16="http://schemas.microsoft.com/office/drawing/2014/main" id="{97D92DF4-6C45-40B5-903D-00CC957577AA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8339" y="3919246"/>
              <a:ext cx="19114" cy="17521"/>
            </a:xfrm>
            <a:custGeom>
              <a:avLst/>
              <a:gdLst>
                <a:gd name="T0" fmla="*/ 2 w 4"/>
                <a:gd name="T1" fmla="*/ 4 h 4"/>
                <a:gd name="T2" fmla="*/ 1 w 4"/>
                <a:gd name="T3" fmla="*/ 0 h 4"/>
                <a:gd name="T4" fmla="*/ 2 w 4"/>
                <a:gd name="T5" fmla="*/ 4 h 4"/>
                <a:gd name="T6" fmla="*/ 2 w 4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0" y="4"/>
                    <a:pt x="1" y="1"/>
                    <a:pt x="1" y="0"/>
                  </a:cubicBezTo>
                  <a:cubicBezTo>
                    <a:pt x="2" y="0"/>
                    <a:pt x="4" y="4"/>
                    <a:pt x="2" y="4"/>
                  </a:cubicBezTo>
                  <a:cubicBezTo>
                    <a:pt x="1" y="4"/>
                    <a:pt x="4" y="4"/>
                    <a:pt x="2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1" name="Freeform 531">
              <a:extLst>
                <a:ext uri="{FF2B5EF4-FFF2-40B4-BE49-F238E27FC236}">
                  <a16:creationId xmlns:a16="http://schemas.microsoft.com/office/drawing/2014/main" id="{C0A14FBC-5104-49D2-A0F5-23F9099BA97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6532" y="3328328"/>
              <a:ext cx="27077" cy="47783"/>
            </a:xfrm>
            <a:custGeom>
              <a:avLst/>
              <a:gdLst>
                <a:gd name="T0" fmla="*/ 3 w 6"/>
                <a:gd name="T1" fmla="*/ 8 h 10"/>
                <a:gd name="T2" fmla="*/ 0 w 6"/>
                <a:gd name="T3" fmla="*/ 7 h 10"/>
                <a:gd name="T4" fmla="*/ 4 w 6"/>
                <a:gd name="T5" fmla="*/ 2 h 10"/>
                <a:gd name="T6" fmla="*/ 6 w 6"/>
                <a:gd name="T7" fmla="*/ 4 h 10"/>
                <a:gd name="T8" fmla="*/ 3 w 6"/>
                <a:gd name="T9" fmla="*/ 8 h 10"/>
                <a:gd name="T10" fmla="*/ 3 w 6"/>
                <a:gd name="T11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0">
                  <a:moveTo>
                    <a:pt x="3" y="8"/>
                  </a:moveTo>
                  <a:cubicBezTo>
                    <a:pt x="2" y="10"/>
                    <a:pt x="0" y="9"/>
                    <a:pt x="0" y="7"/>
                  </a:cubicBezTo>
                  <a:cubicBezTo>
                    <a:pt x="1" y="6"/>
                    <a:pt x="3" y="3"/>
                    <a:pt x="4" y="2"/>
                  </a:cubicBezTo>
                  <a:cubicBezTo>
                    <a:pt x="6" y="0"/>
                    <a:pt x="6" y="3"/>
                    <a:pt x="6" y="4"/>
                  </a:cubicBezTo>
                  <a:cubicBezTo>
                    <a:pt x="6" y="6"/>
                    <a:pt x="3" y="6"/>
                    <a:pt x="3" y="8"/>
                  </a:cubicBezTo>
                  <a:cubicBezTo>
                    <a:pt x="2" y="10"/>
                    <a:pt x="3" y="8"/>
                    <a:pt x="3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2" name="Freeform 532">
              <a:extLst>
                <a:ext uri="{FF2B5EF4-FFF2-40B4-BE49-F238E27FC236}">
                  <a16:creationId xmlns:a16="http://schemas.microsoft.com/office/drawing/2014/main" id="{287382CF-444A-4462-91A2-4FB9FAF4D0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274" y="3352220"/>
              <a:ext cx="33448" cy="19114"/>
            </a:xfrm>
            <a:custGeom>
              <a:avLst/>
              <a:gdLst>
                <a:gd name="T0" fmla="*/ 3 w 7"/>
                <a:gd name="T1" fmla="*/ 4 h 4"/>
                <a:gd name="T2" fmla="*/ 5 w 7"/>
                <a:gd name="T3" fmla="*/ 1 h 4"/>
                <a:gd name="T4" fmla="*/ 3 w 7"/>
                <a:gd name="T5" fmla="*/ 4 h 4"/>
                <a:gd name="T6" fmla="*/ 3 w 7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">
                  <a:moveTo>
                    <a:pt x="3" y="4"/>
                  </a:moveTo>
                  <a:cubicBezTo>
                    <a:pt x="0" y="4"/>
                    <a:pt x="3" y="0"/>
                    <a:pt x="5" y="1"/>
                  </a:cubicBezTo>
                  <a:cubicBezTo>
                    <a:pt x="7" y="1"/>
                    <a:pt x="4" y="4"/>
                    <a:pt x="3" y="4"/>
                  </a:cubicBezTo>
                  <a:cubicBezTo>
                    <a:pt x="2" y="4"/>
                    <a:pt x="4" y="4"/>
                    <a:pt x="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3" name="Freeform 533">
              <a:extLst>
                <a:ext uri="{FF2B5EF4-FFF2-40B4-BE49-F238E27FC236}">
                  <a16:creationId xmlns:a16="http://schemas.microsoft.com/office/drawing/2014/main" id="{8E165C3A-45BC-4216-8BA2-A14BECB693D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6893" y="3333106"/>
              <a:ext cx="70082" cy="33448"/>
            </a:xfrm>
            <a:custGeom>
              <a:avLst/>
              <a:gdLst>
                <a:gd name="T0" fmla="*/ 11 w 15"/>
                <a:gd name="T1" fmla="*/ 6 h 7"/>
                <a:gd name="T2" fmla="*/ 10 w 15"/>
                <a:gd name="T3" fmla="*/ 5 h 7"/>
                <a:gd name="T4" fmla="*/ 7 w 15"/>
                <a:gd name="T5" fmla="*/ 5 h 7"/>
                <a:gd name="T6" fmla="*/ 3 w 15"/>
                <a:gd name="T7" fmla="*/ 0 h 7"/>
                <a:gd name="T8" fmla="*/ 6 w 15"/>
                <a:gd name="T9" fmla="*/ 2 h 7"/>
                <a:gd name="T10" fmla="*/ 8 w 15"/>
                <a:gd name="T11" fmla="*/ 3 h 7"/>
                <a:gd name="T12" fmla="*/ 15 w 15"/>
                <a:gd name="T13" fmla="*/ 3 h 7"/>
                <a:gd name="T14" fmla="*/ 11 w 15"/>
                <a:gd name="T15" fmla="*/ 6 h 7"/>
                <a:gd name="T16" fmla="*/ 11 w 15"/>
                <a:gd name="T1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7">
                  <a:moveTo>
                    <a:pt x="11" y="6"/>
                  </a:moveTo>
                  <a:cubicBezTo>
                    <a:pt x="10" y="6"/>
                    <a:pt x="10" y="6"/>
                    <a:pt x="10" y="5"/>
                  </a:cubicBezTo>
                  <a:cubicBezTo>
                    <a:pt x="10" y="5"/>
                    <a:pt x="8" y="6"/>
                    <a:pt x="7" y="5"/>
                  </a:cubicBezTo>
                  <a:cubicBezTo>
                    <a:pt x="7" y="4"/>
                    <a:pt x="0" y="1"/>
                    <a:pt x="3" y="0"/>
                  </a:cubicBezTo>
                  <a:cubicBezTo>
                    <a:pt x="4" y="0"/>
                    <a:pt x="5" y="2"/>
                    <a:pt x="6" y="2"/>
                  </a:cubicBezTo>
                  <a:cubicBezTo>
                    <a:pt x="7" y="3"/>
                    <a:pt x="7" y="2"/>
                    <a:pt x="8" y="3"/>
                  </a:cubicBezTo>
                  <a:cubicBezTo>
                    <a:pt x="9" y="4"/>
                    <a:pt x="13" y="2"/>
                    <a:pt x="15" y="3"/>
                  </a:cubicBezTo>
                  <a:cubicBezTo>
                    <a:pt x="14" y="3"/>
                    <a:pt x="12" y="6"/>
                    <a:pt x="11" y="6"/>
                  </a:cubicBezTo>
                  <a:cubicBezTo>
                    <a:pt x="9" y="7"/>
                    <a:pt x="12" y="6"/>
                    <a:pt x="11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4" name="Freeform 534">
              <a:extLst>
                <a:ext uri="{FF2B5EF4-FFF2-40B4-BE49-F238E27FC236}">
                  <a16:creationId xmlns:a16="http://schemas.microsoft.com/office/drawing/2014/main" id="{B38A821C-3CB0-44B0-B36F-FFFFD7FD447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1230" y="3240725"/>
              <a:ext cx="73267" cy="36635"/>
            </a:xfrm>
            <a:custGeom>
              <a:avLst/>
              <a:gdLst>
                <a:gd name="T0" fmla="*/ 13 w 16"/>
                <a:gd name="T1" fmla="*/ 6 h 8"/>
                <a:gd name="T2" fmla="*/ 0 w 16"/>
                <a:gd name="T3" fmla="*/ 2 h 8"/>
                <a:gd name="T4" fmla="*/ 13 w 16"/>
                <a:gd name="T5" fmla="*/ 6 h 8"/>
                <a:gd name="T6" fmla="*/ 13 w 16"/>
                <a:gd name="T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8">
                  <a:moveTo>
                    <a:pt x="13" y="6"/>
                  </a:moveTo>
                  <a:cubicBezTo>
                    <a:pt x="11" y="8"/>
                    <a:pt x="1" y="4"/>
                    <a:pt x="0" y="2"/>
                  </a:cubicBezTo>
                  <a:cubicBezTo>
                    <a:pt x="0" y="0"/>
                    <a:pt x="16" y="4"/>
                    <a:pt x="13" y="6"/>
                  </a:cubicBezTo>
                  <a:cubicBezTo>
                    <a:pt x="12" y="7"/>
                    <a:pt x="14" y="5"/>
                    <a:pt x="13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5" name="Freeform 535">
              <a:extLst>
                <a:ext uri="{FF2B5EF4-FFF2-40B4-BE49-F238E27FC236}">
                  <a16:creationId xmlns:a16="http://schemas.microsoft.com/office/drawing/2014/main" id="{17EC52B2-0880-4C59-A9BB-D02D7BD529E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7501" y="3192942"/>
              <a:ext cx="149721" cy="144942"/>
            </a:xfrm>
            <a:custGeom>
              <a:avLst/>
              <a:gdLst>
                <a:gd name="T0" fmla="*/ 19 w 32"/>
                <a:gd name="T1" fmla="*/ 1 h 31"/>
                <a:gd name="T2" fmla="*/ 17 w 32"/>
                <a:gd name="T3" fmla="*/ 0 h 31"/>
                <a:gd name="T4" fmla="*/ 14 w 32"/>
                <a:gd name="T5" fmla="*/ 2 h 31"/>
                <a:gd name="T6" fmla="*/ 11 w 32"/>
                <a:gd name="T7" fmla="*/ 5 h 31"/>
                <a:gd name="T8" fmla="*/ 9 w 32"/>
                <a:gd name="T9" fmla="*/ 7 h 31"/>
                <a:gd name="T10" fmla="*/ 7 w 32"/>
                <a:gd name="T11" fmla="*/ 13 h 31"/>
                <a:gd name="T12" fmla="*/ 5 w 32"/>
                <a:gd name="T13" fmla="*/ 17 h 31"/>
                <a:gd name="T14" fmla="*/ 2 w 32"/>
                <a:gd name="T15" fmla="*/ 19 h 31"/>
                <a:gd name="T16" fmla="*/ 4 w 32"/>
                <a:gd name="T17" fmla="*/ 21 h 31"/>
                <a:gd name="T18" fmla="*/ 0 w 32"/>
                <a:gd name="T19" fmla="*/ 25 h 31"/>
                <a:gd name="T20" fmla="*/ 4 w 32"/>
                <a:gd name="T21" fmla="*/ 25 h 31"/>
                <a:gd name="T22" fmla="*/ 10 w 32"/>
                <a:gd name="T23" fmla="*/ 26 h 31"/>
                <a:gd name="T24" fmla="*/ 19 w 32"/>
                <a:gd name="T25" fmla="*/ 27 h 31"/>
                <a:gd name="T26" fmla="*/ 22 w 32"/>
                <a:gd name="T27" fmla="*/ 26 h 31"/>
                <a:gd name="T28" fmla="*/ 19 w 32"/>
                <a:gd name="T29" fmla="*/ 30 h 31"/>
                <a:gd name="T30" fmla="*/ 22 w 32"/>
                <a:gd name="T31" fmla="*/ 28 h 31"/>
                <a:gd name="T32" fmla="*/ 27 w 32"/>
                <a:gd name="T33" fmla="*/ 26 h 31"/>
                <a:gd name="T34" fmla="*/ 32 w 32"/>
                <a:gd name="T35" fmla="*/ 20 h 31"/>
                <a:gd name="T36" fmla="*/ 29 w 32"/>
                <a:gd name="T37" fmla="*/ 20 h 31"/>
                <a:gd name="T38" fmla="*/ 26 w 32"/>
                <a:gd name="T39" fmla="*/ 18 h 31"/>
                <a:gd name="T40" fmla="*/ 29 w 32"/>
                <a:gd name="T41" fmla="*/ 15 h 31"/>
                <a:gd name="T42" fmla="*/ 26 w 32"/>
                <a:gd name="T43" fmla="*/ 15 h 31"/>
                <a:gd name="T44" fmla="*/ 24 w 32"/>
                <a:gd name="T45" fmla="*/ 13 h 31"/>
                <a:gd name="T46" fmla="*/ 21 w 32"/>
                <a:gd name="T47" fmla="*/ 16 h 31"/>
                <a:gd name="T48" fmla="*/ 18 w 32"/>
                <a:gd name="T49" fmla="*/ 13 h 31"/>
                <a:gd name="T50" fmla="*/ 19 w 32"/>
                <a:gd name="T51" fmla="*/ 11 h 31"/>
                <a:gd name="T52" fmla="*/ 16 w 32"/>
                <a:gd name="T53" fmla="*/ 9 h 31"/>
                <a:gd name="T54" fmla="*/ 14 w 32"/>
                <a:gd name="T55" fmla="*/ 12 h 31"/>
                <a:gd name="T56" fmla="*/ 16 w 32"/>
                <a:gd name="T57" fmla="*/ 7 h 31"/>
                <a:gd name="T58" fmla="*/ 18 w 32"/>
                <a:gd name="T59" fmla="*/ 4 h 31"/>
                <a:gd name="T60" fmla="*/ 18 w 32"/>
                <a:gd name="T61" fmla="*/ 2 h 31"/>
                <a:gd name="T62" fmla="*/ 19 w 32"/>
                <a:gd name="T63" fmla="*/ 1 h 31"/>
                <a:gd name="T64" fmla="*/ 19 w 32"/>
                <a:gd name="T6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" h="31">
                  <a:moveTo>
                    <a:pt x="19" y="1"/>
                  </a:moveTo>
                  <a:cubicBezTo>
                    <a:pt x="20" y="0"/>
                    <a:pt x="17" y="0"/>
                    <a:pt x="17" y="0"/>
                  </a:cubicBezTo>
                  <a:cubicBezTo>
                    <a:pt x="16" y="0"/>
                    <a:pt x="15" y="1"/>
                    <a:pt x="14" y="2"/>
                  </a:cubicBezTo>
                  <a:cubicBezTo>
                    <a:pt x="13" y="3"/>
                    <a:pt x="12" y="4"/>
                    <a:pt x="11" y="5"/>
                  </a:cubicBezTo>
                  <a:cubicBezTo>
                    <a:pt x="11" y="6"/>
                    <a:pt x="10" y="7"/>
                    <a:pt x="9" y="7"/>
                  </a:cubicBezTo>
                  <a:cubicBezTo>
                    <a:pt x="9" y="9"/>
                    <a:pt x="8" y="11"/>
                    <a:pt x="7" y="13"/>
                  </a:cubicBezTo>
                  <a:cubicBezTo>
                    <a:pt x="7" y="15"/>
                    <a:pt x="6" y="16"/>
                    <a:pt x="5" y="17"/>
                  </a:cubicBezTo>
                  <a:cubicBezTo>
                    <a:pt x="4" y="18"/>
                    <a:pt x="2" y="19"/>
                    <a:pt x="2" y="19"/>
                  </a:cubicBezTo>
                  <a:cubicBezTo>
                    <a:pt x="2" y="20"/>
                    <a:pt x="4" y="20"/>
                    <a:pt x="4" y="21"/>
                  </a:cubicBezTo>
                  <a:cubicBezTo>
                    <a:pt x="4" y="22"/>
                    <a:pt x="0" y="24"/>
                    <a:pt x="0" y="25"/>
                  </a:cubicBezTo>
                  <a:cubicBezTo>
                    <a:pt x="0" y="27"/>
                    <a:pt x="3" y="26"/>
                    <a:pt x="4" y="25"/>
                  </a:cubicBezTo>
                  <a:cubicBezTo>
                    <a:pt x="6" y="25"/>
                    <a:pt x="8" y="26"/>
                    <a:pt x="10" y="26"/>
                  </a:cubicBezTo>
                  <a:cubicBezTo>
                    <a:pt x="13" y="27"/>
                    <a:pt x="16" y="26"/>
                    <a:pt x="19" y="27"/>
                  </a:cubicBezTo>
                  <a:cubicBezTo>
                    <a:pt x="19" y="27"/>
                    <a:pt x="22" y="25"/>
                    <a:pt x="22" y="26"/>
                  </a:cubicBezTo>
                  <a:cubicBezTo>
                    <a:pt x="22" y="27"/>
                    <a:pt x="19" y="30"/>
                    <a:pt x="19" y="30"/>
                  </a:cubicBezTo>
                  <a:cubicBezTo>
                    <a:pt x="20" y="31"/>
                    <a:pt x="22" y="28"/>
                    <a:pt x="22" y="28"/>
                  </a:cubicBezTo>
                  <a:cubicBezTo>
                    <a:pt x="24" y="27"/>
                    <a:pt x="26" y="27"/>
                    <a:pt x="27" y="26"/>
                  </a:cubicBezTo>
                  <a:cubicBezTo>
                    <a:pt x="27" y="25"/>
                    <a:pt x="32" y="20"/>
                    <a:pt x="32" y="20"/>
                  </a:cubicBezTo>
                  <a:cubicBezTo>
                    <a:pt x="31" y="19"/>
                    <a:pt x="30" y="20"/>
                    <a:pt x="29" y="20"/>
                  </a:cubicBezTo>
                  <a:cubicBezTo>
                    <a:pt x="29" y="20"/>
                    <a:pt x="26" y="18"/>
                    <a:pt x="26" y="18"/>
                  </a:cubicBezTo>
                  <a:cubicBezTo>
                    <a:pt x="26" y="17"/>
                    <a:pt x="30" y="16"/>
                    <a:pt x="29" y="15"/>
                  </a:cubicBezTo>
                  <a:cubicBezTo>
                    <a:pt x="29" y="14"/>
                    <a:pt x="27" y="15"/>
                    <a:pt x="26" y="15"/>
                  </a:cubicBezTo>
                  <a:cubicBezTo>
                    <a:pt x="25" y="15"/>
                    <a:pt x="25" y="13"/>
                    <a:pt x="24" y="13"/>
                  </a:cubicBezTo>
                  <a:cubicBezTo>
                    <a:pt x="24" y="13"/>
                    <a:pt x="21" y="16"/>
                    <a:pt x="21" y="16"/>
                  </a:cubicBezTo>
                  <a:cubicBezTo>
                    <a:pt x="20" y="14"/>
                    <a:pt x="20" y="14"/>
                    <a:pt x="18" y="13"/>
                  </a:cubicBezTo>
                  <a:cubicBezTo>
                    <a:pt x="16" y="12"/>
                    <a:pt x="19" y="12"/>
                    <a:pt x="19" y="11"/>
                  </a:cubicBezTo>
                  <a:cubicBezTo>
                    <a:pt x="19" y="11"/>
                    <a:pt x="17" y="9"/>
                    <a:pt x="16" y="9"/>
                  </a:cubicBezTo>
                  <a:cubicBezTo>
                    <a:pt x="16" y="10"/>
                    <a:pt x="14" y="13"/>
                    <a:pt x="14" y="12"/>
                  </a:cubicBezTo>
                  <a:cubicBezTo>
                    <a:pt x="12" y="11"/>
                    <a:pt x="15" y="7"/>
                    <a:pt x="16" y="7"/>
                  </a:cubicBezTo>
                  <a:cubicBezTo>
                    <a:pt x="17" y="6"/>
                    <a:pt x="17" y="5"/>
                    <a:pt x="18" y="4"/>
                  </a:cubicBezTo>
                  <a:cubicBezTo>
                    <a:pt x="18" y="3"/>
                    <a:pt x="18" y="2"/>
                    <a:pt x="18" y="2"/>
                  </a:cubicBezTo>
                  <a:cubicBezTo>
                    <a:pt x="18" y="2"/>
                    <a:pt x="19" y="1"/>
                    <a:pt x="19" y="1"/>
                  </a:cubicBezTo>
                  <a:cubicBezTo>
                    <a:pt x="20" y="0"/>
                    <a:pt x="19" y="1"/>
                    <a:pt x="19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6" name="Freeform 536">
              <a:extLst>
                <a:ext uri="{FF2B5EF4-FFF2-40B4-BE49-F238E27FC236}">
                  <a16:creationId xmlns:a16="http://schemas.microsoft.com/office/drawing/2014/main" id="{AD14BCC2-D609-429F-BEAC-DE4AF8117A23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8552" y="3296472"/>
              <a:ext cx="38226" cy="46190"/>
            </a:xfrm>
            <a:custGeom>
              <a:avLst/>
              <a:gdLst>
                <a:gd name="T0" fmla="*/ 6 w 8"/>
                <a:gd name="T1" fmla="*/ 1 h 10"/>
                <a:gd name="T2" fmla="*/ 1 w 8"/>
                <a:gd name="T3" fmla="*/ 9 h 10"/>
                <a:gd name="T4" fmla="*/ 4 w 8"/>
                <a:gd name="T5" fmla="*/ 7 h 10"/>
                <a:gd name="T6" fmla="*/ 3 w 8"/>
                <a:gd name="T7" fmla="*/ 10 h 10"/>
                <a:gd name="T8" fmla="*/ 6 w 8"/>
                <a:gd name="T9" fmla="*/ 8 h 10"/>
                <a:gd name="T10" fmla="*/ 8 w 8"/>
                <a:gd name="T11" fmla="*/ 4 h 10"/>
                <a:gd name="T12" fmla="*/ 5 w 8"/>
                <a:gd name="T13" fmla="*/ 4 h 10"/>
                <a:gd name="T14" fmla="*/ 6 w 8"/>
                <a:gd name="T15" fmla="*/ 1 h 10"/>
                <a:gd name="T16" fmla="*/ 6 w 8"/>
                <a:gd name="T1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10">
                  <a:moveTo>
                    <a:pt x="6" y="1"/>
                  </a:moveTo>
                  <a:cubicBezTo>
                    <a:pt x="5" y="2"/>
                    <a:pt x="0" y="6"/>
                    <a:pt x="1" y="9"/>
                  </a:cubicBezTo>
                  <a:cubicBezTo>
                    <a:pt x="1" y="9"/>
                    <a:pt x="3" y="6"/>
                    <a:pt x="4" y="7"/>
                  </a:cubicBezTo>
                  <a:cubicBezTo>
                    <a:pt x="4" y="7"/>
                    <a:pt x="3" y="10"/>
                    <a:pt x="3" y="10"/>
                  </a:cubicBezTo>
                  <a:cubicBezTo>
                    <a:pt x="4" y="10"/>
                    <a:pt x="6" y="9"/>
                    <a:pt x="6" y="8"/>
                  </a:cubicBezTo>
                  <a:cubicBezTo>
                    <a:pt x="6" y="7"/>
                    <a:pt x="7" y="6"/>
                    <a:pt x="8" y="4"/>
                  </a:cubicBezTo>
                  <a:cubicBezTo>
                    <a:pt x="8" y="2"/>
                    <a:pt x="6" y="4"/>
                    <a:pt x="5" y="4"/>
                  </a:cubicBezTo>
                  <a:cubicBezTo>
                    <a:pt x="6" y="4"/>
                    <a:pt x="6" y="0"/>
                    <a:pt x="6" y="1"/>
                  </a:cubicBezTo>
                  <a:cubicBezTo>
                    <a:pt x="5" y="1"/>
                    <a:pt x="7" y="0"/>
                    <a:pt x="6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7" name="Freeform 537">
              <a:extLst>
                <a:ext uri="{FF2B5EF4-FFF2-40B4-BE49-F238E27FC236}">
                  <a16:creationId xmlns:a16="http://schemas.microsoft.com/office/drawing/2014/main" id="{53AF67DC-65B8-4A33-8297-DC715C3882A8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7338" y="2847309"/>
              <a:ext cx="14335" cy="27077"/>
            </a:xfrm>
            <a:custGeom>
              <a:avLst/>
              <a:gdLst>
                <a:gd name="T0" fmla="*/ 3 w 3"/>
                <a:gd name="T1" fmla="*/ 4 h 6"/>
                <a:gd name="T2" fmla="*/ 1 w 3"/>
                <a:gd name="T3" fmla="*/ 1 h 6"/>
                <a:gd name="T4" fmla="*/ 1 w 3"/>
                <a:gd name="T5" fmla="*/ 2 h 6"/>
                <a:gd name="T6" fmla="*/ 0 w 3"/>
                <a:gd name="T7" fmla="*/ 2 h 6"/>
                <a:gd name="T8" fmla="*/ 3 w 3"/>
                <a:gd name="T9" fmla="*/ 4 h 6"/>
                <a:gd name="T10" fmla="*/ 3 w 3"/>
                <a:gd name="T1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4"/>
                  </a:moveTo>
                  <a:cubicBezTo>
                    <a:pt x="3" y="3"/>
                    <a:pt x="1" y="0"/>
                    <a:pt x="1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0" y="2"/>
                    <a:pt x="0" y="2"/>
                  </a:cubicBezTo>
                  <a:cubicBezTo>
                    <a:pt x="0" y="2"/>
                    <a:pt x="3" y="6"/>
                    <a:pt x="3" y="4"/>
                  </a:cubicBezTo>
                  <a:cubicBezTo>
                    <a:pt x="3" y="3"/>
                    <a:pt x="3" y="6"/>
                    <a:pt x="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8" name="Freeform 538">
              <a:extLst>
                <a:ext uri="{FF2B5EF4-FFF2-40B4-BE49-F238E27FC236}">
                  <a16:creationId xmlns:a16="http://schemas.microsoft.com/office/drawing/2014/main" id="{65AC637F-1CF0-4600-9B5A-48BA7713A55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7257" y="2893501"/>
              <a:ext cx="14335" cy="14335"/>
            </a:xfrm>
            <a:custGeom>
              <a:avLst/>
              <a:gdLst>
                <a:gd name="T0" fmla="*/ 2 w 3"/>
                <a:gd name="T1" fmla="*/ 1 h 3"/>
                <a:gd name="T2" fmla="*/ 0 w 3"/>
                <a:gd name="T3" fmla="*/ 2 h 3"/>
                <a:gd name="T4" fmla="*/ 2 w 3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2" y="1"/>
                  </a:moveTo>
                  <a:cubicBezTo>
                    <a:pt x="2" y="0"/>
                    <a:pt x="0" y="2"/>
                    <a:pt x="0" y="2"/>
                  </a:cubicBezTo>
                  <a:cubicBezTo>
                    <a:pt x="1" y="3"/>
                    <a:pt x="3" y="2"/>
                    <a:pt x="2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9" name="Freeform 539">
              <a:extLst>
                <a:ext uri="{FF2B5EF4-FFF2-40B4-BE49-F238E27FC236}">
                  <a16:creationId xmlns:a16="http://schemas.microsoft.com/office/drawing/2014/main" id="{C7B60619-7BFC-4E2C-809F-CECF8172C0E3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5515" y="3141974"/>
              <a:ext cx="31856" cy="19114"/>
            </a:xfrm>
            <a:custGeom>
              <a:avLst/>
              <a:gdLst>
                <a:gd name="T0" fmla="*/ 7 w 7"/>
                <a:gd name="T1" fmla="*/ 3 h 4"/>
                <a:gd name="T2" fmla="*/ 1 w 7"/>
                <a:gd name="T3" fmla="*/ 1 h 4"/>
                <a:gd name="T4" fmla="*/ 7 w 7"/>
                <a:gd name="T5" fmla="*/ 3 h 4"/>
                <a:gd name="T6" fmla="*/ 7 w 7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">
                  <a:moveTo>
                    <a:pt x="7" y="3"/>
                  </a:moveTo>
                  <a:cubicBezTo>
                    <a:pt x="7" y="0"/>
                    <a:pt x="3" y="0"/>
                    <a:pt x="1" y="1"/>
                  </a:cubicBezTo>
                  <a:cubicBezTo>
                    <a:pt x="0" y="1"/>
                    <a:pt x="7" y="4"/>
                    <a:pt x="7" y="3"/>
                  </a:cubicBezTo>
                  <a:cubicBezTo>
                    <a:pt x="7" y="0"/>
                    <a:pt x="7" y="4"/>
                    <a:pt x="7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0" name="Freeform 540">
              <a:extLst>
                <a:ext uri="{FF2B5EF4-FFF2-40B4-BE49-F238E27FC236}">
                  <a16:creationId xmlns:a16="http://schemas.microsoft.com/office/drawing/2014/main" id="{0E728786-D45C-43C8-AB75-015C2AC129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6483" y="3028887"/>
              <a:ext cx="28669" cy="28669"/>
            </a:xfrm>
            <a:custGeom>
              <a:avLst/>
              <a:gdLst>
                <a:gd name="T0" fmla="*/ 3 w 6"/>
                <a:gd name="T1" fmla="*/ 5 h 6"/>
                <a:gd name="T2" fmla="*/ 0 w 6"/>
                <a:gd name="T3" fmla="*/ 3 h 6"/>
                <a:gd name="T4" fmla="*/ 4 w 6"/>
                <a:gd name="T5" fmla="*/ 2 h 6"/>
                <a:gd name="T6" fmla="*/ 3 w 6"/>
                <a:gd name="T7" fmla="*/ 5 h 6"/>
                <a:gd name="T8" fmla="*/ 3 w 6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3" y="5"/>
                  </a:moveTo>
                  <a:cubicBezTo>
                    <a:pt x="2" y="4"/>
                    <a:pt x="1" y="4"/>
                    <a:pt x="0" y="3"/>
                  </a:cubicBezTo>
                  <a:cubicBezTo>
                    <a:pt x="1" y="3"/>
                    <a:pt x="3" y="0"/>
                    <a:pt x="4" y="2"/>
                  </a:cubicBezTo>
                  <a:cubicBezTo>
                    <a:pt x="6" y="3"/>
                    <a:pt x="5" y="6"/>
                    <a:pt x="3" y="5"/>
                  </a:cubicBezTo>
                  <a:cubicBezTo>
                    <a:pt x="2" y="4"/>
                    <a:pt x="4" y="6"/>
                    <a:pt x="3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1" name="Freeform 541">
              <a:extLst>
                <a:ext uri="{FF2B5EF4-FFF2-40B4-BE49-F238E27FC236}">
                  <a16:creationId xmlns:a16="http://schemas.microsoft.com/office/drawing/2014/main" id="{04C80082-119F-42C9-8308-F44332C4F4C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2149" y="2828196"/>
              <a:ext cx="28669" cy="33448"/>
            </a:xfrm>
            <a:custGeom>
              <a:avLst/>
              <a:gdLst>
                <a:gd name="T0" fmla="*/ 3 w 6"/>
                <a:gd name="T1" fmla="*/ 6 h 7"/>
                <a:gd name="T2" fmla="*/ 4 w 6"/>
                <a:gd name="T3" fmla="*/ 1 h 7"/>
                <a:gd name="T4" fmla="*/ 3 w 6"/>
                <a:gd name="T5" fmla="*/ 6 h 7"/>
                <a:gd name="T6" fmla="*/ 3 w 6"/>
                <a:gd name="T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7">
                  <a:moveTo>
                    <a:pt x="3" y="6"/>
                  </a:moveTo>
                  <a:cubicBezTo>
                    <a:pt x="0" y="7"/>
                    <a:pt x="1" y="0"/>
                    <a:pt x="4" y="1"/>
                  </a:cubicBezTo>
                  <a:cubicBezTo>
                    <a:pt x="6" y="1"/>
                    <a:pt x="5" y="6"/>
                    <a:pt x="3" y="6"/>
                  </a:cubicBezTo>
                  <a:cubicBezTo>
                    <a:pt x="2" y="6"/>
                    <a:pt x="6" y="6"/>
                    <a:pt x="3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2" name="Freeform 542">
              <a:extLst>
                <a:ext uri="{FF2B5EF4-FFF2-40B4-BE49-F238E27FC236}">
                  <a16:creationId xmlns:a16="http://schemas.microsoft.com/office/drawing/2014/main" id="{CA65A249-EFF1-48CB-BD3C-5D5374040E71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2510" y="2809083"/>
              <a:ext cx="55747" cy="28669"/>
            </a:xfrm>
            <a:custGeom>
              <a:avLst/>
              <a:gdLst>
                <a:gd name="T0" fmla="*/ 4 w 12"/>
                <a:gd name="T1" fmla="*/ 6 h 6"/>
                <a:gd name="T2" fmla="*/ 1 w 12"/>
                <a:gd name="T3" fmla="*/ 3 h 6"/>
                <a:gd name="T4" fmla="*/ 8 w 12"/>
                <a:gd name="T5" fmla="*/ 0 h 6"/>
                <a:gd name="T6" fmla="*/ 4 w 12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6">
                  <a:moveTo>
                    <a:pt x="4" y="6"/>
                  </a:moveTo>
                  <a:cubicBezTo>
                    <a:pt x="2" y="6"/>
                    <a:pt x="0" y="5"/>
                    <a:pt x="1" y="3"/>
                  </a:cubicBezTo>
                  <a:cubicBezTo>
                    <a:pt x="2" y="1"/>
                    <a:pt x="5" y="1"/>
                    <a:pt x="8" y="0"/>
                  </a:cubicBezTo>
                  <a:cubicBezTo>
                    <a:pt x="12" y="0"/>
                    <a:pt x="6" y="6"/>
                    <a:pt x="4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3" name="Freeform 543">
              <a:extLst>
                <a:ext uri="{FF2B5EF4-FFF2-40B4-BE49-F238E27FC236}">
                  <a16:creationId xmlns:a16="http://schemas.microsoft.com/office/drawing/2014/main" id="{063EC524-4437-49CD-BC3F-0C55BBF0A778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0375" y="2791562"/>
              <a:ext cx="31856" cy="12742"/>
            </a:xfrm>
            <a:custGeom>
              <a:avLst/>
              <a:gdLst>
                <a:gd name="T0" fmla="*/ 5 w 7"/>
                <a:gd name="T1" fmla="*/ 3 h 3"/>
                <a:gd name="T2" fmla="*/ 3 w 7"/>
                <a:gd name="T3" fmla="*/ 0 h 3"/>
                <a:gd name="T4" fmla="*/ 7 w 7"/>
                <a:gd name="T5" fmla="*/ 1 h 3"/>
                <a:gd name="T6" fmla="*/ 5 w 7"/>
                <a:gd name="T7" fmla="*/ 3 h 3"/>
                <a:gd name="T8" fmla="*/ 5 w 7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3">
                  <a:moveTo>
                    <a:pt x="5" y="3"/>
                  </a:moveTo>
                  <a:cubicBezTo>
                    <a:pt x="4" y="3"/>
                    <a:pt x="0" y="0"/>
                    <a:pt x="3" y="0"/>
                  </a:cubicBezTo>
                  <a:cubicBezTo>
                    <a:pt x="4" y="0"/>
                    <a:pt x="6" y="0"/>
                    <a:pt x="7" y="1"/>
                  </a:cubicBezTo>
                  <a:cubicBezTo>
                    <a:pt x="7" y="1"/>
                    <a:pt x="6" y="3"/>
                    <a:pt x="5" y="3"/>
                  </a:cubicBezTo>
                  <a:cubicBezTo>
                    <a:pt x="4" y="3"/>
                    <a:pt x="7" y="3"/>
                    <a:pt x="5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4" name="Freeform 544">
              <a:extLst>
                <a:ext uri="{FF2B5EF4-FFF2-40B4-BE49-F238E27FC236}">
                  <a16:creationId xmlns:a16="http://schemas.microsoft.com/office/drawing/2014/main" id="{B5C8BDBA-BD90-491F-88CB-E31C61AB043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2871" y="2697589"/>
              <a:ext cx="159278" cy="111495"/>
            </a:xfrm>
            <a:custGeom>
              <a:avLst/>
              <a:gdLst>
                <a:gd name="T0" fmla="*/ 31 w 34"/>
                <a:gd name="T1" fmla="*/ 21 h 24"/>
                <a:gd name="T2" fmla="*/ 25 w 34"/>
                <a:gd name="T3" fmla="*/ 18 h 24"/>
                <a:gd name="T4" fmla="*/ 24 w 34"/>
                <a:gd name="T5" fmla="*/ 16 h 24"/>
                <a:gd name="T6" fmla="*/ 22 w 34"/>
                <a:gd name="T7" fmla="*/ 17 h 24"/>
                <a:gd name="T8" fmla="*/ 18 w 34"/>
                <a:gd name="T9" fmla="*/ 16 h 24"/>
                <a:gd name="T10" fmla="*/ 16 w 34"/>
                <a:gd name="T11" fmla="*/ 19 h 24"/>
                <a:gd name="T12" fmla="*/ 11 w 34"/>
                <a:gd name="T13" fmla="*/ 23 h 24"/>
                <a:gd name="T14" fmla="*/ 8 w 34"/>
                <a:gd name="T15" fmla="*/ 19 h 24"/>
                <a:gd name="T16" fmla="*/ 2 w 34"/>
                <a:gd name="T17" fmla="*/ 19 h 24"/>
                <a:gd name="T18" fmla="*/ 4 w 34"/>
                <a:gd name="T19" fmla="*/ 16 h 24"/>
                <a:gd name="T20" fmla="*/ 5 w 34"/>
                <a:gd name="T21" fmla="*/ 10 h 24"/>
                <a:gd name="T22" fmla="*/ 6 w 34"/>
                <a:gd name="T23" fmla="*/ 3 h 24"/>
                <a:gd name="T24" fmla="*/ 11 w 34"/>
                <a:gd name="T25" fmla="*/ 3 h 24"/>
                <a:gd name="T26" fmla="*/ 12 w 34"/>
                <a:gd name="T27" fmla="*/ 5 h 24"/>
                <a:gd name="T28" fmla="*/ 14 w 34"/>
                <a:gd name="T29" fmla="*/ 4 h 24"/>
                <a:gd name="T30" fmla="*/ 17 w 34"/>
                <a:gd name="T31" fmla="*/ 6 h 24"/>
                <a:gd name="T32" fmla="*/ 20 w 34"/>
                <a:gd name="T33" fmla="*/ 7 h 24"/>
                <a:gd name="T34" fmla="*/ 25 w 34"/>
                <a:gd name="T35" fmla="*/ 10 h 24"/>
                <a:gd name="T36" fmla="*/ 28 w 34"/>
                <a:gd name="T37" fmla="*/ 15 h 24"/>
                <a:gd name="T38" fmla="*/ 30 w 34"/>
                <a:gd name="T39" fmla="*/ 15 h 24"/>
                <a:gd name="T40" fmla="*/ 33 w 34"/>
                <a:gd name="T41" fmla="*/ 17 h 24"/>
                <a:gd name="T42" fmla="*/ 34 w 34"/>
                <a:gd name="T43" fmla="*/ 18 h 24"/>
                <a:gd name="T44" fmla="*/ 31 w 34"/>
                <a:gd name="T45" fmla="*/ 21 h 24"/>
                <a:gd name="T46" fmla="*/ 31 w 34"/>
                <a:gd name="T47" fmla="*/ 2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4" h="24">
                  <a:moveTo>
                    <a:pt x="31" y="21"/>
                  </a:moveTo>
                  <a:cubicBezTo>
                    <a:pt x="30" y="20"/>
                    <a:pt x="27" y="19"/>
                    <a:pt x="25" y="18"/>
                  </a:cubicBezTo>
                  <a:cubicBezTo>
                    <a:pt x="24" y="18"/>
                    <a:pt x="25" y="17"/>
                    <a:pt x="24" y="16"/>
                  </a:cubicBezTo>
                  <a:cubicBezTo>
                    <a:pt x="24" y="16"/>
                    <a:pt x="22" y="17"/>
                    <a:pt x="22" y="17"/>
                  </a:cubicBezTo>
                  <a:cubicBezTo>
                    <a:pt x="20" y="17"/>
                    <a:pt x="20" y="15"/>
                    <a:pt x="18" y="16"/>
                  </a:cubicBezTo>
                  <a:cubicBezTo>
                    <a:pt x="18" y="17"/>
                    <a:pt x="17" y="18"/>
                    <a:pt x="16" y="19"/>
                  </a:cubicBezTo>
                  <a:cubicBezTo>
                    <a:pt x="14" y="20"/>
                    <a:pt x="13" y="22"/>
                    <a:pt x="11" y="23"/>
                  </a:cubicBezTo>
                  <a:cubicBezTo>
                    <a:pt x="8" y="24"/>
                    <a:pt x="10" y="20"/>
                    <a:pt x="8" y="19"/>
                  </a:cubicBezTo>
                  <a:cubicBezTo>
                    <a:pt x="8" y="18"/>
                    <a:pt x="3" y="19"/>
                    <a:pt x="2" y="19"/>
                  </a:cubicBezTo>
                  <a:cubicBezTo>
                    <a:pt x="0" y="19"/>
                    <a:pt x="4" y="16"/>
                    <a:pt x="4" y="16"/>
                  </a:cubicBezTo>
                  <a:cubicBezTo>
                    <a:pt x="6" y="14"/>
                    <a:pt x="5" y="12"/>
                    <a:pt x="5" y="10"/>
                  </a:cubicBezTo>
                  <a:cubicBezTo>
                    <a:pt x="5" y="8"/>
                    <a:pt x="5" y="5"/>
                    <a:pt x="6" y="3"/>
                  </a:cubicBezTo>
                  <a:cubicBezTo>
                    <a:pt x="7" y="0"/>
                    <a:pt x="10" y="0"/>
                    <a:pt x="11" y="3"/>
                  </a:cubicBezTo>
                  <a:cubicBezTo>
                    <a:pt x="11" y="4"/>
                    <a:pt x="11" y="6"/>
                    <a:pt x="12" y="5"/>
                  </a:cubicBezTo>
                  <a:cubicBezTo>
                    <a:pt x="13" y="5"/>
                    <a:pt x="13" y="4"/>
                    <a:pt x="14" y="4"/>
                  </a:cubicBezTo>
                  <a:cubicBezTo>
                    <a:pt x="15" y="5"/>
                    <a:pt x="16" y="6"/>
                    <a:pt x="17" y="6"/>
                  </a:cubicBezTo>
                  <a:cubicBezTo>
                    <a:pt x="18" y="7"/>
                    <a:pt x="19" y="7"/>
                    <a:pt x="20" y="7"/>
                  </a:cubicBezTo>
                  <a:cubicBezTo>
                    <a:pt x="21" y="8"/>
                    <a:pt x="23" y="9"/>
                    <a:pt x="25" y="10"/>
                  </a:cubicBezTo>
                  <a:cubicBezTo>
                    <a:pt x="28" y="11"/>
                    <a:pt x="28" y="12"/>
                    <a:pt x="28" y="15"/>
                  </a:cubicBezTo>
                  <a:cubicBezTo>
                    <a:pt x="28" y="16"/>
                    <a:pt x="30" y="16"/>
                    <a:pt x="30" y="15"/>
                  </a:cubicBezTo>
                  <a:cubicBezTo>
                    <a:pt x="32" y="15"/>
                    <a:pt x="32" y="16"/>
                    <a:pt x="33" y="17"/>
                  </a:cubicBezTo>
                  <a:cubicBezTo>
                    <a:pt x="34" y="17"/>
                    <a:pt x="34" y="17"/>
                    <a:pt x="34" y="18"/>
                  </a:cubicBezTo>
                  <a:cubicBezTo>
                    <a:pt x="33" y="19"/>
                    <a:pt x="33" y="21"/>
                    <a:pt x="31" y="21"/>
                  </a:cubicBezTo>
                  <a:cubicBezTo>
                    <a:pt x="30" y="20"/>
                    <a:pt x="33" y="21"/>
                    <a:pt x="31" y="2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5" name="Freeform 545">
              <a:extLst>
                <a:ext uri="{FF2B5EF4-FFF2-40B4-BE49-F238E27FC236}">
                  <a16:creationId xmlns:a16="http://schemas.microsoft.com/office/drawing/2014/main" id="{1CF2ADDC-79B2-4926-9433-09447B18C7A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4990" y="2688031"/>
              <a:ext cx="31856" cy="23893"/>
            </a:xfrm>
            <a:custGeom>
              <a:avLst/>
              <a:gdLst>
                <a:gd name="T0" fmla="*/ 5 w 7"/>
                <a:gd name="T1" fmla="*/ 4 h 5"/>
                <a:gd name="T2" fmla="*/ 1 w 7"/>
                <a:gd name="T3" fmla="*/ 0 h 5"/>
                <a:gd name="T4" fmla="*/ 5 w 7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5">
                  <a:moveTo>
                    <a:pt x="5" y="4"/>
                  </a:moveTo>
                  <a:cubicBezTo>
                    <a:pt x="3" y="5"/>
                    <a:pt x="0" y="0"/>
                    <a:pt x="1" y="0"/>
                  </a:cubicBezTo>
                  <a:cubicBezTo>
                    <a:pt x="2" y="1"/>
                    <a:pt x="7" y="3"/>
                    <a:pt x="5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6" name="Freeform 546">
              <a:extLst>
                <a:ext uri="{FF2B5EF4-FFF2-40B4-BE49-F238E27FC236}">
                  <a16:creationId xmlns:a16="http://schemas.microsoft.com/office/drawing/2014/main" id="{6DCC8C84-4291-4F12-83E8-A88DA15215E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5432" y="2692810"/>
              <a:ext cx="17521" cy="23893"/>
            </a:xfrm>
            <a:custGeom>
              <a:avLst/>
              <a:gdLst>
                <a:gd name="T0" fmla="*/ 3 w 4"/>
                <a:gd name="T1" fmla="*/ 4 h 5"/>
                <a:gd name="T2" fmla="*/ 0 w 4"/>
                <a:gd name="T3" fmla="*/ 1 h 5"/>
                <a:gd name="T4" fmla="*/ 3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3" y="4"/>
                  </a:moveTo>
                  <a:cubicBezTo>
                    <a:pt x="1" y="5"/>
                    <a:pt x="0" y="2"/>
                    <a:pt x="0" y="1"/>
                  </a:cubicBezTo>
                  <a:cubicBezTo>
                    <a:pt x="1" y="0"/>
                    <a:pt x="4" y="3"/>
                    <a:pt x="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7" name="Freeform 547">
              <a:extLst>
                <a:ext uri="{FF2B5EF4-FFF2-40B4-BE49-F238E27FC236}">
                  <a16:creationId xmlns:a16="http://schemas.microsoft.com/office/drawing/2014/main" id="{6F2B676B-AB99-496D-B51A-DED0ADAC769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2427" y="2603617"/>
              <a:ext cx="14335" cy="28669"/>
            </a:xfrm>
            <a:custGeom>
              <a:avLst/>
              <a:gdLst>
                <a:gd name="T0" fmla="*/ 3 w 3"/>
                <a:gd name="T1" fmla="*/ 5 h 6"/>
                <a:gd name="T2" fmla="*/ 3 w 3"/>
                <a:gd name="T3" fmla="*/ 2 h 6"/>
                <a:gd name="T4" fmla="*/ 1 w 3"/>
                <a:gd name="T5" fmla="*/ 1 h 6"/>
                <a:gd name="T6" fmla="*/ 1 w 3"/>
                <a:gd name="T7" fmla="*/ 4 h 6"/>
                <a:gd name="T8" fmla="*/ 3 w 3"/>
                <a:gd name="T9" fmla="*/ 5 h 6"/>
                <a:gd name="T10" fmla="*/ 3 w 3"/>
                <a:gd name="T11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5"/>
                  </a:moveTo>
                  <a:cubicBezTo>
                    <a:pt x="3" y="4"/>
                    <a:pt x="3" y="3"/>
                    <a:pt x="3" y="2"/>
                  </a:cubicBezTo>
                  <a:cubicBezTo>
                    <a:pt x="3" y="2"/>
                    <a:pt x="1" y="0"/>
                    <a:pt x="1" y="1"/>
                  </a:cubicBezTo>
                  <a:cubicBezTo>
                    <a:pt x="1" y="2"/>
                    <a:pt x="0" y="4"/>
                    <a:pt x="1" y="4"/>
                  </a:cubicBezTo>
                  <a:cubicBezTo>
                    <a:pt x="1" y="5"/>
                    <a:pt x="2" y="6"/>
                    <a:pt x="3" y="5"/>
                  </a:cubicBezTo>
                  <a:cubicBezTo>
                    <a:pt x="3" y="4"/>
                    <a:pt x="2" y="6"/>
                    <a:pt x="3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8" name="Freeform 548">
              <a:extLst>
                <a:ext uri="{FF2B5EF4-FFF2-40B4-BE49-F238E27FC236}">
                  <a16:creationId xmlns:a16="http://schemas.microsoft.com/office/drawing/2014/main" id="{4DEEC5D6-D43A-40CE-9407-4605D18A1BC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2346" y="2359922"/>
              <a:ext cx="672151" cy="492166"/>
            </a:xfrm>
            <a:custGeom>
              <a:avLst/>
              <a:gdLst>
                <a:gd name="T0" fmla="*/ 63 w 144"/>
                <a:gd name="T1" fmla="*/ 86 h 105"/>
                <a:gd name="T2" fmla="*/ 81 w 144"/>
                <a:gd name="T3" fmla="*/ 76 h 105"/>
                <a:gd name="T4" fmla="*/ 91 w 144"/>
                <a:gd name="T5" fmla="*/ 67 h 105"/>
                <a:gd name="T6" fmla="*/ 103 w 144"/>
                <a:gd name="T7" fmla="*/ 68 h 105"/>
                <a:gd name="T8" fmla="*/ 87 w 144"/>
                <a:gd name="T9" fmla="*/ 66 h 105"/>
                <a:gd name="T10" fmla="*/ 80 w 144"/>
                <a:gd name="T11" fmla="*/ 48 h 105"/>
                <a:gd name="T12" fmla="*/ 67 w 144"/>
                <a:gd name="T13" fmla="*/ 49 h 105"/>
                <a:gd name="T14" fmla="*/ 64 w 144"/>
                <a:gd name="T15" fmla="*/ 40 h 105"/>
                <a:gd name="T16" fmla="*/ 54 w 144"/>
                <a:gd name="T17" fmla="*/ 32 h 105"/>
                <a:gd name="T18" fmla="*/ 53 w 144"/>
                <a:gd name="T19" fmla="*/ 38 h 105"/>
                <a:gd name="T20" fmla="*/ 52 w 144"/>
                <a:gd name="T21" fmla="*/ 39 h 105"/>
                <a:gd name="T22" fmla="*/ 37 w 144"/>
                <a:gd name="T23" fmla="*/ 38 h 105"/>
                <a:gd name="T24" fmla="*/ 5 w 144"/>
                <a:gd name="T25" fmla="*/ 32 h 105"/>
                <a:gd name="T26" fmla="*/ 8 w 144"/>
                <a:gd name="T27" fmla="*/ 26 h 105"/>
                <a:gd name="T28" fmla="*/ 16 w 144"/>
                <a:gd name="T29" fmla="*/ 2 h 105"/>
                <a:gd name="T30" fmla="*/ 18 w 144"/>
                <a:gd name="T31" fmla="*/ 18 h 105"/>
                <a:gd name="T32" fmla="*/ 26 w 144"/>
                <a:gd name="T33" fmla="*/ 29 h 105"/>
                <a:gd name="T34" fmla="*/ 20 w 144"/>
                <a:gd name="T35" fmla="*/ 19 h 105"/>
                <a:gd name="T36" fmla="*/ 22 w 144"/>
                <a:gd name="T37" fmla="*/ 13 h 105"/>
                <a:gd name="T38" fmla="*/ 25 w 144"/>
                <a:gd name="T39" fmla="*/ 7 h 105"/>
                <a:gd name="T40" fmla="*/ 34 w 144"/>
                <a:gd name="T41" fmla="*/ 3 h 105"/>
                <a:gd name="T42" fmla="*/ 43 w 144"/>
                <a:gd name="T43" fmla="*/ 16 h 105"/>
                <a:gd name="T44" fmla="*/ 52 w 144"/>
                <a:gd name="T45" fmla="*/ 16 h 105"/>
                <a:gd name="T46" fmla="*/ 54 w 144"/>
                <a:gd name="T47" fmla="*/ 15 h 105"/>
                <a:gd name="T48" fmla="*/ 66 w 144"/>
                <a:gd name="T49" fmla="*/ 13 h 105"/>
                <a:gd name="T50" fmla="*/ 70 w 144"/>
                <a:gd name="T51" fmla="*/ 21 h 105"/>
                <a:gd name="T52" fmla="*/ 76 w 144"/>
                <a:gd name="T53" fmla="*/ 22 h 105"/>
                <a:gd name="T54" fmla="*/ 81 w 144"/>
                <a:gd name="T55" fmla="*/ 23 h 105"/>
                <a:gd name="T56" fmla="*/ 86 w 144"/>
                <a:gd name="T57" fmla="*/ 23 h 105"/>
                <a:gd name="T58" fmla="*/ 92 w 144"/>
                <a:gd name="T59" fmla="*/ 28 h 105"/>
                <a:gd name="T60" fmla="*/ 94 w 144"/>
                <a:gd name="T61" fmla="*/ 31 h 105"/>
                <a:gd name="T62" fmla="*/ 100 w 144"/>
                <a:gd name="T63" fmla="*/ 29 h 105"/>
                <a:gd name="T64" fmla="*/ 99 w 144"/>
                <a:gd name="T65" fmla="*/ 38 h 105"/>
                <a:gd name="T66" fmla="*/ 104 w 144"/>
                <a:gd name="T67" fmla="*/ 38 h 105"/>
                <a:gd name="T68" fmla="*/ 109 w 144"/>
                <a:gd name="T69" fmla="*/ 40 h 105"/>
                <a:gd name="T70" fmla="*/ 106 w 144"/>
                <a:gd name="T71" fmla="*/ 45 h 105"/>
                <a:gd name="T72" fmla="*/ 118 w 144"/>
                <a:gd name="T73" fmla="*/ 54 h 105"/>
                <a:gd name="T74" fmla="*/ 124 w 144"/>
                <a:gd name="T75" fmla="*/ 55 h 105"/>
                <a:gd name="T76" fmla="*/ 128 w 144"/>
                <a:gd name="T77" fmla="*/ 60 h 105"/>
                <a:gd name="T78" fmla="*/ 141 w 144"/>
                <a:gd name="T79" fmla="*/ 64 h 105"/>
                <a:gd name="T80" fmla="*/ 139 w 144"/>
                <a:gd name="T81" fmla="*/ 69 h 105"/>
                <a:gd name="T82" fmla="*/ 133 w 144"/>
                <a:gd name="T83" fmla="*/ 73 h 105"/>
                <a:gd name="T84" fmla="*/ 128 w 144"/>
                <a:gd name="T85" fmla="*/ 77 h 105"/>
                <a:gd name="T86" fmla="*/ 125 w 144"/>
                <a:gd name="T87" fmla="*/ 74 h 105"/>
                <a:gd name="T88" fmla="*/ 120 w 144"/>
                <a:gd name="T89" fmla="*/ 72 h 105"/>
                <a:gd name="T90" fmla="*/ 113 w 144"/>
                <a:gd name="T91" fmla="*/ 67 h 105"/>
                <a:gd name="T92" fmla="*/ 108 w 144"/>
                <a:gd name="T93" fmla="*/ 70 h 105"/>
                <a:gd name="T94" fmla="*/ 118 w 144"/>
                <a:gd name="T95" fmla="*/ 80 h 105"/>
                <a:gd name="T96" fmla="*/ 123 w 144"/>
                <a:gd name="T97" fmla="*/ 82 h 105"/>
                <a:gd name="T98" fmla="*/ 128 w 144"/>
                <a:gd name="T99" fmla="*/ 93 h 105"/>
                <a:gd name="T100" fmla="*/ 126 w 144"/>
                <a:gd name="T101" fmla="*/ 95 h 105"/>
                <a:gd name="T102" fmla="*/ 118 w 144"/>
                <a:gd name="T103" fmla="*/ 96 h 105"/>
                <a:gd name="T104" fmla="*/ 110 w 144"/>
                <a:gd name="T105" fmla="*/ 93 h 105"/>
                <a:gd name="T106" fmla="*/ 109 w 144"/>
                <a:gd name="T107" fmla="*/ 94 h 105"/>
                <a:gd name="T108" fmla="*/ 103 w 144"/>
                <a:gd name="T109" fmla="*/ 99 h 105"/>
                <a:gd name="T110" fmla="*/ 91 w 144"/>
                <a:gd name="T111" fmla="*/ 90 h 105"/>
                <a:gd name="T112" fmla="*/ 77 w 144"/>
                <a:gd name="T113" fmla="*/ 83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44" h="105">
                  <a:moveTo>
                    <a:pt x="77" y="83"/>
                  </a:moveTo>
                  <a:cubicBezTo>
                    <a:pt x="76" y="86"/>
                    <a:pt x="74" y="83"/>
                    <a:pt x="71" y="84"/>
                  </a:cubicBezTo>
                  <a:cubicBezTo>
                    <a:pt x="70" y="84"/>
                    <a:pt x="69" y="85"/>
                    <a:pt x="68" y="86"/>
                  </a:cubicBezTo>
                  <a:cubicBezTo>
                    <a:pt x="66" y="87"/>
                    <a:pt x="65" y="86"/>
                    <a:pt x="63" y="86"/>
                  </a:cubicBezTo>
                  <a:cubicBezTo>
                    <a:pt x="60" y="85"/>
                    <a:pt x="56" y="83"/>
                    <a:pt x="60" y="80"/>
                  </a:cubicBezTo>
                  <a:cubicBezTo>
                    <a:pt x="62" y="78"/>
                    <a:pt x="62" y="76"/>
                    <a:pt x="65" y="76"/>
                  </a:cubicBezTo>
                  <a:cubicBezTo>
                    <a:pt x="68" y="77"/>
                    <a:pt x="71" y="78"/>
                    <a:pt x="75" y="77"/>
                  </a:cubicBezTo>
                  <a:cubicBezTo>
                    <a:pt x="77" y="77"/>
                    <a:pt x="79" y="76"/>
                    <a:pt x="81" y="76"/>
                  </a:cubicBezTo>
                  <a:cubicBezTo>
                    <a:pt x="82" y="76"/>
                    <a:pt x="81" y="75"/>
                    <a:pt x="81" y="74"/>
                  </a:cubicBezTo>
                  <a:cubicBezTo>
                    <a:pt x="78" y="72"/>
                    <a:pt x="77" y="71"/>
                    <a:pt x="80" y="69"/>
                  </a:cubicBezTo>
                  <a:cubicBezTo>
                    <a:pt x="82" y="66"/>
                    <a:pt x="84" y="66"/>
                    <a:pt x="87" y="66"/>
                  </a:cubicBezTo>
                  <a:cubicBezTo>
                    <a:pt x="88" y="66"/>
                    <a:pt x="90" y="66"/>
                    <a:pt x="91" y="67"/>
                  </a:cubicBezTo>
                  <a:cubicBezTo>
                    <a:pt x="93" y="68"/>
                    <a:pt x="93" y="69"/>
                    <a:pt x="93" y="71"/>
                  </a:cubicBezTo>
                  <a:cubicBezTo>
                    <a:pt x="94" y="73"/>
                    <a:pt x="95" y="70"/>
                    <a:pt x="96" y="70"/>
                  </a:cubicBezTo>
                  <a:cubicBezTo>
                    <a:pt x="96" y="69"/>
                    <a:pt x="99" y="70"/>
                    <a:pt x="99" y="70"/>
                  </a:cubicBezTo>
                  <a:cubicBezTo>
                    <a:pt x="100" y="70"/>
                    <a:pt x="103" y="70"/>
                    <a:pt x="103" y="68"/>
                  </a:cubicBezTo>
                  <a:cubicBezTo>
                    <a:pt x="103" y="67"/>
                    <a:pt x="100" y="66"/>
                    <a:pt x="99" y="66"/>
                  </a:cubicBezTo>
                  <a:cubicBezTo>
                    <a:pt x="97" y="65"/>
                    <a:pt x="96" y="64"/>
                    <a:pt x="95" y="63"/>
                  </a:cubicBezTo>
                  <a:cubicBezTo>
                    <a:pt x="94" y="63"/>
                    <a:pt x="93" y="65"/>
                    <a:pt x="93" y="66"/>
                  </a:cubicBezTo>
                  <a:cubicBezTo>
                    <a:pt x="92" y="67"/>
                    <a:pt x="88" y="66"/>
                    <a:pt x="87" y="66"/>
                  </a:cubicBezTo>
                  <a:cubicBezTo>
                    <a:pt x="81" y="65"/>
                    <a:pt x="89" y="63"/>
                    <a:pt x="88" y="61"/>
                  </a:cubicBezTo>
                  <a:cubicBezTo>
                    <a:pt x="87" y="58"/>
                    <a:pt x="86" y="54"/>
                    <a:pt x="84" y="52"/>
                  </a:cubicBezTo>
                  <a:cubicBezTo>
                    <a:pt x="83" y="52"/>
                    <a:pt x="81" y="53"/>
                    <a:pt x="81" y="52"/>
                  </a:cubicBezTo>
                  <a:cubicBezTo>
                    <a:pt x="81" y="51"/>
                    <a:pt x="81" y="49"/>
                    <a:pt x="80" y="48"/>
                  </a:cubicBezTo>
                  <a:cubicBezTo>
                    <a:pt x="79" y="47"/>
                    <a:pt x="78" y="53"/>
                    <a:pt x="79" y="53"/>
                  </a:cubicBezTo>
                  <a:cubicBezTo>
                    <a:pt x="78" y="53"/>
                    <a:pt x="75" y="46"/>
                    <a:pt x="75" y="46"/>
                  </a:cubicBezTo>
                  <a:cubicBezTo>
                    <a:pt x="73" y="46"/>
                    <a:pt x="72" y="47"/>
                    <a:pt x="71" y="48"/>
                  </a:cubicBezTo>
                  <a:cubicBezTo>
                    <a:pt x="70" y="48"/>
                    <a:pt x="67" y="50"/>
                    <a:pt x="67" y="49"/>
                  </a:cubicBezTo>
                  <a:cubicBezTo>
                    <a:pt x="67" y="46"/>
                    <a:pt x="66" y="46"/>
                    <a:pt x="69" y="46"/>
                  </a:cubicBezTo>
                  <a:cubicBezTo>
                    <a:pt x="70" y="46"/>
                    <a:pt x="71" y="45"/>
                    <a:pt x="71" y="44"/>
                  </a:cubicBezTo>
                  <a:cubicBezTo>
                    <a:pt x="72" y="43"/>
                    <a:pt x="69" y="43"/>
                    <a:pt x="69" y="43"/>
                  </a:cubicBezTo>
                  <a:cubicBezTo>
                    <a:pt x="68" y="42"/>
                    <a:pt x="64" y="40"/>
                    <a:pt x="64" y="40"/>
                  </a:cubicBezTo>
                  <a:cubicBezTo>
                    <a:pt x="64" y="37"/>
                    <a:pt x="63" y="39"/>
                    <a:pt x="62" y="39"/>
                  </a:cubicBezTo>
                  <a:cubicBezTo>
                    <a:pt x="61" y="39"/>
                    <a:pt x="62" y="34"/>
                    <a:pt x="60" y="35"/>
                  </a:cubicBezTo>
                  <a:cubicBezTo>
                    <a:pt x="59" y="35"/>
                    <a:pt x="59" y="36"/>
                    <a:pt x="57" y="34"/>
                  </a:cubicBezTo>
                  <a:cubicBezTo>
                    <a:pt x="56" y="34"/>
                    <a:pt x="55" y="32"/>
                    <a:pt x="54" y="32"/>
                  </a:cubicBezTo>
                  <a:cubicBezTo>
                    <a:pt x="54" y="32"/>
                    <a:pt x="55" y="33"/>
                    <a:pt x="55" y="33"/>
                  </a:cubicBezTo>
                  <a:cubicBezTo>
                    <a:pt x="55" y="33"/>
                    <a:pt x="52" y="33"/>
                    <a:pt x="52" y="34"/>
                  </a:cubicBezTo>
                  <a:cubicBezTo>
                    <a:pt x="53" y="35"/>
                    <a:pt x="55" y="34"/>
                    <a:pt x="56" y="36"/>
                  </a:cubicBezTo>
                  <a:cubicBezTo>
                    <a:pt x="56" y="38"/>
                    <a:pt x="54" y="38"/>
                    <a:pt x="53" y="38"/>
                  </a:cubicBezTo>
                  <a:cubicBezTo>
                    <a:pt x="51" y="39"/>
                    <a:pt x="46" y="35"/>
                    <a:pt x="44" y="37"/>
                  </a:cubicBezTo>
                  <a:cubicBezTo>
                    <a:pt x="43" y="37"/>
                    <a:pt x="45" y="38"/>
                    <a:pt x="46" y="39"/>
                  </a:cubicBezTo>
                  <a:cubicBezTo>
                    <a:pt x="46" y="40"/>
                    <a:pt x="47" y="39"/>
                    <a:pt x="48" y="39"/>
                  </a:cubicBezTo>
                  <a:cubicBezTo>
                    <a:pt x="49" y="39"/>
                    <a:pt x="52" y="38"/>
                    <a:pt x="52" y="39"/>
                  </a:cubicBezTo>
                  <a:cubicBezTo>
                    <a:pt x="52" y="40"/>
                    <a:pt x="51" y="41"/>
                    <a:pt x="50" y="42"/>
                  </a:cubicBezTo>
                  <a:cubicBezTo>
                    <a:pt x="50" y="42"/>
                    <a:pt x="39" y="35"/>
                    <a:pt x="37" y="36"/>
                  </a:cubicBezTo>
                  <a:cubicBezTo>
                    <a:pt x="38" y="36"/>
                    <a:pt x="39" y="37"/>
                    <a:pt x="40" y="37"/>
                  </a:cubicBezTo>
                  <a:cubicBezTo>
                    <a:pt x="42" y="39"/>
                    <a:pt x="37" y="38"/>
                    <a:pt x="37" y="38"/>
                  </a:cubicBezTo>
                  <a:cubicBezTo>
                    <a:pt x="34" y="36"/>
                    <a:pt x="30" y="38"/>
                    <a:pt x="27" y="37"/>
                  </a:cubicBezTo>
                  <a:cubicBezTo>
                    <a:pt x="23" y="36"/>
                    <a:pt x="20" y="37"/>
                    <a:pt x="17" y="34"/>
                  </a:cubicBezTo>
                  <a:cubicBezTo>
                    <a:pt x="14" y="32"/>
                    <a:pt x="12" y="35"/>
                    <a:pt x="9" y="34"/>
                  </a:cubicBezTo>
                  <a:cubicBezTo>
                    <a:pt x="8" y="33"/>
                    <a:pt x="6" y="33"/>
                    <a:pt x="5" y="32"/>
                  </a:cubicBezTo>
                  <a:cubicBezTo>
                    <a:pt x="5" y="31"/>
                    <a:pt x="2" y="28"/>
                    <a:pt x="4" y="28"/>
                  </a:cubicBezTo>
                  <a:cubicBezTo>
                    <a:pt x="7" y="28"/>
                    <a:pt x="11" y="31"/>
                    <a:pt x="14" y="29"/>
                  </a:cubicBezTo>
                  <a:cubicBezTo>
                    <a:pt x="15" y="28"/>
                    <a:pt x="13" y="27"/>
                    <a:pt x="13" y="27"/>
                  </a:cubicBezTo>
                  <a:cubicBezTo>
                    <a:pt x="11" y="26"/>
                    <a:pt x="9" y="26"/>
                    <a:pt x="8" y="26"/>
                  </a:cubicBezTo>
                  <a:cubicBezTo>
                    <a:pt x="5" y="26"/>
                    <a:pt x="0" y="26"/>
                    <a:pt x="0" y="23"/>
                  </a:cubicBezTo>
                  <a:cubicBezTo>
                    <a:pt x="0" y="19"/>
                    <a:pt x="0" y="16"/>
                    <a:pt x="2" y="12"/>
                  </a:cubicBezTo>
                  <a:cubicBezTo>
                    <a:pt x="3" y="9"/>
                    <a:pt x="6" y="7"/>
                    <a:pt x="9" y="5"/>
                  </a:cubicBezTo>
                  <a:cubicBezTo>
                    <a:pt x="11" y="3"/>
                    <a:pt x="13" y="3"/>
                    <a:pt x="16" y="2"/>
                  </a:cubicBezTo>
                  <a:cubicBezTo>
                    <a:pt x="18" y="2"/>
                    <a:pt x="24" y="0"/>
                    <a:pt x="25" y="3"/>
                  </a:cubicBezTo>
                  <a:cubicBezTo>
                    <a:pt x="25" y="2"/>
                    <a:pt x="20" y="7"/>
                    <a:pt x="19" y="7"/>
                  </a:cubicBezTo>
                  <a:cubicBezTo>
                    <a:pt x="17" y="9"/>
                    <a:pt x="15" y="11"/>
                    <a:pt x="17" y="13"/>
                  </a:cubicBezTo>
                  <a:cubicBezTo>
                    <a:pt x="19" y="15"/>
                    <a:pt x="17" y="16"/>
                    <a:pt x="18" y="18"/>
                  </a:cubicBezTo>
                  <a:cubicBezTo>
                    <a:pt x="18" y="20"/>
                    <a:pt x="20" y="21"/>
                    <a:pt x="21" y="22"/>
                  </a:cubicBezTo>
                  <a:cubicBezTo>
                    <a:pt x="22" y="23"/>
                    <a:pt x="24" y="24"/>
                    <a:pt x="25" y="25"/>
                  </a:cubicBezTo>
                  <a:cubicBezTo>
                    <a:pt x="26" y="26"/>
                    <a:pt x="22" y="26"/>
                    <a:pt x="22" y="27"/>
                  </a:cubicBezTo>
                  <a:cubicBezTo>
                    <a:pt x="22" y="26"/>
                    <a:pt x="26" y="29"/>
                    <a:pt x="26" y="29"/>
                  </a:cubicBezTo>
                  <a:cubicBezTo>
                    <a:pt x="27" y="28"/>
                    <a:pt x="26" y="26"/>
                    <a:pt x="26" y="25"/>
                  </a:cubicBezTo>
                  <a:cubicBezTo>
                    <a:pt x="26" y="25"/>
                    <a:pt x="28" y="24"/>
                    <a:pt x="27" y="23"/>
                  </a:cubicBezTo>
                  <a:cubicBezTo>
                    <a:pt x="26" y="22"/>
                    <a:pt x="22" y="21"/>
                    <a:pt x="21" y="20"/>
                  </a:cubicBezTo>
                  <a:cubicBezTo>
                    <a:pt x="20" y="20"/>
                    <a:pt x="19" y="19"/>
                    <a:pt x="20" y="19"/>
                  </a:cubicBezTo>
                  <a:cubicBezTo>
                    <a:pt x="22" y="19"/>
                    <a:pt x="22" y="18"/>
                    <a:pt x="23" y="17"/>
                  </a:cubicBezTo>
                  <a:cubicBezTo>
                    <a:pt x="25" y="16"/>
                    <a:pt x="28" y="18"/>
                    <a:pt x="29" y="19"/>
                  </a:cubicBezTo>
                  <a:cubicBezTo>
                    <a:pt x="28" y="18"/>
                    <a:pt x="27" y="17"/>
                    <a:pt x="27" y="16"/>
                  </a:cubicBezTo>
                  <a:cubicBezTo>
                    <a:pt x="27" y="14"/>
                    <a:pt x="22" y="15"/>
                    <a:pt x="22" y="13"/>
                  </a:cubicBezTo>
                  <a:cubicBezTo>
                    <a:pt x="20" y="7"/>
                    <a:pt x="29" y="12"/>
                    <a:pt x="29" y="12"/>
                  </a:cubicBezTo>
                  <a:cubicBezTo>
                    <a:pt x="29" y="11"/>
                    <a:pt x="23" y="9"/>
                    <a:pt x="23" y="9"/>
                  </a:cubicBezTo>
                  <a:cubicBezTo>
                    <a:pt x="23" y="8"/>
                    <a:pt x="28" y="9"/>
                    <a:pt x="28" y="9"/>
                  </a:cubicBezTo>
                  <a:cubicBezTo>
                    <a:pt x="28" y="8"/>
                    <a:pt x="25" y="7"/>
                    <a:pt x="25" y="7"/>
                  </a:cubicBezTo>
                  <a:cubicBezTo>
                    <a:pt x="24" y="6"/>
                    <a:pt x="25" y="6"/>
                    <a:pt x="26" y="6"/>
                  </a:cubicBezTo>
                  <a:cubicBezTo>
                    <a:pt x="27" y="7"/>
                    <a:pt x="27" y="6"/>
                    <a:pt x="28" y="6"/>
                  </a:cubicBezTo>
                  <a:cubicBezTo>
                    <a:pt x="30" y="5"/>
                    <a:pt x="30" y="6"/>
                    <a:pt x="32" y="6"/>
                  </a:cubicBezTo>
                  <a:cubicBezTo>
                    <a:pt x="29" y="5"/>
                    <a:pt x="33" y="3"/>
                    <a:pt x="34" y="3"/>
                  </a:cubicBezTo>
                  <a:cubicBezTo>
                    <a:pt x="36" y="2"/>
                    <a:pt x="42" y="2"/>
                    <a:pt x="43" y="4"/>
                  </a:cubicBezTo>
                  <a:cubicBezTo>
                    <a:pt x="44" y="5"/>
                    <a:pt x="44" y="6"/>
                    <a:pt x="44" y="7"/>
                  </a:cubicBezTo>
                  <a:cubicBezTo>
                    <a:pt x="45" y="8"/>
                    <a:pt x="46" y="9"/>
                    <a:pt x="47" y="10"/>
                  </a:cubicBezTo>
                  <a:cubicBezTo>
                    <a:pt x="48" y="12"/>
                    <a:pt x="43" y="16"/>
                    <a:pt x="43" y="16"/>
                  </a:cubicBezTo>
                  <a:cubicBezTo>
                    <a:pt x="44" y="17"/>
                    <a:pt x="46" y="14"/>
                    <a:pt x="47" y="14"/>
                  </a:cubicBezTo>
                  <a:cubicBezTo>
                    <a:pt x="47" y="14"/>
                    <a:pt x="45" y="20"/>
                    <a:pt x="46" y="19"/>
                  </a:cubicBezTo>
                  <a:cubicBezTo>
                    <a:pt x="47" y="19"/>
                    <a:pt x="47" y="17"/>
                    <a:pt x="48" y="17"/>
                  </a:cubicBezTo>
                  <a:cubicBezTo>
                    <a:pt x="50" y="17"/>
                    <a:pt x="50" y="18"/>
                    <a:pt x="52" y="16"/>
                  </a:cubicBezTo>
                  <a:cubicBezTo>
                    <a:pt x="53" y="15"/>
                    <a:pt x="53" y="16"/>
                    <a:pt x="54" y="17"/>
                  </a:cubicBezTo>
                  <a:cubicBezTo>
                    <a:pt x="55" y="18"/>
                    <a:pt x="54" y="18"/>
                    <a:pt x="54" y="19"/>
                  </a:cubicBezTo>
                  <a:cubicBezTo>
                    <a:pt x="54" y="20"/>
                    <a:pt x="59" y="21"/>
                    <a:pt x="60" y="21"/>
                  </a:cubicBezTo>
                  <a:cubicBezTo>
                    <a:pt x="60" y="21"/>
                    <a:pt x="55" y="16"/>
                    <a:pt x="54" y="15"/>
                  </a:cubicBezTo>
                  <a:cubicBezTo>
                    <a:pt x="54" y="15"/>
                    <a:pt x="63" y="18"/>
                    <a:pt x="63" y="17"/>
                  </a:cubicBezTo>
                  <a:cubicBezTo>
                    <a:pt x="63" y="17"/>
                    <a:pt x="57" y="16"/>
                    <a:pt x="57" y="14"/>
                  </a:cubicBezTo>
                  <a:cubicBezTo>
                    <a:pt x="57" y="13"/>
                    <a:pt x="60" y="12"/>
                    <a:pt x="61" y="12"/>
                  </a:cubicBezTo>
                  <a:cubicBezTo>
                    <a:pt x="63" y="11"/>
                    <a:pt x="64" y="12"/>
                    <a:pt x="66" y="13"/>
                  </a:cubicBezTo>
                  <a:cubicBezTo>
                    <a:pt x="69" y="14"/>
                    <a:pt x="73" y="13"/>
                    <a:pt x="74" y="17"/>
                  </a:cubicBezTo>
                  <a:cubicBezTo>
                    <a:pt x="74" y="17"/>
                    <a:pt x="67" y="17"/>
                    <a:pt x="68" y="20"/>
                  </a:cubicBezTo>
                  <a:cubicBezTo>
                    <a:pt x="68" y="19"/>
                    <a:pt x="71" y="18"/>
                    <a:pt x="71" y="18"/>
                  </a:cubicBezTo>
                  <a:cubicBezTo>
                    <a:pt x="73" y="18"/>
                    <a:pt x="70" y="20"/>
                    <a:pt x="70" y="21"/>
                  </a:cubicBezTo>
                  <a:cubicBezTo>
                    <a:pt x="70" y="21"/>
                    <a:pt x="73" y="19"/>
                    <a:pt x="73" y="19"/>
                  </a:cubicBezTo>
                  <a:cubicBezTo>
                    <a:pt x="73" y="18"/>
                    <a:pt x="77" y="18"/>
                    <a:pt x="78" y="19"/>
                  </a:cubicBezTo>
                  <a:cubicBezTo>
                    <a:pt x="82" y="19"/>
                    <a:pt x="73" y="22"/>
                    <a:pt x="74" y="23"/>
                  </a:cubicBezTo>
                  <a:cubicBezTo>
                    <a:pt x="74" y="23"/>
                    <a:pt x="76" y="21"/>
                    <a:pt x="76" y="22"/>
                  </a:cubicBezTo>
                  <a:cubicBezTo>
                    <a:pt x="76" y="23"/>
                    <a:pt x="74" y="25"/>
                    <a:pt x="75" y="26"/>
                  </a:cubicBezTo>
                  <a:cubicBezTo>
                    <a:pt x="74" y="25"/>
                    <a:pt x="78" y="21"/>
                    <a:pt x="79" y="22"/>
                  </a:cubicBezTo>
                  <a:cubicBezTo>
                    <a:pt x="79" y="24"/>
                    <a:pt x="78" y="26"/>
                    <a:pt x="79" y="27"/>
                  </a:cubicBezTo>
                  <a:cubicBezTo>
                    <a:pt x="79" y="27"/>
                    <a:pt x="79" y="23"/>
                    <a:pt x="81" y="23"/>
                  </a:cubicBezTo>
                  <a:cubicBezTo>
                    <a:pt x="83" y="24"/>
                    <a:pt x="80" y="27"/>
                    <a:pt x="81" y="28"/>
                  </a:cubicBezTo>
                  <a:cubicBezTo>
                    <a:pt x="81" y="28"/>
                    <a:pt x="82" y="25"/>
                    <a:pt x="83" y="25"/>
                  </a:cubicBezTo>
                  <a:cubicBezTo>
                    <a:pt x="83" y="25"/>
                    <a:pt x="82" y="28"/>
                    <a:pt x="83" y="28"/>
                  </a:cubicBezTo>
                  <a:cubicBezTo>
                    <a:pt x="82" y="28"/>
                    <a:pt x="85" y="24"/>
                    <a:pt x="86" y="23"/>
                  </a:cubicBezTo>
                  <a:cubicBezTo>
                    <a:pt x="87" y="22"/>
                    <a:pt x="90" y="23"/>
                    <a:pt x="91" y="24"/>
                  </a:cubicBezTo>
                  <a:cubicBezTo>
                    <a:pt x="93" y="25"/>
                    <a:pt x="94" y="27"/>
                    <a:pt x="91" y="27"/>
                  </a:cubicBezTo>
                  <a:cubicBezTo>
                    <a:pt x="90" y="27"/>
                    <a:pt x="86" y="27"/>
                    <a:pt x="86" y="30"/>
                  </a:cubicBezTo>
                  <a:cubicBezTo>
                    <a:pt x="86" y="29"/>
                    <a:pt x="92" y="27"/>
                    <a:pt x="92" y="28"/>
                  </a:cubicBezTo>
                  <a:cubicBezTo>
                    <a:pt x="92" y="28"/>
                    <a:pt x="88" y="30"/>
                    <a:pt x="88" y="31"/>
                  </a:cubicBezTo>
                  <a:cubicBezTo>
                    <a:pt x="88" y="30"/>
                    <a:pt x="92" y="30"/>
                    <a:pt x="92" y="30"/>
                  </a:cubicBezTo>
                  <a:cubicBezTo>
                    <a:pt x="93" y="29"/>
                    <a:pt x="95" y="26"/>
                    <a:pt x="96" y="27"/>
                  </a:cubicBezTo>
                  <a:cubicBezTo>
                    <a:pt x="97" y="29"/>
                    <a:pt x="96" y="31"/>
                    <a:pt x="94" y="31"/>
                  </a:cubicBezTo>
                  <a:cubicBezTo>
                    <a:pt x="93" y="32"/>
                    <a:pt x="92" y="33"/>
                    <a:pt x="91" y="34"/>
                  </a:cubicBezTo>
                  <a:cubicBezTo>
                    <a:pt x="91" y="34"/>
                    <a:pt x="93" y="32"/>
                    <a:pt x="94" y="32"/>
                  </a:cubicBezTo>
                  <a:cubicBezTo>
                    <a:pt x="94" y="32"/>
                    <a:pt x="93" y="36"/>
                    <a:pt x="93" y="36"/>
                  </a:cubicBezTo>
                  <a:cubicBezTo>
                    <a:pt x="92" y="34"/>
                    <a:pt x="99" y="27"/>
                    <a:pt x="100" y="29"/>
                  </a:cubicBezTo>
                  <a:cubicBezTo>
                    <a:pt x="101" y="30"/>
                    <a:pt x="99" y="31"/>
                    <a:pt x="98" y="31"/>
                  </a:cubicBezTo>
                  <a:cubicBezTo>
                    <a:pt x="99" y="31"/>
                    <a:pt x="102" y="31"/>
                    <a:pt x="103" y="31"/>
                  </a:cubicBezTo>
                  <a:cubicBezTo>
                    <a:pt x="104" y="31"/>
                    <a:pt x="106" y="31"/>
                    <a:pt x="107" y="32"/>
                  </a:cubicBezTo>
                  <a:cubicBezTo>
                    <a:pt x="108" y="35"/>
                    <a:pt x="98" y="35"/>
                    <a:pt x="99" y="38"/>
                  </a:cubicBezTo>
                  <a:cubicBezTo>
                    <a:pt x="99" y="38"/>
                    <a:pt x="102" y="35"/>
                    <a:pt x="103" y="35"/>
                  </a:cubicBezTo>
                  <a:cubicBezTo>
                    <a:pt x="104" y="35"/>
                    <a:pt x="106" y="35"/>
                    <a:pt x="106" y="36"/>
                  </a:cubicBezTo>
                  <a:cubicBezTo>
                    <a:pt x="107" y="37"/>
                    <a:pt x="101" y="39"/>
                    <a:pt x="101" y="39"/>
                  </a:cubicBezTo>
                  <a:cubicBezTo>
                    <a:pt x="101" y="39"/>
                    <a:pt x="104" y="38"/>
                    <a:pt x="104" y="38"/>
                  </a:cubicBezTo>
                  <a:cubicBezTo>
                    <a:pt x="105" y="38"/>
                    <a:pt x="107" y="37"/>
                    <a:pt x="108" y="36"/>
                  </a:cubicBezTo>
                  <a:cubicBezTo>
                    <a:pt x="109" y="36"/>
                    <a:pt x="108" y="35"/>
                    <a:pt x="109" y="34"/>
                  </a:cubicBezTo>
                  <a:cubicBezTo>
                    <a:pt x="110" y="34"/>
                    <a:pt x="112" y="36"/>
                    <a:pt x="112" y="37"/>
                  </a:cubicBezTo>
                  <a:cubicBezTo>
                    <a:pt x="116" y="40"/>
                    <a:pt x="112" y="39"/>
                    <a:pt x="109" y="40"/>
                  </a:cubicBezTo>
                  <a:cubicBezTo>
                    <a:pt x="109" y="40"/>
                    <a:pt x="102" y="42"/>
                    <a:pt x="102" y="41"/>
                  </a:cubicBezTo>
                  <a:cubicBezTo>
                    <a:pt x="102" y="42"/>
                    <a:pt x="118" y="42"/>
                    <a:pt x="117" y="44"/>
                  </a:cubicBezTo>
                  <a:cubicBezTo>
                    <a:pt x="116" y="45"/>
                    <a:pt x="111" y="45"/>
                    <a:pt x="110" y="44"/>
                  </a:cubicBezTo>
                  <a:cubicBezTo>
                    <a:pt x="110" y="44"/>
                    <a:pt x="106" y="45"/>
                    <a:pt x="106" y="45"/>
                  </a:cubicBezTo>
                  <a:cubicBezTo>
                    <a:pt x="107" y="46"/>
                    <a:pt x="110" y="45"/>
                    <a:pt x="110" y="46"/>
                  </a:cubicBezTo>
                  <a:cubicBezTo>
                    <a:pt x="111" y="46"/>
                    <a:pt x="107" y="47"/>
                    <a:pt x="107" y="48"/>
                  </a:cubicBezTo>
                  <a:cubicBezTo>
                    <a:pt x="107" y="50"/>
                    <a:pt x="111" y="51"/>
                    <a:pt x="112" y="51"/>
                  </a:cubicBezTo>
                  <a:cubicBezTo>
                    <a:pt x="114" y="52"/>
                    <a:pt x="117" y="52"/>
                    <a:pt x="118" y="54"/>
                  </a:cubicBezTo>
                  <a:cubicBezTo>
                    <a:pt x="119" y="55"/>
                    <a:pt x="119" y="56"/>
                    <a:pt x="120" y="56"/>
                  </a:cubicBezTo>
                  <a:cubicBezTo>
                    <a:pt x="120" y="56"/>
                    <a:pt x="122" y="55"/>
                    <a:pt x="122" y="55"/>
                  </a:cubicBezTo>
                  <a:cubicBezTo>
                    <a:pt x="122" y="55"/>
                    <a:pt x="122" y="57"/>
                    <a:pt x="123" y="57"/>
                  </a:cubicBezTo>
                  <a:cubicBezTo>
                    <a:pt x="123" y="57"/>
                    <a:pt x="123" y="55"/>
                    <a:pt x="124" y="55"/>
                  </a:cubicBezTo>
                  <a:cubicBezTo>
                    <a:pt x="124" y="55"/>
                    <a:pt x="124" y="57"/>
                    <a:pt x="124" y="57"/>
                  </a:cubicBezTo>
                  <a:cubicBezTo>
                    <a:pt x="124" y="58"/>
                    <a:pt x="126" y="57"/>
                    <a:pt x="127" y="57"/>
                  </a:cubicBezTo>
                  <a:cubicBezTo>
                    <a:pt x="127" y="57"/>
                    <a:pt x="129" y="58"/>
                    <a:pt x="129" y="59"/>
                  </a:cubicBezTo>
                  <a:cubicBezTo>
                    <a:pt x="129" y="60"/>
                    <a:pt x="128" y="59"/>
                    <a:pt x="128" y="60"/>
                  </a:cubicBezTo>
                  <a:cubicBezTo>
                    <a:pt x="129" y="59"/>
                    <a:pt x="138" y="62"/>
                    <a:pt x="138" y="62"/>
                  </a:cubicBezTo>
                  <a:cubicBezTo>
                    <a:pt x="137" y="63"/>
                    <a:pt x="137" y="63"/>
                    <a:pt x="137" y="63"/>
                  </a:cubicBezTo>
                  <a:cubicBezTo>
                    <a:pt x="137" y="64"/>
                    <a:pt x="139" y="63"/>
                    <a:pt x="139" y="63"/>
                  </a:cubicBezTo>
                  <a:cubicBezTo>
                    <a:pt x="140" y="62"/>
                    <a:pt x="140" y="63"/>
                    <a:pt x="141" y="64"/>
                  </a:cubicBezTo>
                  <a:cubicBezTo>
                    <a:pt x="142" y="64"/>
                    <a:pt x="144" y="66"/>
                    <a:pt x="143" y="67"/>
                  </a:cubicBezTo>
                  <a:cubicBezTo>
                    <a:pt x="143" y="67"/>
                    <a:pt x="141" y="67"/>
                    <a:pt x="141" y="67"/>
                  </a:cubicBezTo>
                  <a:cubicBezTo>
                    <a:pt x="141" y="68"/>
                    <a:pt x="143" y="68"/>
                    <a:pt x="142" y="69"/>
                  </a:cubicBezTo>
                  <a:cubicBezTo>
                    <a:pt x="142" y="69"/>
                    <a:pt x="139" y="69"/>
                    <a:pt x="139" y="69"/>
                  </a:cubicBezTo>
                  <a:cubicBezTo>
                    <a:pt x="137" y="70"/>
                    <a:pt x="139" y="70"/>
                    <a:pt x="139" y="71"/>
                  </a:cubicBezTo>
                  <a:cubicBezTo>
                    <a:pt x="140" y="73"/>
                    <a:pt x="136" y="71"/>
                    <a:pt x="135" y="71"/>
                  </a:cubicBezTo>
                  <a:cubicBezTo>
                    <a:pt x="136" y="72"/>
                    <a:pt x="138" y="73"/>
                    <a:pt x="137" y="74"/>
                  </a:cubicBezTo>
                  <a:cubicBezTo>
                    <a:pt x="136" y="74"/>
                    <a:pt x="132" y="74"/>
                    <a:pt x="133" y="73"/>
                  </a:cubicBezTo>
                  <a:cubicBezTo>
                    <a:pt x="132" y="74"/>
                    <a:pt x="135" y="76"/>
                    <a:pt x="134" y="77"/>
                  </a:cubicBezTo>
                  <a:cubicBezTo>
                    <a:pt x="133" y="77"/>
                    <a:pt x="133" y="75"/>
                    <a:pt x="132" y="76"/>
                  </a:cubicBezTo>
                  <a:cubicBezTo>
                    <a:pt x="131" y="77"/>
                    <a:pt x="135" y="82"/>
                    <a:pt x="131" y="79"/>
                  </a:cubicBezTo>
                  <a:cubicBezTo>
                    <a:pt x="131" y="79"/>
                    <a:pt x="128" y="77"/>
                    <a:pt x="128" y="77"/>
                  </a:cubicBezTo>
                  <a:cubicBezTo>
                    <a:pt x="127" y="78"/>
                    <a:pt x="127" y="79"/>
                    <a:pt x="126" y="79"/>
                  </a:cubicBezTo>
                  <a:cubicBezTo>
                    <a:pt x="126" y="78"/>
                    <a:pt x="127" y="77"/>
                    <a:pt x="127" y="76"/>
                  </a:cubicBezTo>
                  <a:cubicBezTo>
                    <a:pt x="127" y="77"/>
                    <a:pt x="125" y="77"/>
                    <a:pt x="125" y="77"/>
                  </a:cubicBezTo>
                  <a:cubicBezTo>
                    <a:pt x="124" y="76"/>
                    <a:pt x="126" y="75"/>
                    <a:pt x="125" y="74"/>
                  </a:cubicBezTo>
                  <a:cubicBezTo>
                    <a:pt x="125" y="74"/>
                    <a:pt x="123" y="75"/>
                    <a:pt x="123" y="75"/>
                  </a:cubicBezTo>
                  <a:cubicBezTo>
                    <a:pt x="122" y="74"/>
                    <a:pt x="123" y="72"/>
                    <a:pt x="123" y="72"/>
                  </a:cubicBezTo>
                  <a:cubicBezTo>
                    <a:pt x="124" y="72"/>
                    <a:pt x="128" y="70"/>
                    <a:pt x="127" y="70"/>
                  </a:cubicBezTo>
                  <a:cubicBezTo>
                    <a:pt x="126" y="69"/>
                    <a:pt x="122" y="73"/>
                    <a:pt x="120" y="72"/>
                  </a:cubicBezTo>
                  <a:cubicBezTo>
                    <a:pt x="120" y="72"/>
                    <a:pt x="123" y="69"/>
                    <a:pt x="122" y="69"/>
                  </a:cubicBezTo>
                  <a:cubicBezTo>
                    <a:pt x="121" y="69"/>
                    <a:pt x="120" y="71"/>
                    <a:pt x="119" y="70"/>
                  </a:cubicBezTo>
                  <a:cubicBezTo>
                    <a:pt x="118" y="69"/>
                    <a:pt x="117" y="69"/>
                    <a:pt x="116" y="68"/>
                  </a:cubicBezTo>
                  <a:cubicBezTo>
                    <a:pt x="115" y="67"/>
                    <a:pt x="114" y="66"/>
                    <a:pt x="113" y="67"/>
                  </a:cubicBezTo>
                  <a:cubicBezTo>
                    <a:pt x="113" y="68"/>
                    <a:pt x="113" y="68"/>
                    <a:pt x="113" y="69"/>
                  </a:cubicBezTo>
                  <a:cubicBezTo>
                    <a:pt x="113" y="69"/>
                    <a:pt x="112" y="69"/>
                    <a:pt x="112" y="69"/>
                  </a:cubicBezTo>
                  <a:cubicBezTo>
                    <a:pt x="112" y="70"/>
                    <a:pt x="116" y="72"/>
                    <a:pt x="112" y="72"/>
                  </a:cubicBezTo>
                  <a:cubicBezTo>
                    <a:pt x="111" y="72"/>
                    <a:pt x="107" y="71"/>
                    <a:pt x="108" y="70"/>
                  </a:cubicBezTo>
                  <a:cubicBezTo>
                    <a:pt x="107" y="72"/>
                    <a:pt x="111" y="74"/>
                    <a:pt x="112" y="75"/>
                  </a:cubicBezTo>
                  <a:cubicBezTo>
                    <a:pt x="114" y="75"/>
                    <a:pt x="114" y="78"/>
                    <a:pt x="115" y="79"/>
                  </a:cubicBezTo>
                  <a:cubicBezTo>
                    <a:pt x="116" y="80"/>
                    <a:pt x="116" y="81"/>
                    <a:pt x="117" y="81"/>
                  </a:cubicBezTo>
                  <a:cubicBezTo>
                    <a:pt x="118" y="81"/>
                    <a:pt x="117" y="80"/>
                    <a:pt x="118" y="80"/>
                  </a:cubicBezTo>
                  <a:cubicBezTo>
                    <a:pt x="118" y="80"/>
                    <a:pt x="119" y="81"/>
                    <a:pt x="119" y="82"/>
                  </a:cubicBezTo>
                  <a:cubicBezTo>
                    <a:pt x="120" y="83"/>
                    <a:pt x="120" y="82"/>
                    <a:pt x="121" y="81"/>
                  </a:cubicBezTo>
                  <a:cubicBezTo>
                    <a:pt x="122" y="81"/>
                    <a:pt x="121" y="85"/>
                    <a:pt x="122" y="84"/>
                  </a:cubicBezTo>
                  <a:cubicBezTo>
                    <a:pt x="123" y="84"/>
                    <a:pt x="122" y="83"/>
                    <a:pt x="123" y="82"/>
                  </a:cubicBezTo>
                  <a:cubicBezTo>
                    <a:pt x="123" y="82"/>
                    <a:pt x="123" y="84"/>
                    <a:pt x="123" y="85"/>
                  </a:cubicBezTo>
                  <a:cubicBezTo>
                    <a:pt x="123" y="86"/>
                    <a:pt x="123" y="86"/>
                    <a:pt x="124" y="87"/>
                  </a:cubicBezTo>
                  <a:cubicBezTo>
                    <a:pt x="125" y="87"/>
                    <a:pt x="126" y="88"/>
                    <a:pt x="126" y="89"/>
                  </a:cubicBezTo>
                  <a:cubicBezTo>
                    <a:pt x="127" y="89"/>
                    <a:pt x="128" y="93"/>
                    <a:pt x="128" y="93"/>
                  </a:cubicBezTo>
                  <a:cubicBezTo>
                    <a:pt x="127" y="92"/>
                    <a:pt x="127" y="91"/>
                    <a:pt x="127" y="91"/>
                  </a:cubicBezTo>
                  <a:cubicBezTo>
                    <a:pt x="126" y="91"/>
                    <a:pt x="127" y="95"/>
                    <a:pt x="127" y="95"/>
                  </a:cubicBezTo>
                  <a:cubicBezTo>
                    <a:pt x="127" y="95"/>
                    <a:pt x="125" y="91"/>
                    <a:pt x="124" y="90"/>
                  </a:cubicBezTo>
                  <a:cubicBezTo>
                    <a:pt x="124" y="90"/>
                    <a:pt x="125" y="94"/>
                    <a:pt x="126" y="95"/>
                  </a:cubicBezTo>
                  <a:cubicBezTo>
                    <a:pt x="126" y="98"/>
                    <a:pt x="124" y="95"/>
                    <a:pt x="124" y="96"/>
                  </a:cubicBezTo>
                  <a:cubicBezTo>
                    <a:pt x="123" y="97"/>
                    <a:pt x="128" y="99"/>
                    <a:pt x="128" y="100"/>
                  </a:cubicBezTo>
                  <a:cubicBezTo>
                    <a:pt x="128" y="101"/>
                    <a:pt x="119" y="95"/>
                    <a:pt x="118" y="95"/>
                  </a:cubicBezTo>
                  <a:cubicBezTo>
                    <a:pt x="118" y="95"/>
                    <a:pt x="118" y="96"/>
                    <a:pt x="118" y="96"/>
                  </a:cubicBezTo>
                  <a:cubicBezTo>
                    <a:pt x="118" y="97"/>
                    <a:pt x="116" y="93"/>
                    <a:pt x="115" y="93"/>
                  </a:cubicBezTo>
                  <a:cubicBezTo>
                    <a:pt x="115" y="93"/>
                    <a:pt x="116" y="95"/>
                    <a:pt x="116" y="95"/>
                  </a:cubicBezTo>
                  <a:cubicBezTo>
                    <a:pt x="115" y="96"/>
                    <a:pt x="113" y="92"/>
                    <a:pt x="112" y="91"/>
                  </a:cubicBezTo>
                  <a:cubicBezTo>
                    <a:pt x="111" y="90"/>
                    <a:pt x="111" y="92"/>
                    <a:pt x="110" y="93"/>
                  </a:cubicBezTo>
                  <a:cubicBezTo>
                    <a:pt x="110" y="94"/>
                    <a:pt x="108" y="90"/>
                    <a:pt x="108" y="90"/>
                  </a:cubicBezTo>
                  <a:cubicBezTo>
                    <a:pt x="108" y="90"/>
                    <a:pt x="105" y="90"/>
                    <a:pt x="105" y="90"/>
                  </a:cubicBezTo>
                  <a:cubicBezTo>
                    <a:pt x="105" y="91"/>
                    <a:pt x="106" y="92"/>
                    <a:pt x="107" y="92"/>
                  </a:cubicBezTo>
                  <a:cubicBezTo>
                    <a:pt x="108" y="93"/>
                    <a:pt x="108" y="93"/>
                    <a:pt x="109" y="94"/>
                  </a:cubicBezTo>
                  <a:cubicBezTo>
                    <a:pt x="110" y="95"/>
                    <a:pt x="112" y="96"/>
                    <a:pt x="114" y="97"/>
                  </a:cubicBezTo>
                  <a:cubicBezTo>
                    <a:pt x="116" y="99"/>
                    <a:pt x="117" y="100"/>
                    <a:pt x="118" y="102"/>
                  </a:cubicBezTo>
                  <a:cubicBezTo>
                    <a:pt x="120" y="105"/>
                    <a:pt x="120" y="105"/>
                    <a:pt x="117" y="104"/>
                  </a:cubicBezTo>
                  <a:cubicBezTo>
                    <a:pt x="113" y="102"/>
                    <a:pt x="106" y="103"/>
                    <a:pt x="103" y="99"/>
                  </a:cubicBezTo>
                  <a:cubicBezTo>
                    <a:pt x="102" y="97"/>
                    <a:pt x="99" y="99"/>
                    <a:pt x="97" y="97"/>
                  </a:cubicBezTo>
                  <a:cubicBezTo>
                    <a:pt x="96" y="96"/>
                    <a:pt x="90" y="94"/>
                    <a:pt x="90" y="93"/>
                  </a:cubicBezTo>
                  <a:cubicBezTo>
                    <a:pt x="90" y="92"/>
                    <a:pt x="93" y="93"/>
                    <a:pt x="93" y="92"/>
                  </a:cubicBezTo>
                  <a:cubicBezTo>
                    <a:pt x="94" y="91"/>
                    <a:pt x="91" y="90"/>
                    <a:pt x="91" y="90"/>
                  </a:cubicBezTo>
                  <a:cubicBezTo>
                    <a:pt x="88" y="89"/>
                    <a:pt x="86" y="87"/>
                    <a:pt x="84" y="86"/>
                  </a:cubicBezTo>
                  <a:cubicBezTo>
                    <a:pt x="83" y="85"/>
                    <a:pt x="84" y="84"/>
                    <a:pt x="82" y="84"/>
                  </a:cubicBezTo>
                  <a:cubicBezTo>
                    <a:pt x="82" y="83"/>
                    <a:pt x="77" y="83"/>
                    <a:pt x="77" y="83"/>
                  </a:cubicBezTo>
                  <a:cubicBezTo>
                    <a:pt x="77" y="84"/>
                    <a:pt x="78" y="82"/>
                    <a:pt x="77" y="8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9" name="Freeform 549">
              <a:extLst>
                <a:ext uri="{FF2B5EF4-FFF2-40B4-BE49-F238E27FC236}">
                  <a16:creationId xmlns:a16="http://schemas.microsoft.com/office/drawing/2014/main" id="{38DD6928-F792-4849-AF05-457B502CF83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7172" y="2818641"/>
              <a:ext cx="28669" cy="9557"/>
            </a:xfrm>
            <a:custGeom>
              <a:avLst/>
              <a:gdLst>
                <a:gd name="T0" fmla="*/ 5 w 6"/>
                <a:gd name="T1" fmla="*/ 1 h 2"/>
                <a:gd name="T2" fmla="*/ 1 w 6"/>
                <a:gd name="T3" fmla="*/ 0 h 2"/>
                <a:gd name="T4" fmla="*/ 5 w 6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5" y="1"/>
                  </a:moveTo>
                  <a:cubicBezTo>
                    <a:pt x="5" y="2"/>
                    <a:pt x="0" y="0"/>
                    <a:pt x="1" y="0"/>
                  </a:cubicBezTo>
                  <a:cubicBezTo>
                    <a:pt x="3" y="0"/>
                    <a:pt x="6" y="0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0" name="Freeform 550">
              <a:extLst>
                <a:ext uri="{FF2B5EF4-FFF2-40B4-BE49-F238E27FC236}">
                  <a16:creationId xmlns:a16="http://schemas.microsoft.com/office/drawing/2014/main" id="{5D3AAF54-B3E7-458B-B583-A746ABC299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2756" y="2613173"/>
              <a:ext cx="38226" cy="9557"/>
            </a:xfrm>
            <a:custGeom>
              <a:avLst/>
              <a:gdLst>
                <a:gd name="T0" fmla="*/ 7 w 8"/>
                <a:gd name="T1" fmla="*/ 1 h 2"/>
                <a:gd name="T2" fmla="*/ 2 w 8"/>
                <a:gd name="T3" fmla="*/ 2 h 2"/>
                <a:gd name="T4" fmla="*/ 3 w 8"/>
                <a:gd name="T5" fmla="*/ 0 h 2"/>
                <a:gd name="T6" fmla="*/ 7 w 8"/>
                <a:gd name="T7" fmla="*/ 1 h 2"/>
                <a:gd name="T8" fmla="*/ 7 w 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">
                  <a:moveTo>
                    <a:pt x="7" y="1"/>
                  </a:moveTo>
                  <a:cubicBezTo>
                    <a:pt x="8" y="2"/>
                    <a:pt x="3" y="2"/>
                    <a:pt x="2" y="2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5" y="0"/>
                    <a:pt x="7" y="0"/>
                    <a:pt x="7" y="1"/>
                  </a:cubicBezTo>
                  <a:cubicBezTo>
                    <a:pt x="8" y="2"/>
                    <a:pt x="7" y="0"/>
                    <a:pt x="7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1" name="Freeform 551">
              <a:extLst>
                <a:ext uri="{FF2B5EF4-FFF2-40B4-BE49-F238E27FC236}">
                  <a16:creationId xmlns:a16="http://schemas.microsoft.com/office/drawing/2014/main" id="{6133F371-5421-4B2B-8563-3A4DB05617E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7009" y="2603617"/>
              <a:ext cx="55747" cy="46190"/>
            </a:xfrm>
            <a:custGeom>
              <a:avLst/>
              <a:gdLst>
                <a:gd name="T0" fmla="*/ 10 w 12"/>
                <a:gd name="T1" fmla="*/ 7 h 10"/>
                <a:gd name="T2" fmla="*/ 3 w 12"/>
                <a:gd name="T3" fmla="*/ 9 h 10"/>
                <a:gd name="T4" fmla="*/ 2 w 12"/>
                <a:gd name="T5" fmla="*/ 2 h 10"/>
                <a:gd name="T6" fmla="*/ 9 w 12"/>
                <a:gd name="T7" fmla="*/ 0 h 10"/>
                <a:gd name="T8" fmla="*/ 10 w 12"/>
                <a:gd name="T9" fmla="*/ 7 h 10"/>
                <a:gd name="T10" fmla="*/ 10 w 12"/>
                <a:gd name="T11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0">
                  <a:moveTo>
                    <a:pt x="10" y="7"/>
                  </a:moveTo>
                  <a:cubicBezTo>
                    <a:pt x="8" y="8"/>
                    <a:pt x="6" y="10"/>
                    <a:pt x="3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3" y="0"/>
                    <a:pt x="7" y="0"/>
                    <a:pt x="9" y="0"/>
                  </a:cubicBezTo>
                  <a:cubicBezTo>
                    <a:pt x="11" y="0"/>
                    <a:pt x="12" y="5"/>
                    <a:pt x="10" y="7"/>
                  </a:cubicBezTo>
                  <a:cubicBezTo>
                    <a:pt x="9" y="8"/>
                    <a:pt x="12" y="6"/>
                    <a:pt x="10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2" name="Freeform 553">
              <a:extLst>
                <a:ext uri="{FF2B5EF4-FFF2-40B4-BE49-F238E27FC236}">
                  <a16:creationId xmlns:a16="http://schemas.microsoft.com/office/drawing/2014/main" id="{B6BD1775-EF03-4346-AAFC-7E07BC1AAD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2231" y="2557425"/>
              <a:ext cx="28669" cy="14335"/>
            </a:xfrm>
            <a:custGeom>
              <a:avLst/>
              <a:gdLst>
                <a:gd name="T0" fmla="*/ 2 w 6"/>
                <a:gd name="T1" fmla="*/ 3 h 3"/>
                <a:gd name="T2" fmla="*/ 2 w 6"/>
                <a:gd name="T3" fmla="*/ 1 h 3"/>
                <a:gd name="T4" fmla="*/ 2 w 6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3">
                  <a:moveTo>
                    <a:pt x="2" y="3"/>
                  </a:moveTo>
                  <a:cubicBezTo>
                    <a:pt x="2" y="3"/>
                    <a:pt x="0" y="1"/>
                    <a:pt x="2" y="1"/>
                  </a:cubicBezTo>
                  <a:cubicBezTo>
                    <a:pt x="3" y="0"/>
                    <a:pt x="6" y="3"/>
                    <a:pt x="2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3" name="Freeform 555">
              <a:extLst>
                <a:ext uri="{FF2B5EF4-FFF2-40B4-BE49-F238E27FC236}">
                  <a16:creationId xmlns:a16="http://schemas.microsoft.com/office/drawing/2014/main" id="{EE5916B6-94F0-4DB8-AB26-8380440A993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7814" y="2369478"/>
              <a:ext cx="122643" cy="52562"/>
            </a:xfrm>
            <a:custGeom>
              <a:avLst/>
              <a:gdLst>
                <a:gd name="T0" fmla="*/ 25 w 26"/>
                <a:gd name="T1" fmla="*/ 9 h 11"/>
                <a:gd name="T2" fmla="*/ 18 w 26"/>
                <a:gd name="T3" fmla="*/ 8 h 11"/>
                <a:gd name="T4" fmla="*/ 10 w 26"/>
                <a:gd name="T5" fmla="*/ 10 h 11"/>
                <a:gd name="T6" fmla="*/ 3 w 26"/>
                <a:gd name="T7" fmla="*/ 6 h 11"/>
                <a:gd name="T8" fmla="*/ 2 w 26"/>
                <a:gd name="T9" fmla="*/ 1 h 11"/>
                <a:gd name="T10" fmla="*/ 8 w 26"/>
                <a:gd name="T11" fmla="*/ 2 h 11"/>
                <a:gd name="T12" fmla="*/ 17 w 26"/>
                <a:gd name="T13" fmla="*/ 2 h 11"/>
                <a:gd name="T14" fmla="*/ 22 w 26"/>
                <a:gd name="T15" fmla="*/ 5 h 11"/>
                <a:gd name="T16" fmla="*/ 25 w 26"/>
                <a:gd name="T17" fmla="*/ 9 h 11"/>
                <a:gd name="T18" fmla="*/ 25 w 26"/>
                <a:gd name="T19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11">
                  <a:moveTo>
                    <a:pt x="25" y="9"/>
                  </a:moveTo>
                  <a:cubicBezTo>
                    <a:pt x="22" y="9"/>
                    <a:pt x="20" y="8"/>
                    <a:pt x="18" y="8"/>
                  </a:cubicBezTo>
                  <a:cubicBezTo>
                    <a:pt x="15" y="8"/>
                    <a:pt x="13" y="10"/>
                    <a:pt x="10" y="10"/>
                  </a:cubicBezTo>
                  <a:cubicBezTo>
                    <a:pt x="7" y="11"/>
                    <a:pt x="6" y="7"/>
                    <a:pt x="3" y="6"/>
                  </a:cubicBezTo>
                  <a:cubicBezTo>
                    <a:pt x="2" y="5"/>
                    <a:pt x="0" y="3"/>
                    <a:pt x="2" y="1"/>
                  </a:cubicBezTo>
                  <a:cubicBezTo>
                    <a:pt x="3" y="0"/>
                    <a:pt x="7" y="2"/>
                    <a:pt x="8" y="2"/>
                  </a:cubicBezTo>
                  <a:cubicBezTo>
                    <a:pt x="11" y="3"/>
                    <a:pt x="14" y="1"/>
                    <a:pt x="17" y="2"/>
                  </a:cubicBezTo>
                  <a:cubicBezTo>
                    <a:pt x="19" y="2"/>
                    <a:pt x="20" y="4"/>
                    <a:pt x="22" y="5"/>
                  </a:cubicBezTo>
                  <a:cubicBezTo>
                    <a:pt x="22" y="6"/>
                    <a:pt x="25" y="9"/>
                    <a:pt x="25" y="9"/>
                  </a:cubicBezTo>
                  <a:cubicBezTo>
                    <a:pt x="23" y="9"/>
                    <a:pt x="26" y="9"/>
                    <a:pt x="25" y="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4" name="Freeform 602">
              <a:extLst>
                <a:ext uri="{FF2B5EF4-FFF2-40B4-BE49-F238E27FC236}">
                  <a16:creationId xmlns:a16="http://schemas.microsoft.com/office/drawing/2014/main" id="{8826B1C8-121D-4DC8-B6FD-2E33C59F7F1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0933" y="1883684"/>
              <a:ext cx="727898" cy="379079"/>
            </a:xfrm>
            <a:custGeom>
              <a:avLst/>
              <a:gdLst>
                <a:gd name="T0" fmla="*/ 15 w 156"/>
                <a:gd name="T1" fmla="*/ 77 h 81"/>
                <a:gd name="T2" fmla="*/ 27 w 156"/>
                <a:gd name="T3" fmla="*/ 76 h 81"/>
                <a:gd name="T4" fmla="*/ 37 w 156"/>
                <a:gd name="T5" fmla="*/ 78 h 81"/>
                <a:gd name="T6" fmla="*/ 48 w 156"/>
                <a:gd name="T7" fmla="*/ 77 h 81"/>
                <a:gd name="T8" fmla="*/ 65 w 156"/>
                <a:gd name="T9" fmla="*/ 76 h 81"/>
                <a:gd name="T10" fmla="*/ 59 w 156"/>
                <a:gd name="T11" fmla="*/ 70 h 81"/>
                <a:gd name="T12" fmla="*/ 50 w 156"/>
                <a:gd name="T13" fmla="*/ 65 h 81"/>
                <a:gd name="T14" fmla="*/ 73 w 156"/>
                <a:gd name="T15" fmla="*/ 61 h 81"/>
                <a:gd name="T16" fmla="*/ 76 w 156"/>
                <a:gd name="T17" fmla="*/ 55 h 81"/>
                <a:gd name="T18" fmla="*/ 71 w 156"/>
                <a:gd name="T19" fmla="*/ 50 h 81"/>
                <a:gd name="T20" fmla="*/ 72 w 156"/>
                <a:gd name="T21" fmla="*/ 48 h 81"/>
                <a:gd name="T22" fmla="*/ 78 w 156"/>
                <a:gd name="T23" fmla="*/ 45 h 81"/>
                <a:gd name="T24" fmla="*/ 90 w 156"/>
                <a:gd name="T25" fmla="*/ 44 h 81"/>
                <a:gd name="T26" fmla="*/ 105 w 156"/>
                <a:gd name="T27" fmla="*/ 37 h 81"/>
                <a:gd name="T28" fmla="*/ 105 w 156"/>
                <a:gd name="T29" fmla="*/ 32 h 81"/>
                <a:gd name="T30" fmla="*/ 136 w 156"/>
                <a:gd name="T31" fmla="*/ 21 h 81"/>
                <a:gd name="T32" fmla="*/ 115 w 156"/>
                <a:gd name="T33" fmla="*/ 23 h 81"/>
                <a:gd name="T34" fmla="*/ 134 w 156"/>
                <a:gd name="T35" fmla="*/ 18 h 81"/>
                <a:gd name="T36" fmla="*/ 146 w 156"/>
                <a:gd name="T37" fmla="*/ 10 h 81"/>
                <a:gd name="T38" fmla="*/ 133 w 156"/>
                <a:gd name="T39" fmla="*/ 5 h 81"/>
                <a:gd name="T40" fmla="*/ 121 w 156"/>
                <a:gd name="T41" fmla="*/ 5 h 81"/>
                <a:gd name="T42" fmla="*/ 100 w 156"/>
                <a:gd name="T43" fmla="*/ 2 h 81"/>
                <a:gd name="T44" fmla="*/ 91 w 156"/>
                <a:gd name="T45" fmla="*/ 5 h 81"/>
                <a:gd name="T46" fmla="*/ 80 w 156"/>
                <a:gd name="T47" fmla="*/ 8 h 81"/>
                <a:gd name="T48" fmla="*/ 58 w 156"/>
                <a:gd name="T49" fmla="*/ 4 h 81"/>
                <a:gd name="T50" fmla="*/ 52 w 156"/>
                <a:gd name="T51" fmla="*/ 5 h 81"/>
                <a:gd name="T52" fmla="*/ 46 w 156"/>
                <a:gd name="T53" fmla="*/ 10 h 81"/>
                <a:gd name="T54" fmla="*/ 45 w 156"/>
                <a:gd name="T55" fmla="*/ 12 h 81"/>
                <a:gd name="T56" fmla="*/ 31 w 156"/>
                <a:gd name="T57" fmla="*/ 10 h 81"/>
                <a:gd name="T58" fmla="*/ 34 w 156"/>
                <a:gd name="T59" fmla="*/ 16 h 81"/>
                <a:gd name="T60" fmla="*/ 23 w 156"/>
                <a:gd name="T61" fmla="*/ 16 h 81"/>
                <a:gd name="T62" fmla="*/ 5 w 156"/>
                <a:gd name="T63" fmla="*/ 17 h 81"/>
                <a:gd name="T64" fmla="*/ 11 w 156"/>
                <a:gd name="T65" fmla="*/ 21 h 81"/>
                <a:gd name="T66" fmla="*/ 13 w 156"/>
                <a:gd name="T67" fmla="*/ 26 h 81"/>
                <a:gd name="T68" fmla="*/ 23 w 156"/>
                <a:gd name="T69" fmla="*/ 27 h 81"/>
                <a:gd name="T70" fmla="*/ 20 w 156"/>
                <a:gd name="T71" fmla="*/ 31 h 81"/>
                <a:gd name="T72" fmla="*/ 26 w 156"/>
                <a:gd name="T73" fmla="*/ 30 h 81"/>
                <a:gd name="T74" fmla="*/ 42 w 156"/>
                <a:gd name="T75" fmla="*/ 30 h 81"/>
                <a:gd name="T76" fmla="*/ 52 w 156"/>
                <a:gd name="T77" fmla="*/ 31 h 81"/>
                <a:gd name="T78" fmla="*/ 73 w 156"/>
                <a:gd name="T79" fmla="*/ 21 h 81"/>
                <a:gd name="T80" fmla="*/ 60 w 156"/>
                <a:gd name="T81" fmla="*/ 31 h 81"/>
                <a:gd name="T82" fmla="*/ 44 w 156"/>
                <a:gd name="T83" fmla="*/ 35 h 81"/>
                <a:gd name="T84" fmla="*/ 58 w 156"/>
                <a:gd name="T85" fmla="*/ 42 h 81"/>
                <a:gd name="T86" fmla="*/ 32 w 156"/>
                <a:gd name="T87" fmla="*/ 39 h 81"/>
                <a:gd name="T88" fmla="*/ 42 w 156"/>
                <a:gd name="T89" fmla="*/ 50 h 81"/>
                <a:gd name="T90" fmla="*/ 44 w 156"/>
                <a:gd name="T91" fmla="*/ 52 h 81"/>
                <a:gd name="T92" fmla="*/ 30 w 156"/>
                <a:gd name="T93" fmla="*/ 52 h 81"/>
                <a:gd name="T94" fmla="*/ 27 w 156"/>
                <a:gd name="T95" fmla="*/ 59 h 81"/>
                <a:gd name="T96" fmla="*/ 36 w 156"/>
                <a:gd name="T97" fmla="*/ 57 h 81"/>
                <a:gd name="T98" fmla="*/ 34 w 156"/>
                <a:gd name="T99" fmla="*/ 60 h 81"/>
                <a:gd name="T100" fmla="*/ 37 w 156"/>
                <a:gd name="T101" fmla="*/ 65 h 81"/>
                <a:gd name="T102" fmla="*/ 38 w 156"/>
                <a:gd name="T103" fmla="*/ 68 h 81"/>
                <a:gd name="T104" fmla="*/ 19 w 156"/>
                <a:gd name="T105" fmla="*/ 6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6" h="81">
                  <a:moveTo>
                    <a:pt x="26" y="70"/>
                  </a:moveTo>
                  <a:cubicBezTo>
                    <a:pt x="22" y="70"/>
                    <a:pt x="17" y="70"/>
                    <a:pt x="13" y="71"/>
                  </a:cubicBezTo>
                  <a:cubicBezTo>
                    <a:pt x="11" y="72"/>
                    <a:pt x="11" y="75"/>
                    <a:pt x="12" y="76"/>
                  </a:cubicBezTo>
                  <a:cubicBezTo>
                    <a:pt x="13" y="77"/>
                    <a:pt x="15" y="78"/>
                    <a:pt x="15" y="77"/>
                  </a:cubicBezTo>
                  <a:cubicBezTo>
                    <a:pt x="17" y="77"/>
                    <a:pt x="16" y="76"/>
                    <a:pt x="17" y="75"/>
                  </a:cubicBezTo>
                  <a:cubicBezTo>
                    <a:pt x="17" y="75"/>
                    <a:pt x="17" y="78"/>
                    <a:pt x="17" y="78"/>
                  </a:cubicBezTo>
                  <a:cubicBezTo>
                    <a:pt x="19" y="78"/>
                    <a:pt x="22" y="78"/>
                    <a:pt x="24" y="78"/>
                  </a:cubicBezTo>
                  <a:cubicBezTo>
                    <a:pt x="26" y="78"/>
                    <a:pt x="26" y="76"/>
                    <a:pt x="27" y="76"/>
                  </a:cubicBezTo>
                  <a:cubicBezTo>
                    <a:pt x="29" y="76"/>
                    <a:pt x="27" y="78"/>
                    <a:pt x="27" y="78"/>
                  </a:cubicBezTo>
                  <a:cubicBezTo>
                    <a:pt x="27" y="78"/>
                    <a:pt x="37" y="79"/>
                    <a:pt x="37" y="78"/>
                  </a:cubicBezTo>
                  <a:cubicBezTo>
                    <a:pt x="37" y="78"/>
                    <a:pt x="35" y="77"/>
                    <a:pt x="34" y="76"/>
                  </a:cubicBezTo>
                  <a:cubicBezTo>
                    <a:pt x="34" y="76"/>
                    <a:pt x="38" y="77"/>
                    <a:pt x="37" y="78"/>
                  </a:cubicBezTo>
                  <a:cubicBezTo>
                    <a:pt x="38" y="77"/>
                    <a:pt x="37" y="76"/>
                    <a:pt x="38" y="76"/>
                  </a:cubicBezTo>
                  <a:cubicBezTo>
                    <a:pt x="38" y="76"/>
                    <a:pt x="40" y="77"/>
                    <a:pt x="41" y="77"/>
                  </a:cubicBezTo>
                  <a:cubicBezTo>
                    <a:pt x="43" y="79"/>
                    <a:pt x="41" y="76"/>
                    <a:pt x="42" y="75"/>
                  </a:cubicBezTo>
                  <a:cubicBezTo>
                    <a:pt x="42" y="75"/>
                    <a:pt x="48" y="78"/>
                    <a:pt x="48" y="77"/>
                  </a:cubicBezTo>
                  <a:cubicBezTo>
                    <a:pt x="48" y="76"/>
                    <a:pt x="46" y="76"/>
                    <a:pt x="46" y="75"/>
                  </a:cubicBezTo>
                  <a:cubicBezTo>
                    <a:pt x="46" y="75"/>
                    <a:pt x="53" y="76"/>
                    <a:pt x="53" y="76"/>
                  </a:cubicBezTo>
                  <a:cubicBezTo>
                    <a:pt x="57" y="76"/>
                    <a:pt x="52" y="79"/>
                    <a:pt x="52" y="80"/>
                  </a:cubicBezTo>
                  <a:cubicBezTo>
                    <a:pt x="52" y="81"/>
                    <a:pt x="64" y="76"/>
                    <a:pt x="65" y="76"/>
                  </a:cubicBezTo>
                  <a:cubicBezTo>
                    <a:pt x="67" y="76"/>
                    <a:pt x="72" y="73"/>
                    <a:pt x="68" y="72"/>
                  </a:cubicBezTo>
                  <a:cubicBezTo>
                    <a:pt x="66" y="71"/>
                    <a:pt x="63" y="73"/>
                    <a:pt x="61" y="72"/>
                  </a:cubicBezTo>
                  <a:cubicBezTo>
                    <a:pt x="61" y="72"/>
                    <a:pt x="63" y="70"/>
                    <a:pt x="63" y="70"/>
                  </a:cubicBezTo>
                  <a:cubicBezTo>
                    <a:pt x="63" y="69"/>
                    <a:pt x="60" y="70"/>
                    <a:pt x="59" y="70"/>
                  </a:cubicBezTo>
                  <a:cubicBezTo>
                    <a:pt x="57" y="70"/>
                    <a:pt x="56" y="68"/>
                    <a:pt x="54" y="68"/>
                  </a:cubicBezTo>
                  <a:cubicBezTo>
                    <a:pt x="53" y="69"/>
                    <a:pt x="50" y="70"/>
                    <a:pt x="48" y="69"/>
                  </a:cubicBezTo>
                  <a:cubicBezTo>
                    <a:pt x="49" y="69"/>
                    <a:pt x="50" y="69"/>
                    <a:pt x="51" y="69"/>
                  </a:cubicBezTo>
                  <a:cubicBezTo>
                    <a:pt x="52" y="68"/>
                    <a:pt x="50" y="66"/>
                    <a:pt x="50" y="65"/>
                  </a:cubicBezTo>
                  <a:cubicBezTo>
                    <a:pt x="50" y="67"/>
                    <a:pt x="59" y="68"/>
                    <a:pt x="60" y="68"/>
                  </a:cubicBezTo>
                  <a:cubicBezTo>
                    <a:pt x="61" y="68"/>
                    <a:pt x="63" y="68"/>
                    <a:pt x="65" y="68"/>
                  </a:cubicBezTo>
                  <a:cubicBezTo>
                    <a:pt x="67" y="68"/>
                    <a:pt x="69" y="65"/>
                    <a:pt x="68" y="64"/>
                  </a:cubicBezTo>
                  <a:cubicBezTo>
                    <a:pt x="65" y="61"/>
                    <a:pt x="71" y="61"/>
                    <a:pt x="73" y="61"/>
                  </a:cubicBezTo>
                  <a:cubicBezTo>
                    <a:pt x="74" y="61"/>
                    <a:pt x="79" y="61"/>
                    <a:pt x="80" y="60"/>
                  </a:cubicBezTo>
                  <a:cubicBezTo>
                    <a:pt x="80" y="60"/>
                    <a:pt x="75" y="58"/>
                    <a:pt x="75" y="58"/>
                  </a:cubicBezTo>
                  <a:cubicBezTo>
                    <a:pt x="77" y="57"/>
                    <a:pt x="81" y="59"/>
                    <a:pt x="82" y="57"/>
                  </a:cubicBezTo>
                  <a:cubicBezTo>
                    <a:pt x="83" y="56"/>
                    <a:pt x="77" y="55"/>
                    <a:pt x="76" y="55"/>
                  </a:cubicBezTo>
                  <a:cubicBezTo>
                    <a:pt x="77" y="55"/>
                    <a:pt x="84" y="54"/>
                    <a:pt x="85" y="53"/>
                  </a:cubicBezTo>
                  <a:cubicBezTo>
                    <a:pt x="87" y="52"/>
                    <a:pt x="77" y="50"/>
                    <a:pt x="77" y="51"/>
                  </a:cubicBezTo>
                  <a:cubicBezTo>
                    <a:pt x="77" y="50"/>
                    <a:pt x="79" y="50"/>
                    <a:pt x="79" y="50"/>
                  </a:cubicBezTo>
                  <a:cubicBezTo>
                    <a:pt x="79" y="49"/>
                    <a:pt x="72" y="50"/>
                    <a:pt x="71" y="50"/>
                  </a:cubicBezTo>
                  <a:cubicBezTo>
                    <a:pt x="69" y="50"/>
                    <a:pt x="68" y="51"/>
                    <a:pt x="66" y="52"/>
                  </a:cubicBezTo>
                  <a:cubicBezTo>
                    <a:pt x="67" y="52"/>
                    <a:pt x="70" y="49"/>
                    <a:pt x="68" y="49"/>
                  </a:cubicBezTo>
                  <a:cubicBezTo>
                    <a:pt x="68" y="49"/>
                    <a:pt x="64" y="49"/>
                    <a:pt x="64" y="48"/>
                  </a:cubicBezTo>
                  <a:cubicBezTo>
                    <a:pt x="64" y="48"/>
                    <a:pt x="71" y="48"/>
                    <a:pt x="72" y="48"/>
                  </a:cubicBezTo>
                  <a:cubicBezTo>
                    <a:pt x="71" y="48"/>
                    <a:pt x="68" y="47"/>
                    <a:pt x="68" y="47"/>
                  </a:cubicBezTo>
                  <a:cubicBezTo>
                    <a:pt x="69" y="46"/>
                    <a:pt x="72" y="48"/>
                    <a:pt x="74" y="47"/>
                  </a:cubicBezTo>
                  <a:cubicBezTo>
                    <a:pt x="73" y="47"/>
                    <a:pt x="69" y="46"/>
                    <a:pt x="69" y="46"/>
                  </a:cubicBezTo>
                  <a:cubicBezTo>
                    <a:pt x="69" y="45"/>
                    <a:pt x="77" y="46"/>
                    <a:pt x="78" y="45"/>
                  </a:cubicBezTo>
                  <a:cubicBezTo>
                    <a:pt x="78" y="45"/>
                    <a:pt x="75" y="44"/>
                    <a:pt x="75" y="44"/>
                  </a:cubicBezTo>
                  <a:cubicBezTo>
                    <a:pt x="74" y="44"/>
                    <a:pt x="77" y="44"/>
                    <a:pt x="77" y="44"/>
                  </a:cubicBezTo>
                  <a:cubicBezTo>
                    <a:pt x="79" y="45"/>
                    <a:pt x="80" y="46"/>
                    <a:pt x="82" y="46"/>
                  </a:cubicBezTo>
                  <a:cubicBezTo>
                    <a:pt x="84" y="46"/>
                    <a:pt x="87" y="45"/>
                    <a:pt x="90" y="44"/>
                  </a:cubicBezTo>
                  <a:cubicBezTo>
                    <a:pt x="98" y="43"/>
                    <a:pt x="85" y="42"/>
                    <a:pt x="84" y="40"/>
                  </a:cubicBezTo>
                  <a:cubicBezTo>
                    <a:pt x="84" y="39"/>
                    <a:pt x="93" y="40"/>
                    <a:pt x="94" y="41"/>
                  </a:cubicBezTo>
                  <a:cubicBezTo>
                    <a:pt x="96" y="42"/>
                    <a:pt x="97" y="42"/>
                    <a:pt x="100" y="41"/>
                  </a:cubicBezTo>
                  <a:cubicBezTo>
                    <a:pt x="101" y="41"/>
                    <a:pt x="106" y="39"/>
                    <a:pt x="105" y="37"/>
                  </a:cubicBezTo>
                  <a:cubicBezTo>
                    <a:pt x="105" y="36"/>
                    <a:pt x="94" y="41"/>
                    <a:pt x="97" y="36"/>
                  </a:cubicBezTo>
                  <a:cubicBezTo>
                    <a:pt x="96" y="37"/>
                    <a:pt x="101" y="37"/>
                    <a:pt x="101" y="37"/>
                  </a:cubicBezTo>
                  <a:cubicBezTo>
                    <a:pt x="104" y="37"/>
                    <a:pt x="106" y="36"/>
                    <a:pt x="108" y="36"/>
                  </a:cubicBezTo>
                  <a:cubicBezTo>
                    <a:pt x="108" y="35"/>
                    <a:pt x="105" y="32"/>
                    <a:pt x="105" y="32"/>
                  </a:cubicBezTo>
                  <a:cubicBezTo>
                    <a:pt x="106" y="32"/>
                    <a:pt x="107" y="33"/>
                    <a:pt x="107" y="34"/>
                  </a:cubicBezTo>
                  <a:cubicBezTo>
                    <a:pt x="108" y="35"/>
                    <a:pt x="110" y="34"/>
                    <a:pt x="111" y="34"/>
                  </a:cubicBezTo>
                  <a:cubicBezTo>
                    <a:pt x="114" y="32"/>
                    <a:pt x="116" y="30"/>
                    <a:pt x="119" y="29"/>
                  </a:cubicBezTo>
                  <a:cubicBezTo>
                    <a:pt x="121" y="28"/>
                    <a:pt x="136" y="22"/>
                    <a:pt x="136" y="21"/>
                  </a:cubicBezTo>
                  <a:cubicBezTo>
                    <a:pt x="136" y="20"/>
                    <a:pt x="123" y="23"/>
                    <a:pt x="122" y="23"/>
                  </a:cubicBezTo>
                  <a:cubicBezTo>
                    <a:pt x="119" y="24"/>
                    <a:pt x="116" y="24"/>
                    <a:pt x="112" y="25"/>
                  </a:cubicBezTo>
                  <a:cubicBezTo>
                    <a:pt x="112" y="25"/>
                    <a:pt x="108" y="25"/>
                    <a:pt x="108" y="25"/>
                  </a:cubicBezTo>
                  <a:cubicBezTo>
                    <a:pt x="108" y="24"/>
                    <a:pt x="114" y="24"/>
                    <a:pt x="115" y="23"/>
                  </a:cubicBezTo>
                  <a:cubicBezTo>
                    <a:pt x="116" y="23"/>
                    <a:pt x="123" y="22"/>
                    <a:pt x="123" y="21"/>
                  </a:cubicBezTo>
                  <a:cubicBezTo>
                    <a:pt x="123" y="22"/>
                    <a:pt x="113" y="20"/>
                    <a:pt x="114" y="19"/>
                  </a:cubicBezTo>
                  <a:cubicBezTo>
                    <a:pt x="114" y="19"/>
                    <a:pt x="126" y="20"/>
                    <a:pt x="127" y="19"/>
                  </a:cubicBezTo>
                  <a:cubicBezTo>
                    <a:pt x="129" y="19"/>
                    <a:pt x="132" y="18"/>
                    <a:pt x="134" y="18"/>
                  </a:cubicBezTo>
                  <a:cubicBezTo>
                    <a:pt x="135" y="18"/>
                    <a:pt x="137" y="18"/>
                    <a:pt x="138" y="18"/>
                  </a:cubicBezTo>
                  <a:cubicBezTo>
                    <a:pt x="142" y="17"/>
                    <a:pt x="146" y="16"/>
                    <a:pt x="149" y="15"/>
                  </a:cubicBezTo>
                  <a:cubicBezTo>
                    <a:pt x="149" y="15"/>
                    <a:pt x="156" y="11"/>
                    <a:pt x="153" y="10"/>
                  </a:cubicBezTo>
                  <a:cubicBezTo>
                    <a:pt x="151" y="10"/>
                    <a:pt x="148" y="10"/>
                    <a:pt x="146" y="10"/>
                  </a:cubicBezTo>
                  <a:cubicBezTo>
                    <a:pt x="145" y="9"/>
                    <a:pt x="143" y="10"/>
                    <a:pt x="143" y="9"/>
                  </a:cubicBezTo>
                  <a:cubicBezTo>
                    <a:pt x="143" y="7"/>
                    <a:pt x="141" y="7"/>
                    <a:pt x="141" y="5"/>
                  </a:cubicBezTo>
                  <a:cubicBezTo>
                    <a:pt x="141" y="5"/>
                    <a:pt x="137" y="6"/>
                    <a:pt x="136" y="6"/>
                  </a:cubicBezTo>
                  <a:cubicBezTo>
                    <a:pt x="135" y="5"/>
                    <a:pt x="134" y="3"/>
                    <a:pt x="133" y="5"/>
                  </a:cubicBezTo>
                  <a:cubicBezTo>
                    <a:pt x="133" y="5"/>
                    <a:pt x="127" y="6"/>
                    <a:pt x="126" y="6"/>
                  </a:cubicBezTo>
                  <a:cubicBezTo>
                    <a:pt x="124" y="7"/>
                    <a:pt x="122" y="7"/>
                    <a:pt x="120" y="7"/>
                  </a:cubicBezTo>
                  <a:cubicBezTo>
                    <a:pt x="120" y="7"/>
                    <a:pt x="116" y="7"/>
                    <a:pt x="116" y="7"/>
                  </a:cubicBezTo>
                  <a:cubicBezTo>
                    <a:pt x="116" y="6"/>
                    <a:pt x="120" y="6"/>
                    <a:pt x="121" y="5"/>
                  </a:cubicBezTo>
                  <a:cubicBezTo>
                    <a:pt x="123" y="5"/>
                    <a:pt x="125" y="4"/>
                    <a:pt x="126" y="3"/>
                  </a:cubicBezTo>
                  <a:cubicBezTo>
                    <a:pt x="124" y="6"/>
                    <a:pt x="103" y="0"/>
                    <a:pt x="102" y="2"/>
                  </a:cubicBezTo>
                  <a:cubicBezTo>
                    <a:pt x="102" y="3"/>
                    <a:pt x="104" y="3"/>
                    <a:pt x="105" y="4"/>
                  </a:cubicBezTo>
                  <a:cubicBezTo>
                    <a:pt x="105" y="5"/>
                    <a:pt x="100" y="2"/>
                    <a:pt x="100" y="2"/>
                  </a:cubicBezTo>
                  <a:cubicBezTo>
                    <a:pt x="98" y="1"/>
                    <a:pt x="95" y="2"/>
                    <a:pt x="94" y="2"/>
                  </a:cubicBezTo>
                  <a:cubicBezTo>
                    <a:pt x="93" y="2"/>
                    <a:pt x="90" y="2"/>
                    <a:pt x="91" y="3"/>
                  </a:cubicBezTo>
                  <a:cubicBezTo>
                    <a:pt x="92" y="4"/>
                    <a:pt x="94" y="7"/>
                    <a:pt x="95" y="6"/>
                  </a:cubicBezTo>
                  <a:cubicBezTo>
                    <a:pt x="95" y="7"/>
                    <a:pt x="91" y="6"/>
                    <a:pt x="91" y="5"/>
                  </a:cubicBezTo>
                  <a:cubicBezTo>
                    <a:pt x="88" y="5"/>
                    <a:pt x="87" y="2"/>
                    <a:pt x="85" y="2"/>
                  </a:cubicBezTo>
                  <a:cubicBezTo>
                    <a:pt x="81" y="2"/>
                    <a:pt x="78" y="2"/>
                    <a:pt x="75" y="2"/>
                  </a:cubicBezTo>
                  <a:cubicBezTo>
                    <a:pt x="70" y="3"/>
                    <a:pt x="73" y="4"/>
                    <a:pt x="76" y="5"/>
                  </a:cubicBezTo>
                  <a:cubicBezTo>
                    <a:pt x="77" y="6"/>
                    <a:pt x="79" y="7"/>
                    <a:pt x="80" y="8"/>
                  </a:cubicBezTo>
                  <a:cubicBezTo>
                    <a:pt x="80" y="8"/>
                    <a:pt x="77" y="10"/>
                    <a:pt x="77" y="10"/>
                  </a:cubicBezTo>
                  <a:cubicBezTo>
                    <a:pt x="76" y="10"/>
                    <a:pt x="78" y="9"/>
                    <a:pt x="78" y="9"/>
                  </a:cubicBezTo>
                  <a:cubicBezTo>
                    <a:pt x="78" y="8"/>
                    <a:pt x="71" y="4"/>
                    <a:pt x="70" y="4"/>
                  </a:cubicBezTo>
                  <a:cubicBezTo>
                    <a:pt x="66" y="4"/>
                    <a:pt x="62" y="3"/>
                    <a:pt x="58" y="4"/>
                  </a:cubicBezTo>
                  <a:cubicBezTo>
                    <a:pt x="58" y="4"/>
                    <a:pt x="60" y="6"/>
                    <a:pt x="61" y="6"/>
                  </a:cubicBezTo>
                  <a:cubicBezTo>
                    <a:pt x="62" y="6"/>
                    <a:pt x="64" y="7"/>
                    <a:pt x="66" y="6"/>
                  </a:cubicBezTo>
                  <a:cubicBezTo>
                    <a:pt x="64" y="7"/>
                    <a:pt x="61" y="8"/>
                    <a:pt x="59" y="7"/>
                  </a:cubicBezTo>
                  <a:cubicBezTo>
                    <a:pt x="58" y="7"/>
                    <a:pt x="51" y="4"/>
                    <a:pt x="52" y="5"/>
                  </a:cubicBezTo>
                  <a:cubicBezTo>
                    <a:pt x="52" y="4"/>
                    <a:pt x="57" y="10"/>
                    <a:pt x="53" y="9"/>
                  </a:cubicBezTo>
                  <a:cubicBezTo>
                    <a:pt x="52" y="8"/>
                    <a:pt x="49" y="7"/>
                    <a:pt x="47" y="8"/>
                  </a:cubicBezTo>
                  <a:cubicBezTo>
                    <a:pt x="48" y="8"/>
                    <a:pt x="51" y="9"/>
                    <a:pt x="51" y="9"/>
                  </a:cubicBezTo>
                  <a:cubicBezTo>
                    <a:pt x="50" y="10"/>
                    <a:pt x="46" y="8"/>
                    <a:pt x="46" y="10"/>
                  </a:cubicBezTo>
                  <a:cubicBezTo>
                    <a:pt x="46" y="11"/>
                    <a:pt x="50" y="12"/>
                    <a:pt x="51" y="13"/>
                  </a:cubicBezTo>
                  <a:cubicBezTo>
                    <a:pt x="54" y="13"/>
                    <a:pt x="61" y="14"/>
                    <a:pt x="61" y="17"/>
                  </a:cubicBezTo>
                  <a:cubicBezTo>
                    <a:pt x="61" y="16"/>
                    <a:pt x="54" y="15"/>
                    <a:pt x="52" y="14"/>
                  </a:cubicBezTo>
                  <a:cubicBezTo>
                    <a:pt x="50" y="14"/>
                    <a:pt x="47" y="11"/>
                    <a:pt x="45" y="12"/>
                  </a:cubicBezTo>
                  <a:cubicBezTo>
                    <a:pt x="45" y="12"/>
                    <a:pt x="48" y="14"/>
                    <a:pt x="48" y="14"/>
                  </a:cubicBezTo>
                  <a:cubicBezTo>
                    <a:pt x="48" y="14"/>
                    <a:pt x="45" y="15"/>
                    <a:pt x="45" y="14"/>
                  </a:cubicBezTo>
                  <a:cubicBezTo>
                    <a:pt x="43" y="13"/>
                    <a:pt x="42" y="12"/>
                    <a:pt x="40" y="11"/>
                  </a:cubicBezTo>
                  <a:cubicBezTo>
                    <a:pt x="39" y="10"/>
                    <a:pt x="31" y="10"/>
                    <a:pt x="31" y="10"/>
                  </a:cubicBezTo>
                  <a:cubicBezTo>
                    <a:pt x="31" y="11"/>
                    <a:pt x="34" y="11"/>
                    <a:pt x="31" y="12"/>
                  </a:cubicBezTo>
                  <a:cubicBezTo>
                    <a:pt x="30" y="12"/>
                    <a:pt x="25" y="14"/>
                    <a:pt x="25" y="14"/>
                  </a:cubicBezTo>
                  <a:cubicBezTo>
                    <a:pt x="26" y="14"/>
                    <a:pt x="29" y="13"/>
                    <a:pt x="29" y="13"/>
                  </a:cubicBezTo>
                  <a:cubicBezTo>
                    <a:pt x="30" y="14"/>
                    <a:pt x="34" y="16"/>
                    <a:pt x="34" y="16"/>
                  </a:cubicBezTo>
                  <a:cubicBezTo>
                    <a:pt x="34" y="16"/>
                    <a:pt x="31" y="15"/>
                    <a:pt x="31" y="16"/>
                  </a:cubicBezTo>
                  <a:cubicBezTo>
                    <a:pt x="31" y="16"/>
                    <a:pt x="32" y="19"/>
                    <a:pt x="30" y="17"/>
                  </a:cubicBezTo>
                  <a:cubicBezTo>
                    <a:pt x="29" y="16"/>
                    <a:pt x="28" y="14"/>
                    <a:pt x="26" y="15"/>
                  </a:cubicBezTo>
                  <a:cubicBezTo>
                    <a:pt x="25" y="15"/>
                    <a:pt x="24" y="17"/>
                    <a:pt x="23" y="16"/>
                  </a:cubicBezTo>
                  <a:cubicBezTo>
                    <a:pt x="22" y="15"/>
                    <a:pt x="21" y="14"/>
                    <a:pt x="19" y="14"/>
                  </a:cubicBezTo>
                  <a:cubicBezTo>
                    <a:pt x="18" y="14"/>
                    <a:pt x="15" y="15"/>
                    <a:pt x="14" y="16"/>
                  </a:cubicBezTo>
                  <a:cubicBezTo>
                    <a:pt x="12" y="17"/>
                    <a:pt x="13" y="18"/>
                    <a:pt x="10" y="17"/>
                  </a:cubicBezTo>
                  <a:cubicBezTo>
                    <a:pt x="8" y="16"/>
                    <a:pt x="7" y="17"/>
                    <a:pt x="5" y="17"/>
                  </a:cubicBezTo>
                  <a:cubicBezTo>
                    <a:pt x="4" y="18"/>
                    <a:pt x="0" y="18"/>
                    <a:pt x="0" y="19"/>
                  </a:cubicBezTo>
                  <a:cubicBezTo>
                    <a:pt x="0" y="21"/>
                    <a:pt x="9" y="19"/>
                    <a:pt x="9" y="20"/>
                  </a:cubicBezTo>
                  <a:cubicBezTo>
                    <a:pt x="9" y="21"/>
                    <a:pt x="6" y="21"/>
                    <a:pt x="5" y="22"/>
                  </a:cubicBezTo>
                  <a:cubicBezTo>
                    <a:pt x="5" y="21"/>
                    <a:pt x="10" y="21"/>
                    <a:pt x="11" y="21"/>
                  </a:cubicBezTo>
                  <a:cubicBezTo>
                    <a:pt x="12" y="21"/>
                    <a:pt x="17" y="21"/>
                    <a:pt x="17" y="21"/>
                  </a:cubicBezTo>
                  <a:cubicBezTo>
                    <a:pt x="17" y="21"/>
                    <a:pt x="15" y="22"/>
                    <a:pt x="14" y="22"/>
                  </a:cubicBezTo>
                  <a:cubicBezTo>
                    <a:pt x="12" y="22"/>
                    <a:pt x="11" y="22"/>
                    <a:pt x="9" y="24"/>
                  </a:cubicBezTo>
                  <a:cubicBezTo>
                    <a:pt x="5" y="26"/>
                    <a:pt x="12" y="26"/>
                    <a:pt x="13" y="26"/>
                  </a:cubicBezTo>
                  <a:cubicBezTo>
                    <a:pt x="17" y="27"/>
                    <a:pt x="20" y="27"/>
                    <a:pt x="24" y="26"/>
                  </a:cubicBezTo>
                  <a:cubicBezTo>
                    <a:pt x="26" y="25"/>
                    <a:pt x="31" y="22"/>
                    <a:pt x="34" y="24"/>
                  </a:cubicBezTo>
                  <a:cubicBezTo>
                    <a:pt x="34" y="24"/>
                    <a:pt x="29" y="26"/>
                    <a:pt x="29" y="26"/>
                  </a:cubicBezTo>
                  <a:cubicBezTo>
                    <a:pt x="27" y="26"/>
                    <a:pt x="25" y="26"/>
                    <a:pt x="23" y="27"/>
                  </a:cubicBezTo>
                  <a:cubicBezTo>
                    <a:pt x="22" y="27"/>
                    <a:pt x="20" y="27"/>
                    <a:pt x="18" y="27"/>
                  </a:cubicBezTo>
                  <a:cubicBezTo>
                    <a:pt x="16" y="28"/>
                    <a:pt x="14" y="27"/>
                    <a:pt x="12" y="28"/>
                  </a:cubicBezTo>
                  <a:cubicBezTo>
                    <a:pt x="13" y="28"/>
                    <a:pt x="16" y="29"/>
                    <a:pt x="16" y="29"/>
                  </a:cubicBezTo>
                  <a:cubicBezTo>
                    <a:pt x="17" y="30"/>
                    <a:pt x="18" y="31"/>
                    <a:pt x="20" y="31"/>
                  </a:cubicBezTo>
                  <a:cubicBezTo>
                    <a:pt x="24" y="31"/>
                    <a:pt x="26" y="28"/>
                    <a:pt x="30" y="27"/>
                  </a:cubicBezTo>
                  <a:cubicBezTo>
                    <a:pt x="31" y="27"/>
                    <a:pt x="44" y="26"/>
                    <a:pt x="44" y="25"/>
                  </a:cubicBezTo>
                  <a:cubicBezTo>
                    <a:pt x="44" y="26"/>
                    <a:pt x="38" y="26"/>
                    <a:pt x="37" y="26"/>
                  </a:cubicBezTo>
                  <a:cubicBezTo>
                    <a:pt x="34" y="27"/>
                    <a:pt x="29" y="28"/>
                    <a:pt x="26" y="30"/>
                  </a:cubicBezTo>
                  <a:cubicBezTo>
                    <a:pt x="23" y="33"/>
                    <a:pt x="32" y="32"/>
                    <a:pt x="33" y="32"/>
                  </a:cubicBezTo>
                  <a:cubicBezTo>
                    <a:pt x="35" y="32"/>
                    <a:pt x="37" y="33"/>
                    <a:pt x="39" y="31"/>
                  </a:cubicBezTo>
                  <a:cubicBezTo>
                    <a:pt x="40" y="31"/>
                    <a:pt x="40" y="30"/>
                    <a:pt x="40" y="29"/>
                  </a:cubicBezTo>
                  <a:cubicBezTo>
                    <a:pt x="41" y="29"/>
                    <a:pt x="42" y="29"/>
                    <a:pt x="42" y="30"/>
                  </a:cubicBezTo>
                  <a:cubicBezTo>
                    <a:pt x="42" y="30"/>
                    <a:pt x="42" y="30"/>
                    <a:pt x="41" y="30"/>
                  </a:cubicBezTo>
                  <a:cubicBezTo>
                    <a:pt x="43" y="30"/>
                    <a:pt x="48" y="28"/>
                    <a:pt x="50" y="29"/>
                  </a:cubicBezTo>
                  <a:cubicBezTo>
                    <a:pt x="49" y="28"/>
                    <a:pt x="44" y="32"/>
                    <a:pt x="43" y="32"/>
                  </a:cubicBezTo>
                  <a:cubicBezTo>
                    <a:pt x="44" y="33"/>
                    <a:pt x="50" y="31"/>
                    <a:pt x="52" y="31"/>
                  </a:cubicBezTo>
                  <a:cubicBezTo>
                    <a:pt x="55" y="31"/>
                    <a:pt x="58" y="30"/>
                    <a:pt x="61" y="28"/>
                  </a:cubicBezTo>
                  <a:cubicBezTo>
                    <a:pt x="62" y="27"/>
                    <a:pt x="62" y="25"/>
                    <a:pt x="62" y="25"/>
                  </a:cubicBezTo>
                  <a:cubicBezTo>
                    <a:pt x="64" y="25"/>
                    <a:pt x="64" y="25"/>
                    <a:pt x="65" y="24"/>
                  </a:cubicBezTo>
                  <a:cubicBezTo>
                    <a:pt x="66" y="24"/>
                    <a:pt x="73" y="20"/>
                    <a:pt x="73" y="21"/>
                  </a:cubicBezTo>
                  <a:cubicBezTo>
                    <a:pt x="73" y="21"/>
                    <a:pt x="69" y="24"/>
                    <a:pt x="69" y="24"/>
                  </a:cubicBezTo>
                  <a:cubicBezTo>
                    <a:pt x="68" y="25"/>
                    <a:pt x="64" y="27"/>
                    <a:pt x="64" y="28"/>
                  </a:cubicBezTo>
                  <a:cubicBezTo>
                    <a:pt x="64" y="29"/>
                    <a:pt x="75" y="28"/>
                    <a:pt x="75" y="29"/>
                  </a:cubicBezTo>
                  <a:cubicBezTo>
                    <a:pt x="75" y="28"/>
                    <a:pt x="60" y="32"/>
                    <a:pt x="60" y="31"/>
                  </a:cubicBezTo>
                  <a:cubicBezTo>
                    <a:pt x="60" y="31"/>
                    <a:pt x="69" y="32"/>
                    <a:pt x="68" y="32"/>
                  </a:cubicBezTo>
                  <a:cubicBezTo>
                    <a:pt x="68" y="33"/>
                    <a:pt x="64" y="33"/>
                    <a:pt x="63" y="33"/>
                  </a:cubicBezTo>
                  <a:cubicBezTo>
                    <a:pt x="61" y="33"/>
                    <a:pt x="58" y="33"/>
                    <a:pt x="56" y="34"/>
                  </a:cubicBezTo>
                  <a:cubicBezTo>
                    <a:pt x="52" y="34"/>
                    <a:pt x="48" y="34"/>
                    <a:pt x="44" y="35"/>
                  </a:cubicBezTo>
                  <a:cubicBezTo>
                    <a:pt x="43" y="35"/>
                    <a:pt x="43" y="36"/>
                    <a:pt x="45" y="36"/>
                  </a:cubicBezTo>
                  <a:cubicBezTo>
                    <a:pt x="46" y="37"/>
                    <a:pt x="49" y="38"/>
                    <a:pt x="50" y="39"/>
                  </a:cubicBezTo>
                  <a:cubicBezTo>
                    <a:pt x="52" y="41"/>
                    <a:pt x="50" y="43"/>
                    <a:pt x="53" y="43"/>
                  </a:cubicBezTo>
                  <a:cubicBezTo>
                    <a:pt x="54" y="42"/>
                    <a:pt x="57" y="43"/>
                    <a:pt x="58" y="42"/>
                  </a:cubicBezTo>
                  <a:cubicBezTo>
                    <a:pt x="49" y="47"/>
                    <a:pt x="44" y="36"/>
                    <a:pt x="37" y="36"/>
                  </a:cubicBezTo>
                  <a:cubicBezTo>
                    <a:pt x="35" y="36"/>
                    <a:pt x="26" y="34"/>
                    <a:pt x="26" y="36"/>
                  </a:cubicBezTo>
                  <a:cubicBezTo>
                    <a:pt x="26" y="36"/>
                    <a:pt x="25" y="38"/>
                    <a:pt x="25" y="38"/>
                  </a:cubicBezTo>
                  <a:cubicBezTo>
                    <a:pt x="26" y="38"/>
                    <a:pt x="32" y="38"/>
                    <a:pt x="32" y="39"/>
                  </a:cubicBezTo>
                  <a:cubicBezTo>
                    <a:pt x="32" y="39"/>
                    <a:pt x="26" y="39"/>
                    <a:pt x="26" y="41"/>
                  </a:cubicBezTo>
                  <a:cubicBezTo>
                    <a:pt x="26" y="42"/>
                    <a:pt x="32" y="42"/>
                    <a:pt x="34" y="43"/>
                  </a:cubicBezTo>
                  <a:cubicBezTo>
                    <a:pt x="35" y="44"/>
                    <a:pt x="36" y="45"/>
                    <a:pt x="37" y="46"/>
                  </a:cubicBezTo>
                  <a:cubicBezTo>
                    <a:pt x="38" y="48"/>
                    <a:pt x="40" y="49"/>
                    <a:pt x="42" y="50"/>
                  </a:cubicBezTo>
                  <a:cubicBezTo>
                    <a:pt x="44" y="51"/>
                    <a:pt x="45" y="51"/>
                    <a:pt x="47" y="50"/>
                  </a:cubicBezTo>
                  <a:cubicBezTo>
                    <a:pt x="48" y="50"/>
                    <a:pt x="50" y="49"/>
                    <a:pt x="51" y="50"/>
                  </a:cubicBezTo>
                  <a:cubicBezTo>
                    <a:pt x="51" y="50"/>
                    <a:pt x="50" y="52"/>
                    <a:pt x="50" y="52"/>
                  </a:cubicBezTo>
                  <a:cubicBezTo>
                    <a:pt x="48" y="52"/>
                    <a:pt x="45" y="51"/>
                    <a:pt x="44" y="52"/>
                  </a:cubicBezTo>
                  <a:cubicBezTo>
                    <a:pt x="44" y="51"/>
                    <a:pt x="48" y="54"/>
                    <a:pt x="48" y="54"/>
                  </a:cubicBezTo>
                  <a:cubicBezTo>
                    <a:pt x="48" y="55"/>
                    <a:pt x="43" y="53"/>
                    <a:pt x="43" y="53"/>
                  </a:cubicBezTo>
                  <a:cubicBezTo>
                    <a:pt x="40" y="51"/>
                    <a:pt x="38" y="51"/>
                    <a:pt x="35" y="51"/>
                  </a:cubicBezTo>
                  <a:cubicBezTo>
                    <a:pt x="33" y="51"/>
                    <a:pt x="32" y="51"/>
                    <a:pt x="30" y="52"/>
                  </a:cubicBezTo>
                  <a:cubicBezTo>
                    <a:pt x="28" y="53"/>
                    <a:pt x="27" y="52"/>
                    <a:pt x="26" y="53"/>
                  </a:cubicBezTo>
                  <a:cubicBezTo>
                    <a:pt x="25" y="54"/>
                    <a:pt x="25" y="55"/>
                    <a:pt x="23" y="55"/>
                  </a:cubicBezTo>
                  <a:cubicBezTo>
                    <a:pt x="22" y="56"/>
                    <a:pt x="21" y="59"/>
                    <a:pt x="23" y="59"/>
                  </a:cubicBezTo>
                  <a:cubicBezTo>
                    <a:pt x="25" y="59"/>
                    <a:pt x="27" y="58"/>
                    <a:pt x="27" y="59"/>
                  </a:cubicBezTo>
                  <a:cubicBezTo>
                    <a:pt x="28" y="61"/>
                    <a:pt x="32" y="60"/>
                    <a:pt x="32" y="59"/>
                  </a:cubicBezTo>
                  <a:cubicBezTo>
                    <a:pt x="33" y="59"/>
                    <a:pt x="35" y="56"/>
                    <a:pt x="35" y="55"/>
                  </a:cubicBezTo>
                  <a:cubicBezTo>
                    <a:pt x="35" y="56"/>
                    <a:pt x="35" y="56"/>
                    <a:pt x="35" y="57"/>
                  </a:cubicBezTo>
                  <a:cubicBezTo>
                    <a:pt x="35" y="57"/>
                    <a:pt x="36" y="57"/>
                    <a:pt x="36" y="57"/>
                  </a:cubicBezTo>
                  <a:cubicBezTo>
                    <a:pt x="36" y="57"/>
                    <a:pt x="35" y="58"/>
                    <a:pt x="35" y="59"/>
                  </a:cubicBezTo>
                  <a:cubicBezTo>
                    <a:pt x="35" y="59"/>
                    <a:pt x="35" y="59"/>
                    <a:pt x="36" y="59"/>
                  </a:cubicBezTo>
                  <a:cubicBezTo>
                    <a:pt x="36" y="59"/>
                    <a:pt x="33" y="60"/>
                    <a:pt x="34" y="60"/>
                  </a:cubicBezTo>
                  <a:cubicBezTo>
                    <a:pt x="34" y="60"/>
                    <a:pt x="34" y="60"/>
                    <a:pt x="34" y="60"/>
                  </a:cubicBezTo>
                  <a:cubicBezTo>
                    <a:pt x="34" y="61"/>
                    <a:pt x="31" y="60"/>
                    <a:pt x="30" y="61"/>
                  </a:cubicBezTo>
                  <a:cubicBezTo>
                    <a:pt x="31" y="61"/>
                    <a:pt x="35" y="61"/>
                    <a:pt x="36" y="62"/>
                  </a:cubicBezTo>
                  <a:cubicBezTo>
                    <a:pt x="36" y="62"/>
                    <a:pt x="31" y="65"/>
                    <a:pt x="32" y="65"/>
                  </a:cubicBezTo>
                  <a:cubicBezTo>
                    <a:pt x="32" y="66"/>
                    <a:pt x="37" y="65"/>
                    <a:pt x="37" y="65"/>
                  </a:cubicBezTo>
                  <a:cubicBezTo>
                    <a:pt x="37" y="65"/>
                    <a:pt x="36" y="65"/>
                    <a:pt x="36" y="65"/>
                  </a:cubicBezTo>
                  <a:cubicBezTo>
                    <a:pt x="36" y="66"/>
                    <a:pt x="41" y="65"/>
                    <a:pt x="42" y="64"/>
                  </a:cubicBezTo>
                  <a:cubicBezTo>
                    <a:pt x="42" y="64"/>
                    <a:pt x="46" y="59"/>
                    <a:pt x="47" y="60"/>
                  </a:cubicBezTo>
                  <a:cubicBezTo>
                    <a:pt x="48" y="61"/>
                    <a:pt x="40" y="67"/>
                    <a:pt x="38" y="68"/>
                  </a:cubicBezTo>
                  <a:cubicBezTo>
                    <a:pt x="35" y="68"/>
                    <a:pt x="33" y="68"/>
                    <a:pt x="30" y="66"/>
                  </a:cubicBezTo>
                  <a:cubicBezTo>
                    <a:pt x="28" y="65"/>
                    <a:pt x="28" y="63"/>
                    <a:pt x="26" y="63"/>
                  </a:cubicBezTo>
                  <a:cubicBezTo>
                    <a:pt x="24" y="62"/>
                    <a:pt x="22" y="62"/>
                    <a:pt x="20" y="62"/>
                  </a:cubicBezTo>
                  <a:cubicBezTo>
                    <a:pt x="17" y="62"/>
                    <a:pt x="17" y="63"/>
                    <a:pt x="19" y="65"/>
                  </a:cubicBezTo>
                  <a:cubicBezTo>
                    <a:pt x="20" y="66"/>
                    <a:pt x="20" y="67"/>
                    <a:pt x="22" y="67"/>
                  </a:cubicBezTo>
                  <a:cubicBezTo>
                    <a:pt x="25" y="67"/>
                    <a:pt x="22" y="67"/>
                    <a:pt x="22" y="68"/>
                  </a:cubicBezTo>
                  <a:cubicBezTo>
                    <a:pt x="22" y="68"/>
                    <a:pt x="26" y="70"/>
                    <a:pt x="26" y="7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5" name="Freeform 610">
              <a:extLst>
                <a:ext uri="{FF2B5EF4-FFF2-40B4-BE49-F238E27FC236}">
                  <a16:creationId xmlns:a16="http://schemas.microsoft.com/office/drawing/2014/main" id="{6BC8F207-0886-4CCC-9B40-05A68758CACA}"/>
                </a:ext>
              </a:extLst>
            </p:cNvPr>
            <p:cNvSpPr>
              <a:spLocks/>
            </p:cNvSpPr>
            <p:nvPr/>
          </p:nvSpPr>
          <p:spPr bwMode="auto">
            <a:xfrm>
              <a:off x="8833290" y="4569097"/>
              <a:ext cx="9557" cy="4779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0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2" y="1"/>
                    <a:pt x="0" y="0"/>
                    <a:pt x="0" y="0"/>
                  </a:cubicBezTo>
                  <a:cubicBezTo>
                    <a:pt x="1" y="0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6" name="Freeform 611">
              <a:extLst>
                <a:ext uri="{FF2B5EF4-FFF2-40B4-BE49-F238E27FC236}">
                  <a16:creationId xmlns:a16="http://schemas.microsoft.com/office/drawing/2014/main" id="{E2485FCC-82EF-429A-B242-D6739DC3E786}"/>
                </a:ext>
              </a:extLst>
            </p:cNvPr>
            <p:cNvSpPr>
              <a:spLocks/>
            </p:cNvSpPr>
            <p:nvPr/>
          </p:nvSpPr>
          <p:spPr bwMode="auto">
            <a:xfrm>
              <a:off x="8772766" y="4559540"/>
              <a:ext cx="9557" cy="9557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2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2" y="1"/>
                    <a:pt x="0" y="2"/>
                    <a:pt x="0" y="1"/>
                  </a:cubicBezTo>
                  <a:cubicBezTo>
                    <a:pt x="0" y="0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7" name="Freeform 612">
              <a:extLst>
                <a:ext uri="{FF2B5EF4-FFF2-40B4-BE49-F238E27FC236}">
                  <a16:creationId xmlns:a16="http://schemas.microsoft.com/office/drawing/2014/main" id="{D7FC2BB2-B862-41CC-B5BD-36B65740BA8D}"/>
                </a:ext>
              </a:extLst>
            </p:cNvPr>
            <p:cNvSpPr>
              <a:spLocks/>
            </p:cNvSpPr>
            <p:nvPr/>
          </p:nvSpPr>
          <p:spPr bwMode="auto">
            <a:xfrm>
              <a:off x="8983012" y="5392560"/>
              <a:ext cx="31856" cy="23893"/>
            </a:xfrm>
            <a:custGeom>
              <a:avLst/>
              <a:gdLst>
                <a:gd name="T0" fmla="*/ 6 w 7"/>
                <a:gd name="T1" fmla="*/ 2 h 5"/>
                <a:gd name="T2" fmla="*/ 1 w 7"/>
                <a:gd name="T3" fmla="*/ 2 h 5"/>
                <a:gd name="T4" fmla="*/ 6 w 7"/>
                <a:gd name="T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5">
                  <a:moveTo>
                    <a:pt x="6" y="2"/>
                  </a:moveTo>
                  <a:cubicBezTo>
                    <a:pt x="7" y="0"/>
                    <a:pt x="0" y="1"/>
                    <a:pt x="1" y="2"/>
                  </a:cubicBezTo>
                  <a:cubicBezTo>
                    <a:pt x="1" y="3"/>
                    <a:pt x="5" y="5"/>
                    <a:pt x="6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8" name="Rectangle 613">
              <a:extLst>
                <a:ext uri="{FF2B5EF4-FFF2-40B4-BE49-F238E27FC236}">
                  <a16:creationId xmlns:a16="http://schemas.microsoft.com/office/drawing/2014/main" id="{85518790-5A28-47B2-BE61-323EE3A666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27516" y="2598838"/>
              <a:ext cx="1594" cy="1594"/>
            </a:xfrm>
            <a:prstGeom prst="rect">
              <a:avLst/>
            </a:pr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9" name="Freeform 614">
              <a:extLst>
                <a:ext uri="{FF2B5EF4-FFF2-40B4-BE49-F238E27FC236}">
                  <a16:creationId xmlns:a16="http://schemas.microsoft.com/office/drawing/2014/main" id="{C002B267-EE1C-4499-8085-13097AD8351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9963" y="5252397"/>
              <a:ext cx="47783" cy="41414"/>
            </a:xfrm>
            <a:custGeom>
              <a:avLst/>
              <a:gdLst>
                <a:gd name="T0" fmla="*/ 4 w 10"/>
                <a:gd name="T1" fmla="*/ 4 h 9"/>
                <a:gd name="T2" fmla="*/ 0 w 10"/>
                <a:gd name="T3" fmla="*/ 8 h 9"/>
                <a:gd name="T4" fmla="*/ 2 w 10"/>
                <a:gd name="T5" fmla="*/ 8 h 9"/>
                <a:gd name="T6" fmla="*/ 5 w 10"/>
                <a:gd name="T7" fmla="*/ 5 h 9"/>
                <a:gd name="T8" fmla="*/ 8 w 10"/>
                <a:gd name="T9" fmla="*/ 0 h 9"/>
                <a:gd name="T10" fmla="*/ 4 w 10"/>
                <a:gd name="T11" fmla="*/ 4 h 9"/>
                <a:gd name="T12" fmla="*/ 4 w 10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9">
                  <a:moveTo>
                    <a:pt x="4" y="4"/>
                  </a:moveTo>
                  <a:cubicBezTo>
                    <a:pt x="4" y="5"/>
                    <a:pt x="1" y="7"/>
                    <a:pt x="0" y="8"/>
                  </a:cubicBezTo>
                  <a:cubicBezTo>
                    <a:pt x="0" y="9"/>
                    <a:pt x="2" y="8"/>
                    <a:pt x="2" y="8"/>
                  </a:cubicBezTo>
                  <a:cubicBezTo>
                    <a:pt x="3" y="7"/>
                    <a:pt x="4" y="6"/>
                    <a:pt x="5" y="5"/>
                  </a:cubicBezTo>
                  <a:cubicBezTo>
                    <a:pt x="6" y="4"/>
                    <a:pt x="10" y="0"/>
                    <a:pt x="8" y="0"/>
                  </a:cubicBezTo>
                  <a:cubicBezTo>
                    <a:pt x="7" y="0"/>
                    <a:pt x="4" y="3"/>
                    <a:pt x="4" y="4"/>
                  </a:cubicBezTo>
                  <a:cubicBezTo>
                    <a:pt x="4" y="5"/>
                    <a:pt x="4" y="3"/>
                    <a:pt x="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0" name="Freeform 615">
              <a:extLst>
                <a:ext uri="{FF2B5EF4-FFF2-40B4-BE49-F238E27FC236}">
                  <a16:creationId xmlns:a16="http://schemas.microsoft.com/office/drawing/2014/main" id="{1FE30067-65AC-490A-8DC0-0856277FD38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1624" y="3366554"/>
              <a:ext cx="33448" cy="14336"/>
            </a:xfrm>
            <a:custGeom>
              <a:avLst/>
              <a:gdLst>
                <a:gd name="T0" fmla="*/ 7 w 7"/>
                <a:gd name="T1" fmla="*/ 1 h 3"/>
                <a:gd name="T2" fmla="*/ 1 w 7"/>
                <a:gd name="T3" fmla="*/ 0 h 3"/>
                <a:gd name="T4" fmla="*/ 7 w 7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3">
                  <a:moveTo>
                    <a:pt x="7" y="1"/>
                  </a:moveTo>
                  <a:cubicBezTo>
                    <a:pt x="7" y="0"/>
                    <a:pt x="0" y="0"/>
                    <a:pt x="1" y="0"/>
                  </a:cubicBezTo>
                  <a:cubicBezTo>
                    <a:pt x="2" y="0"/>
                    <a:pt x="6" y="3"/>
                    <a:pt x="7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1" name="Freeform 618">
              <a:extLst>
                <a:ext uri="{FF2B5EF4-FFF2-40B4-BE49-F238E27FC236}">
                  <a16:creationId xmlns:a16="http://schemas.microsoft.com/office/drawing/2014/main" id="{BA1AC653-2B7A-4C66-997C-16AB17B65D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1425" y="4250542"/>
              <a:ext cx="355189" cy="258029"/>
            </a:xfrm>
            <a:custGeom>
              <a:avLst/>
              <a:gdLst>
                <a:gd name="T0" fmla="*/ 63 w 76"/>
                <a:gd name="T1" fmla="*/ 28 h 55"/>
                <a:gd name="T2" fmla="*/ 66 w 76"/>
                <a:gd name="T3" fmla="*/ 24 h 55"/>
                <a:gd name="T4" fmla="*/ 67 w 76"/>
                <a:gd name="T5" fmla="*/ 22 h 55"/>
                <a:gd name="T6" fmla="*/ 67 w 76"/>
                <a:gd name="T7" fmla="*/ 18 h 55"/>
                <a:gd name="T8" fmla="*/ 61 w 76"/>
                <a:gd name="T9" fmla="*/ 15 h 55"/>
                <a:gd name="T10" fmla="*/ 63 w 76"/>
                <a:gd name="T11" fmla="*/ 14 h 55"/>
                <a:gd name="T12" fmla="*/ 64 w 76"/>
                <a:gd name="T13" fmla="*/ 11 h 55"/>
                <a:gd name="T14" fmla="*/ 60 w 76"/>
                <a:gd name="T15" fmla="*/ 9 h 55"/>
                <a:gd name="T16" fmla="*/ 59 w 76"/>
                <a:gd name="T17" fmla="*/ 8 h 55"/>
                <a:gd name="T18" fmla="*/ 57 w 76"/>
                <a:gd name="T19" fmla="*/ 9 h 55"/>
                <a:gd name="T20" fmla="*/ 57 w 76"/>
                <a:gd name="T21" fmla="*/ 7 h 55"/>
                <a:gd name="T22" fmla="*/ 54 w 76"/>
                <a:gd name="T23" fmla="*/ 8 h 55"/>
                <a:gd name="T24" fmla="*/ 54 w 76"/>
                <a:gd name="T25" fmla="*/ 6 h 55"/>
                <a:gd name="T26" fmla="*/ 58 w 76"/>
                <a:gd name="T27" fmla="*/ 5 h 55"/>
                <a:gd name="T28" fmla="*/ 55 w 76"/>
                <a:gd name="T29" fmla="*/ 4 h 55"/>
                <a:gd name="T30" fmla="*/ 49 w 76"/>
                <a:gd name="T31" fmla="*/ 4 h 55"/>
                <a:gd name="T32" fmla="*/ 44 w 76"/>
                <a:gd name="T33" fmla="*/ 7 h 55"/>
                <a:gd name="T34" fmla="*/ 38 w 76"/>
                <a:gd name="T35" fmla="*/ 5 h 55"/>
                <a:gd name="T36" fmla="*/ 29 w 76"/>
                <a:gd name="T37" fmla="*/ 5 h 55"/>
                <a:gd name="T38" fmla="*/ 26 w 76"/>
                <a:gd name="T39" fmla="*/ 2 h 55"/>
                <a:gd name="T40" fmla="*/ 20 w 76"/>
                <a:gd name="T41" fmla="*/ 0 h 55"/>
                <a:gd name="T42" fmla="*/ 11 w 76"/>
                <a:gd name="T43" fmla="*/ 4 h 55"/>
                <a:gd name="T44" fmla="*/ 13 w 76"/>
                <a:gd name="T45" fmla="*/ 12 h 55"/>
                <a:gd name="T46" fmla="*/ 8 w 76"/>
                <a:gd name="T47" fmla="*/ 8 h 55"/>
                <a:gd name="T48" fmla="*/ 10 w 76"/>
                <a:gd name="T49" fmla="*/ 5 h 55"/>
                <a:gd name="T50" fmla="*/ 8 w 76"/>
                <a:gd name="T51" fmla="*/ 1 h 55"/>
                <a:gd name="T52" fmla="*/ 4 w 76"/>
                <a:gd name="T53" fmla="*/ 7 h 55"/>
                <a:gd name="T54" fmla="*/ 3 w 76"/>
                <a:gd name="T55" fmla="*/ 12 h 55"/>
                <a:gd name="T56" fmla="*/ 5 w 76"/>
                <a:gd name="T57" fmla="*/ 13 h 55"/>
                <a:gd name="T58" fmla="*/ 7 w 76"/>
                <a:gd name="T59" fmla="*/ 16 h 55"/>
                <a:gd name="T60" fmla="*/ 10 w 76"/>
                <a:gd name="T61" fmla="*/ 23 h 55"/>
                <a:gd name="T62" fmla="*/ 13 w 76"/>
                <a:gd name="T63" fmla="*/ 23 h 55"/>
                <a:gd name="T64" fmla="*/ 15 w 76"/>
                <a:gd name="T65" fmla="*/ 22 h 55"/>
                <a:gd name="T66" fmla="*/ 21 w 76"/>
                <a:gd name="T67" fmla="*/ 27 h 55"/>
                <a:gd name="T68" fmla="*/ 23 w 76"/>
                <a:gd name="T69" fmla="*/ 27 h 55"/>
                <a:gd name="T70" fmla="*/ 26 w 76"/>
                <a:gd name="T71" fmla="*/ 27 h 55"/>
                <a:gd name="T72" fmla="*/ 31 w 76"/>
                <a:gd name="T73" fmla="*/ 29 h 55"/>
                <a:gd name="T74" fmla="*/ 31 w 76"/>
                <a:gd name="T75" fmla="*/ 38 h 55"/>
                <a:gd name="T76" fmla="*/ 32 w 76"/>
                <a:gd name="T77" fmla="*/ 41 h 55"/>
                <a:gd name="T78" fmla="*/ 30 w 76"/>
                <a:gd name="T79" fmla="*/ 44 h 55"/>
                <a:gd name="T80" fmla="*/ 40 w 76"/>
                <a:gd name="T81" fmla="*/ 53 h 55"/>
                <a:gd name="T82" fmla="*/ 42 w 76"/>
                <a:gd name="T83" fmla="*/ 54 h 55"/>
                <a:gd name="T84" fmla="*/ 45 w 76"/>
                <a:gd name="T85" fmla="*/ 52 h 55"/>
                <a:gd name="T86" fmla="*/ 51 w 76"/>
                <a:gd name="T87" fmla="*/ 47 h 55"/>
                <a:gd name="T88" fmla="*/ 49 w 76"/>
                <a:gd name="T89" fmla="*/ 44 h 55"/>
                <a:gd name="T90" fmla="*/ 48 w 76"/>
                <a:gd name="T91" fmla="*/ 41 h 55"/>
                <a:gd name="T92" fmla="*/ 45 w 76"/>
                <a:gd name="T93" fmla="*/ 38 h 55"/>
                <a:gd name="T94" fmla="*/ 52 w 76"/>
                <a:gd name="T95" fmla="*/ 38 h 55"/>
                <a:gd name="T96" fmla="*/ 54 w 76"/>
                <a:gd name="T97" fmla="*/ 40 h 55"/>
                <a:gd name="T98" fmla="*/ 56 w 76"/>
                <a:gd name="T99" fmla="*/ 38 h 55"/>
                <a:gd name="T100" fmla="*/ 62 w 76"/>
                <a:gd name="T101" fmla="*/ 36 h 55"/>
                <a:gd name="T102" fmla="*/ 67 w 76"/>
                <a:gd name="T103" fmla="*/ 33 h 55"/>
                <a:gd name="T104" fmla="*/ 63 w 76"/>
                <a:gd name="T105" fmla="*/ 2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6" h="55">
                  <a:moveTo>
                    <a:pt x="63" y="28"/>
                  </a:moveTo>
                  <a:cubicBezTo>
                    <a:pt x="63" y="26"/>
                    <a:pt x="63" y="25"/>
                    <a:pt x="66" y="24"/>
                  </a:cubicBezTo>
                  <a:cubicBezTo>
                    <a:pt x="66" y="23"/>
                    <a:pt x="68" y="23"/>
                    <a:pt x="67" y="22"/>
                  </a:cubicBezTo>
                  <a:cubicBezTo>
                    <a:pt x="66" y="21"/>
                    <a:pt x="65" y="19"/>
                    <a:pt x="67" y="18"/>
                  </a:cubicBezTo>
                  <a:cubicBezTo>
                    <a:pt x="76" y="14"/>
                    <a:pt x="61" y="15"/>
                    <a:pt x="61" y="15"/>
                  </a:cubicBezTo>
                  <a:cubicBezTo>
                    <a:pt x="61" y="14"/>
                    <a:pt x="62" y="14"/>
                    <a:pt x="63" y="14"/>
                  </a:cubicBezTo>
                  <a:cubicBezTo>
                    <a:pt x="64" y="14"/>
                    <a:pt x="64" y="12"/>
                    <a:pt x="64" y="11"/>
                  </a:cubicBezTo>
                  <a:cubicBezTo>
                    <a:pt x="64" y="10"/>
                    <a:pt x="60" y="8"/>
                    <a:pt x="60" y="9"/>
                  </a:cubicBezTo>
                  <a:cubicBezTo>
                    <a:pt x="60" y="10"/>
                    <a:pt x="59" y="8"/>
                    <a:pt x="59" y="8"/>
                  </a:cubicBezTo>
                  <a:cubicBezTo>
                    <a:pt x="58" y="8"/>
                    <a:pt x="58" y="10"/>
                    <a:pt x="57" y="9"/>
                  </a:cubicBezTo>
                  <a:cubicBezTo>
                    <a:pt x="57" y="9"/>
                    <a:pt x="57" y="8"/>
                    <a:pt x="57" y="7"/>
                  </a:cubicBezTo>
                  <a:cubicBezTo>
                    <a:pt x="56" y="6"/>
                    <a:pt x="55" y="8"/>
                    <a:pt x="54" y="8"/>
                  </a:cubicBezTo>
                  <a:cubicBezTo>
                    <a:pt x="54" y="8"/>
                    <a:pt x="54" y="6"/>
                    <a:pt x="54" y="6"/>
                  </a:cubicBezTo>
                  <a:cubicBezTo>
                    <a:pt x="54" y="4"/>
                    <a:pt x="57" y="5"/>
                    <a:pt x="58" y="5"/>
                  </a:cubicBezTo>
                  <a:cubicBezTo>
                    <a:pt x="59" y="4"/>
                    <a:pt x="55" y="4"/>
                    <a:pt x="55" y="4"/>
                  </a:cubicBezTo>
                  <a:cubicBezTo>
                    <a:pt x="53" y="4"/>
                    <a:pt x="51" y="3"/>
                    <a:pt x="49" y="4"/>
                  </a:cubicBezTo>
                  <a:cubicBezTo>
                    <a:pt x="47" y="5"/>
                    <a:pt x="46" y="8"/>
                    <a:pt x="44" y="7"/>
                  </a:cubicBezTo>
                  <a:cubicBezTo>
                    <a:pt x="41" y="7"/>
                    <a:pt x="40" y="7"/>
                    <a:pt x="38" y="5"/>
                  </a:cubicBezTo>
                  <a:cubicBezTo>
                    <a:pt x="36" y="3"/>
                    <a:pt x="32" y="5"/>
                    <a:pt x="29" y="5"/>
                  </a:cubicBezTo>
                  <a:cubicBezTo>
                    <a:pt x="27" y="5"/>
                    <a:pt x="27" y="4"/>
                    <a:pt x="26" y="2"/>
                  </a:cubicBezTo>
                  <a:cubicBezTo>
                    <a:pt x="25" y="0"/>
                    <a:pt x="23" y="0"/>
                    <a:pt x="20" y="0"/>
                  </a:cubicBezTo>
                  <a:cubicBezTo>
                    <a:pt x="19" y="0"/>
                    <a:pt x="11" y="1"/>
                    <a:pt x="11" y="4"/>
                  </a:cubicBezTo>
                  <a:cubicBezTo>
                    <a:pt x="11" y="7"/>
                    <a:pt x="15" y="8"/>
                    <a:pt x="13" y="12"/>
                  </a:cubicBezTo>
                  <a:cubicBezTo>
                    <a:pt x="11" y="14"/>
                    <a:pt x="7" y="10"/>
                    <a:pt x="8" y="8"/>
                  </a:cubicBezTo>
                  <a:cubicBezTo>
                    <a:pt x="8" y="7"/>
                    <a:pt x="10" y="6"/>
                    <a:pt x="10" y="5"/>
                  </a:cubicBezTo>
                  <a:cubicBezTo>
                    <a:pt x="11" y="3"/>
                    <a:pt x="8" y="2"/>
                    <a:pt x="8" y="1"/>
                  </a:cubicBezTo>
                  <a:cubicBezTo>
                    <a:pt x="5" y="3"/>
                    <a:pt x="4" y="4"/>
                    <a:pt x="4" y="7"/>
                  </a:cubicBezTo>
                  <a:cubicBezTo>
                    <a:pt x="3" y="8"/>
                    <a:pt x="0" y="12"/>
                    <a:pt x="3" y="12"/>
                  </a:cubicBezTo>
                  <a:cubicBezTo>
                    <a:pt x="3" y="12"/>
                    <a:pt x="4" y="12"/>
                    <a:pt x="5" y="13"/>
                  </a:cubicBezTo>
                  <a:cubicBezTo>
                    <a:pt x="5" y="14"/>
                    <a:pt x="6" y="15"/>
                    <a:pt x="7" y="16"/>
                  </a:cubicBezTo>
                  <a:cubicBezTo>
                    <a:pt x="9" y="18"/>
                    <a:pt x="5" y="22"/>
                    <a:pt x="10" y="23"/>
                  </a:cubicBezTo>
                  <a:cubicBezTo>
                    <a:pt x="10" y="23"/>
                    <a:pt x="12" y="23"/>
                    <a:pt x="13" y="23"/>
                  </a:cubicBezTo>
                  <a:cubicBezTo>
                    <a:pt x="14" y="23"/>
                    <a:pt x="14" y="22"/>
                    <a:pt x="15" y="22"/>
                  </a:cubicBezTo>
                  <a:cubicBezTo>
                    <a:pt x="18" y="22"/>
                    <a:pt x="19" y="25"/>
                    <a:pt x="21" y="27"/>
                  </a:cubicBezTo>
                  <a:cubicBezTo>
                    <a:pt x="21" y="27"/>
                    <a:pt x="22" y="28"/>
                    <a:pt x="23" y="27"/>
                  </a:cubicBezTo>
                  <a:cubicBezTo>
                    <a:pt x="23" y="26"/>
                    <a:pt x="24" y="27"/>
                    <a:pt x="26" y="27"/>
                  </a:cubicBezTo>
                  <a:cubicBezTo>
                    <a:pt x="28" y="28"/>
                    <a:pt x="33" y="25"/>
                    <a:pt x="31" y="29"/>
                  </a:cubicBezTo>
                  <a:cubicBezTo>
                    <a:pt x="29" y="32"/>
                    <a:pt x="29" y="35"/>
                    <a:pt x="31" y="38"/>
                  </a:cubicBezTo>
                  <a:cubicBezTo>
                    <a:pt x="31" y="39"/>
                    <a:pt x="32" y="40"/>
                    <a:pt x="32" y="41"/>
                  </a:cubicBezTo>
                  <a:cubicBezTo>
                    <a:pt x="32" y="42"/>
                    <a:pt x="29" y="43"/>
                    <a:pt x="30" y="44"/>
                  </a:cubicBezTo>
                  <a:cubicBezTo>
                    <a:pt x="33" y="47"/>
                    <a:pt x="34" y="55"/>
                    <a:pt x="40" y="53"/>
                  </a:cubicBezTo>
                  <a:cubicBezTo>
                    <a:pt x="41" y="53"/>
                    <a:pt x="41" y="54"/>
                    <a:pt x="42" y="54"/>
                  </a:cubicBezTo>
                  <a:cubicBezTo>
                    <a:pt x="43" y="54"/>
                    <a:pt x="44" y="53"/>
                    <a:pt x="45" y="52"/>
                  </a:cubicBezTo>
                  <a:cubicBezTo>
                    <a:pt x="47" y="51"/>
                    <a:pt x="48" y="49"/>
                    <a:pt x="51" y="47"/>
                  </a:cubicBezTo>
                  <a:cubicBezTo>
                    <a:pt x="53" y="46"/>
                    <a:pt x="49" y="46"/>
                    <a:pt x="49" y="44"/>
                  </a:cubicBezTo>
                  <a:cubicBezTo>
                    <a:pt x="49" y="43"/>
                    <a:pt x="48" y="42"/>
                    <a:pt x="48" y="41"/>
                  </a:cubicBezTo>
                  <a:cubicBezTo>
                    <a:pt x="48" y="40"/>
                    <a:pt x="45" y="39"/>
                    <a:pt x="45" y="38"/>
                  </a:cubicBezTo>
                  <a:cubicBezTo>
                    <a:pt x="45" y="37"/>
                    <a:pt x="51" y="38"/>
                    <a:pt x="52" y="38"/>
                  </a:cubicBezTo>
                  <a:cubicBezTo>
                    <a:pt x="54" y="38"/>
                    <a:pt x="53" y="39"/>
                    <a:pt x="54" y="40"/>
                  </a:cubicBezTo>
                  <a:cubicBezTo>
                    <a:pt x="55" y="40"/>
                    <a:pt x="55" y="38"/>
                    <a:pt x="56" y="38"/>
                  </a:cubicBezTo>
                  <a:cubicBezTo>
                    <a:pt x="57" y="37"/>
                    <a:pt x="60" y="37"/>
                    <a:pt x="62" y="36"/>
                  </a:cubicBezTo>
                  <a:cubicBezTo>
                    <a:pt x="63" y="35"/>
                    <a:pt x="65" y="34"/>
                    <a:pt x="67" y="33"/>
                  </a:cubicBezTo>
                  <a:cubicBezTo>
                    <a:pt x="66" y="31"/>
                    <a:pt x="63" y="30"/>
                    <a:pt x="63" y="2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2" name="Freeform 619">
              <a:extLst>
                <a:ext uri="{FF2B5EF4-FFF2-40B4-BE49-F238E27FC236}">
                  <a16:creationId xmlns:a16="http://schemas.microsoft.com/office/drawing/2014/main" id="{D6C79547-98E1-4D08-B3D8-D69072DC84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6532" y="4320625"/>
              <a:ext cx="121050" cy="178390"/>
            </a:xfrm>
            <a:custGeom>
              <a:avLst/>
              <a:gdLst>
                <a:gd name="T0" fmla="*/ 22 w 26"/>
                <a:gd name="T1" fmla="*/ 29 h 38"/>
                <a:gd name="T2" fmla="*/ 18 w 26"/>
                <a:gd name="T3" fmla="*/ 21 h 38"/>
                <a:gd name="T4" fmla="*/ 20 w 26"/>
                <a:gd name="T5" fmla="*/ 18 h 38"/>
                <a:gd name="T6" fmla="*/ 22 w 26"/>
                <a:gd name="T7" fmla="*/ 15 h 38"/>
                <a:gd name="T8" fmla="*/ 22 w 26"/>
                <a:gd name="T9" fmla="*/ 13 h 38"/>
                <a:gd name="T10" fmla="*/ 20 w 26"/>
                <a:gd name="T11" fmla="*/ 11 h 38"/>
                <a:gd name="T12" fmla="*/ 16 w 26"/>
                <a:gd name="T13" fmla="*/ 7 h 38"/>
                <a:gd name="T14" fmla="*/ 9 w 26"/>
                <a:gd name="T15" fmla="*/ 0 h 38"/>
                <a:gd name="T16" fmla="*/ 5 w 26"/>
                <a:gd name="T17" fmla="*/ 5 h 38"/>
                <a:gd name="T18" fmla="*/ 6 w 26"/>
                <a:gd name="T19" fmla="*/ 8 h 38"/>
                <a:gd name="T20" fmla="*/ 3 w 26"/>
                <a:gd name="T21" fmla="*/ 10 h 38"/>
                <a:gd name="T22" fmla="*/ 4 w 26"/>
                <a:gd name="T23" fmla="*/ 16 h 38"/>
                <a:gd name="T24" fmla="*/ 7 w 26"/>
                <a:gd name="T25" fmla="*/ 18 h 38"/>
                <a:gd name="T26" fmla="*/ 8 w 26"/>
                <a:gd name="T27" fmla="*/ 20 h 38"/>
                <a:gd name="T28" fmla="*/ 8 w 26"/>
                <a:gd name="T29" fmla="*/ 27 h 38"/>
                <a:gd name="T30" fmla="*/ 11 w 26"/>
                <a:gd name="T31" fmla="*/ 35 h 38"/>
                <a:gd name="T32" fmla="*/ 17 w 26"/>
                <a:gd name="T33" fmla="*/ 35 h 38"/>
                <a:gd name="T34" fmla="*/ 21 w 26"/>
                <a:gd name="T35" fmla="*/ 34 h 38"/>
                <a:gd name="T36" fmla="*/ 26 w 26"/>
                <a:gd name="T37" fmla="*/ 34 h 38"/>
                <a:gd name="T38" fmla="*/ 22 w 26"/>
                <a:gd name="T39" fmla="*/ 29 h 38"/>
                <a:gd name="T40" fmla="*/ 22 w 26"/>
                <a:gd name="T41" fmla="*/ 2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" h="38">
                  <a:moveTo>
                    <a:pt x="22" y="29"/>
                  </a:moveTo>
                  <a:cubicBezTo>
                    <a:pt x="22" y="28"/>
                    <a:pt x="17" y="22"/>
                    <a:pt x="18" y="21"/>
                  </a:cubicBezTo>
                  <a:cubicBezTo>
                    <a:pt x="19" y="20"/>
                    <a:pt x="18" y="19"/>
                    <a:pt x="20" y="18"/>
                  </a:cubicBezTo>
                  <a:cubicBezTo>
                    <a:pt x="23" y="18"/>
                    <a:pt x="22" y="16"/>
                    <a:pt x="22" y="15"/>
                  </a:cubicBezTo>
                  <a:cubicBezTo>
                    <a:pt x="22" y="14"/>
                    <a:pt x="22" y="13"/>
                    <a:pt x="22" y="13"/>
                  </a:cubicBezTo>
                  <a:cubicBezTo>
                    <a:pt x="22" y="12"/>
                    <a:pt x="21" y="12"/>
                    <a:pt x="20" y="11"/>
                  </a:cubicBezTo>
                  <a:cubicBezTo>
                    <a:pt x="19" y="9"/>
                    <a:pt x="16" y="9"/>
                    <a:pt x="16" y="7"/>
                  </a:cubicBezTo>
                  <a:cubicBezTo>
                    <a:pt x="15" y="4"/>
                    <a:pt x="11" y="1"/>
                    <a:pt x="9" y="0"/>
                  </a:cubicBezTo>
                  <a:cubicBezTo>
                    <a:pt x="9" y="3"/>
                    <a:pt x="4" y="3"/>
                    <a:pt x="5" y="5"/>
                  </a:cubicBezTo>
                  <a:cubicBezTo>
                    <a:pt x="5" y="6"/>
                    <a:pt x="7" y="7"/>
                    <a:pt x="6" y="8"/>
                  </a:cubicBezTo>
                  <a:cubicBezTo>
                    <a:pt x="5" y="8"/>
                    <a:pt x="3" y="9"/>
                    <a:pt x="3" y="10"/>
                  </a:cubicBezTo>
                  <a:cubicBezTo>
                    <a:pt x="0" y="11"/>
                    <a:pt x="2" y="14"/>
                    <a:pt x="4" y="16"/>
                  </a:cubicBezTo>
                  <a:cubicBezTo>
                    <a:pt x="5" y="17"/>
                    <a:pt x="5" y="18"/>
                    <a:pt x="7" y="18"/>
                  </a:cubicBezTo>
                  <a:cubicBezTo>
                    <a:pt x="8" y="18"/>
                    <a:pt x="7" y="19"/>
                    <a:pt x="8" y="20"/>
                  </a:cubicBezTo>
                  <a:cubicBezTo>
                    <a:pt x="10" y="23"/>
                    <a:pt x="9" y="24"/>
                    <a:pt x="8" y="27"/>
                  </a:cubicBezTo>
                  <a:cubicBezTo>
                    <a:pt x="8" y="30"/>
                    <a:pt x="10" y="33"/>
                    <a:pt x="11" y="35"/>
                  </a:cubicBezTo>
                  <a:cubicBezTo>
                    <a:pt x="14" y="38"/>
                    <a:pt x="15" y="35"/>
                    <a:pt x="17" y="35"/>
                  </a:cubicBezTo>
                  <a:cubicBezTo>
                    <a:pt x="19" y="35"/>
                    <a:pt x="20" y="34"/>
                    <a:pt x="21" y="34"/>
                  </a:cubicBezTo>
                  <a:cubicBezTo>
                    <a:pt x="23" y="33"/>
                    <a:pt x="24" y="33"/>
                    <a:pt x="26" y="34"/>
                  </a:cubicBezTo>
                  <a:cubicBezTo>
                    <a:pt x="25" y="32"/>
                    <a:pt x="24" y="30"/>
                    <a:pt x="22" y="29"/>
                  </a:cubicBezTo>
                  <a:cubicBezTo>
                    <a:pt x="21" y="27"/>
                    <a:pt x="23" y="29"/>
                    <a:pt x="22" y="2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3" name="Freeform 620">
              <a:extLst>
                <a:ext uri="{FF2B5EF4-FFF2-40B4-BE49-F238E27FC236}">
                  <a16:creationId xmlns:a16="http://schemas.microsoft.com/office/drawing/2014/main" id="{D0C60C57-E483-4399-866F-7AA06F4C83E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4578" y="4376372"/>
              <a:ext cx="103530" cy="108308"/>
            </a:xfrm>
            <a:custGeom>
              <a:avLst/>
              <a:gdLst>
                <a:gd name="T0" fmla="*/ 19 w 22"/>
                <a:gd name="T1" fmla="*/ 7 h 23"/>
                <a:gd name="T2" fmla="*/ 22 w 22"/>
                <a:gd name="T3" fmla="*/ 2 h 23"/>
                <a:gd name="T4" fmla="*/ 12 w 22"/>
                <a:gd name="T5" fmla="*/ 2 h 23"/>
                <a:gd name="T6" fmla="*/ 9 w 22"/>
                <a:gd name="T7" fmla="*/ 0 h 23"/>
                <a:gd name="T8" fmla="*/ 5 w 22"/>
                <a:gd name="T9" fmla="*/ 1 h 23"/>
                <a:gd name="T10" fmla="*/ 4 w 22"/>
                <a:gd name="T11" fmla="*/ 6 h 23"/>
                <a:gd name="T12" fmla="*/ 1 w 22"/>
                <a:gd name="T13" fmla="*/ 10 h 23"/>
                <a:gd name="T14" fmla="*/ 4 w 22"/>
                <a:gd name="T15" fmla="*/ 15 h 23"/>
                <a:gd name="T16" fmla="*/ 9 w 22"/>
                <a:gd name="T17" fmla="*/ 22 h 23"/>
                <a:gd name="T18" fmla="*/ 12 w 22"/>
                <a:gd name="T19" fmla="*/ 19 h 23"/>
                <a:gd name="T20" fmla="*/ 16 w 22"/>
                <a:gd name="T21" fmla="*/ 18 h 23"/>
                <a:gd name="T22" fmla="*/ 19 w 22"/>
                <a:gd name="T23" fmla="*/ 19 h 23"/>
                <a:gd name="T24" fmla="*/ 20 w 22"/>
                <a:gd name="T25" fmla="*/ 14 h 23"/>
                <a:gd name="T26" fmla="*/ 19 w 22"/>
                <a:gd name="T27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3">
                  <a:moveTo>
                    <a:pt x="19" y="7"/>
                  </a:moveTo>
                  <a:cubicBezTo>
                    <a:pt x="19" y="5"/>
                    <a:pt x="21" y="3"/>
                    <a:pt x="22" y="2"/>
                  </a:cubicBezTo>
                  <a:cubicBezTo>
                    <a:pt x="19" y="1"/>
                    <a:pt x="14" y="0"/>
                    <a:pt x="12" y="2"/>
                  </a:cubicBezTo>
                  <a:cubicBezTo>
                    <a:pt x="10" y="3"/>
                    <a:pt x="9" y="1"/>
                    <a:pt x="9" y="0"/>
                  </a:cubicBezTo>
                  <a:cubicBezTo>
                    <a:pt x="8" y="0"/>
                    <a:pt x="7" y="2"/>
                    <a:pt x="5" y="1"/>
                  </a:cubicBezTo>
                  <a:cubicBezTo>
                    <a:pt x="5" y="2"/>
                    <a:pt x="7" y="6"/>
                    <a:pt x="4" y="6"/>
                  </a:cubicBezTo>
                  <a:cubicBezTo>
                    <a:pt x="2" y="7"/>
                    <a:pt x="0" y="8"/>
                    <a:pt x="1" y="10"/>
                  </a:cubicBezTo>
                  <a:cubicBezTo>
                    <a:pt x="2" y="12"/>
                    <a:pt x="3" y="13"/>
                    <a:pt x="4" y="15"/>
                  </a:cubicBezTo>
                  <a:cubicBezTo>
                    <a:pt x="5" y="17"/>
                    <a:pt x="7" y="19"/>
                    <a:pt x="9" y="22"/>
                  </a:cubicBezTo>
                  <a:cubicBezTo>
                    <a:pt x="12" y="23"/>
                    <a:pt x="10" y="19"/>
                    <a:pt x="12" y="19"/>
                  </a:cubicBezTo>
                  <a:cubicBezTo>
                    <a:pt x="14" y="19"/>
                    <a:pt x="15" y="19"/>
                    <a:pt x="16" y="18"/>
                  </a:cubicBezTo>
                  <a:cubicBezTo>
                    <a:pt x="17" y="18"/>
                    <a:pt x="17" y="20"/>
                    <a:pt x="19" y="19"/>
                  </a:cubicBezTo>
                  <a:cubicBezTo>
                    <a:pt x="20" y="17"/>
                    <a:pt x="21" y="16"/>
                    <a:pt x="20" y="14"/>
                  </a:cubicBezTo>
                  <a:cubicBezTo>
                    <a:pt x="20" y="12"/>
                    <a:pt x="19" y="9"/>
                    <a:pt x="19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4" name="Freeform 621">
              <a:extLst>
                <a:ext uri="{FF2B5EF4-FFF2-40B4-BE49-F238E27FC236}">
                  <a16:creationId xmlns:a16="http://schemas.microsoft.com/office/drawing/2014/main" id="{4443A071-384A-4598-B114-7AEE4B24A9B7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8995" y="4385930"/>
              <a:ext cx="74861" cy="84419"/>
            </a:xfrm>
            <a:custGeom>
              <a:avLst/>
              <a:gdLst>
                <a:gd name="T0" fmla="*/ 12 w 16"/>
                <a:gd name="T1" fmla="*/ 5 h 18"/>
                <a:gd name="T2" fmla="*/ 5 w 16"/>
                <a:gd name="T3" fmla="*/ 1 h 18"/>
                <a:gd name="T4" fmla="*/ 1 w 16"/>
                <a:gd name="T5" fmla="*/ 6 h 18"/>
                <a:gd name="T6" fmla="*/ 2 w 16"/>
                <a:gd name="T7" fmla="*/ 12 h 18"/>
                <a:gd name="T8" fmla="*/ 0 w 16"/>
                <a:gd name="T9" fmla="*/ 17 h 18"/>
                <a:gd name="T10" fmla="*/ 4 w 16"/>
                <a:gd name="T11" fmla="*/ 17 h 18"/>
                <a:gd name="T12" fmla="*/ 9 w 16"/>
                <a:gd name="T13" fmla="*/ 17 h 18"/>
                <a:gd name="T14" fmla="*/ 16 w 16"/>
                <a:gd name="T15" fmla="*/ 8 h 18"/>
                <a:gd name="T16" fmla="*/ 12 w 16"/>
                <a:gd name="T17" fmla="*/ 5 h 18"/>
                <a:gd name="T18" fmla="*/ 12 w 16"/>
                <a:gd name="T19" fmla="*/ 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8">
                  <a:moveTo>
                    <a:pt x="12" y="5"/>
                  </a:moveTo>
                  <a:cubicBezTo>
                    <a:pt x="10" y="3"/>
                    <a:pt x="8" y="1"/>
                    <a:pt x="5" y="1"/>
                  </a:cubicBezTo>
                  <a:cubicBezTo>
                    <a:pt x="3" y="0"/>
                    <a:pt x="0" y="4"/>
                    <a:pt x="1" y="6"/>
                  </a:cubicBezTo>
                  <a:cubicBezTo>
                    <a:pt x="1" y="8"/>
                    <a:pt x="2" y="10"/>
                    <a:pt x="2" y="12"/>
                  </a:cubicBezTo>
                  <a:cubicBezTo>
                    <a:pt x="3" y="14"/>
                    <a:pt x="1" y="16"/>
                    <a:pt x="0" y="17"/>
                  </a:cubicBezTo>
                  <a:cubicBezTo>
                    <a:pt x="1" y="18"/>
                    <a:pt x="3" y="17"/>
                    <a:pt x="4" y="17"/>
                  </a:cubicBezTo>
                  <a:cubicBezTo>
                    <a:pt x="6" y="17"/>
                    <a:pt x="7" y="18"/>
                    <a:pt x="9" y="17"/>
                  </a:cubicBezTo>
                  <a:cubicBezTo>
                    <a:pt x="12" y="16"/>
                    <a:pt x="13" y="10"/>
                    <a:pt x="16" y="8"/>
                  </a:cubicBezTo>
                  <a:cubicBezTo>
                    <a:pt x="14" y="7"/>
                    <a:pt x="13" y="6"/>
                    <a:pt x="12" y="5"/>
                  </a:cubicBezTo>
                  <a:cubicBezTo>
                    <a:pt x="10" y="4"/>
                    <a:pt x="13" y="6"/>
                    <a:pt x="12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5" name="Freeform 622">
              <a:extLst>
                <a:ext uri="{FF2B5EF4-FFF2-40B4-BE49-F238E27FC236}">
                  <a16:creationId xmlns:a16="http://schemas.microsoft.com/office/drawing/2014/main" id="{69E08731-4050-41B4-87CA-3D7C855D3E6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1624" y="4226652"/>
              <a:ext cx="377488" cy="393415"/>
            </a:xfrm>
            <a:custGeom>
              <a:avLst/>
              <a:gdLst>
                <a:gd name="T0" fmla="*/ 76 w 81"/>
                <a:gd name="T1" fmla="*/ 39 h 84"/>
                <a:gd name="T2" fmla="*/ 74 w 81"/>
                <a:gd name="T3" fmla="*/ 32 h 84"/>
                <a:gd name="T4" fmla="*/ 69 w 81"/>
                <a:gd name="T5" fmla="*/ 33 h 84"/>
                <a:gd name="T6" fmla="*/ 58 w 81"/>
                <a:gd name="T7" fmla="*/ 28 h 84"/>
                <a:gd name="T8" fmla="*/ 53 w 81"/>
                <a:gd name="T9" fmla="*/ 20 h 84"/>
                <a:gd name="T10" fmla="*/ 50 w 81"/>
                <a:gd name="T11" fmla="*/ 15 h 84"/>
                <a:gd name="T12" fmla="*/ 56 w 81"/>
                <a:gd name="T13" fmla="*/ 5 h 84"/>
                <a:gd name="T14" fmla="*/ 56 w 81"/>
                <a:gd name="T15" fmla="*/ 1 h 84"/>
                <a:gd name="T16" fmla="*/ 44 w 81"/>
                <a:gd name="T17" fmla="*/ 8 h 84"/>
                <a:gd name="T18" fmla="*/ 36 w 81"/>
                <a:gd name="T19" fmla="*/ 16 h 84"/>
                <a:gd name="T20" fmla="*/ 31 w 81"/>
                <a:gd name="T21" fmla="*/ 23 h 84"/>
                <a:gd name="T22" fmla="*/ 25 w 81"/>
                <a:gd name="T23" fmla="*/ 17 h 84"/>
                <a:gd name="T24" fmla="*/ 7 w 81"/>
                <a:gd name="T25" fmla="*/ 18 h 84"/>
                <a:gd name="T26" fmla="*/ 1 w 81"/>
                <a:gd name="T27" fmla="*/ 16 h 84"/>
                <a:gd name="T28" fmla="*/ 1 w 81"/>
                <a:gd name="T29" fmla="*/ 21 h 84"/>
                <a:gd name="T30" fmla="*/ 8 w 81"/>
                <a:gd name="T31" fmla="*/ 24 h 84"/>
                <a:gd name="T32" fmla="*/ 11 w 81"/>
                <a:gd name="T33" fmla="*/ 26 h 84"/>
                <a:gd name="T34" fmla="*/ 13 w 81"/>
                <a:gd name="T35" fmla="*/ 23 h 84"/>
                <a:gd name="T36" fmla="*/ 20 w 81"/>
                <a:gd name="T37" fmla="*/ 18 h 84"/>
                <a:gd name="T38" fmla="*/ 24 w 81"/>
                <a:gd name="T39" fmla="*/ 20 h 84"/>
                <a:gd name="T40" fmla="*/ 25 w 81"/>
                <a:gd name="T41" fmla="*/ 26 h 84"/>
                <a:gd name="T42" fmla="*/ 28 w 81"/>
                <a:gd name="T43" fmla="*/ 42 h 84"/>
                <a:gd name="T44" fmla="*/ 28 w 81"/>
                <a:gd name="T45" fmla="*/ 47 h 84"/>
                <a:gd name="T46" fmla="*/ 22 w 81"/>
                <a:gd name="T47" fmla="*/ 53 h 84"/>
                <a:gd name="T48" fmla="*/ 26 w 81"/>
                <a:gd name="T49" fmla="*/ 58 h 84"/>
                <a:gd name="T50" fmla="*/ 34 w 81"/>
                <a:gd name="T51" fmla="*/ 61 h 84"/>
                <a:gd name="T52" fmla="*/ 41 w 81"/>
                <a:gd name="T53" fmla="*/ 64 h 84"/>
                <a:gd name="T54" fmla="*/ 54 w 81"/>
                <a:gd name="T55" fmla="*/ 76 h 84"/>
                <a:gd name="T56" fmla="*/ 60 w 81"/>
                <a:gd name="T57" fmla="*/ 75 h 84"/>
                <a:gd name="T58" fmla="*/ 64 w 81"/>
                <a:gd name="T59" fmla="*/ 80 h 84"/>
                <a:gd name="T60" fmla="*/ 65 w 81"/>
                <a:gd name="T61" fmla="*/ 84 h 84"/>
                <a:gd name="T62" fmla="*/ 65 w 81"/>
                <a:gd name="T63" fmla="*/ 63 h 84"/>
                <a:gd name="T64" fmla="*/ 70 w 81"/>
                <a:gd name="T65" fmla="*/ 58 h 84"/>
                <a:gd name="T66" fmla="*/ 66 w 81"/>
                <a:gd name="T67" fmla="*/ 55 h 84"/>
                <a:gd name="T68" fmla="*/ 79 w 81"/>
                <a:gd name="T69" fmla="*/ 53 h 84"/>
                <a:gd name="T70" fmla="*/ 77 w 81"/>
                <a:gd name="T71" fmla="*/ 4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1" h="84">
                  <a:moveTo>
                    <a:pt x="77" y="48"/>
                  </a:moveTo>
                  <a:cubicBezTo>
                    <a:pt x="81" y="45"/>
                    <a:pt x="76" y="42"/>
                    <a:pt x="76" y="39"/>
                  </a:cubicBezTo>
                  <a:cubicBezTo>
                    <a:pt x="76" y="37"/>
                    <a:pt x="78" y="35"/>
                    <a:pt x="78" y="33"/>
                  </a:cubicBezTo>
                  <a:cubicBezTo>
                    <a:pt x="79" y="30"/>
                    <a:pt x="75" y="32"/>
                    <a:pt x="74" y="32"/>
                  </a:cubicBezTo>
                  <a:cubicBezTo>
                    <a:pt x="73" y="32"/>
                    <a:pt x="72" y="32"/>
                    <a:pt x="71" y="32"/>
                  </a:cubicBezTo>
                  <a:cubicBezTo>
                    <a:pt x="70" y="32"/>
                    <a:pt x="70" y="33"/>
                    <a:pt x="69" y="33"/>
                  </a:cubicBezTo>
                  <a:cubicBezTo>
                    <a:pt x="68" y="33"/>
                    <a:pt x="67" y="30"/>
                    <a:pt x="66" y="30"/>
                  </a:cubicBezTo>
                  <a:cubicBezTo>
                    <a:pt x="64" y="26"/>
                    <a:pt x="62" y="28"/>
                    <a:pt x="58" y="28"/>
                  </a:cubicBezTo>
                  <a:cubicBezTo>
                    <a:pt x="56" y="28"/>
                    <a:pt x="55" y="28"/>
                    <a:pt x="54" y="26"/>
                  </a:cubicBezTo>
                  <a:cubicBezTo>
                    <a:pt x="53" y="24"/>
                    <a:pt x="56" y="22"/>
                    <a:pt x="53" y="20"/>
                  </a:cubicBezTo>
                  <a:cubicBezTo>
                    <a:pt x="52" y="19"/>
                    <a:pt x="52" y="17"/>
                    <a:pt x="50" y="17"/>
                  </a:cubicBezTo>
                  <a:cubicBezTo>
                    <a:pt x="48" y="17"/>
                    <a:pt x="49" y="17"/>
                    <a:pt x="50" y="15"/>
                  </a:cubicBezTo>
                  <a:cubicBezTo>
                    <a:pt x="51" y="13"/>
                    <a:pt x="50" y="11"/>
                    <a:pt x="51" y="9"/>
                  </a:cubicBezTo>
                  <a:cubicBezTo>
                    <a:pt x="52" y="7"/>
                    <a:pt x="54" y="6"/>
                    <a:pt x="56" y="5"/>
                  </a:cubicBezTo>
                  <a:cubicBezTo>
                    <a:pt x="57" y="4"/>
                    <a:pt x="59" y="4"/>
                    <a:pt x="60" y="2"/>
                  </a:cubicBezTo>
                  <a:cubicBezTo>
                    <a:pt x="60" y="0"/>
                    <a:pt x="56" y="0"/>
                    <a:pt x="56" y="1"/>
                  </a:cubicBezTo>
                  <a:cubicBezTo>
                    <a:pt x="54" y="3"/>
                    <a:pt x="51" y="6"/>
                    <a:pt x="48" y="6"/>
                  </a:cubicBezTo>
                  <a:cubicBezTo>
                    <a:pt x="45" y="6"/>
                    <a:pt x="45" y="6"/>
                    <a:pt x="44" y="8"/>
                  </a:cubicBezTo>
                  <a:cubicBezTo>
                    <a:pt x="43" y="10"/>
                    <a:pt x="43" y="7"/>
                    <a:pt x="41" y="7"/>
                  </a:cubicBezTo>
                  <a:cubicBezTo>
                    <a:pt x="37" y="8"/>
                    <a:pt x="39" y="14"/>
                    <a:pt x="36" y="16"/>
                  </a:cubicBezTo>
                  <a:cubicBezTo>
                    <a:pt x="35" y="17"/>
                    <a:pt x="33" y="18"/>
                    <a:pt x="32" y="20"/>
                  </a:cubicBezTo>
                  <a:cubicBezTo>
                    <a:pt x="32" y="20"/>
                    <a:pt x="32" y="23"/>
                    <a:pt x="31" y="23"/>
                  </a:cubicBezTo>
                  <a:cubicBezTo>
                    <a:pt x="30" y="21"/>
                    <a:pt x="29" y="20"/>
                    <a:pt x="28" y="19"/>
                  </a:cubicBezTo>
                  <a:cubicBezTo>
                    <a:pt x="27" y="17"/>
                    <a:pt x="26" y="17"/>
                    <a:pt x="25" y="17"/>
                  </a:cubicBezTo>
                  <a:cubicBezTo>
                    <a:pt x="21" y="16"/>
                    <a:pt x="19" y="13"/>
                    <a:pt x="15" y="16"/>
                  </a:cubicBezTo>
                  <a:cubicBezTo>
                    <a:pt x="13" y="17"/>
                    <a:pt x="9" y="20"/>
                    <a:pt x="7" y="18"/>
                  </a:cubicBezTo>
                  <a:cubicBezTo>
                    <a:pt x="6" y="17"/>
                    <a:pt x="5" y="17"/>
                    <a:pt x="4" y="16"/>
                  </a:cubicBezTo>
                  <a:cubicBezTo>
                    <a:pt x="2" y="16"/>
                    <a:pt x="3" y="14"/>
                    <a:pt x="1" y="16"/>
                  </a:cubicBezTo>
                  <a:cubicBezTo>
                    <a:pt x="0" y="17"/>
                    <a:pt x="1" y="17"/>
                    <a:pt x="2" y="18"/>
                  </a:cubicBezTo>
                  <a:cubicBezTo>
                    <a:pt x="2" y="19"/>
                    <a:pt x="1" y="20"/>
                    <a:pt x="1" y="21"/>
                  </a:cubicBezTo>
                  <a:cubicBezTo>
                    <a:pt x="3" y="21"/>
                    <a:pt x="5" y="22"/>
                    <a:pt x="6" y="22"/>
                  </a:cubicBezTo>
                  <a:cubicBezTo>
                    <a:pt x="7" y="23"/>
                    <a:pt x="8" y="23"/>
                    <a:pt x="8" y="24"/>
                  </a:cubicBezTo>
                  <a:cubicBezTo>
                    <a:pt x="9" y="25"/>
                    <a:pt x="9" y="24"/>
                    <a:pt x="10" y="24"/>
                  </a:cubicBezTo>
                  <a:cubicBezTo>
                    <a:pt x="10" y="23"/>
                    <a:pt x="10" y="26"/>
                    <a:pt x="11" y="26"/>
                  </a:cubicBezTo>
                  <a:cubicBezTo>
                    <a:pt x="12" y="27"/>
                    <a:pt x="13" y="26"/>
                    <a:pt x="15" y="25"/>
                  </a:cubicBezTo>
                  <a:cubicBezTo>
                    <a:pt x="16" y="25"/>
                    <a:pt x="13" y="23"/>
                    <a:pt x="13" y="23"/>
                  </a:cubicBezTo>
                  <a:cubicBezTo>
                    <a:pt x="13" y="22"/>
                    <a:pt x="16" y="20"/>
                    <a:pt x="16" y="19"/>
                  </a:cubicBezTo>
                  <a:cubicBezTo>
                    <a:pt x="17" y="18"/>
                    <a:pt x="19" y="17"/>
                    <a:pt x="20" y="18"/>
                  </a:cubicBezTo>
                  <a:cubicBezTo>
                    <a:pt x="21" y="18"/>
                    <a:pt x="23" y="19"/>
                    <a:pt x="23" y="19"/>
                  </a:cubicBezTo>
                  <a:cubicBezTo>
                    <a:pt x="23" y="20"/>
                    <a:pt x="23" y="20"/>
                    <a:pt x="24" y="20"/>
                  </a:cubicBezTo>
                  <a:cubicBezTo>
                    <a:pt x="24" y="21"/>
                    <a:pt x="23" y="22"/>
                    <a:pt x="23" y="22"/>
                  </a:cubicBezTo>
                  <a:cubicBezTo>
                    <a:pt x="23" y="23"/>
                    <a:pt x="25" y="25"/>
                    <a:pt x="25" y="26"/>
                  </a:cubicBezTo>
                  <a:cubicBezTo>
                    <a:pt x="27" y="29"/>
                    <a:pt x="29" y="29"/>
                    <a:pt x="29" y="33"/>
                  </a:cubicBezTo>
                  <a:cubicBezTo>
                    <a:pt x="29" y="36"/>
                    <a:pt x="29" y="39"/>
                    <a:pt x="28" y="42"/>
                  </a:cubicBezTo>
                  <a:cubicBezTo>
                    <a:pt x="28" y="43"/>
                    <a:pt x="30" y="43"/>
                    <a:pt x="30" y="44"/>
                  </a:cubicBezTo>
                  <a:cubicBezTo>
                    <a:pt x="29" y="45"/>
                    <a:pt x="28" y="46"/>
                    <a:pt x="28" y="47"/>
                  </a:cubicBezTo>
                  <a:cubicBezTo>
                    <a:pt x="27" y="48"/>
                    <a:pt x="27" y="50"/>
                    <a:pt x="26" y="50"/>
                  </a:cubicBezTo>
                  <a:cubicBezTo>
                    <a:pt x="24" y="51"/>
                    <a:pt x="22" y="50"/>
                    <a:pt x="22" y="53"/>
                  </a:cubicBezTo>
                  <a:cubicBezTo>
                    <a:pt x="22" y="55"/>
                    <a:pt x="19" y="55"/>
                    <a:pt x="22" y="56"/>
                  </a:cubicBezTo>
                  <a:cubicBezTo>
                    <a:pt x="23" y="57"/>
                    <a:pt x="24" y="57"/>
                    <a:pt x="26" y="58"/>
                  </a:cubicBezTo>
                  <a:cubicBezTo>
                    <a:pt x="27" y="59"/>
                    <a:pt x="28" y="60"/>
                    <a:pt x="29" y="61"/>
                  </a:cubicBezTo>
                  <a:cubicBezTo>
                    <a:pt x="31" y="62"/>
                    <a:pt x="32" y="61"/>
                    <a:pt x="34" y="61"/>
                  </a:cubicBezTo>
                  <a:cubicBezTo>
                    <a:pt x="35" y="61"/>
                    <a:pt x="36" y="62"/>
                    <a:pt x="38" y="63"/>
                  </a:cubicBezTo>
                  <a:cubicBezTo>
                    <a:pt x="39" y="63"/>
                    <a:pt x="40" y="63"/>
                    <a:pt x="41" y="64"/>
                  </a:cubicBezTo>
                  <a:cubicBezTo>
                    <a:pt x="44" y="66"/>
                    <a:pt x="46" y="68"/>
                    <a:pt x="48" y="71"/>
                  </a:cubicBezTo>
                  <a:cubicBezTo>
                    <a:pt x="49" y="74"/>
                    <a:pt x="50" y="75"/>
                    <a:pt x="54" y="76"/>
                  </a:cubicBezTo>
                  <a:cubicBezTo>
                    <a:pt x="55" y="76"/>
                    <a:pt x="56" y="75"/>
                    <a:pt x="57" y="74"/>
                  </a:cubicBezTo>
                  <a:cubicBezTo>
                    <a:pt x="58" y="74"/>
                    <a:pt x="59" y="76"/>
                    <a:pt x="60" y="75"/>
                  </a:cubicBezTo>
                  <a:cubicBezTo>
                    <a:pt x="62" y="74"/>
                    <a:pt x="64" y="75"/>
                    <a:pt x="65" y="76"/>
                  </a:cubicBezTo>
                  <a:cubicBezTo>
                    <a:pt x="65" y="77"/>
                    <a:pt x="64" y="79"/>
                    <a:pt x="64" y="80"/>
                  </a:cubicBezTo>
                  <a:cubicBezTo>
                    <a:pt x="63" y="81"/>
                    <a:pt x="62" y="81"/>
                    <a:pt x="64" y="82"/>
                  </a:cubicBezTo>
                  <a:cubicBezTo>
                    <a:pt x="64" y="82"/>
                    <a:pt x="66" y="84"/>
                    <a:pt x="65" y="84"/>
                  </a:cubicBezTo>
                  <a:cubicBezTo>
                    <a:pt x="67" y="84"/>
                    <a:pt x="68" y="73"/>
                    <a:pt x="69" y="71"/>
                  </a:cubicBezTo>
                  <a:cubicBezTo>
                    <a:pt x="69" y="67"/>
                    <a:pt x="66" y="66"/>
                    <a:pt x="65" y="63"/>
                  </a:cubicBezTo>
                  <a:cubicBezTo>
                    <a:pt x="65" y="61"/>
                    <a:pt x="65" y="60"/>
                    <a:pt x="66" y="60"/>
                  </a:cubicBezTo>
                  <a:cubicBezTo>
                    <a:pt x="67" y="60"/>
                    <a:pt x="70" y="59"/>
                    <a:pt x="70" y="58"/>
                  </a:cubicBezTo>
                  <a:cubicBezTo>
                    <a:pt x="69" y="58"/>
                    <a:pt x="67" y="58"/>
                    <a:pt x="67" y="57"/>
                  </a:cubicBezTo>
                  <a:cubicBezTo>
                    <a:pt x="66" y="57"/>
                    <a:pt x="66" y="55"/>
                    <a:pt x="66" y="55"/>
                  </a:cubicBezTo>
                  <a:cubicBezTo>
                    <a:pt x="68" y="55"/>
                    <a:pt x="70" y="55"/>
                    <a:pt x="72" y="55"/>
                  </a:cubicBezTo>
                  <a:cubicBezTo>
                    <a:pt x="73" y="55"/>
                    <a:pt x="79" y="52"/>
                    <a:pt x="79" y="53"/>
                  </a:cubicBezTo>
                  <a:cubicBezTo>
                    <a:pt x="79" y="51"/>
                    <a:pt x="76" y="48"/>
                    <a:pt x="77" y="48"/>
                  </a:cubicBezTo>
                  <a:cubicBezTo>
                    <a:pt x="78" y="47"/>
                    <a:pt x="76" y="48"/>
                    <a:pt x="77" y="4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6" name="Freeform 623">
              <a:extLst>
                <a:ext uri="{FF2B5EF4-FFF2-40B4-BE49-F238E27FC236}">
                  <a16:creationId xmlns:a16="http://schemas.microsoft.com/office/drawing/2014/main" id="{DDA6CEB8-C81A-46D7-BA63-5148F6E4D474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2592" y="4489458"/>
              <a:ext cx="130606" cy="154500"/>
            </a:xfrm>
            <a:custGeom>
              <a:avLst/>
              <a:gdLst>
                <a:gd name="T0" fmla="*/ 20 w 28"/>
                <a:gd name="T1" fmla="*/ 6 h 33"/>
                <a:gd name="T2" fmla="*/ 15 w 28"/>
                <a:gd name="T3" fmla="*/ 3 h 33"/>
                <a:gd name="T4" fmla="*/ 10 w 28"/>
                <a:gd name="T5" fmla="*/ 0 h 33"/>
                <a:gd name="T6" fmla="*/ 4 w 28"/>
                <a:gd name="T7" fmla="*/ 4 h 33"/>
                <a:gd name="T8" fmla="*/ 3 w 28"/>
                <a:gd name="T9" fmla="*/ 7 h 33"/>
                <a:gd name="T10" fmla="*/ 2 w 28"/>
                <a:gd name="T11" fmla="*/ 10 h 33"/>
                <a:gd name="T12" fmla="*/ 0 w 28"/>
                <a:gd name="T13" fmla="*/ 13 h 33"/>
                <a:gd name="T14" fmla="*/ 0 w 28"/>
                <a:gd name="T15" fmla="*/ 15 h 33"/>
                <a:gd name="T16" fmla="*/ 0 w 28"/>
                <a:gd name="T17" fmla="*/ 18 h 33"/>
                <a:gd name="T18" fmla="*/ 2 w 28"/>
                <a:gd name="T19" fmla="*/ 20 h 33"/>
                <a:gd name="T20" fmla="*/ 5 w 28"/>
                <a:gd name="T21" fmla="*/ 18 h 33"/>
                <a:gd name="T22" fmla="*/ 5 w 28"/>
                <a:gd name="T23" fmla="*/ 20 h 33"/>
                <a:gd name="T24" fmla="*/ 3 w 28"/>
                <a:gd name="T25" fmla="*/ 24 h 33"/>
                <a:gd name="T26" fmla="*/ 3 w 28"/>
                <a:gd name="T27" fmla="*/ 26 h 33"/>
                <a:gd name="T28" fmla="*/ 3 w 28"/>
                <a:gd name="T29" fmla="*/ 28 h 33"/>
                <a:gd name="T30" fmla="*/ 8 w 28"/>
                <a:gd name="T31" fmla="*/ 32 h 33"/>
                <a:gd name="T32" fmla="*/ 11 w 28"/>
                <a:gd name="T33" fmla="*/ 29 h 33"/>
                <a:gd name="T34" fmla="*/ 16 w 28"/>
                <a:gd name="T35" fmla="*/ 22 h 33"/>
                <a:gd name="T36" fmla="*/ 22 w 28"/>
                <a:gd name="T37" fmla="*/ 19 h 33"/>
                <a:gd name="T38" fmla="*/ 27 w 28"/>
                <a:gd name="T39" fmla="*/ 13 h 33"/>
                <a:gd name="T40" fmla="*/ 27 w 28"/>
                <a:gd name="T41" fmla="*/ 8 h 33"/>
                <a:gd name="T42" fmla="*/ 24 w 28"/>
                <a:gd name="T43" fmla="*/ 5 h 33"/>
                <a:gd name="T44" fmla="*/ 20 w 28"/>
                <a:gd name="T45" fmla="*/ 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33">
                  <a:moveTo>
                    <a:pt x="20" y="6"/>
                  </a:moveTo>
                  <a:cubicBezTo>
                    <a:pt x="18" y="6"/>
                    <a:pt x="17" y="4"/>
                    <a:pt x="15" y="3"/>
                  </a:cubicBezTo>
                  <a:cubicBezTo>
                    <a:pt x="14" y="2"/>
                    <a:pt x="12" y="0"/>
                    <a:pt x="10" y="0"/>
                  </a:cubicBezTo>
                  <a:cubicBezTo>
                    <a:pt x="10" y="3"/>
                    <a:pt x="4" y="1"/>
                    <a:pt x="4" y="4"/>
                  </a:cubicBezTo>
                  <a:cubicBezTo>
                    <a:pt x="4" y="6"/>
                    <a:pt x="4" y="6"/>
                    <a:pt x="3" y="7"/>
                  </a:cubicBezTo>
                  <a:cubicBezTo>
                    <a:pt x="1" y="8"/>
                    <a:pt x="2" y="9"/>
                    <a:pt x="2" y="10"/>
                  </a:cubicBezTo>
                  <a:cubicBezTo>
                    <a:pt x="2" y="11"/>
                    <a:pt x="1" y="12"/>
                    <a:pt x="0" y="13"/>
                  </a:cubicBezTo>
                  <a:cubicBezTo>
                    <a:pt x="0" y="13"/>
                    <a:pt x="0" y="14"/>
                    <a:pt x="0" y="15"/>
                  </a:cubicBezTo>
                  <a:cubicBezTo>
                    <a:pt x="1" y="16"/>
                    <a:pt x="0" y="17"/>
                    <a:pt x="0" y="18"/>
                  </a:cubicBezTo>
                  <a:cubicBezTo>
                    <a:pt x="0" y="18"/>
                    <a:pt x="1" y="21"/>
                    <a:pt x="2" y="20"/>
                  </a:cubicBezTo>
                  <a:cubicBezTo>
                    <a:pt x="4" y="20"/>
                    <a:pt x="4" y="18"/>
                    <a:pt x="5" y="18"/>
                  </a:cubicBezTo>
                  <a:cubicBezTo>
                    <a:pt x="4" y="18"/>
                    <a:pt x="6" y="20"/>
                    <a:pt x="5" y="20"/>
                  </a:cubicBezTo>
                  <a:cubicBezTo>
                    <a:pt x="5" y="22"/>
                    <a:pt x="5" y="23"/>
                    <a:pt x="3" y="24"/>
                  </a:cubicBezTo>
                  <a:cubicBezTo>
                    <a:pt x="3" y="24"/>
                    <a:pt x="4" y="26"/>
                    <a:pt x="3" y="26"/>
                  </a:cubicBezTo>
                  <a:cubicBezTo>
                    <a:pt x="3" y="27"/>
                    <a:pt x="2" y="27"/>
                    <a:pt x="3" y="28"/>
                  </a:cubicBezTo>
                  <a:cubicBezTo>
                    <a:pt x="5" y="29"/>
                    <a:pt x="6" y="29"/>
                    <a:pt x="8" y="32"/>
                  </a:cubicBezTo>
                  <a:cubicBezTo>
                    <a:pt x="9" y="33"/>
                    <a:pt x="10" y="29"/>
                    <a:pt x="11" y="29"/>
                  </a:cubicBezTo>
                  <a:cubicBezTo>
                    <a:pt x="12" y="26"/>
                    <a:pt x="13" y="23"/>
                    <a:pt x="16" y="22"/>
                  </a:cubicBezTo>
                  <a:cubicBezTo>
                    <a:pt x="18" y="21"/>
                    <a:pt x="20" y="21"/>
                    <a:pt x="22" y="19"/>
                  </a:cubicBezTo>
                  <a:cubicBezTo>
                    <a:pt x="24" y="18"/>
                    <a:pt x="26" y="16"/>
                    <a:pt x="27" y="13"/>
                  </a:cubicBezTo>
                  <a:cubicBezTo>
                    <a:pt x="27" y="11"/>
                    <a:pt x="28" y="10"/>
                    <a:pt x="27" y="8"/>
                  </a:cubicBezTo>
                  <a:cubicBezTo>
                    <a:pt x="26" y="7"/>
                    <a:pt x="25" y="6"/>
                    <a:pt x="24" y="5"/>
                  </a:cubicBezTo>
                  <a:cubicBezTo>
                    <a:pt x="23" y="5"/>
                    <a:pt x="21" y="6"/>
                    <a:pt x="20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7" name="Freeform 624">
              <a:extLst>
                <a:ext uri="{FF2B5EF4-FFF2-40B4-BE49-F238E27FC236}">
                  <a16:creationId xmlns:a16="http://schemas.microsoft.com/office/drawing/2014/main" id="{C17E493B-1E60-4A12-9CED-97E50D578FA7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8257" y="4518129"/>
              <a:ext cx="299441" cy="444384"/>
            </a:xfrm>
            <a:custGeom>
              <a:avLst/>
              <a:gdLst>
                <a:gd name="T0" fmla="*/ 57 w 64"/>
                <a:gd name="T1" fmla="*/ 21 h 95"/>
                <a:gd name="T2" fmla="*/ 56 w 64"/>
                <a:gd name="T3" fmla="*/ 14 h 95"/>
                <a:gd name="T4" fmla="*/ 50 w 64"/>
                <a:gd name="T5" fmla="*/ 13 h 95"/>
                <a:gd name="T6" fmla="*/ 46 w 64"/>
                <a:gd name="T7" fmla="*/ 14 h 95"/>
                <a:gd name="T8" fmla="*/ 41 w 64"/>
                <a:gd name="T9" fmla="*/ 11 h 95"/>
                <a:gd name="T10" fmla="*/ 38 w 64"/>
                <a:gd name="T11" fmla="*/ 6 h 95"/>
                <a:gd name="T12" fmla="*/ 33 w 64"/>
                <a:gd name="T13" fmla="*/ 2 h 95"/>
                <a:gd name="T14" fmla="*/ 28 w 64"/>
                <a:gd name="T15" fmla="*/ 0 h 95"/>
                <a:gd name="T16" fmla="*/ 31 w 64"/>
                <a:gd name="T17" fmla="*/ 5 h 95"/>
                <a:gd name="T18" fmla="*/ 28 w 64"/>
                <a:gd name="T19" fmla="*/ 10 h 95"/>
                <a:gd name="T20" fmla="*/ 23 w 64"/>
                <a:gd name="T21" fmla="*/ 14 h 95"/>
                <a:gd name="T22" fmla="*/ 17 w 64"/>
                <a:gd name="T23" fmla="*/ 17 h 95"/>
                <a:gd name="T24" fmla="*/ 11 w 64"/>
                <a:gd name="T25" fmla="*/ 26 h 95"/>
                <a:gd name="T26" fmla="*/ 6 w 64"/>
                <a:gd name="T27" fmla="*/ 22 h 95"/>
                <a:gd name="T28" fmla="*/ 6 w 64"/>
                <a:gd name="T29" fmla="*/ 21 h 95"/>
                <a:gd name="T30" fmla="*/ 6 w 64"/>
                <a:gd name="T31" fmla="*/ 18 h 95"/>
                <a:gd name="T32" fmla="*/ 2 w 64"/>
                <a:gd name="T33" fmla="*/ 26 h 95"/>
                <a:gd name="T34" fmla="*/ 3 w 64"/>
                <a:gd name="T35" fmla="*/ 30 h 95"/>
                <a:gd name="T36" fmla="*/ 3 w 64"/>
                <a:gd name="T37" fmla="*/ 32 h 95"/>
                <a:gd name="T38" fmla="*/ 14 w 64"/>
                <a:gd name="T39" fmla="*/ 47 h 95"/>
                <a:gd name="T40" fmla="*/ 23 w 64"/>
                <a:gd name="T41" fmla="*/ 63 h 95"/>
                <a:gd name="T42" fmla="*/ 26 w 64"/>
                <a:gd name="T43" fmla="*/ 70 h 95"/>
                <a:gd name="T44" fmla="*/ 25 w 64"/>
                <a:gd name="T45" fmla="*/ 71 h 95"/>
                <a:gd name="T46" fmla="*/ 28 w 64"/>
                <a:gd name="T47" fmla="*/ 74 h 95"/>
                <a:gd name="T48" fmla="*/ 32 w 64"/>
                <a:gd name="T49" fmla="*/ 79 h 95"/>
                <a:gd name="T50" fmla="*/ 41 w 64"/>
                <a:gd name="T51" fmla="*/ 83 h 95"/>
                <a:gd name="T52" fmla="*/ 48 w 64"/>
                <a:gd name="T53" fmla="*/ 87 h 95"/>
                <a:gd name="T54" fmla="*/ 54 w 64"/>
                <a:gd name="T55" fmla="*/ 93 h 95"/>
                <a:gd name="T56" fmla="*/ 59 w 64"/>
                <a:gd name="T57" fmla="*/ 90 h 95"/>
                <a:gd name="T58" fmla="*/ 61 w 64"/>
                <a:gd name="T59" fmla="*/ 86 h 95"/>
                <a:gd name="T60" fmla="*/ 63 w 64"/>
                <a:gd name="T61" fmla="*/ 82 h 95"/>
                <a:gd name="T62" fmla="*/ 61 w 64"/>
                <a:gd name="T63" fmla="*/ 78 h 95"/>
                <a:gd name="T64" fmla="*/ 61 w 64"/>
                <a:gd name="T65" fmla="*/ 76 h 95"/>
                <a:gd name="T66" fmla="*/ 63 w 64"/>
                <a:gd name="T67" fmla="*/ 74 h 95"/>
                <a:gd name="T68" fmla="*/ 64 w 64"/>
                <a:gd name="T69" fmla="*/ 64 h 95"/>
                <a:gd name="T70" fmla="*/ 62 w 64"/>
                <a:gd name="T71" fmla="*/ 59 h 95"/>
                <a:gd name="T72" fmla="*/ 57 w 64"/>
                <a:gd name="T73" fmla="*/ 57 h 95"/>
                <a:gd name="T74" fmla="*/ 55 w 64"/>
                <a:gd name="T75" fmla="*/ 48 h 95"/>
                <a:gd name="T76" fmla="*/ 50 w 64"/>
                <a:gd name="T77" fmla="*/ 51 h 95"/>
                <a:gd name="T78" fmla="*/ 46 w 64"/>
                <a:gd name="T79" fmla="*/ 51 h 95"/>
                <a:gd name="T80" fmla="*/ 44 w 64"/>
                <a:gd name="T81" fmla="*/ 48 h 95"/>
                <a:gd name="T82" fmla="*/ 40 w 64"/>
                <a:gd name="T83" fmla="*/ 42 h 95"/>
                <a:gd name="T84" fmla="*/ 39 w 64"/>
                <a:gd name="T85" fmla="*/ 35 h 95"/>
                <a:gd name="T86" fmla="*/ 42 w 64"/>
                <a:gd name="T87" fmla="*/ 33 h 95"/>
                <a:gd name="T88" fmla="*/ 42 w 64"/>
                <a:gd name="T89" fmla="*/ 30 h 95"/>
                <a:gd name="T90" fmla="*/ 45 w 64"/>
                <a:gd name="T91" fmla="*/ 25 h 95"/>
                <a:gd name="T92" fmla="*/ 50 w 64"/>
                <a:gd name="T93" fmla="*/ 24 h 95"/>
                <a:gd name="T94" fmla="*/ 53 w 64"/>
                <a:gd name="T95" fmla="*/ 22 h 95"/>
                <a:gd name="T96" fmla="*/ 57 w 64"/>
                <a:gd name="T97" fmla="*/ 2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4" h="95">
                  <a:moveTo>
                    <a:pt x="57" y="21"/>
                  </a:moveTo>
                  <a:cubicBezTo>
                    <a:pt x="53" y="19"/>
                    <a:pt x="59" y="15"/>
                    <a:pt x="56" y="14"/>
                  </a:cubicBezTo>
                  <a:cubicBezTo>
                    <a:pt x="54" y="12"/>
                    <a:pt x="52" y="13"/>
                    <a:pt x="50" y="13"/>
                  </a:cubicBezTo>
                  <a:cubicBezTo>
                    <a:pt x="48" y="12"/>
                    <a:pt x="48" y="14"/>
                    <a:pt x="46" y="14"/>
                  </a:cubicBezTo>
                  <a:cubicBezTo>
                    <a:pt x="44" y="13"/>
                    <a:pt x="42" y="13"/>
                    <a:pt x="41" y="11"/>
                  </a:cubicBezTo>
                  <a:cubicBezTo>
                    <a:pt x="40" y="10"/>
                    <a:pt x="39" y="7"/>
                    <a:pt x="38" y="6"/>
                  </a:cubicBezTo>
                  <a:cubicBezTo>
                    <a:pt x="36" y="5"/>
                    <a:pt x="35" y="3"/>
                    <a:pt x="33" y="2"/>
                  </a:cubicBezTo>
                  <a:cubicBezTo>
                    <a:pt x="32" y="0"/>
                    <a:pt x="30" y="1"/>
                    <a:pt x="28" y="0"/>
                  </a:cubicBezTo>
                  <a:cubicBezTo>
                    <a:pt x="30" y="2"/>
                    <a:pt x="31" y="3"/>
                    <a:pt x="31" y="5"/>
                  </a:cubicBezTo>
                  <a:cubicBezTo>
                    <a:pt x="30" y="7"/>
                    <a:pt x="30" y="9"/>
                    <a:pt x="28" y="10"/>
                  </a:cubicBezTo>
                  <a:cubicBezTo>
                    <a:pt x="26" y="12"/>
                    <a:pt x="25" y="14"/>
                    <a:pt x="23" y="14"/>
                  </a:cubicBezTo>
                  <a:cubicBezTo>
                    <a:pt x="21" y="15"/>
                    <a:pt x="19" y="15"/>
                    <a:pt x="17" y="17"/>
                  </a:cubicBezTo>
                  <a:cubicBezTo>
                    <a:pt x="16" y="18"/>
                    <a:pt x="12" y="27"/>
                    <a:pt x="11" y="26"/>
                  </a:cubicBezTo>
                  <a:cubicBezTo>
                    <a:pt x="9" y="23"/>
                    <a:pt x="8" y="23"/>
                    <a:pt x="6" y="22"/>
                  </a:cubicBezTo>
                  <a:cubicBezTo>
                    <a:pt x="5" y="22"/>
                    <a:pt x="5" y="22"/>
                    <a:pt x="6" y="21"/>
                  </a:cubicBezTo>
                  <a:cubicBezTo>
                    <a:pt x="7" y="20"/>
                    <a:pt x="7" y="19"/>
                    <a:pt x="6" y="18"/>
                  </a:cubicBezTo>
                  <a:cubicBezTo>
                    <a:pt x="4" y="19"/>
                    <a:pt x="0" y="23"/>
                    <a:pt x="2" y="26"/>
                  </a:cubicBezTo>
                  <a:cubicBezTo>
                    <a:pt x="2" y="26"/>
                    <a:pt x="4" y="29"/>
                    <a:pt x="3" y="30"/>
                  </a:cubicBezTo>
                  <a:cubicBezTo>
                    <a:pt x="2" y="30"/>
                    <a:pt x="1" y="31"/>
                    <a:pt x="3" y="32"/>
                  </a:cubicBezTo>
                  <a:cubicBezTo>
                    <a:pt x="8" y="35"/>
                    <a:pt x="12" y="41"/>
                    <a:pt x="14" y="47"/>
                  </a:cubicBezTo>
                  <a:cubicBezTo>
                    <a:pt x="17" y="52"/>
                    <a:pt x="19" y="58"/>
                    <a:pt x="23" y="63"/>
                  </a:cubicBezTo>
                  <a:cubicBezTo>
                    <a:pt x="24" y="65"/>
                    <a:pt x="26" y="67"/>
                    <a:pt x="26" y="70"/>
                  </a:cubicBezTo>
                  <a:cubicBezTo>
                    <a:pt x="26" y="71"/>
                    <a:pt x="25" y="70"/>
                    <a:pt x="25" y="71"/>
                  </a:cubicBezTo>
                  <a:cubicBezTo>
                    <a:pt x="26" y="72"/>
                    <a:pt x="27" y="73"/>
                    <a:pt x="28" y="74"/>
                  </a:cubicBezTo>
                  <a:cubicBezTo>
                    <a:pt x="29" y="76"/>
                    <a:pt x="30" y="78"/>
                    <a:pt x="32" y="79"/>
                  </a:cubicBezTo>
                  <a:cubicBezTo>
                    <a:pt x="35" y="80"/>
                    <a:pt x="38" y="82"/>
                    <a:pt x="41" y="83"/>
                  </a:cubicBezTo>
                  <a:cubicBezTo>
                    <a:pt x="43" y="84"/>
                    <a:pt x="45" y="86"/>
                    <a:pt x="48" y="87"/>
                  </a:cubicBezTo>
                  <a:cubicBezTo>
                    <a:pt x="50" y="89"/>
                    <a:pt x="52" y="91"/>
                    <a:pt x="54" y="93"/>
                  </a:cubicBezTo>
                  <a:cubicBezTo>
                    <a:pt x="58" y="95"/>
                    <a:pt x="57" y="91"/>
                    <a:pt x="59" y="90"/>
                  </a:cubicBezTo>
                  <a:cubicBezTo>
                    <a:pt x="60" y="89"/>
                    <a:pt x="60" y="87"/>
                    <a:pt x="61" y="86"/>
                  </a:cubicBezTo>
                  <a:cubicBezTo>
                    <a:pt x="61" y="85"/>
                    <a:pt x="64" y="83"/>
                    <a:pt x="63" y="82"/>
                  </a:cubicBezTo>
                  <a:cubicBezTo>
                    <a:pt x="61" y="81"/>
                    <a:pt x="60" y="81"/>
                    <a:pt x="61" y="78"/>
                  </a:cubicBezTo>
                  <a:cubicBezTo>
                    <a:pt x="61" y="77"/>
                    <a:pt x="61" y="76"/>
                    <a:pt x="61" y="76"/>
                  </a:cubicBezTo>
                  <a:cubicBezTo>
                    <a:pt x="62" y="75"/>
                    <a:pt x="63" y="74"/>
                    <a:pt x="63" y="74"/>
                  </a:cubicBezTo>
                  <a:cubicBezTo>
                    <a:pt x="64" y="71"/>
                    <a:pt x="62" y="66"/>
                    <a:pt x="64" y="64"/>
                  </a:cubicBezTo>
                  <a:cubicBezTo>
                    <a:pt x="64" y="63"/>
                    <a:pt x="63" y="61"/>
                    <a:pt x="62" y="59"/>
                  </a:cubicBezTo>
                  <a:cubicBezTo>
                    <a:pt x="61" y="56"/>
                    <a:pt x="60" y="56"/>
                    <a:pt x="57" y="57"/>
                  </a:cubicBezTo>
                  <a:cubicBezTo>
                    <a:pt x="53" y="57"/>
                    <a:pt x="55" y="50"/>
                    <a:pt x="55" y="48"/>
                  </a:cubicBezTo>
                  <a:cubicBezTo>
                    <a:pt x="53" y="49"/>
                    <a:pt x="52" y="51"/>
                    <a:pt x="50" y="51"/>
                  </a:cubicBezTo>
                  <a:cubicBezTo>
                    <a:pt x="49" y="51"/>
                    <a:pt x="47" y="51"/>
                    <a:pt x="46" y="51"/>
                  </a:cubicBezTo>
                  <a:cubicBezTo>
                    <a:pt x="45" y="50"/>
                    <a:pt x="45" y="48"/>
                    <a:pt x="44" y="48"/>
                  </a:cubicBezTo>
                  <a:cubicBezTo>
                    <a:pt x="41" y="48"/>
                    <a:pt x="41" y="44"/>
                    <a:pt x="40" y="42"/>
                  </a:cubicBezTo>
                  <a:cubicBezTo>
                    <a:pt x="38" y="40"/>
                    <a:pt x="37" y="37"/>
                    <a:pt x="39" y="35"/>
                  </a:cubicBezTo>
                  <a:cubicBezTo>
                    <a:pt x="40" y="34"/>
                    <a:pt x="42" y="34"/>
                    <a:pt x="42" y="33"/>
                  </a:cubicBezTo>
                  <a:cubicBezTo>
                    <a:pt x="42" y="32"/>
                    <a:pt x="42" y="31"/>
                    <a:pt x="42" y="30"/>
                  </a:cubicBezTo>
                  <a:cubicBezTo>
                    <a:pt x="42" y="27"/>
                    <a:pt x="42" y="26"/>
                    <a:pt x="45" y="25"/>
                  </a:cubicBezTo>
                  <a:cubicBezTo>
                    <a:pt x="47" y="24"/>
                    <a:pt x="48" y="24"/>
                    <a:pt x="50" y="24"/>
                  </a:cubicBezTo>
                  <a:cubicBezTo>
                    <a:pt x="51" y="24"/>
                    <a:pt x="52" y="23"/>
                    <a:pt x="53" y="22"/>
                  </a:cubicBezTo>
                  <a:cubicBezTo>
                    <a:pt x="54" y="22"/>
                    <a:pt x="59" y="23"/>
                    <a:pt x="57" y="2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8" name="Freeform 625">
              <a:extLst>
                <a:ext uri="{FF2B5EF4-FFF2-40B4-BE49-F238E27FC236}">
                  <a16:creationId xmlns:a16="http://schemas.microsoft.com/office/drawing/2014/main" id="{B3BA24FF-B9BA-45D7-A15E-1A38BACF0B6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0457" y="4933843"/>
              <a:ext cx="203874" cy="992299"/>
            </a:xfrm>
            <a:custGeom>
              <a:avLst/>
              <a:gdLst>
                <a:gd name="T0" fmla="*/ 38 w 44"/>
                <a:gd name="T1" fmla="*/ 20 h 212"/>
                <a:gd name="T2" fmla="*/ 36 w 44"/>
                <a:gd name="T3" fmla="*/ 12 h 212"/>
                <a:gd name="T4" fmla="*/ 34 w 44"/>
                <a:gd name="T5" fmla="*/ 5 h 212"/>
                <a:gd name="T6" fmla="*/ 30 w 44"/>
                <a:gd name="T7" fmla="*/ 3 h 212"/>
                <a:gd name="T8" fmla="*/ 28 w 44"/>
                <a:gd name="T9" fmla="*/ 15 h 212"/>
                <a:gd name="T10" fmla="*/ 26 w 44"/>
                <a:gd name="T11" fmla="*/ 31 h 212"/>
                <a:gd name="T12" fmla="*/ 23 w 44"/>
                <a:gd name="T13" fmla="*/ 56 h 212"/>
                <a:gd name="T14" fmla="*/ 21 w 44"/>
                <a:gd name="T15" fmla="*/ 68 h 212"/>
                <a:gd name="T16" fmla="*/ 21 w 44"/>
                <a:gd name="T17" fmla="*/ 80 h 212"/>
                <a:gd name="T18" fmla="*/ 20 w 44"/>
                <a:gd name="T19" fmla="*/ 88 h 212"/>
                <a:gd name="T20" fmla="*/ 11 w 44"/>
                <a:gd name="T21" fmla="*/ 110 h 212"/>
                <a:gd name="T22" fmla="*/ 10 w 44"/>
                <a:gd name="T23" fmla="*/ 132 h 212"/>
                <a:gd name="T24" fmla="*/ 17 w 44"/>
                <a:gd name="T25" fmla="*/ 133 h 212"/>
                <a:gd name="T26" fmla="*/ 16 w 44"/>
                <a:gd name="T27" fmla="*/ 136 h 212"/>
                <a:gd name="T28" fmla="*/ 14 w 44"/>
                <a:gd name="T29" fmla="*/ 145 h 212"/>
                <a:gd name="T30" fmla="*/ 15 w 44"/>
                <a:gd name="T31" fmla="*/ 150 h 212"/>
                <a:gd name="T32" fmla="*/ 13 w 44"/>
                <a:gd name="T33" fmla="*/ 152 h 212"/>
                <a:gd name="T34" fmla="*/ 11 w 44"/>
                <a:gd name="T35" fmla="*/ 158 h 212"/>
                <a:gd name="T36" fmla="*/ 8 w 44"/>
                <a:gd name="T37" fmla="*/ 159 h 212"/>
                <a:gd name="T38" fmla="*/ 4 w 44"/>
                <a:gd name="T39" fmla="*/ 159 h 212"/>
                <a:gd name="T40" fmla="*/ 0 w 44"/>
                <a:gd name="T41" fmla="*/ 164 h 212"/>
                <a:gd name="T42" fmla="*/ 2 w 44"/>
                <a:gd name="T43" fmla="*/ 163 h 212"/>
                <a:gd name="T44" fmla="*/ 7 w 44"/>
                <a:gd name="T45" fmla="*/ 171 h 212"/>
                <a:gd name="T46" fmla="*/ 11 w 44"/>
                <a:gd name="T47" fmla="*/ 173 h 212"/>
                <a:gd name="T48" fmla="*/ 7 w 44"/>
                <a:gd name="T49" fmla="*/ 174 h 212"/>
                <a:gd name="T50" fmla="*/ 7 w 44"/>
                <a:gd name="T51" fmla="*/ 179 h 212"/>
                <a:gd name="T52" fmla="*/ 9 w 44"/>
                <a:gd name="T53" fmla="*/ 182 h 212"/>
                <a:gd name="T54" fmla="*/ 9 w 44"/>
                <a:gd name="T55" fmla="*/ 185 h 212"/>
                <a:gd name="T56" fmla="*/ 7 w 44"/>
                <a:gd name="T57" fmla="*/ 187 h 212"/>
                <a:gd name="T58" fmla="*/ 10 w 44"/>
                <a:gd name="T59" fmla="*/ 190 h 212"/>
                <a:gd name="T60" fmla="*/ 8 w 44"/>
                <a:gd name="T61" fmla="*/ 193 h 212"/>
                <a:gd name="T62" fmla="*/ 11 w 44"/>
                <a:gd name="T63" fmla="*/ 194 h 212"/>
                <a:gd name="T64" fmla="*/ 11 w 44"/>
                <a:gd name="T65" fmla="*/ 198 h 212"/>
                <a:gd name="T66" fmla="*/ 15 w 44"/>
                <a:gd name="T67" fmla="*/ 197 h 212"/>
                <a:gd name="T68" fmla="*/ 15 w 44"/>
                <a:gd name="T69" fmla="*/ 197 h 212"/>
                <a:gd name="T70" fmla="*/ 16 w 44"/>
                <a:gd name="T71" fmla="*/ 198 h 212"/>
                <a:gd name="T72" fmla="*/ 18 w 44"/>
                <a:gd name="T73" fmla="*/ 202 h 212"/>
                <a:gd name="T74" fmla="*/ 16 w 44"/>
                <a:gd name="T75" fmla="*/ 207 h 212"/>
                <a:gd name="T76" fmla="*/ 18 w 44"/>
                <a:gd name="T77" fmla="*/ 209 h 212"/>
                <a:gd name="T78" fmla="*/ 25 w 44"/>
                <a:gd name="T79" fmla="*/ 204 h 212"/>
                <a:gd name="T80" fmla="*/ 26 w 44"/>
                <a:gd name="T81" fmla="*/ 199 h 212"/>
                <a:gd name="T82" fmla="*/ 17 w 44"/>
                <a:gd name="T83" fmla="*/ 192 h 212"/>
                <a:gd name="T84" fmla="*/ 12 w 44"/>
                <a:gd name="T85" fmla="*/ 185 h 212"/>
                <a:gd name="T86" fmla="*/ 15 w 44"/>
                <a:gd name="T87" fmla="*/ 177 h 212"/>
                <a:gd name="T88" fmla="*/ 17 w 44"/>
                <a:gd name="T89" fmla="*/ 169 h 212"/>
                <a:gd name="T90" fmla="*/ 21 w 44"/>
                <a:gd name="T91" fmla="*/ 158 h 212"/>
                <a:gd name="T92" fmla="*/ 21 w 44"/>
                <a:gd name="T93" fmla="*/ 152 h 212"/>
                <a:gd name="T94" fmla="*/ 19 w 44"/>
                <a:gd name="T95" fmla="*/ 140 h 212"/>
                <a:gd name="T96" fmla="*/ 23 w 44"/>
                <a:gd name="T97" fmla="*/ 117 h 212"/>
                <a:gd name="T98" fmla="*/ 26 w 44"/>
                <a:gd name="T99" fmla="*/ 102 h 212"/>
                <a:gd name="T100" fmla="*/ 29 w 44"/>
                <a:gd name="T101" fmla="*/ 85 h 212"/>
                <a:gd name="T102" fmla="*/ 27 w 44"/>
                <a:gd name="T103" fmla="*/ 73 h 212"/>
                <a:gd name="T104" fmla="*/ 30 w 44"/>
                <a:gd name="T105" fmla="*/ 62 h 212"/>
                <a:gd name="T106" fmla="*/ 34 w 44"/>
                <a:gd name="T107" fmla="*/ 54 h 212"/>
                <a:gd name="T108" fmla="*/ 36 w 44"/>
                <a:gd name="T109" fmla="*/ 44 h 212"/>
                <a:gd name="T110" fmla="*/ 40 w 44"/>
                <a:gd name="T111" fmla="*/ 35 h 212"/>
                <a:gd name="T112" fmla="*/ 40 w 44"/>
                <a:gd name="T113" fmla="*/ 28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4" h="212">
                  <a:moveTo>
                    <a:pt x="40" y="28"/>
                  </a:moveTo>
                  <a:cubicBezTo>
                    <a:pt x="38" y="27"/>
                    <a:pt x="40" y="22"/>
                    <a:pt x="38" y="20"/>
                  </a:cubicBezTo>
                  <a:cubicBezTo>
                    <a:pt x="37" y="19"/>
                    <a:pt x="35" y="16"/>
                    <a:pt x="36" y="14"/>
                  </a:cubicBezTo>
                  <a:cubicBezTo>
                    <a:pt x="38" y="13"/>
                    <a:pt x="35" y="13"/>
                    <a:pt x="36" y="12"/>
                  </a:cubicBezTo>
                  <a:cubicBezTo>
                    <a:pt x="37" y="11"/>
                    <a:pt x="36" y="10"/>
                    <a:pt x="35" y="9"/>
                  </a:cubicBezTo>
                  <a:cubicBezTo>
                    <a:pt x="34" y="8"/>
                    <a:pt x="34" y="7"/>
                    <a:pt x="34" y="5"/>
                  </a:cubicBezTo>
                  <a:cubicBezTo>
                    <a:pt x="34" y="3"/>
                    <a:pt x="33" y="2"/>
                    <a:pt x="32" y="0"/>
                  </a:cubicBezTo>
                  <a:cubicBezTo>
                    <a:pt x="31" y="1"/>
                    <a:pt x="30" y="2"/>
                    <a:pt x="30" y="3"/>
                  </a:cubicBezTo>
                  <a:cubicBezTo>
                    <a:pt x="29" y="5"/>
                    <a:pt x="27" y="4"/>
                    <a:pt x="28" y="6"/>
                  </a:cubicBezTo>
                  <a:cubicBezTo>
                    <a:pt x="28" y="9"/>
                    <a:pt x="28" y="12"/>
                    <a:pt x="28" y="15"/>
                  </a:cubicBezTo>
                  <a:cubicBezTo>
                    <a:pt x="28" y="19"/>
                    <a:pt x="29" y="24"/>
                    <a:pt x="28" y="28"/>
                  </a:cubicBezTo>
                  <a:cubicBezTo>
                    <a:pt x="27" y="29"/>
                    <a:pt x="26" y="30"/>
                    <a:pt x="26" y="31"/>
                  </a:cubicBezTo>
                  <a:cubicBezTo>
                    <a:pt x="26" y="33"/>
                    <a:pt x="27" y="35"/>
                    <a:pt x="27" y="37"/>
                  </a:cubicBezTo>
                  <a:cubicBezTo>
                    <a:pt x="27" y="43"/>
                    <a:pt x="25" y="50"/>
                    <a:pt x="23" y="56"/>
                  </a:cubicBezTo>
                  <a:cubicBezTo>
                    <a:pt x="22" y="59"/>
                    <a:pt x="22" y="61"/>
                    <a:pt x="23" y="64"/>
                  </a:cubicBezTo>
                  <a:cubicBezTo>
                    <a:pt x="23" y="66"/>
                    <a:pt x="23" y="67"/>
                    <a:pt x="21" y="68"/>
                  </a:cubicBezTo>
                  <a:cubicBezTo>
                    <a:pt x="20" y="69"/>
                    <a:pt x="21" y="70"/>
                    <a:pt x="21" y="71"/>
                  </a:cubicBezTo>
                  <a:cubicBezTo>
                    <a:pt x="21" y="74"/>
                    <a:pt x="21" y="77"/>
                    <a:pt x="21" y="80"/>
                  </a:cubicBezTo>
                  <a:cubicBezTo>
                    <a:pt x="21" y="81"/>
                    <a:pt x="21" y="83"/>
                    <a:pt x="21" y="84"/>
                  </a:cubicBezTo>
                  <a:cubicBezTo>
                    <a:pt x="20" y="85"/>
                    <a:pt x="21" y="87"/>
                    <a:pt x="20" y="88"/>
                  </a:cubicBezTo>
                  <a:cubicBezTo>
                    <a:pt x="18" y="93"/>
                    <a:pt x="16" y="98"/>
                    <a:pt x="14" y="103"/>
                  </a:cubicBezTo>
                  <a:cubicBezTo>
                    <a:pt x="13" y="106"/>
                    <a:pt x="10" y="107"/>
                    <a:pt x="11" y="110"/>
                  </a:cubicBezTo>
                  <a:cubicBezTo>
                    <a:pt x="12" y="113"/>
                    <a:pt x="14" y="118"/>
                    <a:pt x="12" y="122"/>
                  </a:cubicBezTo>
                  <a:cubicBezTo>
                    <a:pt x="10" y="124"/>
                    <a:pt x="8" y="129"/>
                    <a:pt x="10" y="132"/>
                  </a:cubicBezTo>
                  <a:cubicBezTo>
                    <a:pt x="11" y="134"/>
                    <a:pt x="12" y="134"/>
                    <a:pt x="13" y="133"/>
                  </a:cubicBezTo>
                  <a:cubicBezTo>
                    <a:pt x="14" y="132"/>
                    <a:pt x="18" y="132"/>
                    <a:pt x="17" y="133"/>
                  </a:cubicBezTo>
                  <a:cubicBezTo>
                    <a:pt x="17" y="133"/>
                    <a:pt x="16" y="133"/>
                    <a:pt x="15" y="134"/>
                  </a:cubicBezTo>
                  <a:cubicBezTo>
                    <a:pt x="15" y="135"/>
                    <a:pt x="15" y="135"/>
                    <a:pt x="16" y="136"/>
                  </a:cubicBezTo>
                  <a:cubicBezTo>
                    <a:pt x="16" y="136"/>
                    <a:pt x="15" y="137"/>
                    <a:pt x="15" y="137"/>
                  </a:cubicBezTo>
                  <a:cubicBezTo>
                    <a:pt x="14" y="139"/>
                    <a:pt x="13" y="143"/>
                    <a:pt x="14" y="145"/>
                  </a:cubicBezTo>
                  <a:cubicBezTo>
                    <a:pt x="14" y="146"/>
                    <a:pt x="14" y="146"/>
                    <a:pt x="13" y="148"/>
                  </a:cubicBezTo>
                  <a:cubicBezTo>
                    <a:pt x="12" y="149"/>
                    <a:pt x="14" y="149"/>
                    <a:pt x="15" y="150"/>
                  </a:cubicBezTo>
                  <a:cubicBezTo>
                    <a:pt x="15" y="150"/>
                    <a:pt x="15" y="150"/>
                    <a:pt x="14" y="151"/>
                  </a:cubicBezTo>
                  <a:cubicBezTo>
                    <a:pt x="13" y="151"/>
                    <a:pt x="11" y="152"/>
                    <a:pt x="13" y="152"/>
                  </a:cubicBezTo>
                  <a:cubicBezTo>
                    <a:pt x="12" y="153"/>
                    <a:pt x="13" y="156"/>
                    <a:pt x="14" y="156"/>
                  </a:cubicBezTo>
                  <a:cubicBezTo>
                    <a:pt x="13" y="156"/>
                    <a:pt x="10" y="155"/>
                    <a:pt x="11" y="158"/>
                  </a:cubicBezTo>
                  <a:cubicBezTo>
                    <a:pt x="11" y="158"/>
                    <a:pt x="12" y="163"/>
                    <a:pt x="10" y="162"/>
                  </a:cubicBezTo>
                  <a:cubicBezTo>
                    <a:pt x="10" y="162"/>
                    <a:pt x="8" y="160"/>
                    <a:pt x="8" y="159"/>
                  </a:cubicBezTo>
                  <a:cubicBezTo>
                    <a:pt x="6" y="158"/>
                    <a:pt x="7" y="157"/>
                    <a:pt x="5" y="158"/>
                  </a:cubicBezTo>
                  <a:cubicBezTo>
                    <a:pt x="5" y="158"/>
                    <a:pt x="4" y="159"/>
                    <a:pt x="4" y="159"/>
                  </a:cubicBezTo>
                  <a:cubicBezTo>
                    <a:pt x="4" y="160"/>
                    <a:pt x="5" y="160"/>
                    <a:pt x="4" y="161"/>
                  </a:cubicBezTo>
                  <a:cubicBezTo>
                    <a:pt x="4" y="162"/>
                    <a:pt x="0" y="162"/>
                    <a:pt x="0" y="164"/>
                  </a:cubicBezTo>
                  <a:cubicBezTo>
                    <a:pt x="0" y="164"/>
                    <a:pt x="1" y="165"/>
                    <a:pt x="2" y="165"/>
                  </a:cubicBezTo>
                  <a:cubicBezTo>
                    <a:pt x="2" y="165"/>
                    <a:pt x="1" y="164"/>
                    <a:pt x="2" y="163"/>
                  </a:cubicBezTo>
                  <a:cubicBezTo>
                    <a:pt x="2" y="163"/>
                    <a:pt x="5" y="165"/>
                    <a:pt x="7" y="164"/>
                  </a:cubicBezTo>
                  <a:cubicBezTo>
                    <a:pt x="11" y="163"/>
                    <a:pt x="5" y="170"/>
                    <a:pt x="7" y="171"/>
                  </a:cubicBezTo>
                  <a:cubicBezTo>
                    <a:pt x="8" y="171"/>
                    <a:pt x="10" y="170"/>
                    <a:pt x="11" y="171"/>
                  </a:cubicBezTo>
                  <a:cubicBezTo>
                    <a:pt x="12" y="171"/>
                    <a:pt x="12" y="174"/>
                    <a:pt x="11" y="173"/>
                  </a:cubicBezTo>
                  <a:cubicBezTo>
                    <a:pt x="11" y="173"/>
                    <a:pt x="8" y="171"/>
                    <a:pt x="8" y="172"/>
                  </a:cubicBezTo>
                  <a:cubicBezTo>
                    <a:pt x="7" y="173"/>
                    <a:pt x="6" y="173"/>
                    <a:pt x="7" y="174"/>
                  </a:cubicBezTo>
                  <a:cubicBezTo>
                    <a:pt x="7" y="174"/>
                    <a:pt x="9" y="176"/>
                    <a:pt x="8" y="176"/>
                  </a:cubicBezTo>
                  <a:cubicBezTo>
                    <a:pt x="7" y="176"/>
                    <a:pt x="7" y="179"/>
                    <a:pt x="7" y="179"/>
                  </a:cubicBezTo>
                  <a:cubicBezTo>
                    <a:pt x="6" y="182"/>
                    <a:pt x="9" y="178"/>
                    <a:pt x="9" y="178"/>
                  </a:cubicBezTo>
                  <a:cubicBezTo>
                    <a:pt x="9" y="178"/>
                    <a:pt x="8" y="183"/>
                    <a:pt x="9" y="182"/>
                  </a:cubicBezTo>
                  <a:cubicBezTo>
                    <a:pt x="9" y="182"/>
                    <a:pt x="8" y="182"/>
                    <a:pt x="8" y="183"/>
                  </a:cubicBezTo>
                  <a:cubicBezTo>
                    <a:pt x="7" y="184"/>
                    <a:pt x="8" y="184"/>
                    <a:pt x="9" y="185"/>
                  </a:cubicBezTo>
                  <a:cubicBezTo>
                    <a:pt x="9" y="185"/>
                    <a:pt x="7" y="186"/>
                    <a:pt x="7" y="186"/>
                  </a:cubicBezTo>
                  <a:cubicBezTo>
                    <a:pt x="6" y="186"/>
                    <a:pt x="7" y="186"/>
                    <a:pt x="7" y="187"/>
                  </a:cubicBezTo>
                  <a:cubicBezTo>
                    <a:pt x="6" y="189"/>
                    <a:pt x="10" y="189"/>
                    <a:pt x="10" y="188"/>
                  </a:cubicBezTo>
                  <a:cubicBezTo>
                    <a:pt x="10" y="189"/>
                    <a:pt x="9" y="189"/>
                    <a:pt x="10" y="190"/>
                  </a:cubicBezTo>
                  <a:cubicBezTo>
                    <a:pt x="10" y="190"/>
                    <a:pt x="10" y="190"/>
                    <a:pt x="10" y="190"/>
                  </a:cubicBezTo>
                  <a:cubicBezTo>
                    <a:pt x="10" y="191"/>
                    <a:pt x="8" y="192"/>
                    <a:pt x="8" y="193"/>
                  </a:cubicBezTo>
                  <a:cubicBezTo>
                    <a:pt x="7" y="195"/>
                    <a:pt x="10" y="192"/>
                    <a:pt x="11" y="192"/>
                  </a:cubicBezTo>
                  <a:cubicBezTo>
                    <a:pt x="10" y="193"/>
                    <a:pt x="11" y="194"/>
                    <a:pt x="11" y="194"/>
                  </a:cubicBezTo>
                  <a:cubicBezTo>
                    <a:pt x="11" y="195"/>
                    <a:pt x="8" y="196"/>
                    <a:pt x="8" y="196"/>
                  </a:cubicBezTo>
                  <a:cubicBezTo>
                    <a:pt x="10" y="197"/>
                    <a:pt x="10" y="196"/>
                    <a:pt x="11" y="198"/>
                  </a:cubicBezTo>
                  <a:cubicBezTo>
                    <a:pt x="12" y="200"/>
                    <a:pt x="14" y="195"/>
                    <a:pt x="13" y="195"/>
                  </a:cubicBezTo>
                  <a:cubicBezTo>
                    <a:pt x="14" y="195"/>
                    <a:pt x="14" y="196"/>
                    <a:pt x="15" y="197"/>
                  </a:cubicBezTo>
                  <a:cubicBezTo>
                    <a:pt x="15" y="197"/>
                    <a:pt x="15" y="195"/>
                    <a:pt x="15" y="195"/>
                  </a:cubicBezTo>
                  <a:cubicBezTo>
                    <a:pt x="15" y="195"/>
                    <a:pt x="15" y="197"/>
                    <a:pt x="15" y="197"/>
                  </a:cubicBezTo>
                  <a:cubicBezTo>
                    <a:pt x="16" y="196"/>
                    <a:pt x="16" y="195"/>
                    <a:pt x="16" y="196"/>
                  </a:cubicBezTo>
                  <a:cubicBezTo>
                    <a:pt x="17" y="196"/>
                    <a:pt x="16" y="198"/>
                    <a:pt x="16" y="198"/>
                  </a:cubicBezTo>
                  <a:cubicBezTo>
                    <a:pt x="15" y="199"/>
                    <a:pt x="17" y="199"/>
                    <a:pt x="16" y="200"/>
                  </a:cubicBezTo>
                  <a:cubicBezTo>
                    <a:pt x="15" y="202"/>
                    <a:pt x="17" y="201"/>
                    <a:pt x="18" y="202"/>
                  </a:cubicBezTo>
                  <a:cubicBezTo>
                    <a:pt x="21" y="202"/>
                    <a:pt x="24" y="204"/>
                    <a:pt x="21" y="206"/>
                  </a:cubicBezTo>
                  <a:cubicBezTo>
                    <a:pt x="20" y="207"/>
                    <a:pt x="17" y="206"/>
                    <a:pt x="16" y="207"/>
                  </a:cubicBezTo>
                  <a:cubicBezTo>
                    <a:pt x="15" y="209"/>
                    <a:pt x="18" y="208"/>
                    <a:pt x="19" y="209"/>
                  </a:cubicBezTo>
                  <a:cubicBezTo>
                    <a:pt x="18" y="209"/>
                    <a:pt x="18" y="209"/>
                    <a:pt x="18" y="209"/>
                  </a:cubicBezTo>
                  <a:cubicBezTo>
                    <a:pt x="18" y="209"/>
                    <a:pt x="22" y="212"/>
                    <a:pt x="24" y="210"/>
                  </a:cubicBezTo>
                  <a:cubicBezTo>
                    <a:pt x="25" y="208"/>
                    <a:pt x="23" y="206"/>
                    <a:pt x="25" y="204"/>
                  </a:cubicBezTo>
                  <a:cubicBezTo>
                    <a:pt x="26" y="202"/>
                    <a:pt x="29" y="202"/>
                    <a:pt x="30" y="202"/>
                  </a:cubicBezTo>
                  <a:cubicBezTo>
                    <a:pt x="35" y="199"/>
                    <a:pt x="28" y="199"/>
                    <a:pt x="26" y="199"/>
                  </a:cubicBezTo>
                  <a:cubicBezTo>
                    <a:pt x="24" y="199"/>
                    <a:pt x="21" y="199"/>
                    <a:pt x="19" y="198"/>
                  </a:cubicBezTo>
                  <a:cubicBezTo>
                    <a:pt x="17" y="196"/>
                    <a:pt x="17" y="196"/>
                    <a:pt x="17" y="192"/>
                  </a:cubicBezTo>
                  <a:cubicBezTo>
                    <a:pt x="17" y="188"/>
                    <a:pt x="16" y="191"/>
                    <a:pt x="13" y="189"/>
                  </a:cubicBezTo>
                  <a:cubicBezTo>
                    <a:pt x="12" y="189"/>
                    <a:pt x="12" y="186"/>
                    <a:pt x="12" y="185"/>
                  </a:cubicBezTo>
                  <a:cubicBezTo>
                    <a:pt x="11" y="183"/>
                    <a:pt x="11" y="180"/>
                    <a:pt x="13" y="179"/>
                  </a:cubicBezTo>
                  <a:cubicBezTo>
                    <a:pt x="14" y="178"/>
                    <a:pt x="14" y="178"/>
                    <a:pt x="15" y="177"/>
                  </a:cubicBezTo>
                  <a:cubicBezTo>
                    <a:pt x="15" y="176"/>
                    <a:pt x="16" y="175"/>
                    <a:pt x="17" y="175"/>
                  </a:cubicBezTo>
                  <a:cubicBezTo>
                    <a:pt x="18" y="174"/>
                    <a:pt x="16" y="171"/>
                    <a:pt x="17" y="169"/>
                  </a:cubicBezTo>
                  <a:cubicBezTo>
                    <a:pt x="17" y="168"/>
                    <a:pt x="19" y="167"/>
                    <a:pt x="20" y="165"/>
                  </a:cubicBezTo>
                  <a:cubicBezTo>
                    <a:pt x="20" y="163"/>
                    <a:pt x="20" y="160"/>
                    <a:pt x="21" y="158"/>
                  </a:cubicBezTo>
                  <a:cubicBezTo>
                    <a:pt x="21" y="156"/>
                    <a:pt x="23" y="156"/>
                    <a:pt x="21" y="154"/>
                  </a:cubicBezTo>
                  <a:cubicBezTo>
                    <a:pt x="20" y="153"/>
                    <a:pt x="17" y="153"/>
                    <a:pt x="21" y="152"/>
                  </a:cubicBezTo>
                  <a:cubicBezTo>
                    <a:pt x="26" y="151"/>
                    <a:pt x="20" y="151"/>
                    <a:pt x="19" y="149"/>
                  </a:cubicBezTo>
                  <a:cubicBezTo>
                    <a:pt x="19" y="146"/>
                    <a:pt x="19" y="142"/>
                    <a:pt x="19" y="140"/>
                  </a:cubicBezTo>
                  <a:cubicBezTo>
                    <a:pt x="19" y="136"/>
                    <a:pt x="19" y="131"/>
                    <a:pt x="19" y="127"/>
                  </a:cubicBezTo>
                  <a:cubicBezTo>
                    <a:pt x="20" y="124"/>
                    <a:pt x="21" y="119"/>
                    <a:pt x="23" y="117"/>
                  </a:cubicBezTo>
                  <a:cubicBezTo>
                    <a:pt x="26" y="114"/>
                    <a:pt x="23" y="109"/>
                    <a:pt x="23" y="106"/>
                  </a:cubicBezTo>
                  <a:cubicBezTo>
                    <a:pt x="23" y="104"/>
                    <a:pt x="24" y="103"/>
                    <a:pt x="26" y="102"/>
                  </a:cubicBezTo>
                  <a:cubicBezTo>
                    <a:pt x="28" y="100"/>
                    <a:pt x="27" y="99"/>
                    <a:pt x="27" y="96"/>
                  </a:cubicBezTo>
                  <a:cubicBezTo>
                    <a:pt x="27" y="92"/>
                    <a:pt x="30" y="89"/>
                    <a:pt x="29" y="85"/>
                  </a:cubicBezTo>
                  <a:cubicBezTo>
                    <a:pt x="29" y="82"/>
                    <a:pt x="28" y="79"/>
                    <a:pt x="27" y="76"/>
                  </a:cubicBezTo>
                  <a:cubicBezTo>
                    <a:pt x="27" y="75"/>
                    <a:pt x="26" y="74"/>
                    <a:pt x="27" y="73"/>
                  </a:cubicBezTo>
                  <a:cubicBezTo>
                    <a:pt x="28" y="72"/>
                    <a:pt x="29" y="68"/>
                    <a:pt x="29" y="67"/>
                  </a:cubicBezTo>
                  <a:cubicBezTo>
                    <a:pt x="29" y="66"/>
                    <a:pt x="28" y="64"/>
                    <a:pt x="30" y="62"/>
                  </a:cubicBezTo>
                  <a:cubicBezTo>
                    <a:pt x="31" y="61"/>
                    <a:pt x="30" y="59"/>
                    <a:pt x="31" y="58"/>
                  </a:cubicBezTo>
                  <a:cubicBezTo>
                    <a:pt x="31" y="56"/>
                    <a:pt x="33" y="55"/>
                    <a:pt x="34" y="54"/>
                  </a:cubicBezTo>
                  <a:cubicBezTo>
                    <a:pt x="34" y="53"/>
                    <a:pt x="37" y="50"/>
                    <a:pt x="37" y="49"/>
                  </a:cubicBezTo>
                  <a:cubicBezTo>
                    <a:pt x="37" y="48"/>
                    <a:pt x="36" y="46"/>
                    <a:pt x="36" y="44"/>
                  </a:cubicBezTo>
                  <a:cubicBezTo>
                    <a:pt x="36" y="42"/>
                    <a:pt x="36" y="41"/>
                    <a:pt x="36" y="39"/>
                  </a:cubicBezTo>
                  <a:cubicBezTo>
                    <a:pt x="36" y="36"/>
                    <a:pt x="37" y="36"/>
                    <a:pt x="40" y="35"/>
                  </a:cubicBezTo>
                  <a:cubicBezTo>
                    <a:pt x="44" y="34"/>
                    <a:pt x="44" y="32"/>
                    <a:pt x="44" y="28"/>
                  </a:cubicBezTo>
                  <a:cubicBezTo>
                    <a:pt x="43" y="29"/>
                    <a:pt x="41" y="29"/>
                    <a:pt x="40" y="28"/>
                  </a:cubicBezTo>
                  <a:cubicBezTo>
                    <a:pt x="40" y="28"/>
                    <a:pt x="40" y="29"/>
                    <a:pt x="40" y="2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9" name="Freeform 626">
              <a:extLst>
                <a:ext uri="{FF2B5EF4-FFF2-40B4-BE49-F238E27FC236}">
                  <a16:creationId xmlns:a16="http://schemas.microsoft.com/office/drawing/2014/main" id="{901B4D73-7D48-48AC-8E56-5085322899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9028" y="4742709"/>
              <a:ext cx="299441" cy="326519"/>
            </a:xfrm>
            <a:custGeom>
              <a:avLst/>
              <a:gdLst>
                <a:gd name="T0" fmla="*/ 61 w 64"/>
                <a:gd name="T1" fmla="*/ 42 h 70"/>
                <a:gd name="T2" fmla="*/ 58 w 64"/>
                <a:gd name="T3" fmla="*/ 35 h 70"/>
                <a:gd name="T4" fmla="*/ 50 w 64"/>
                <a:gd name="T5" fmla="*/ 35 h 70"/>
                <a:gd name="T6" fmla="*/ 49 w 64"/>
                <a:gd name="T7" fmla="*/ 33 h 70"/>
                <a:gd name="T8" fmla="*/ 47 w 64"/>
                <a:gd name="T9" fmla="*/ 30 h 70"/>
                <a:gd name="T10" fmla="*/ 48 w 64"/>
                <a:gd name="T11" fmla="*/ 28 h 70"/>
                <a:gd name="T12" fmla="*/ 47 w 64"/>
                <a:gd name="T13" fmla="*/ 26 h 70"/>
                <a:gd name="T14" fmla="*/ 47 w 64"/>
                <a:gd name="T15" fmla="*/ 23 h 70"/>
                <a:gd name="T16" fmla="*/ 41 w 64"/>
                <a:gd name="T17" fmla="*/ 21 h 70"/>
                <a:gd name="T18" fmla="*/ 37 w 64"/>
                <a:gd name="T19" fmla="*/ 18 h 70"/>
                <a:gd name="T20" fmla="*/ 33 w 64"/>
                <a:gd name="T21" fmla="*/ 16 h 70"/>
                <a:gd name="T22" fmla="*/ 29 w 64"/>
                <a:gd name="T23" fmla="*/ 16 h 70"/>
                <a:gd name="T24" fmla="*/ 23 w 64"/>
                <a:gd name="T25" fmla="*/ 9 h 70"/>
                <a:gd name="T26" fmla="*/ 23 w 64"/>
                <a:gd name="T27" fmla="*/ 6 h 70"/>
                <a:gd name="T28" fmla="*/ 23 w 64"/>
                <a:gd name="T29" fmla="*/ 4 h 70"/>
                <a:gd name="T30" fmla="*/ 18 w 64"/>
                <a:gd name="T31" fmla="*/ 3 h 70"/>
                <a:gd name="T32" fmla="*/ 10 w 64"/>
                <a:gd name="T33" fmla="*/ 6 h 70"/>
                <a:gd name="T34" fmla="*/ 7 w 64"/>
                <a:gd name="T35" fmla="*/ 9 h 70"/>
                <a:gd name="T36" fmla="*/ 2 w 64"/>
                <a:gd name="T37" fmla="*/ 8 h 70"/>
                <a:gd name="T38" fmla="*/ 6 w 64"/>
                <a:gd name="T39" fmla="*/ 16 h 70"/>
                <a:gd name="T40" fmla="*/ 5 w 64"/>
                <a:gd name="T41" fmla="*/ 23 h 70"/>
                <a:gd name="T42" fmla="*/ 4 w 64"/>
                <a:gd name="T43" fmla="*/ 27 h 70"/>
                <a:gd name="T44" fmla="*/ 3 w 64"/>
                <a:gd name="T45" fmla="*/ 31 h 70"/>
                <a:gd name="T46" fmla="*/ 5 w 64"/>
                <a:gd name="T47" fmla="*/ 35 h 70"/>
                <a:gd name="T48" fmla="*/ 3 w 64"/>
                <a:gd name="T49" fmla="*/ 38 h 70"/>
                <a:gd name="T50" fmla="*/ 4 w 64"/>
                <a:gd name="T51" fmla="*/ 46 h 70"/>
                <a:gd name="T52" fmla="*/ 4 w 64"/>
                <a:gd name="T53" fmla="*/ 49 h 70"/>
                <a:gd name="T54" fmla="*/ 7 w 64"/>
                <a:gd name="T55" fmla="*/ 52 h 70"/>
                <a:gd name="T56" fmla="*/ 7 w 64"/>
                <a:gd name="T57" fmla="*/ 54 h 70"/>
                <a:gd name="T58" fmla="*/ 6 w 64"/>
                <a:gd name="T59" fmla="*/ 56 h 70"/>
                <a:gd name="T60" fmla="*/ 9 w 64"/>
                <a:gd name="T61" fmla="*/ 63 h 70"/>
                <a:gd name="T62" fmla="*/ 13 w 64"/>
                <a:gd name="T63" fmla="*/ 69 h 70"/>
                <a:gd name="T64" fmla="*/ 14 w 64"/>
                <a:gd name="T65" fmla="*/ 67 h 70"/>
                <a:gd name="T66" fmla="*/ 17 w 64"/>
                <a:gd name="T67" fmla="*/ 65 h 70"/>
                <a:gd name="T68" fmla="*/ 20 w 64"/>
                <a:gd name="T69" fmla="*/ 65 h 70"/>
                <a:gd name="T70" fmla="*/ 25 w 64"/>
                <a:gd name="T71" fmla="*/ 65 h 70"/>
                <a:gd name="T72" fmla="*/ 28 w 64"/>
                <a:gd name="T73" fmla="*/ 68 h 70"/>
                <a:gd name="T74" fmla="*/ 31 w 64"/>
                <a:gd name="T75" fmla="*/ 65 h 70"/>
                <a:gd name="T76" fmla="*/ 37 w 64"/>
                <a:gd name="T77" fmla="*/ 64 h 70"/>
                <a:gd name="T78" fmla="*/ 44 w 64"/>
                <a:gd name="T79" fmla="*/ 52 h 70"/>
                <a:gd name="T80" fmla="*/ 52 w 64"/>
                <a:gd name="T81" fmla="*/ 51 h 70"/>
                <a:gd name="T82" fmla="*/ 59 w 64"/>
                <a:gd name="T83" fmla="*/ 54 h 70"/>
                <a:gd name="T84" fmla="*/ 61 w 64"/>
                <a:gd name="T85" fmla="*/ 42 h 70"/>
                <a:gd name="T86" fmla="*/ 61 w 64"/>
                <a:gd name="T87" fmla="*/ 4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4" h="70">
                  <a:moveTo>
                    <a:pt x="61" y="42"/>
                  </a:moveTo>
                  <a:cubicBezTo>
                    <a:pt x="57" y="40"/>
                    <a:pt x="58" y="39"/>
                    <a:pt x="58" y="35"/>
                  </a:cubicBezTo>
                  <a:cubicBezTo>
                    <a:pt x="55" y="35"/>
                    <a:pt x="52" y="35"/>
                    <a:pt x="50" y="35"/>
                  </a:cubicBezTo>
                  <a:cubicBezTo>
                    <a:pt x="48" y="35"/>
                    <a:pt x="49" y="34"/>
                    <a:pt x="49" y="33"/>
                  </a:cubicBezTo>
                  <a:cubicBezTo>
                    <a:pt x="49" y="32"/>
                    <a:pt x="48" y="30"/>
                    <a:pt x="47" y="30"/>
                  </a:cubicBezTo>
                  <a:cubicBezTo>
                    <a:pt x="47" y="29"/>
                    <a:pt x="48" y="29"/>
                    <a:pt x="48" y="28"/>
                  </a:cubicBezTo>
                  <a:cubicBezTo>
                    <a:pt x="49" y="27"/>
                    <a:pt x="48" y="26"/>
                    <a:pt x="47" y="26"/>
                  </a:cubicBezTo>
                  <a:cubicBezTo>
                    <a:pt x="47" y="25"/>
                    <a:pt x="48" y="24"/>
                    <a:pt x="47" y="23"/>
                  </a:cubicBezTo>
                  <a:cubicBezTo>
                    <a:pt x="45" y="21"/>
                    <a:pt x="43" y="21"/>
                    <a:pt x="41" y="21"/>
                  </a:cubicBezTo>
                  <a:cubicBezTo>
                    <a:pt x="40" y="21"/>
                    <a:pt x="38" y="19"/>
                    <a:pt x="37" y="18"/>
                  </a:cubicBezTo>
                  <a:cubicBezTo>
                    <a:pt x="35" y="18"/>
                    <a:pt x="34" y="16"/>
                    <a:pt x="33" y="16"/>
                  </a:cubicBezTo>
                  <a:cubicBezTo>
                    <a:pt x="31" y="16"/>
                    <a:pt x="30" y="16"/>
                    <a:pt x="29" y="16"/>
                  </a:cubicBezTo>
                  <a:cubicBezTo>
                    <a:pt x="27" y="16"/>
                    <a:pt x="23" y="11"/>
                    <a:pt x="23" y="9"/>
                  </a:cubicBezTo>
                  <a:cubicBezTo>
                    <a:pt x="23" y="8"/>
                    <a:pt x="23" y="7"/>
                    <a:pt x="23" y="6"/>
                  </a:cubicBezTo>
                  <a:cubicBezTo>
                    <a:pt x="23" y="5"/>
                    <a:pt x="23" y="5"/>
                    <a:pt x="23" y="4"/>
                  </a:cubicBezTo>
                  <a:cubicBezTo>
                    <a:pt x="23" y="0"/>
                    <a:pt x="21" y="2"/>
                    <a:pt x="18" y="3"/>
                  </a:cubicBezTo>
                  <a:cubicBezTo>
                    <a:pt x="15" y="3"/>
                    <a:pt x="13" y="6"/>
                    <a:pt x="10" y="6"/>
                  </a:cubicBezTo>
                  <a:cubicBezTo>
                    <a:pt x="8" y="6"/>
                    <a:pt x="8" y="8"/>
                    <a:pt x="7" y="9"/>
                  </a:cubicBezTo>
                  <a:cubicBezTo>
                    <a:pt x="6" y="9"/>
                    <a:pt x="3" y="8"/>
                    <a:pt x="2" y="8"/>
                  </a:cubicBezTo>
                  <a:cubicBezTo>
                    <a:pt x="4" y="9"/>
                    <a:pt x="5" y="14"/>
                    <a:pt x="6" y="16"/>
                  </a:cubicBezTo>
                  <a:cubicBezTo>
                    <a:pt x="4" y="17"/>
                    <a:pt x="5" y="21"/>
                    <a:pt x="5" y="23"/>
                  </a:cubicBezTo>
                  <a:cubicBezTo>
                    <a:pt x="5" y="25"/>
                    <a:pt x="5" y="26"/>
                    <a:pt x="4" y="27"/>
                  </a:cubicBezTo>
                  <a:cubicBezTo>
                    <a:pt x="3" y="28"/>
                    <a:pt x="3" y="30"/>
                    <a:pt x="3" y="31"/>
                  </a:cubicBezTo>
                  <a:cubicBezTo>
                    <a:pt x="2" y="33"/>
                    <a:pt x="5" y="33"/>
                    <a:pt x="5" y="35"/>
                  </a:cubicBezTo>
                  <a:cubicBezTo>
                    <a:pt x="5" y="36"/>
                    <a:pt x="3" y="37"/>
                    <a:pt x="3" y="38"/>
                  </a:cubicBezTo>
                  <a:cubicBezTo>
                    <a:pt x="0" y="41"/>
                    <a:pt x="4" y="42"/>
                    <a:pt x="4" y="46"/>
                  </a:cubicBezTo>
                  <a:cubicBezTo>
                    <a:pt x="4" y="47"/>
                    <a:pt x="4" y="48"/>
                    <a:pt x="4" y="49"/>
                  </a:cubicBezTo>
                  <a:cubicBezTo>
                    <a:pt x="5" y="50"/>
                    <a:pt x="6" y="51"/>
                    <a:pt x="7" y="52"/>
                  </a:cubicBezTo>
                  <a:cubicBezTo>
                    <a:pt x="7" y="53"/>
                    <a:pt x="5" y="53"/>
                    <a:pt x="7" y="54"/>
                  </a:cubicBezTo>
                  <a:cubicBezTo>
                    <a:pt x="7" y="54"/>
                    <a:pt x="6" y="56"/>
                    <a:pt x="6" y="56"/>
                  </a:cubicBezTo>
                  <a:cubicBezTo>
                    <a:pt x="6" y="59"/>
                    <a:pt x="9" y="61"/>
                    <a:pt x="9" y="63"/>
                  </a:cubicBezTo>
                  <a:cubicBezTo>
                    <a:pt x="10" y="66"/>
                    <a:pt x="8" y="69"/>
                    <a:pt x="13" y="69"/>
                  </a:cubicBezTo>
                  <a:cubicBezTo>
                    <a:pt x="14" y="70"/>
                    <a:pt x="14" y="68"/>
                    <a:pt x="14" y="67"/>
                  </a:cubicBezTo>
                  <a:cubicBezTo>
                    <a:pt x="14" y="66"/>
                    <a:pt x="16" y="65"/>
                    <a:pt x="17" y="65"/>
                  </a:cubicBezTo>
                  <a:cubicBezTo>
                    <a:pt x="18" y="64"/>
                    <a:pt x="19" y="63"/>
                    <a:pt x="20" y="65"/>
                  </a:cubicBezTo>
                  <a:cubicBezTo>
                    <a:pt x="22" y="66"/>
                    <a:pt x="24" y="65"/>
                    <a:pt x="25" y="65"/>
                  </a:cubicBezTo>
                  <a:cubicBezTo>
                    <a:pt x="27" y="65"/>
                    <a:pt x="27" y="68"/>
                    <a:pt x="28" y="68"/>
                  </a:cubicBezTo>
                  <a:cubicBezTo>
                    <a:pt x="29" y="68"/>
                    <a:pt x="30" y="66"/>
                    <a:pt x="31" y="65"/>
                  </a:cubicBezTo>
                  <a:cubicBezTo>
                    <a:pt x="32" y="63"/>
                    <a:pt x="36" y="66"/>
                    <a:pt x="37" y="64"/>
                  </a:cubicBezTo>
                  <a:cubicBezTo>
                    <a:pt x="39" y="59"/>
                    <a:pt x="38" y="54"/>
                    <a:pt x="44" y="52"/>
                  </a:cubicBezTo>
                  <a:cubicBezTo>
                    <a:pt x="46" y="51"/>
                    <a:pt x="49" y="51"/>
                    <a:pt x="52" y="51"/>
                  </a:cubicBezTo>
                  <a:cubicBezTo>
                    <a:pt x="55" y="51"/>
                    <a:pt x="57" y="52"/>
                    <a:pt x="59" y="54"/>
                  </a:cubicBezTo>
                  <a:cubicBezTo>
                    <a:pt x="60" y="51"/>
                    <a:pt x="64" y="43"/>
                    <a:pt x="61" y="42"/>
                  </a:cubicBezTo>
                  <a:cubicBezTo>
                    <a:pt x="60" y="41"/>
                    <a:pt x="62" y="42"/>
                    <a:pt x="61" y="4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0" name="Freeform 627">
              <a:extLst>
                <a:ext uri="{FF2B5EF4-FFF2-40B4-BE49-F238E27FC236}">
                  <a16:creationId xmlns:a16="http://schemas.microsoft.com/office/drawing/2014/main" id="{B882DC90-32F3-4238-B45B-B9F45B00056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7863" y="4975254"/>
              <a:ext cx="210246" cy="207061"/>
            </a:xfrm>
            <a:custGeom>
              <a:avLst/>
              <a:gdLst>
                <a:gd name="T0" fmla="*/ 40 w 45"/>
                <a:gd name="T1" fmla="*/ 24 h 44"/>
                <a:gd name="T2" fmla="*/ 36 w 45"/>
                <a:gd name="T3" fmla="*/ 24 h 44"/>
                <a:gd name="T4" fmla="*/ 36 w 45"/>
                <a:gd name="T5" fmla="*/ 20 h 44"/>
                <a:gd name="T6" fmla="*/ 34 w 45"/>
                <a:gd name="T7" fmla="*/ 17 h 44"/>
                <a:gd name="T8" fmla="*/ 29 w 45"/>
                <a:gd name="T9" fmla="*/ 16 h 44"/>
                <a:gd name="T10" fmla="*/ 25 w 45"/>
                <a:gd name="T11" fmla="*/ 15 h 44"/>
                <a:gd name="T12" fmla="*/ 25 w 45"/>
                <a:gd name="T13" fmla="*/ 12 h 44"/>
                <a:gd name="T14" fmla="*/ 24 w 45"/>
                <a:gd name="T15" fmla="*/ 7 h 44"/>
                <a:gd name="T16" fmla="*/ 21 w 45"/>
                <a:gd name="T17" fmla="*/ 3 h 44"/>
                <a:gd name="T18" fmla="*/ 14 w 45"/>
                <a:gd name="T19" fmla="*/ 1 h 44"/>
                <a:gd name="T20" fmla="*/ 5 w 45"/>
                <a:gd name="T21" fmla="*/ 3 h 44"/>
                <a:gd name="T22" fmla="*/ 2 w 45"/>
                <a:gd name="T23" fmla="*/ 11 h 44"/>
                <a:gd name="T24" fmla="*/ 1 w 45"/>
                <a:gd name="T25" fmla="*/ 14 h 44"/>
                <a:gd name="T26" fmla="*/ 2 w 45"/>
                <a:gd name="T27" fmla="*/ 17 h 44"/>
                <a:gd name="T28" fmla="*/ 9 w 45"/>
                <a:gd name="T29" fmla="*/ 24 h 44"/>
                <a:gd name="T30" fmla="*/ 13 w 45"/>
                <a:gd name="T31" fmla="*/ 25 h 44"/>
                <a:gd name="T32" fmla="*/ 17 w 45"/>
                <a:gd name="T33" fmla="*/ 27 h 44"/>
                <a:gd name="T34" fmla="*/ 25 w 45"/>
                <a:gd name="T35" fmla="*/ 35 h 44"/>
                <a:gd name="T36" fmla="*/ 22 w 45"/>
                <a:gd name="T37" fmla="*/ 39 h 44"/>
                <a:gd name="T38" fmla="*/ 20 w 45"/>
                <a:gd name="T39" fmla="*/ 42 h 44"/>
                <a:gd name="T40" fmla="*/ 28 w 45"/>
                <a:gd name="T41" fmla="*/ 44 h 44"/>
                <a:gd name="T42" fmla="*/ 32 w 45"/>
                <a:gd name="T43" fmla="*/ 43 h 44"/>
                <a:gd name="T44" fmla="*/ 37 w 45"/>
                <a:gd name="T45" fmla="*/ 42 h 44"/>
                <a:gd name="T46" fmla="*/ 40 w 45"/>
                <a:gd name="T47" fmla="*/ 39 h 44"/>
                <a:gd name="T48" fmla="*/ 41 w 45"/>
                <a:gd name="T49" fmla="*/ 34 h 44"/>
                <a:gd name="T50" fmla="*/ 40 w 45"/>
                <a:gd name="T51" fmla="*/ 24 h 44"/>
                <a:gd name="T52" fmla="*/ 40 w 45"/>
                <a:gd name="T53" fmla="*/ 2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5" h="44">
                  <a:moveTo>
                    <a:pt x="40" y="24"/>
                  </a:moveTo>
                  <a:cubicBezTo>
                    <a:pt x="39" y="25"/>
                    <a:pt x="37" y="26"/>
                    <a:pt x="36" y="24"/>
                  </a:cubicBezTo>
                  <a:cubicBezTo>
                    <a:pt x="35" y="23"/>
                    <a:pt x="37" y="22"/>
                    <a:pt x="36" y="20"/>
                  </a:cubicBezTo>
                  <a:cubicBezTo>
                    <a:pt x="35" y="19"/>
                    <a:pt x="35" y="18"/>
                    <a:pt x="34" y="17"/>
                  </a:cubicBezTo>
                  <a:cubicBezTo>
                    <a:pt x="31" y="15"/>
                    <a:pt x="31" y="17"/>
                    <a:pt x="29" y="16"/>
                  </a:cubicBezTo>
                  <a:cubicBezTo>
                    <a:pt x="28" y="16"/>
                    <a:pt x="27" y="16"/>
                    <a:pt x="25" y="15"/>
                  </a:cubicBezTo>
                  <a:cubicBezTo>
                    <a:pt x="23" y="15"/>
                    <a:pt x="24" y="13"/>
                    <a:pt x="25" y="12"/>
                  </a:cubicBezTo>
                  <a:cubicBezTo>
                    <a:pt x="25" y="10"/>
                    <a:pt x="24" y="8"/>
                    <a:pt x="24" y="7"/>
                  </a:cubicBezTo>
                  <a:cubicBezTo>
                    <a:pt x="23" y="4"/>
                    <a:pt x="24" y="4"/>
                    <a:pt x="21" y="3"/>
                  </a:cubicBezTo>
                  <a:cubicBezTo>
                    <a:pt x="19" y="1"/>
                    <a:pt x="18" y="0"/>
                    <a:pt x="14" y="1"/>
                  </a:cubicBezTo>
                  <a:cubicBezTo>
                    <a:pt x="11" y="1"/>
                    <a:pt x="7" y="2"/>
                    <a:pt x="5" y="3"/>
                  </a:cubicBezTo>
                  <a:cubicBezTo>
                    <a:pt x="2" y="6"/>
                    <a:pt x="3" y="8"/>
                    <a:pt x="2" y="11"/>
                  </a:cubicBezTo>
                  <a:cubicBezTo>
                    <a:pt x="2" y="12"/>
                    <a:pt x="1" y="13"/>
                    <a:pt x="1" y="14"/>
                  </a:cubicBezTo>
                  <a:cubicBezTo>
                    <a:pt x="0" y="15"/>
                    <a:pt x="1" y="15"/>
                    <a:pt x="2" y="17"/>
                  </a:cubicBezTo>
                  <a:cubicBezTo>
                    <a:pt x="4" y="20"/>
                    <a:pt x="6" y="21"/>
                    <a:pt x="9" y="24"/>
                  </a:cubicBezTo>
                  <a:cubicBezTo>
                    <a:pt x="10" y="25"/>
                    <a:pt x="12" y="25"/>
                    <a:pt x="13" y="25"/>
                  </a:cubicBezTo>
                  <a:cubicBezTo>
                    <a:pt x="15" y="25"/>
                    <a:pt x="16" y="26"/>
                    <a:pt x="17" y="27"/>
                  </a:cubicBezTo>
                  <a:cubicBezTo>
                    <a:pt x="19" y="28"/>
                    <a:pt x="27" y="31"/>
                    <a:pt x="25" y="35"/>
                  </a:cubicBezTo>
                  <a:cubicBezTo>
                    <a:pt x="24" y="36"/>
                    <a:pt x="22" y="37"/>
                    <a:pt x="22" y="39"/>
                  </a:cubicBezTo>
                  <a:cubicBezTo>
                    <a:pt x="22" y="41"/>
                    <a:pt x="22" y="41"/>
                    <a:pt x="20" y="42"/>
                  </a:cubicBezTo>
                  <a:cubicBezTo>
                    <a:pt x="19" y="44"/>
                    <a:pt x="27" y="43"/>
                    <a:pt x="28" y="44"/>
                  </a:cubicBezTo>
                  <a:cubicBezTo>
                    <a:pt x="30" y="44"/>
                    <a:pt x="30" y="44"/>
                    <a:pt x="32" y="43"/>
                  </a:cubicBezTo>
                  <a:cubicBezTo>
                    <a:pt x="33" y="41"/>
                    <a:pt x="36" y="43"/>
                    <a:pt x="37" y="42"/>
                  </a:cubicBezTo>
                  <a:cubicBezTo>
                    <a:pt x="38" y="41"/>
                    <a:pt x="39" y="40"/>
                    <a:pt x="40" y="39"/>
                  </a:cubicBezTo>
                  <a:cubicBezTo>
                    <a:pt x="41" y="37"/>
                    <a:pt x="40" y="35"/>
                    <a:pt x="41" y="34"/>
                  </a:cubicBezTo>
                  <a:cubicBezTo>
                    <a:pt x="41" y="32"/>
                    <a:pt x="45" y="24"/>
                    <a:pt x="40" y="24"/>
                  </a:cubicBezTo>
                  <a:cubicBezTo>
                    <a:pt x="40" y="25"/>
                    <a:pt x="41" y="24"/>
                    <a:pt x="40" y="2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1" name="Freeform 628">
              <a:extLst>
                <a:ext uri="{FF2B5EF4-FFF2-40B4-BE49-F238E27FC236}">
                  <a16:creationId xmlns:a16="http://schemas.microsoft.com/office/drawing/2014/main" id="{89D3F912-5A08-4E29-B2AF-77F202BCFC8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21870" y="4400263"/>
              <a:ext cx="928586" cy="941329"/>
            </a:xfrm>
            <a:custGeom>
              <a:avLst/>
              <a:gdLst>
                <a:gd name="T0" fmla="*/ 188 w 199"/>
                <a:gd name="T1" fmla="*/ 51 h 201"/>
                <a:gd name="T2" fmla="*/ 165 w 199"/>
                <a:gd name="T3" fmla="*/ 41 h 201"/>
                <a:gd name="T4" fmla="*/ 135 w 199"/>
                <a:gd name="T5" fmla="*/ 30 h 201"/>
                <a:gd name="T6" fmla="*/ 122 w 199"/>
                <a:gd name="T7" fmla="*/ 36 h 201"/>
                <a:gd name="T8" fmla="*/ 116 w 199"/>
                <a:gd name="T9" fmla="*/ 29 h 201"/>
                <a:gd name="T10" fmla="*/ 111 w 199"/>
                <a:gd name="T11" fmla="*/ 33 h 201"/>
                <a:gd name="T12" fmla="*/ 120 w 199"/>
                <a:gd name="T13" fmla="*/ 23 h 201"/>
                <a:gd name="T14" fmla="*/ 116 w 199"/>
                <a:gd name="T15" fmla="*/ 8 h 201"/>
                <a:gd name="T16" fmla="*/ 105 w 199"/>
                <a:gd name="T17" fmla="*/ 15 h 201"/>
                <a:gd name="T18" fmla="*/ 93 w 199"/>
                <a:gd name="T19" fmla="*/ 14 h 201"/>
                <a:gd name="T20" fmla="*/ 77 w 199"/>
                <a:gd name="T21" fmla="*/ 19 h 201"/>
                <a:gd name="T22" fmla="*/ 69 w 199"/>
                <a:gd name="T23" fmla="*/ 1 h 201"/>
                <a:gd name="T24" fmla="*/ 56 w 199"/>
                <a:gd name="T25" fmla="*/ 7 h 201"/>
                <a:gd name="T26" fmla="*/ 50 w 199"/>
                <a:gd name="T27" fmla="*/ 11 h 201"/>
                <a:gd name="T28" fmla="*/ 51 w 199"/>
                <a:gd name="T29" fmla="*/ 16 h 201"/>
                <a:gd name="T30" fmla="*/ 41 w 199"/>
                <a:gd name="T31" fmla="*/ 22 h 201"/>
                <a:gd name="T32" fmla="*/ 27 w 199"/>
                <a:gd name="T33" fmla="*/ 18 h 201"/>
                <a:gd name="T34" fmla="*/ 25 w 199"/>
                <a:gd name="T35" fmla="*/ 21 h 201"/>
                <a:gd name="T36" fmla="*/ 22 w 199"/>
                <a:gd name="T37" fmla="*/ 39 h 201"/>
                <a:gd name="T38" fmla="*/ 10 w 199"/>
                <a:gd name="T39" fmla="*/ 49 h 201"/>
                <a:gd name="T40" fmla="*/ 2 w 199"/>
                <a:gd name="T41" fmla="*/ 66 h 201"/>
                <a:gd name="T42" fmla="*/ 9 w 199"/>
                <a:gd name="T43" fmla="*/ 75 h 201"/>
                <a:gd name="T44" fmla="*/ 24 w 199"/>
                <a:gd name="T45" fmla="*/ 81 h 201"/>
                <a:gd name="T46" fmla="*/ 39 w 199"/>
                <a:gd name="T47" fmla="*/ 76 h 201"/>
                <a:gd name="T48" fmla="*/ 49 w 199"/>
                <a:gd name="T49" fmla="*/ 88 h 201"/>
                <a:gd name="T50" fmla="*/ 61 w 199"/>
                <a:gd name="T51" fmla="*/ 94 h 201"/>
                <a:gd name="T52" fmla="*/ 68 w 199"/>
                <a:gd name="T53" fmla="*/ 102 h 201"/>
                <a:gd name="T54" fmla="*/ 80 w 199"/>
                <a:gd name="T55" fmla="*/ 114 h 201"/>
                <a:gd name="T56" fmla="*/ 82 w 199"/>
                <a:gd name="T57" fmla="*/ 135 h 201"/>
                <a:gd name="T58" fmla="*/ 93 w 199"/>
                <a:gd name="T59" fmla="*/ 145 h 201"/>
                <a:gd name="T60" fmla="*/ 98 w 199"/>
                <a:gd name="T61" fmla="*/ 157 h 201"/>
                <a:gd name="T62" fmla="*/ 90 w 199"/>
                <a:gd name="T63" fmla="*/ 173 h 201"/>
                <a:gd name="T64" fmla="*/ 86 w 199"/>
                <a:gd name="T65" fmla="*/ 181 h 201"/>
                <a:gd name="T66" fmla="*/ 94 w 199"/>
                <a:gd name="T67" fmla="*/ 187 h 201"/>
                <a:gd name="T68" fmla="*/ 107 w 199"/>
                <a:gd name="T69" fmla="*/ 197 h 201"/>
                <a:gd name="T70" fmla="*/ 119 w 199"/>
                <a:gd name="T71" fmla="*/ 180 h 201"/>
                <a:gd name="T72" fmla="*/ 128 w 199"/>
                <a:gd name="T73" fmla="*/ 157 h 201"/>
                <a:gd name="T74" fmla="*/ 137 w 199"/>
                <a:gd name="T75" fmla="*/ 149 h 201"/>
                <a:gd name="T76" fmla="*/ 144 w 199"/>
                <a:gd name="T77" fmla="*/ 147 h 201"/>
                <a:gd name="T78" fmla="*/ 155 w 199"/>
                <a:gd name="T79" fmla="*/ 142 h 201"/>
                <a:gd name="T80" fmla="*/ 163 w 199"/>
                <a:gd name="T81" fmla="*/ 139 h 201"/>
                <a:gd name="T82" fmla="*/ 169 w 199"/>
                <a:gd name="T83" fmla="*/ 130 h 201"/>
                <a:gd name="T84" fmla="*/ 175 w 199"/>
                <a:gd name="T85" fmla="*/ 116 h 201"/>
                <a:gd name="T86" fmla="*/ 176 w 199"/>
                <a:gd name="T87" fmla="*/ 98 h 201"/>
                <a:gd name="T88" fmla="*/ 178 w 199"/>
                <a:gd name="T89" fmla="*/ 91 h 201"/>
                <a:gd name="T90" fmla="*/ 182 w 199"/>
                <a:gd name="T91" fmla="*/ 86 h 201"/>
                <a:gd name="T92" fmla="*/ 196 w 199"/>
                <a:gd name="T93" fmla="*/ 57 h 201"/>
                <a:gd name="T94" fmla="*/ 110 w 199"/>
                <a:gd name="T95" fmla="*/ 190 h 201"/>
                <a:gd name="T96" fmla="*/ 115 w 199"/>
                <a:gd name="T97" fmla="*/ 18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99" h="201">
                  <a:moveTo>
                    <a:pt x="196" y="57"/>
                  </a:moveTo>
                  <a:cubicBezTo>
                    <a:pt x="195" y="55"/>
                    <a:pt x="195" y="53"/>
                    <a:pt x="194" y="52"/>
                  </a:cubicBezTo>
                  <a:cubicBezTo>
                    <a:pt x="192" y="51"/>
                    <a:pt x="189" y="52"/>
                    <a:pt x="188" y="51"/>
                  </a:cubicBezTo>
                  <a:cubicBezTo>
                    <a:pt x="183" y="50"/>
                    <a:pt x="180" y="46"/>
                    <a:pt x="177" y="44"/>
                  </a:cubicBezTo>
                  <a:cubicBezTo>
                    <a:pt x="175" y="43"/>
                    <a:pt x="173" y="42"/>
                    <a:pt x="172" y="41"/>
                  </a:cubicBezTo>
                  <a:cubicBezTo>
                    <a:pt x="169" y="40"/>
                    <a:pt x="168" y="41"/>
                    <a:pt x="165" y="41"/>
                  </a:cubicBezTo>
                  <a:cubicBezTo>
                    <a:pt x="161" y="42"/>
                    <a:pt x="157" y="37"/>
                    <a:pt x="153" y="39"/>
                  </a:cubicBezTo>
                  <a:cubicBezTo>
                    <a:pt x="150" y="40"/>
                    <a:pt x="147" y="35"/>
                    <a:pt x="145" y="34"/>
                  </a:cubicBezTo>
                  <a:cubicBezTo>
                    <a:pt x="142" y="32"/>
                    <a:pt x="138" y="30"/>
                    <a:pt x="135" y="30"/>
                  </a:cubicBezTo>
                  <a:cubicBezTo>
                    <a:pt x="133" y="29"/>
                    <a:pt x="131" y="29"/>
                    <a:pt x="130" y="30"/>
                  </a:cubicBezTo>
                  <a:cubicBezTo>
                    <a:pt x="129" y="33"/>
                    <a:pt x="126" y="34"/>
                    <a:pt x="125" y="36"/>
                  </a:cubicBezTo>
                  <a:cubicBezTo>
                    <a:pt x="123" y="39"/>
                    <a:pt x="124" y="38"/>
                    <a:pt x="122" y="36"/>
                  </a:cubicBezTo>
                  <a:cubicBezTo>
                    <a:pt x="122" y="36"/>
                    <a:pt x="121" y="35"/>
                    <a:pt x="121" y="35"/>
                  </a:cubicBezTo>
                  <a:cubicBezTo>
                    <a:pt x="119" y="34"/>
                    <a:pt x="120" y="36"/>
                    <a:pt x="119" y="37"/>
                  </a:cubicBezTo>
                  <a:cubicBezTo>
                    <a:pt x="118" y="38"/>
                    <a:pt x="115" y="29"/>
                    <a:pt x="116" y="29"/>
                  </a:cubicBezTo>
                  <a:cubicBezTo>
                    <a:pt x="116" y="29"/>
                    <a:pt x="113" y="33"/>
                    <a:pt x="112" y="33"/>
                  </a:cubicBezTo>
                  <a:cubicBezTo>
                    <a:pt x="112" y="33"/>
                    <a:pt x="116" y="30"/>
                    <a:pt x="115" y="29"/>
                  </a:cubicBezTo>
                  <a:cubicBezTo>
                    <a:pt x="113" y="28"/>
                    <a:pt x="113" y="33"/>
                    <a:pt x="111" y="33"/>
                  </a:cubicBezTo>
                  <a:cubicBezTo>
                    <a:pt x="111" y="33"/>
                    <a:pt x="115" y="27"/>
                    <a:pt x="115" y="26"/>
                  </a:cubicBezTo>
                  <a:cubicBezTo>
                    <a:pt x="115" y="25"/>
                    <a:pt x="117" y="25"/>
                    <a:pt x="117" y="24"/>
                  </a:cubicBezTo>
                  <a:cubicBezTo>
                    <a:pt x="118" y="23"/>
                    <a:pt x="119" y="25"/>
                    <a:pt x="120" y="23"/>
                  </a:cubicBezTo>
                  <a:cubicBezTo>
                    <a:pt x="121" y="22"/>
                    <a:pt x="120" y="22"/>
                    <a:pt x="120" y="20"/>
                  </a:cubicBezTo>
                  <a:cubicBezTo>
                    <a:pt x="121" y="19"/>
                    <a:pt x="121" y="17"/>
                    <a:pt x="119" y="16"/>
                  </a:cubicBezTo>
                  <a:cubicBezTo>
                    <a:pt x="116" y="15"/>
                    <a:pt x="116" y="11"/>
                    <a:pt x="116" y="8"/>
                  </a:cubicBezTo>
                  <a:cubicBezTo>
                    <a:pt x="116" y="7"/>
                    <a:pt x="115" y="6"/>
                    <a:pt x="114" y="5"/>
                  </a:cubicBezTo>
                  <a:cubicBezTo>
                    <a:pt x="113" y="4"/>
                    <a:pt x="112" y="7"/>
                    <a:pt x="111" y="8"/>
                  </a:cubicBezTo>
                  <a:cubicBezTo>
                    <a:pt x="110" y="11"/>
                    <a:pt x="108" y="15"/>
                    <a:pt x="105" y="15"/>
                  </a:cubicBezTo>
                  <a:cubicBezTo>
                    <a:pt x="104" y="15"/>
                    <a:pt x="103" y="14"/>
                    <a:pt x="101" y="14"/>
                  </a:cubicBezTo>
                  <a:cubicBezTo>
                    <a:pt x="100" y="14"/>
                    <a:pt x="99" y="15"/>
                    <a:pt x="98" y="14"/>
                  </a:cubicBezTo>
                  <a:cubicBezTo>
                    <a:pt x="96" y="13"/>
                    <a:pt x="95" y="14"/>
                    <a:pt x="93" y="14"/>
                  </a:cubicBezTo>
                  <a:cubicBezTo>
                    <a:pt x="91" y="14"/>
                    <a:pt x="92" y="14"/>
                    <a:pt x="91" y="16"/>
                  </a:cubicBezTo>
                  <a:cubicBezTo>
                    <a:pt x="90" y="17"/>
                    <a:pt x="85" y="16"/>
                    <a:pt x="84" y="17"/>
                  </a:cubicBezTo>
                  <a:cubicBezTo>
                    <a:pt x="82" y="17"/>
                    <a:pt x="79" y="19"/>
                    <a:pt x="77" y="19"/>
                  </a:cubicBezTo>
                  <a:cubicBezTo>
                    <a:pt x="74" y="19"/>
                    <a:pt x="72" y="15"/>
                    <a:pt x="72" y="13"/>
                  </a:cubicBezTo>
                  <a:cubicBezTo>
                    <a:pt x="70" y="10"/>
                    <a:pt x="74" y="8"/>
                    <a:pt x="73" y="5"/>
                  </a:cubicBezTo>
                  <a:cubicBezTo>
                    <a:pt x="72" y="3"/>
                    <a:pt x="71" y="0"/>
                    <a:pt x="69" y="1"/>
                  </a:cubicBezTo>
                  <a:cubicBezTo>
                    <a:pt x="69" y="2"/>
                    <a:pt x="62" y="5"/>
                    <a:pt x="61" y="5"/>
                  </a:cubicBezTo>
                  <a:cubicBezTo>
                    <a:pt x="60" y="5"/>
                    <a:pt x="58" y="5"/>
                    <a:pt x="58" y="6"/>
                  </a:cubicBezTo>
                  <a:cubicBezTo>
                    <a:pt x="57" y="6"/>
                    <a:pt x="57" y="9"/>
                    <a:pt x="56" y="7"/>
                  </a:cubicBezTo>
                  <a:cubicBezTo>
                    <a:pt x="55" y="6"/>
                    <a:pt x="47" y="5"/>
                    <a:pt x="47" y="6"/>
                  </a:cubicBezTo>
                  <a:cubicBezTo>
                    <a:pt x="47" y="6"/>
                    <a:pt x="49" y="7"/>
                    <a:pt x="49" y="7"/>
                  </a:cubicBezTo>
                  <a:cubicBezTo>
                    <a:pt x="50" y="8"/>
                    <a:pt x="50" y="9"/>
                    <a:pt x="50" y="11"/>
                  </a:cubicBezTo>
                  <a:cubicBezTo>
                    <a:pt x="51" y="11"/>
                    <a:pt x="51" y="13"/>
                    <a:pt x="52" y="14"/>
                  </a:cubicBezTo>
                  <a:cubicBezTo>
                    <a:pt x="52" y="14"/>
                    <a:pt x="54" y="14"/>
                    <a:pt x="54" y="14"/>
                  </a:cubicBezTo>
                  <a:cubicBezTo>
                    <a:pt x="54" y="15"/>
                    <a:pt x="52" y="16"/>
                    <a:pt x="51" y="16"/>
                  </a:cubicBezTo>
                  <a:cubicBezTo>
                    <a:pt x="50" y="17"/>
                    <a:pt x="50" y="18"/>
                    <a:pt x="49" y="19"/>
                  </a:cubicBezTo>
                  <a:cubicBezTo>
                    <a:pt x="49" y="19"/>
                    <a:pt x="44" y="23"/>
                    <a:pt x="43" y="22"/>
                  </a:cubicBezTo>
                  <a:cubicBezTo>
                    <a:pt x="43" y="21"/>
                    <a:pt x="42" y="21"/>
                    <a:pt x="41" y="22"/>
                  </a:cubicBezTo>
                  <a:cubicBezTo>
                    <a:pt x="40" y="23"/>
                    <a:pt x="38" y="21"/>
                    <a:pt x="38" y="21"/>
                  </a:cubicBezTo>
                  <a:cubicBezTo>
                    <a:pt x="36" y="20"/>
                    <a:pt x="35" y="16"/>
                    <a:pt x="34" y="16"/>
                  </a:cubicBezTo>
                  <a:cubicBezTo>
                    <a:pt x="32" y="15"/>
                    <a:pt x="29" y="18"/>
                    <a:pt x="27" y="18"/>
                  </a:cubicBezTo>
                  <a:cubicBezTo>
                    <a:pt x="25" y="18"/>
                    <a:pt x="23" y="18"/>
                    <a:pt x="21" y="18"/>
                  </a:cubicBezTo>
                  <a:cubicBezTo>
                    <a:pt x="21" y="18"/>
                    <a:pt x="21" y="20"/>
                    <a:pt x="22" y="20"/>
                  </a:cubicBezTo>
                  <a:cubicBezTo>
                    <a:pt x="22" y="21"/>
                    <a:pt x="24" y="21"/>
                    <a:pt x="25" y="21"/>
                  </a:cubicBezTo>
                  <a:cubicBezTo>
                    <a:pt x="25" y="22"/>
                    <a:pt x="21" y="23"/>
                    <a:pt x="20" y="23"/>
                  </a:cubicBezTo>
                  <a:cubicBezTo>
                    <a:pt x="19" y="24"/>
                    <a:pt x="21" y="27"/>
                    <a:pt x="22" y="28"/>
                  </a:cubicBezTo>
                  <a:cubicBezTo>
                    <a:pt x="24" y="32"/>
                    <a:pt x="24" y="35"/>
                    <a:pt x="22" y="39"/>
                  </a:cubicBezTo>
                  <a:cubicBezTo>
                    <a:pt x="22" y="41"/>
                    <a:pt x="22" y="47"/>
                    <a:pt x="20" y="47"/>
                  </a:cubicBezTo>
                  <a:cubicBezTo>
                    <a:pt x="19" y="48"/>
                    <a:pt x="17" y="47"/>
                    <a:pt x="15" y="48"/>
                  </a:cubicBezTo>
                  <a:cubicBezTo>
                    <a:pt x="14" y="49"/>
                    <a:pt x="11" y="49"/>
                    <a:pt x="10" y="49"/>
                  </a:cubicBezTo>
                  <a:cubicBezTo>
                    <a:pt x="5" y="51"/>
                    <a:pt x="5" y="53"/>
                    <a:pt x="5" y="57"/>
                  </a:cubicBezTo>
                  <a:cubicBezTo>
                    <a:pt x="5" y="59"/>
                    <a:pt x="2" y="59"/>
                    <a:pt x="2" y="60"/>
                  </a:cubicBezTo>
                  <a:cubicBezTo>
                    <a:pt x="2" y="63"/>
                    <a:pt x="0" y="64"/>
                    <a:pt x="2" y="66"/>
                  </a:cubicBezTo>
                  <a:cubicBezTo>
                    <a:pt x="4" y="68"/>
                    <a:pt x="4" y="70"/>
                    <a:pt x="5" y="72"/>
                  </a:cubicBezTo>
                  <a:cubicBezTo>
                    <a:pt x="5" y="73"/>
                    <a:pt x="6" y="73"/>
                    <a:pt x="7" y="73"/>
                  </a:cubicBezTo>
                  <a:cubicBezTo>
                    <a:pt x="8" y="73"/>
                    <a:pt x="8" y="74"/>
                    <a:pt x="9" y="75"/>
                  </a:cubicBezTo>
                  <a:cubicBezTo>
                    <a:pt x="11" y="78"/>
                    <a:pt x="16" y="75"/>
                    <a:pt x="18" y="73"/>
                  </a:cubicBezTo>
                  <a:cubicBezTo>
                    <a:pt x="18" y="76"/>
                    <a:pt x="16" y="81"/>
                    <a:pt x="19" y="82"/>
                  </a:cubicBezTo>
                  <a:cubicBezTo>
                    <a:pt x="20" y="82"/>
                    <a:pt x="23" y="81"/>
                    <a:pt x="24" y="81"/>
                  </a:cubicBezTo>
                  <a:cubicBezTo>
                    <a:pt x="27" y="82"/>
                    <a:pt x="28" y="82"/>
                    <a:pt x="30" y="80"/>
                  </a:cubicBezTo>
                  <a:cubicBezTo>
                    <a:pt x="30" y="79"/>
                    <a:pt x="32" y="79"/>
                    <a:pt x="33" y="79"/>
                  </a:cubicBezTo>
                  <a:cubicBezTo>
                    <a:pt x="35" y="77"/>
                    <a:pt x="37" y="76"/>
                    <a:pt x="39" y="76"/>
                  </a:cubicBezTo>
                  <a:cubicBezTo>
                    <a:pt x="41" y="75"/>
                    <a:pt x="46" y="73"/>
                    <a:pt x="44" y="77"/>
                  </a:cubicBezTo>
                  <a:cubicBezTo>
                    <a:pt x="44" y="79"/>
                    <a:pt x="43" y="81"/>
                    <a:pt x="44" y="83"/>
                  </a:cubicBezTo>
                  <a:cubicBezTo>
                    <a:pt x="45" y="85"/>
                    <a:pt x="47" y="87"/>
                    <a:pt x="49" y="88"/>
                  </a:cubicBezTo>
                  <a:cubicBezTo>
                    <a:pt x="51" y="90"/>
                    <a:pt x="54" y="89"/>
                    <a:pt x="56" y="90"/>
                  </a:cubicBezTo>
                  <a:cubicBezTo>
                    <a:pt x="57" y="91"/>
                    <a:pt x="58" y="92"/>
                    <a:pt x="59" y="92"/>
                  </a:cubicBezTo>
                  <a:cubicBezTo>
                    <a:pt x="60" y="92"/>
                    <a:pt x="61" y="93"/>
                    <a:pt x="61" y="94"/>
                  </a:cubicBezTo>
                  <a:cubicBezTo>
                    <a:pt x="63" y="94"/>
                    <a:pt x="68" y="93"/>
                    <a:pt x="68" y="96"/>
                  </a:cubicBezTo>
                  <a:cubicBezTo>
                    <a:pt x="69" y="98"/>
                    <a:pt x="68" y="98"/>
                    <a:pt x="69" y="100"/>
                  </a:cubicBezTo>
                  <a:cubicBezTo>
                    <a:pt x="70" y="101"/>
                    <a:pt x="69" y="101"/>
                    <a:pt x="68" y="102"/>
                  </a:cubicBezTo>
                  <a:cubicBezTo>
                    <a:pt x="68" y="102"/>
                    <a:pt x="70" y="107"/>
                    <a:pt x="70" y="108"/>
                  </a:cubicBezTo>
                  <a:cubicBezTo>
                    <a:pt x="70" y="109"/>
                    <a:pt x="78" y="108"/>
                    <a:pt x="79" y="108"/>
                  </a:cubicBezTo>
                  <a:cubicBezTo>
                    <a:pt x="79" y="110"/>
                    <a:pt x="78" y="113"/>
                    <a:pt x="80" y="114"/>
                  </a:cubicBezTo>
                  <a:cubicBezTo>
                    <a:pt x="83" y="116"/>
                    <a:pt x="83" y="118"/>
                    <a:pt x="82" y="122"/>
                  </a:cubicBezTo>
                  <a:cubicBezTo>
                    <a:pt x="81" y="124"/>
                    <a:pt x="80" y="127"/>
                    <a:pt x="81" y="130"/>
                  </a:cubicBezTo>
                  <a:cubicBezTo>
                    <a:pt x="81" y="131"/>
                    <a:pt x="82" y="133"/>
                    <a:pt x="82" y="135"/>
                  </a:cubicBezTo>
                  <a:cubicBezTo>
                    <a:pt x="82" y="136"/>
                    <a:pt x="80" y="138"/>
                    <a:pt x="82" y="138"/>
                  </a:cubicBezTo>
                  <a:cubicBezTo>
                    <a:pt x="83" y="139"/>
                    <a:pt x="86" y="140"/>
                    <a:pt x="88" y="139"/>
                  </a:cubicBezTo>
                  <a:cubicBezTo>
                    <a:pt x="90" y="137"/>
                    <a:pt x="94" y="144"/>
                    <a:pt x="93" y="145"/>
                  </a:cubicBezTo>
                  <a:cubicBezTo>
                    <a:pt x="93" y="146"/>
                    <a:pt x="93" y="147"/>
                    <a:pt x="94" y="148"/>
                  </a:cubicBezTo>
                  <a:cubicBezTo>
                    <a:pt x="95" y="149"/>
                    <a:pt x="97" y="147"/>
                    <a:pt x="98" y="148"/>
                  </a:cubicBezTo>
                  <a:cubicBezTo>
                    <a:pt x="102" y="150"/>
                    <a:pt x="98" y="154"/>
                    <a:pt x="98" y="157"/>
                  </a:cubicBezTo>
                  <a:cubicBezTo>
                    <a:pt x="100" y="154"/>
                    <a:pt x="102" y="160"/>
                    <a:pt x="102" y="160"/>
                  </a:cubicBezTo>
                  <a:cubicBezTo>
                    <a:pt x="103" y="164"/>
                    <a:pt x="101" y="165"/>
                    <a:pt x="98" y="166"/>
                  </a:cubicBezTo>
                  <a:cubicBezTo>
                    <a:pt x="94" y="168"/>
                    <a:pt x="92" y="170"/>
                    <a:pt x="90" y="173"/>
                  </a:cubicBezTo>
                  <a:cubicBezTo>
                    <a:pt x="89" y="175"/>
                    <a:pt x="88" y="176"/>
                    <a:pt x="86" y="177"/>
                  </a:cubicBezTo>
                  <a:cubicBezTo>
                    <a:pt x="85" y="179"/>
                    <a:pt x="83" y="180"/>
                    <a:pt x="81" y="182"/>
                  </a:cubicBezTo>
                  <a:cubicBezTo>
                    <a:pt x="83" y="182"/>
                    <a:pt x="85" y="181"/>
                    <a:pt x="86" y="181"/>
                  </a:cubicBezTo>
                  <a:cubicBezTo>
                    <a:pt x="87" y="181"/>
                    <a:pt x="88" y="183"/>
                    <a:pt x="89" y="183"/>
                  </a:cubicBezTo>
                  <a:cubicBezTo>
                    <a:pt x="89" y="184"/>
                    <a:pt x="90" y="185"/>
                    <a:pt x="91" y="186"/>
                  </a:cubicBezTo>
                  <a:cubicBezTo>
                    <a:pt x="92" y="187"/>
                    <a:pt x="93" y="186"/>
                    <a:pt x="94" y="187"/>
                  </a:cubicBezTo>
                  <a:cubicBezTo>
                    <a:pt x="96" y="189"/>
                    <a:pt x="100" y="190"/>
                    <a:pt x="101" y="193"/>
                  </a:cubicBezTo>
                  <a:cubicBezTo>
                    <a:pt x="102" y="195"/>
                    <a:pt x="103" y="199"/>
                    <a:pt x="104" y="201"/>
                  </a:cubicBezTo>
                  <a:cubicBezTo>
                    <a:pt x="105" y="200"/>
                    <a:pt x="106" y="199"/>
                    <a:pt x="107" y="197"/>
                  </a:cubicBezTo>
                  <a:cubicBezTo>
                    <a:pt x="107" y="196"/>
                    <a:pt x="108" y="194"/>
                    <a:pt x="109" y="193"/>
                  </a:cubicBezTo>
                  <a:cubicBezTo>
                    <a:pt x="110" y="190"/>
                    <a:pt x="113" y="189"/>
                    <a:pt x="116" y="187"/>
                  </a:cubicBezTo>
                  <a:cubicBezTo>
                    <a:pt x="118" y="185"/>
                    <a:pt x="118" y="183"/>
                    <a:pt x="119" y="180"/>
                  </a:cubicBezTo>
                  <a:cubicBezTo>
                    <a:pt x="121" y="176"/>
                    <a:pt x="124" y="175"/>
                    <a:pt x="126" y="172"/>
                  </a:cubicBezTo>
                  <a:cubicBezTo>
                    <a:pt x="129" y="169"/>
                    <a:pt x="126" y="165"/>
                    <a:pt x="127" y="161"/>
                  </a:cubicBezTo>
                  <a:cubicBezTo>
                    <a:pt x="128" y="160"/>
                    <a:pt x="128" y="159"/>
                    <a:pt x="128" y="157"/>
                  </a:cubicBezTo>
                  <a:cubicBezTo>
                    <a:pt x="128" y="156"/>
                    <a:pt x="128" y="156"/>
                    <a:pt x="129" y="156"/>
                  </a:cubicBezTo>
                  <a:cubicBezTo>
                    <a:pt x="131" y="155"/>
                    <a:pt x="132" y="153"/>
                    <a:pt x="133" y="152"/>
                  </a:cubicBezTo>
                  <a:cubicBezTo>
                    <a:pt x="134" y="151"/>
                    <a:pt x="135" y="150"/>
                    <a:pt x="137" y="149"/>
                  </a:cubicBezTo>
                  <a:cubicBezTo>
                    <a:pt x="138" y="149"/>
                    <a:pt x="139" y="148"/>
                    <a:pt x="141" y="147"/>
                  </a:cubicBezTo>
                  <a:cubicBezTo>
                    <a:pt x="142" y="147"/>
                    <a:pt x="143" y="148"/>
                    <a:pt x="144" y="148"/>
                  </a:cubicBezTo>
                  <a:cubicBezTo>
                    <a:pt x="145" y="148"/>
                    <a:pt x="144" y="147"/>
                    <a:pt x="144" y="147"/>
                  </a:cubicBezTo>
                  <a:cubicBezTo>
                    <a:pt x="143" y="146"/>
                    <a:pt x="147" y="145"/>
                    <a:pt x="147" y="145"/>
                  </a:cubicBezTo>
                  <a:cubicBezTo>
                    <a:pt x="147" y="145"/>
                    <a:pt x="149" y="142"/>
                    <a:pt x="149" y="143"/>
                  </a:cubicBezTo>
                  <a:cubicBezTo>
                    <a:pt x="150" y="144"/>
                    <a:pt x="155" y="142"/>
                    <a:pt x="155" y="142"/>
                  </a:cubicBezTo>
                  <a:cubicBezTo>
                    <a:pt x="156" y="142"/>
                    <a:pt x="155" y="143"/>
                    <a:pt x="156" y="143"/>
                  </a:cubicBezTo>
                  <a:cubicBezTo>
                    <a:pt x="157" y="143"/>
                    <a:pt x="160" y="143"/>
                    <a:pt x="161" y="142"/>
                  </a:cubicBezTo>
                  <a:cubicBezTo>
                    <a:pt x="162" y="141"/>
                    <a:pt x="162" y="140"/>
                    <a:pt x="163" y="139"/>
                  </a:cubicBezTo>
                  <a:cubicBezTo>
                    <a:pt x="164" y="139"/>
                    <a:pt x="165" y="138"/>
                    <a:pt x="165" y="137"/>
                  </a:cubicBezTo>
                  <a:cubicBezTo>
                    <a:pt x="166" y="136"/>
                    <a:pt x="165" y="134"/>
                    <a:pt x="166" y="133"/>
                  </a:cubicBezTo>
                  <a:cubicBezTo>
                    <a:pt x="167" y="132"/>
                    <a:pt x="168" y="131"/>
                    <a:pt x="169" y="130"/>
                  </a:cubicBezTo>
                  <a:cubicBezTo>
                    <a:pt x="171" y="127"/>
                    <a:pt x="172" y="126"/>
                    <a:pt x="172" y="123"/>
                  </a:cubicBezTo>
                  <a:cubicBezTo>
                    <a:pt x="172" y="121"/>
                    <a:pt x="172" y="120"/>
                    <a:pt x="173" y="118"/>
                  </a:cubicBezTo>
                  <a:cubicBezTo>
                    <a:pt x="173" y="117"/>
                    <a:pt x="174" y="117"/>
                    <a:pt x="175" y="116"/>
                  </a:cubicBezTo>
                  <a:cubicBezTo>
                    <a:pt x="176" y="115"/>
                    <a:pt x="175" y="113"/>
                    <a:pt x="175" y="112"/>
                  </a:cubicBezTo>
                  <a:cubicBezTo>
                    <a:pt x="175" y="110"/>
                    <a:pt x="176" y="109"/>
                    <a:pt x="176" y="107"/>
                  </a:cubicBezTo>
                  <a:cubicBezTo>
                    <a:pt x="177" y="104"/>
                    <a:pt x="176" y="101"/>
                    <a:pt x="176" y="98"/>
                  </a:cubicBezTo>
                  <a:cubicBezTo>
                    <a:pt x="176" y="96"/>
                    <a:pt x="175" y="94"/>
                    <a:pt x="176" y="93"/>
                  </a:cubicBezTo>
                  <a:cubicBezTo>
                    <a:pt x="177" y="91"/>
                    <a:pt x="176" y="92"/>
                    <a:pt x="176" y="90"/>
                  </a:cubicBezTo>
                  <a:cubicBezTo>
                    <a:pt x="176" y="90"/>
                    <a:pt x="178" y="91"/>
                    <a:pt x="178" y="91"/>
                  </a:cubicBezTo>
                  <a:cubicBezTo>
                    <a:pt x="178" y="91"/>
                    <a:pt x="178" y="90"/>
                    <a:pt x="178" y="90"/>
                  </a:cubicBezTo>
                  <a:cubicBezTo>
                    <a:pt x="178" y="90"/>
                    <a:pt x="179" y="90"/>
                    <a:pt x="179" y="90"/>
                  </a:cubicBezTo>
                  <a:cubicBezTo>
                    <a:pt x="181" y="90"/>
                    <a:pt x="182" y="87"/>
                    <a:pt x="182" y="86"/>
                  </a:cubicBezTo>
                  <a:cubicBezTo>
                    <a:pt x="183" y="85"/>
                    <a:pt x="184" y="83"/>
                    <a:pt x="185" y="81"/>
                  </a:cubicBezTo>
                  <a:cubicBezTo>
                    <a:pt x="187" y="79"/>
                    <a:pt x="189" y="79"/>
                    <a:pt x="190" y="77"/>
                  </a:cubicBezTo>
                  <a:cubicBezTo>
                    <a:pt x="195" y="71"/>
                    <a:pt x="199" y="64"/>
                    <a:pt x="196" y="57"/>
                  </a:cubicBezTo>
                  <a:cubicBezTo>
                    <a:pt x="194" y="53"/>
                    <a:pt x="198" y="60"/>
                    <a:pt x="196" y="57"/>
                  </a:cubicBezTo>
                  <a:close/>
                  <a:moveTo>
                    <a:pt x="115" y="186"/>
                  </a:moveTo>
                  <a:cubicBezTo>
                    <a:pt x="113" y="187"/>
                    <a:pt x="112" y="189"/>
                    <a:pt x="110" y="190"/>
                  </a:cubicBezTo>
                  <a:cubicBezTo>
                    <a:pt x="107" y="191"/>
                    <a:pt x="112" y="188"/>
                    <a:pt x="112" y="187"/>
                  </a:cubicBezTo>
                  <a:cubicBezTo>
                    <a:pt x="113" y="186"/>
                    <a:pt x="114" y="184"/>
                    <a:pt x="116" y="182"/>
                  </a:cubicBezTo>
                  <a:cubicBezTo>
                    <a:pt x="118" y="180"/>
                    <a:pt x="117" y="184"/>
                    <a:pt x="115" y="186"/>
                  </a:cubicBezTo>
                  <a:cubicBezTo>
                    <a:pt x="115" y="186"/>
                    <a:pt x="116" y="185"/>
                    <a:pt x="115" y="186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/>
            </a:p>
          </p:txBody>
        </p:sp>
        <p:sp>
          <p:nvSpPr>
            <p:cNvPr id="432" name="Freeform 629">
              <a:extLst>
                <a:ext uri="{FF2B5EF4-FFF2-40B4-BE49-F238E27FC236}">
                  <a16:creationId xmlns:a16="http://schemas.microsoft.com/office/drawing/2014/main" id="{26E9B085-A56B-4127-85A7-BED392FAD3B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1836" y="5242840"/>
              <a:ext cx="125829" cy="130608"/>
            </a:xfrm>
            <a:custGeom>
              <a:avLst/>
              <a:gdLst>
                <a:gd name="T0" fmla="*/ 21 w 27"/>
                <a:gd name="T1" fmla="*/ 10 h 28"/>
                <a:gd name="T2" fmla="*/ 17 w 27"/>
                <a:gd name="T3" fmla="*/ 7 h 28"/>
                <a:gd name="T4" fmla="*/ 14 w 27"/>
                <a:gd name="T5" fmla="*/ 6 h 28"/>
                <a:gd name="T6" fmla="*/ 11 w 27"/>
                <a:gd name="T7" fmla="*/ 3 h 28"/>
                <a:gd name="T8" fmla="*/ 6 w 27"/>
                <a:gd name="T9" fmla="*/ 2 h 28"/>
                <a:gd name="T10" fmla="*/ 4 w 27"/>
                <a:gd name="T11" fmla="*/ 3 h 28"/>
                <a:gd name="T12" fmla="*/ 3 w 27"/>
                <a:gd name="T13" fmla="*/ 6 h 28"/>
                <a:gd name="T14" fmla="*/ 3 w 27"/>
                <a:gd name="T15" fmla="*/ 12 h 28"/>
                <a:gd name="T16" fmla="*/ 2 w 27"/>
                <a:gd name="T17" fmla="*/ 17 h 28"/>
                <a:gd name="T18" fmla="*/ 1 w 27"/>
                <a:gd name="T19" fmla="*/ 22 h 28"/>
                <a:gd name="T20" fmla="*/ 4 w 27"/>
                <a:gd name="T21" fmla="*/ 25 h 28"/>
                <a:gd name="T22" fmla="*/ 9 w 27"/>
                <a:gd name="T23" fmla="*/ 26 h 28"/>
                <a:gd name="T24" fmla="*/ 13 w 27"/>
                <a:gd name="T25" fmla="*/ 28 h 28"/>
                <a:gd name="T26" fmla="*/ 19 w 27"/>
                <a:gd name="T27" fmla="*/ 28 h 28"/>
                <a:gd name="T28" fmla="*/ 24 w 27"/>
                <a:gd name="T29" fmla="*/ 25 h 28"/>
                <a:gd name="T30" fmla="*/ 26 w 27"/>
                <a:gd name="T31" fmla="*/ 19 h 28"/>
                <a:gd name="T32" fmla="*/ 24 w 27"/>
                <a:gd name="T33" fmla="*/ 14 h 28"/>
                <a:gd name="T34" fmla="*/ 21 w 27"/>
                <a:gd name="T35" fmla="*/ 10 h 28"/>
                <a:gd name="T36" fmla="*/ 21 w 27"/>
                <a:gd name="T37" fmla="*/ 1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" h="28">
                  <a:moveTo>
                    <a:pt x="21" y="10"/>
                  </a:moveTo>
                  <a:cubicBezTo>
                    <a:pt x="20" y="8"/>
                    <a:pt x="18" y="8"/>
                    <a:pt x="17" y="7"/>
                  </a:cubicBezTo>
                  <a:cubicBezTo>
                    <a:pt x="16" y="6"/>
                    <a:pt x="15" y="7"/>
                    <a:pt x="14" y="6"/>
                  </a:cubicBezTo>
                  <a:cubicBezTo>
                    <a:pt x="13" y="5"/>
                    <a:pt x="12" y="4"/>
                    <a:pt x="11" y="3"/>
                  </a:cubicBezTo>
                  <a:cubicBezTo>
                    <a:pt x="10" y="0"/>
                    <a:pt x="9" y="1"/>
                    <a:pt x="6" y="2"/>
                  </a:cubicBezTo>
                  <a:cubicBezTo>
                    <a:pt x="5" y="2"/>
                    <a:pt x="5" y="1"/>
                    <a:pt x="4" y="3"/>
                  </a:cubicBezTo>
                  <a:cubicBezTo>
                    <a:pt x="3" y="4"/>
                    <a:pt x="3" y="5"/>
                    <a:pt x="3" y="6"/>
                  </a:cubicBezTo>
                  <a:cubicBezTo>
                    <a:pt x="3" y="8"/>
                    <a:pt x="3" y="10"/>
                    <a:pt x="3" y="12"/>
                  </a:cubicBezTo>
                  <a:cubicBezTo>
                    <a:pt x="3" y="13"/>
                    <a:pt x="3" y="15"/>
                    <a:pt x="2" y="17"/>
                  </a:cubicBezTo>
                  <a:cubicBezTo>
                    <a:pt x="0" y="19"/>
                    <a:pt x="0" y="19"/>
                    <a:pt x="1" y="22"/>
                  </a:cubicBezTo>
                  <a:cubicBezTo>
                    <a:pt x="2" y="24"/>
                    <a:pt x="2" y="24"/>
                    <a:pt x="4" y="25"/>
                  </a:cubicBezTo>
                  <a:cubicBezTo>
                    <a:pt x="6" y="25"/>
                    <a:pt x="8" y="25"/>
                    <a:pt x="9" y="26"/>
                  </a:cubicBezTo>
                  <a:cubicBezTo>
                    <a:pt x="10" y="26"/>
                    <a:pt x="12" y="28"/>
                    <a:pt x="13" y="28"/>
                  </a:cubicBezTo>
                  <a:cubicBezTo>
                    <a:pt x="15" y="27"/>
                    <a:pt x="17" y="28"/>
                    <a:pt x="19" y="28"/>
                  </a:cubicBezTo>
                  <a:cubicBezTo>
                    <a:pt x="20" y="28"/>
                    <a:pt x="23" y="26"/>
                    <a:pt x="24" y="25"/>
                  </a:cubicBezTo>
                  <a:cubicBezTo>
                    <a:pt x="26" y="23"/>
                    <a:pt x="27" y="21"/>
                    <a:pt x="26" y="19"/>
                  </a:cubicBezTo>
                  <a:cubicBezTo>
                    <a:pt x="25" y="17"/>
                    <a:pt x="25" y="16"/>
                    <a:pt x="24" y="14"/>
                  </a:cubicBezTo>
                  <a:cubicBezTo>
                    <a:pt x="24" y="12"/>
                    <a:pt x="23" y="11"/>
                    <a:pt x="21" y="10"/>
                  </a:cubicBezTo>
                  <a:cubicBezTo>
                    <a:pt x="20" y="9"/>
                    <a:pt x="22" y="10"/>
                    <a:pt x="21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3" name="Freeform 630">
              <a:extLst>
                <a:ext uri="{FF2B5EF4-FFF2-40B4-BE49-F238E27FC236}">
                  <a16:creationId xmlns:a16="http://schemas.microsoft.com/office/drawing/2014/main" id="{7351AB9A-F4F3-44A4-A746-B9B51FA7FB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1870" y="5037372"/>
              <a:ext cx="481017" cy="836206"/>
            </a:xfrm>
            <a:custGeom>
              <a:avLst/>
              <a:gdLst>
                <a:gd name="T0" fmla="*/ 80 w 103"/>
                <a:gd name="T1" fmla="*/ 52 h 179"/>
                <a:gd name="T2" fmla="*/ 85 w 103"/>
                <a:gd name="T3" fmla="*/ 42 h 179"/>
                <a:gd name="T4" fmla="*/ 102 w 103"/>
                <a:gd name="T5" fmla="*/ 29 h 179"/>
                <a:gd name="T6" fmla="*/ 99 w 103"/>
                <a:gd name="T7" fmla="*/ 21 h 179"/>
                <a:gd name="T8" fmla="*/ 94 w 103"/>
                <a:gd name="T9" fmla="*/ 29 h 179"/>
                <a:gd name="T10" fmla="*/ 82 w 103"/>
                <a:gd name="T11" fmla="*/ 30 h 179"/>
                <a:gd name="T12" fmla="*/ 79 w 103"/>
                <a:gd name="T13" fmla="*/ 28 h 179"/>
                <a:gd name="T14" fmla="*/ 81 w 103"/>
                <a:gd name="T15" fmla="*/ 22 h 179"/>
                <a:gd name="T16" fmla="*/ 64 w 103"/>
                <a:gd name="T17" fmla="*/ 9 h 179"/>
                <a:gd name="T18" fmla="*/ 57 w 103"/>
                <a:gd name="T19" fmla="*/ 2 h 179"/>
                <a:gd name="T20" fmla="*/ 48 w 103"/>
                <a:gd name="T21" fmla="*/ 4 h 179"/>
                <a:gd name="T22" fmla="*/ 39 w 103"/>
                <a:gd name="T23" fmla="*/ 1 h 179"/>
                <a:gd name="T24" fmla="*/ 35 w 103"/>
                <a:gd name="T25" fmla="*/ 9 h 179"/>
                <a:gd name="T26" fmla="*/ 27 w 103"/>
                <a:gd name="T27" fmla="*/ 22 h 179"/>
                <a:gd name="T28" fmla="*/ 25 w 103"/>
                <a:gd name="T29" fmla="*/ 32 h 179"/>
                <a:gd name="T30" fmla="*/ 21 w 103"/>
                <a:gd name="T31" fmla="*/ 39 h 179"/>
                <a:gd name="T32" fmla="*/ 19 w 103"/>
                <a:gd name="T33" fmla="*/ 47 h 179"/>
                <a:gd name="T34" fmla="*/ 17 w 103"/>
                <a:gd name="T35" fmla="*/ 52 h 179"/>
                <a:gd name="T36" fmla="*/ 20 w 103"/>
                <a:gd name="T37" fmla="*/ 61 h 179"/>
                <a:gd name="T38" fmla="*/ 18 w 103"/>
                <a:gd name="T39" fmla="*/ 79 h 179"/>
                <a:gd name="T40" fmla="*/ 15 w 103"/>
                <a:gd name="T41" fmla="*/ 94 h 179"/>
                <a:gd name="T42" fmla="*/ 10 w 103"/>
                <a:gd name="T43" fmla="*/ 117 h 179"/>
                <a:gd name="T44" fmla="*/ 13 w 103"/>
                <a:gd name="T45" fmla="*/ 130 h 179"/>
                <a:gd name="T46" fmla="*/ 12 w 103"/>
                <a:gd name="T47" fmla="*/ 135 h 179"/>
                <a:gd name="T48" fmla="*/ 8 w 103"/>
                <a:gd name="T49" fmla="*/ 147 h 179"/>
                <a:gd name="T50" fmla="*/ 5 w 103"/>
                <a:gd name="T51" fmla="*/ 156 h 179"/>
                <a:gd name="T52" fmla="*/ 8 w 103"/>
                <a:gd name="T53" fmla="*/ 170 h 179"/>
                <a:gd name="T54" fmla="*/ 13 w 103"/>
                <a:gd name="T55" fmla="*/ 176 h 179"/>
                <a:gd name="T56" fmla="*/ 23 w 103"/>
                <a:gd name="T57" fmla="*/ 178 h 179"/>
                <a:gd name="T58" fmla="*/ 27 w 103"/>
                <a:gd name="T59" fmla="*/ 179 h 179"/>
                <a:gd name="T60" fmla="*/ 24 w 103"/>
                <a:gd name="T61" fmla="*/ 169 h 179"/>
                <a:gd name="T62" fmla="*/ 25 w 103"/>
                <a:gd name="T63" fmla="*/ 163 h 179"/>
                <a:gd name="T64" fmla="*/ 28 w 103"/>
                <a:gd name="T65" fmla="*/ 163 h 179"/>
                <a:gd name="T66" fmla="*/ 31 w 103"/>
                <a:gd name="T67" fmla="*/ 157 h 179"/>
                <a:gd name="T68" fmla="*/ 40 w 103"/>
                <a:gd name="T69" fmla="*/ 151 h 179"/>
                <a:gd name="T70" fmla="*/ 41 w 103"/>
                <a:gd name="T71" fmla="*/ 145 h 179"/>
                <a:gd name="T72" fmla="*/ 32 w 103"/>
                <a:gd name="T73" fmla="*/ 140 h 179"/>
                <a:gd name="T74" fmla="*/ 39 w 103"/>
                <a:gd name="T75" fmla="*/ 131 h 179"/>
                <a:gd name="T76" fmla="*/ 43 w 103"/>
                <a:gd name="T77" fmla="*/ 124 h 179"/>
                <a:gd name="T78" fmla="*/ 48 w 103"/>
                <a:gd name="T79" fmla="*/ 116 h 179"/>
                <a:gd name="T80" fmla="*/ 51 w 103"/>
                <a:gd name="T81" fmla="*/ 114 h 179"/>
                <a:gd name="T82" fmla="*/ 45 w 103"/>
                <a:gd name="T83" fmla="*/ 113 h 179"/>
                <a:gd name="T84" fmla="*/ 54 w 103"/>
                <a:gd name="T85" fmla="*/ 108 h 179"/>
                <a:gd name="T86" fmla="*/ 58 w 103"/>
                <a:gd name="T87" fmla="*/ 102 h 179"/>
                <a:gd name="T88" fmla="*/ 59 w 103"/>
                <a:gd name="T89" fmla="*/ 97 h 179"/>
                <a:gd name="T90" fmla="*/ 60 w 103"/>
                <a:gd name="T91" fmla="*/ 96 h 179"/>
                <a:gd name="T92" fmla="*/ 76 w 103"/>
                <a:gd name="T93" fmla="*/ 93 h 179"/>
                <a:gd name="T94" fmla="*/ 84 w 103"/>
                <a:gd name="T95" fmla="*/ 87 h 179"/>
                <a:gd name="T96" fmla="*/ 83 w 103"/>
                <a:gd name="T97" fmla="*/ 78 h 179"/>
                <a:gd name="T98" fmla="*/ 78 w 103"/>
                <a:gd name="T99" fmla="*/ 69 h 179"/>
                <a:gd name="T100" fmla="*/ 78 w 103"/>
                <a:gd name="T101" fmla="*/ 66 h 179"/>
                <a:gd name="T102" fmla="*/ 78 w 103"/>
                <a:gd name="T103" fmla="*/ 62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3" h="179">
                  <a:moveTo>
                    <a:pt x="78" y="62"/>
                  </a:moveTo>
                  <a:cubicBezTo>
                    <a:pt x="81" y="59"/>
                    <a:pt x="79" y="56"/>
                    <a:pt x="80" y="52"/>
                  </a:cubicBezTo>
                  <a:cubicBezTo>
                    <a:pt x="80" y="51"/>
                    <a:pt x="80" y="49"/>
                    <a:pt x="80" y="48"/>
                  </a:cubicBezTo>
                  <a:cubicBezTo>
                    <a:pt x="81" y="45"/>
                    <a:pt x="83" y="44"/>
                    <a:pt x="85" y="42"/>
                  </a:cubicBezTo>
                  <a:cubicBezTo>
                    <a:pt x="89" y="39"/>
                    <a:pt x="91" y="34"/>
                    <a:pt x="95" y="31"/>
                  </a:cubicBezTo>
                  <a:cubicBezTo>
                    <a:pt x="97" y="30"/>
                    <a:pt x="100" y="30"/>
                    <a:pt x="102" y="29"/>
                  </a:cubicBezTo>
                  <a:cubicBezTo>
                    <a:pt x="103" y="27"/>
                    <a:pt x="102" y="24"/>
                    <a:pt x="101" y="23"/>
                  </a:cubicBezTo>
                  <a:cubicBezTo>
                    <a:pt x="100" y="21"/>
                    <a:pt x="101" y="21"/>
                    <a:pt x="99" y="21"/>
                  </a:cubicBezTo>
                  <a:cubicBezTo>
                    <a:pt x="97" y="20"/>
                    <a:pt x="98" y="24"/>
                    <a:pt x="97" y="25"/>
                  </a:cubicBezTo>
                  <a:cubicBezTo>
                    <a:pt x="96" y="26"/>
                    <a:pt x="95" y="28"/>
                    <a:pt x="94" y="29"/>
                  </a:cubicBezTo>
                  <a:cubicBezTo>
                    <a:pt x="93" y="30"/>
                    <a:pt x="90" y="29"/>
                    <a:pt x="88" y="30"/>
                  </a:cubicBezTo>
                  <a:cubicBezTo>
                    <a:pt x="87" y="32"/>
                    <a:pt x="84" y="30"/>
                    <a:pt x="82" y="30"/>
                  </a:cubicBezTo>
                  <a:cubicBezTo>
                    <a:pt x="81" y="30"/>
                    <a:pt x="79" y="31"/>
                    <a:pt x="78" y="30"/>
                  </a:cubicBezTo>
                  <a:cubicBezTo>
                    <a:pt x="76" y="30"/>
                    <a:pt x="79" y="28"/>
                    <a:pt x="79" y="28"/>
                  </a:cubicBezTo>
                  <a:cubicBezTo>
                    <a:pt x="80" y="27"/>
                    <a:pt x="79" y="26"/>
                    <a:pt x="79" y="26"/>
                  </a:cubicBezTo>
                  <a:cubicBezTo>
                    <a:pt x="79" y="24"/>
                    <a:pt x="80" y="23"/>
                    <a:pt x="81" y="22"/>
                  </a:cubicBezTo>
                  <a:cubicBezTo>
                    <a:pt x="85" y="18"/>
                    <a:pt x="77" y="16"/>
                    <a:pt x="74" y="14"/>
                  </a:cubicBezTo>
                  <a:cubicBezTo>
                    <a:pt x="71" y="12"/>
                    <a:pt x="67" y="12"/>
                    <a:pt x="64" y="9"/>
                  </a:cubicBezTo>
                  <a:cubicBezTo>
                    <a:pt x="63" y="8"/>
                    <a:pt x="61" y="7"/>
                    <a:pt x="60" y="6"/>
                  </a:cubicBezTo>
                  <a:cubicBezTo>
                    <a:pt x="59" y="4"/>
                    <a:pt x="58" y="2"/>
                    <a:pt x="57" y="2"/>
                  </a:cubicBezTo>
                  <a:cubicBezTo>
                    <a:pt x="56" y="1"/>
                    <a:pt x="53" y="1"/>
                    <a:pt x="52" y="2"/>
                  </a:cubicBezTo>
                  <a:cubicBezTo>
                    <a:pt x="51" y="3"/>
                    <a:pt x="50" y="6"/>
                    <a:pt x="48" y="4"/>
                  </a:cubicBezTo>
                  <a:cubicBezTo>
                    <a:pt x="47" y="2"/>
                    <a:pt x="45" y="2"/>
                    <a:pt x="43" y="2"/>
                  </a:cubicBezTo>
                  <a:cubicBezTo>
                    <a:pt x="41" y="2"/>
                    <a:pt x="41" y="0"/>
                    <a:pt x="39" y="1"/>
                  </a:cubicBezTo>
                  <a:cubicBezTo>
                    <a:pt x="38" y="2"/>
                    <a:pt x="35" y="3"/>
                    <a:pt x="35" y="4"/>
                  </a:cubicBezTo>
                  <a:cubicBezTo>
                    <a:pt x="34" y="6"/>
                    <a:pt x="35" y="8"/>
                    <a:pt x="35" y="9"/>
                  </a:cubicBezTo>
                  <a:cubicBezTo>
                    <a:pt x="34" y="13"/>
                    <a:pt x="31" y="13"/>
                    <a:pt x="28" y="14"/>
                  </a:cubicBezTo>
                  <a:cubicBezTo>
                    <a:pt x="26" y="15"/>
                    <a:pt x="27" y="20"/>
                    <a:pt x="27" y="22"/>
                  </a:cubicBezTo>
                  <a:cubicBezTo>
                    <a:pt x="27" y="24"/>
                    <a:pt x="28" y="26"/>
                    <a:pt x="28" y="27"/>
                  </a:cubicBezTo>
                  <a:cubicBezTo>
                    <a:pt x="28" y="28"/>
                    <a:pt x="25" y="31"/>
                    <a:pt x="25" y="32"/>
                  </a:cubicBezTo>
                  <a:cubicBezTo>
                    <a:pt x="24" y="33"/>
                    <a:pt x="21" y="35"/>
                    <a:pt x="21" y="36"/>
                  </a:cubicBezTo>
                  <a:cubicBezTo>
                    <a:pt x="21" y="37"/>
                    <a:pt x="21" y="38"/>
                    <a:pt x="21" y="39"/>
                  </a:cubicBezTo>
                  <a:cubicBezTo>
                    <a:pt x="21" y="40"/>
                    <a:pt x="20" y="41"/>
                    <a:pt x="20" y="42"/>
                  </a:cubicBezTo>
                  <a:cubicBezTo>
                    <a:pt x="20" y="43"/>
                    <a:pt x="21" y="46"/>
                    <a:pt x="19" y="47"/>
                  </a:cubicBezTo>
                  <a:cubicBezTo>
                    <a:pt x="19" y="48"/>
                    <a:pt x="19" y="50"/>
                    <a:pt x="19" y="51"/>
                  </a:cubicBezTo>
                  <a:cubicBezTo>
                    <a:pt x="18" y="51"/>
                    <a:pt x="17" y="51"/>
                    <a:pt x="17" y="52"/>
                  </a:cubicBezTo>
                  <a:cubicBezTo>
                    <a:pt x="17" y="54"/>
                    <a:pt x="19" y="55"/>
                    <a:pt x="19" y="57"/>
                  </a:cubicBezTo>
                  <a:cubicBezTo>
                    <a:pt x="19" y="58"/>
                    <a:pt x="19" y="60"/>
                    <a:pt x="20" y="61"/>
                  </a:cubicBezTo>
                  <a:cubicBezTo>
                    <a:pt x="22" y="65"/>
                    <a:pt x="18" y="69"/>
                    <a:pt x="18" y="73"/>
                  </a:cubicBezTo>
                  <a:cubicBezTo>
                    <a:pt x="17" y="75"/>
                    <a:pt x="19" y="77"/>
                    <a:pt x="18" y="79"/>
                  </a:cubicBezTo>
                  <a:cubicBezTo>
                    <a:pt x="17" y="80"/>
                    <a:pt x="15" y="81"/>
                    <a:pt x="14" y="83"/>
                  </a:cubicBezTo>
                  <a:cubicBezTo>
                    <a:pt x="13" y="85"/>
                    <a:pt x="17" y="93"/>
                    <a:pt x="15" y="94"/>
                  </a:cubicBezTo>
                  <a:cubicBezTo>
                    <a:pt x="11" y="96"/>
                    <a:pt x="12" y="101"/>
                    <a:pt x="11" y="105"/>
                  </a:cubicBezTo>
                  <a:cubicBezTo>
                    <a:pt x="9" y="108"/>
                    <a:pt x="10" y="113"/>
                    <a:pt x="10" y="117"/>
                  </a:cubicBezTo>
                  <a:cubicBezTo>
                    <a:pt x="10" y="120"/>
                    <a:pt x="10" y="123"/>
                    <a:pt x="10" y="126"/>
                  </a:cubicBezTo>
                  <a:cubicBezTo>
                    <a:pt x="10" y="127"/>
                    <a:pt x="15" y="130"/>
                    <a:pt x="13" y="130"/>
                  </a:cubicBezTo>
                  <a:cubicBezTo>
                    <a:pt x="13" y="130"/>
                    <a:pt x="9" y="131"/>
                    <a:pt x="11" y="132"/>
                  </a:cubicBezTo>
                  <a:cubicBezTo>
                    <a:pt x="13" y="132"/>
                    <a:pt x="13" y="133"/>
                    <a:pt x="12" y="135"/>
                  </a:cubicBezTo>
                  <a:cubicBezTo>
                    <a:pt x="11" y="137"/>
                    <a:pt x="11" y="139"/>
                    <a:pt x="11" y="142"/>
                  </a:cubicBezTo>
                  <a:cubicBezTo>
                    <a:pt x="11" y="144"/>
                    <a:pt x="9" y="145"/>
                    <a:pt x="8" y="147"/>
                  </a:cubicBezTo>
                  <a:cubicBezTo>
                    <a:pt x="7" y="148"/>
                    <a:pt x="8" y="150"/>
                    <a:pt x="8" y="152"/>
                  </a:cubicBezTo>
                  <a:cubicBezTo>
                    <a:pt x="8" y="153"/>
                    <a:pt x="6" y="156"/>
                    <a:pt x="5" y="156"/>
                  </a:cubicBezTo>
                  <a:cubicBezTo>
                    <a:pt x="0" y="158"/>
                    <a:pt x="3" y="164"/>
                    <a:pt x="4" y="167"/>
                  </a:cubicBezTo>
                  <a:cubicBezTo>
                    <a:pt x="5" y="169"/>
                    <a:pt x="8" y="166"/>
                    <a:pt x="8" y="170"/>
                  </a:cubicBezTo>
                  <a:cubicBezTo>
                    <a:pt x="8" y="171"/>
                    <a:pt x="7" y="174"/>
                    <a:pt x="9" y="175"/>
                  </a:cubicBezTo>
                  <a:cubicBezTo>
                    <a:pt x="10" y="176"/>
                    <a:pt x="11" y="176"/>
                    <a:pt x="13" y="176"/>
                  </a:cubicBezTo>
                  <a:cubicBezTo>
                    <a:pt x="15" y="177"/>
                    <a:pt x="18" y="177"/>
                    <a:pt x="20" y="177"/>
                  </a:cubicBezTo>
                  <a:cubicBezTo>
                    <a:pt x="21" y="177"/>
                    <a:pt x="22" y="177"/>
                    <a:pt x="23" y="178"/>
                  </a:cubicBezTo>
                  <a:cubicBezTo>
                    <a:pt x="23" y="177"/>
                    <a:pt x="24" y="177"/>
                    <a:pt x="25" y="177"/>
                  </a:cubicBezTo>
                  <a:cubicBezTo>
                    <a:pt x="25" y="178"/>
                    <a:pt x="27" y="179"/>
                    <a:pt x="27" y="179"/>
                  </a:cubicBezTo>
                  <a:cubicBezTo>
                    <a:pt x="28" y="179"/>
                    <a:pt x="26" y="176"/>
                    <a:pt x="26" y="175"/>
                  </a:cubicBezTo>
                  <a:cubicBezTo>
                    <a:pt x="24" y="173"/>
                    <a:pt x="24" y="171"/>
                    <a:pt x="24" y="169"/>
                  </a:cubicBezTo>
                  <a:cubicBezTo>
                    <a:pt x="24" y="167"/>
                    <a:pt x="24" y="166"/>
                    <a:pt x="27" y="164"/>
                  </a:cubicBezTo>
                  <a:cubicBezTo>
                    <a:pt x="29" y="163"/>
                    <a:pt x="25" y="163"/>
                    <a:pt x="25" y="163"/>
                  </a:cubicBezTo>
                  <a:cubicBezTo>
                    <a:pt x="25" y="163"/>
                    <a:pt x="27" y="162"/>
                    <a:pt x="26" y="162"/>
                  </a:cubicBezTo>
                  <a:cubicBezTo>
                    <a:pt x="27" y="162"/>
                    <a:pt x="27" y="163"/>
                    <a:pt x="28" y="163"/>
                  </a:cubicBezTo>
                  <a:cubicBezTo>
                    <a:pt x="29" y="164"/>
                    <a:pt x="30" y="163"/>
                    <a:pt x="31" y="163"/>
                  </a:cubicBezTo>
                  <a:cubicBezTo>
                    <a:pt x="32" y="161"/>
                    <a:pt x="31" y="159"/>
                    <a:pt x="31" y="157"/>
                  </a:cubicBezTo>
                  <a:cubicBezTo>
                    <a:pt x="32" y="155"/>
                    <a:pt x="34" y="154"/>
                    <a:pt x="37" y="153"/>
                  </a:cubicBezTo>
                  <a:cubicBezTo>
                    <a:pt x="38" y="152"/>
                    <a:pt x="39" y="152"/>
                    <a:pt x="40" y="151"/>
                  </a:cubicBezTo>
                  <a:cubicBezTo>
                    <a:pt x="41" y="150"/>
                    <a:pt x="39" y="149"/>
                    <a:pt x="39" y="149"/>
                  </a:cubicBezTo>
                  <a:cubicBezTo>
                    <a:pt x="39" y="148"/>
                    <a:pt x="42" y="147"/>
                    <a:pt x="41" y="145"/>
                  </a:cubicBezTo>
                  <a:cubicBezTo>
                    <a:pt x="40" y="143"/>
                    <a:pt x="36" y="145"/>
                    <a:pt x="35" y="143"/>
                  </a:cubicBezTo>
                  <a:cubicBezTo>
                    <a:pt x="34" y="142"/>
                    <a:pt x="33" y="142"/>
                    <a:pt x="32" y="140"/>
                  </a:cubicBezTo>
                  <a:cubicBezTo>
                    <a:pt x="31" y="138"/>
                    <a:pt x="33" y="135"/>
                    <a:pt x="34" y="134"/>
                  </a:cubicBezTo>
                  <a:cubicBezTo>
                    <a:pt x="36" y="133"/>
                    <a:pt x="37" y="131"/>
                    <a:pt x="39" y="131"/>
                  </a:cubicBezTo>
                  <a:cubicBezTo>
                    <a:pt x="41" y="130"/>
                    <a:pt x="41" y="132"/>
                    <a:pt x="42" y="129"/>
                  </a:cubicBezTo>
                  <a:cubicBezTo>
                    <a:pt x="42" y="127"/>
                    <a:pt x="44" y="126"/>
                    <a:pt x="43" y="124"/>
                  </a:cubicBezTo>
                  <a:cubicBezTo>
                    <a:pt x="42" y="121"/>
                    <a:pt x="47" y="121"/>
                    <a:pt x="48" y="119"/>
                  </a:cubicBezTo>
                  <a:cubicBezTo>
                    <a:pt x="48" y="119"/>
                    <a:pt x="43" y="115"/>
                    <a:pt x="48" y="116"/>
                  </a:cubicBezTo>
                  <a:cubicBezTo>
                    <a:pt x="49" y="117"/>
                    <a:pt x="49" y="118"/>
                    <a:pt x="50" y="118"/>
                  </a:cubicBezTo>
                  <a:cubicBezTo>
                    <a:pt x="52" y="118"/>
                    <a:pt x="52" y="115"/>
                    <a:pt x="51" y="114"/>
                  </a:cubicBezTo>
                  <a:cubicBezTo>
                    <a:pt x="51" y="113"/>
                    <a:pt x="49" y="115"/>
                    <a:pt x="49" y="115"/>
                  </a:cubicBezTo>
                  <a:cubicBezTo>
                    <a:pt x="47" y="115"/>
                    <a:pt x="45" y="114"/>
                    <a:pt x="45" y="113"/>
                  </a:cubicBezTo>
                  <a:cubicBezTo>
                    <a:pt x="45" y="112"/>
                    <a:pt x="43" y="105"/>
                    <a:pt x="45" y="105"/>
                  </a:cubicBezTo>
                  <a:cubicBezTo>
                    <a:pt x="48" y="106"/>
                    <a:pt x="50" y="108"/>
                    <a:pt x="54" y="108"/>
                  </a:cubicBezTo>
                  <a:cubicBezTo>
                    <a:pt x="55" y="108"/>
                    <a:pt x="56" y="107"/>
                    <a:pt x="57" y="107"/>
                  </a:cubicBezTo>
                  <a:cubicBezTo>
                    <a:pt x="59" y="105"/>
                    <a:pt x="57" y="104"/>
                    <a:pt x="58" y="102"/>
                  </a:cubicBezTo>
                  <a:cubicBezTo>
                    <a:pt x="58" y="101"/>
                    <a:pt x="59" y="100"/>
                    <a:pt x="59" y="100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6"/>
                    <a:pt x="58" y="94"/>
                    <a:pt x="59" y="94"/>
                  </a:cubicBezTo>
                  <a:cubicBezTo>
                    <a:pt x="61" y="94"/>
                    <a:pt x="60" y="96"/>
                    <a:pt x="60" y="96"/>
                  </a:cubicBezTo>
                  <a:cubicBezTo>
                    <a:pt x="59" y="95"/>
                    <a:pt x="65" y="95"/>
                    <a:pt x="65" y="95"/>
                  </a:cubicBezTo>
                  <a:cubicBezTo>
                    <a:pt x="69" y="95"/>
                    <a:pt x="72" y="93"/>
                    <a:pt x="76" y="93"/>
                  </a:cubicBezTo>
                  <a:cubicBezTo>
                    <a:pt x="77" y="92"/>
                    <a:pt x="80" y="91"/>
                    <a:pt x="82" y="90"/>
                  </a:cubicBezTo>
                  <a:cubicBezTo>
                    <a:pt x="83" y="89"/>
                    <a:pt x="83" y="88"/>
                    <a:pt x="84" y="87"/>
                  </a:cubicBezTo>
                  <a:cubicBezTo>
                    <a:pt x="85" y="86"/>
                    <a:pt x="86" y="85"/>
                    <a:pt x="87" y="83"/>
                  </a:cubicBezTo>
                  <a:cubicBezTo>
                    <a:pt x="87" y="80"/>
                    <a:pt x="85" y="80"/>
                    <a:pt x="83" y="78"/>
                  </a:cubicBezTo>
                  <a:cubicBezTo>
                    <a:pt x="82" y="76"/>
                    <a:pt x="85" y="75"/>
                    <a:pt x="83" y="73"/>
                  </a:cubicBezTo>
                  <a:cubicBezTo>
                    <a:pt x="82" y="72"/>
                    <a:pt x="78" y="71"/>
                    <a:pt x="78" y="69"/>
                  </a:cubicBezTo>
                  <a:cubicBezTo>
                    <a:pt x="78" y="69"/>
                    <a:pt x="78" y="68"/>
                    <a:pt x="79" y="68"/>
                  </a:cubicBezTo>
                  <a:cubicBezTo>
                    <a:pt x="79" y="67"/>
                    <a:pt x="78" y="67"/>
                    <a:pt x="78" y="66"/>
                  </a:cubicBezTo>
                  <a:cubicBezTo>
                    <a:pt x="78" y="65"/>
                    <a:pt x="77" y="63"/>
                    <a:pt x="78" y="62"/>
                  </a:cubicBezTo>
                  <a:cubicBezTo>
                    <a:pt x="79" y="61"/>
                    <a:pt x="77" y="63"/>
                    <a:pt x="78" y="6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4" name="Freeform 631">
              <a:extLst>
                <a:ext uri="{FF2B5EF4-FFF2-40B4-BE49-F238E27FC236}">
                  <a16:creationId xmlns:a16="http://schemas.microsoft.com/office/drawing/2014/main" id="{DE988472-0A21-468C-A61A-998321D8F0E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9685" y="4156570"/>
              <a:ext cx="101938" cy="113087"/>
            </a:xfrm>
            <a:custGeom>
              <a:avLst/>
              <a:gdLst>
                <a:gd name="T0" fmla="*/ 15 w 22"/>
                <a:gd name="T1" fmla="*/ 23 h 24"/>
                <a:gd name="T2" fmla="*/ 19 w 22"/>
                <a:gd name="T3" fmla="*/ 24 h 24"/>
                <a:gd name="T4" fmla="*/ 19 w 22"/>
                <a:gd name="T5" fmla="*/ 17 h 24"/>
                <a:gd name="T6" fmla="*/ 20 w 22"/>
                <a:gd name="T7" fmla="*/ 10 h 24"/>
                <a:gd name="T8" fmla="*/ 21 w 22"/>
                <a:gd name="T9" fmla="*/ 7 h 24"/>
                <a:gd name="T10" fmla="*/ 22 w 22"/>
                <a:gd name="T11" fmla="*/ 3 h 24"/>
                <a:gd name="T12" fmla="*/ 17 w 22"/>
                <a:gd name="T13" fmla="*/ 4 h 24"/>
                <a:gd name="T14" fmla="*/ 12 w 22"/>
                <a:gd name="T15" fmla="*/ 5 h 24"/>
                <a:gd name="T16" fmla="*/ 9 w 22"/>
                <a:gd name="T17" fmla="*/ 8 h 24"/>
                <a:gd name="T18" fmla="*/ 4 w 22"/>
                <a:gd name="T19" fmla="*/ 9 h 24"/>
                <a:gd name="T20" fmla="*/ 3 w 22"/>
                <a:gd name="T21" fmla="*/ 12 h 24"/>
                <a:gd name="T22" fmla="*/ 0 w 22"/>
                <a:gd name="T23" fmla="*/ 13 h 24"/>
                <a:gd name="T24" fmla="*/ 6 w 22"/>
                <a:gd name="T25" fmla="*/ 19 h 24"/>
                <a:gd name="T26" fmla="*/ 11 w 22"/>
                <a:gd name="T27" fmla="*/ 22 h 24"/>
                <a:gd name="T28" fmla="*/ 15 w 22"/>
                <a:gd name="T29" fmla="*/ 23 h 24"/>
                <a:gd name="T30" fmla="*/ 15 w 22"/>
                <a:gd name="T31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" h="24">
                  <a:moveTo>
                    <a:pt x="15" y="23"/>
                  </a:moveTo>
                  <a:cubicBezTo>
                    <a:pt x="16" y="24"/>
                    <a:pt x="17" y="24"/>
                    <a:pt x="19" y="24"/>
                  </a:cubicBezTo>
                  <a:cubicBezTo>
                    <a:pt x="17" y="21"/>
                    <a:pt x="19" y="20"/>
                    <a:pt x="19" y="17"/>
                  </a:cubicBezTo>
                  <a:cubicBezTo>
                    <a:pt x="19" y="15"/>
                    <a:pt x="20" y="12"/>
                    <a:pt x="20" y="10"/>
                  </a:cubicBezTo>
                  <a:cubicBezTo>
                    <a:pt x="20" y="9"/>
                    <a:pt x="21" y="8"/>
                    <a:pt x="21" y="7"/>
                  </a:cubicBezTo>
                  <a:cubicBezTo>
                    <a:pt x="22" y="6"/>
                    <a:pt x="21" y="5"/>
                    <a:pt x="22" y="3"/>
                  </a:cubicBezTo>
                  <a:cubicBezTo>
                    <a:pt x="22" y="0"/>
                    <a:pt x="18" y="4"/>
                    <a:pt x="17" y="4"/>
                  </a:cubicBezTo>
                  <a:cubicBezTo>
                    <a:pt x="15" y="4"/>
                    <a:pt x="14" y="3"/>
                    <a:pt x="12" y="5"/>
                  </a:cubicBezTo>
                  <a:cubicBezTo>
                    <a:pt x="12" y="5"/>
                    <a:pt x="10" y="9"/>
                    <a:pt x="9" y="8"/>
                  </a:cubicBezTo>
                  <a:cubicBezTo>
                    <a:pt x="7" y="8"/>
                    <a:pt x="6" y="8"/>
                    <a:pt x="4" y="9"/>
                  </a:cubicBezTo>
                  <a:cubicBezTo>
                    <a:pt x="4" y="10"/>
                    <a:pt x="4" y="12"/>
                    <a:pt x="3" y="12"/>
                  </a:cubicBezTo>
                  <a:cubicBezTo>
                    <a:pt x="3" y="13"/>
                    <a:pt x="1" y="13"/>
                    <a:pt x="0" y="13"/>
                  </a:cubicBezTo>
                  <a:cubicBezTo>
                    <a:pt x="2" y="15"/>
                    <a:pt x="4" y="18"/>
                    <a:pt x="6" y="19"/>
                  </a:cubicBezTo>
                  <a:cubicBezTo>
                    <a:pt x="7" y="21"/>
                    <a:pt x="9" y="22"/>
                    <a:pt x="11" y="22"/>
                  </a:cubicBezTo>
                  <a:cubicBezTo>
                    <a:pt x="12" y="22"/>
                    <a:pt x="14" y="22"/>
                    <a:pt x="15" y="23"/>
                  </a:cubicBezTo>
                  <a:cubicBezTo>
                    <a:pt x="16" y="23"/>
                    <a:pt x="15" y="22"/>
                    <a:pt x="15" y="2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5" name="Freeform 632">
              <a:extLst>
                <a:ext uri="{FF2B5EF4-FFF2-40B4-BE49-F238E27FC236}">
                  <a16:creationId xmlns:a16="http://schemas.microsoft.com/office/drawing/2014/main" id="{FE6C137F-BC3B-4CC2-9002-668F0E5B7B1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1542" y="4260099"/>
              <a:ext cx="79638" cy="70082"/>
            </a:xfrm>
            <a:custGeom>
              <a:avLst/>
              <a:gdLst>
                <a:gd name="T0" fmla="*/ 16 w 17"/>
                <a:gd name="T1" fmla="*/ 10 h 15"/>
                <a:gd name="T2" fmla="*/ 17 w 17"/>
                <a:gd name="T3" fmla="*/ 8 h 15"/>
                <a:gd name="T4" fmla="*/ 15 w 17"/>
                <a:gd name="T5" fmla="*/ 6 h 15"/>
                <a:gd name="T6" fmla="*/ 12 w 17"/>
                <a:gd name="T7" fmla="*/ 2 h 15"/>
                <a:gd name="T8" fmla="*/ 8 w 17"/>
                <a:gd name="T9" fmla="*/ 1 h 15"/>
                <a:gd name="T10" fmla="*/ 3 w 17"/>
                <a:gd name="T11" fmla="*/ 0 h 15"/>
                <a:gd name="T12" fmla="*/ 3 w 17"/>
                <a:gd name="T13" fmla="*/ 6 h 15"/>
                <a:gd name="T14" fmla="*/ 6 w 17"/>
                <a:gd name="T15" fmla="*/ 7 h 15"/>
                <a:gd name="T16" fmla="*/ 4 w 17"/>
                <a:gd name="T17" fmla="*/ 5 h 15"/>
                <a:gd name="T18" fmla="*/ 7 w 17"/>
                <a:gd name="T19" fmla="*/ 7 h 15"/>
                <a:gd name="T20" fmla="*/ 11 w 17"/>
                <a:gd name="T21" fmla="*/ 10 h 15"/>
                <a:gd name="T22" fmla="*/ 14 w 17"/>
                <a:gd name="T23" fmla="*/ 14 h 15"/>
                <a:gd name="T24" fmla="*/ 16 w 17"/>
                <a:gd name="T25" fmla="*/ 10 h 15"/>
                <a:gd name="T26" fmla="*/ 16 w 17"/>
                <a:gd name="T27" fmla="*/ 1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" h="15">
                  <a:moveTo>
                    <a:pt x="16" y="10"/>
                  </a:moveTo>
                  <a:cubicBezTo>
                    <a:pt x="16" y="9"/>
                    <a:pt x="16" y="8"/>
                    <a:pt x="17" y="8"/>
                  </a:cubicBezTo>
                  <a:cubicBezTo>
                    <a:pt x="16" y="7"/>
                    <a:pt x="16" y="6"/>
                    <a:pt x="15" y="6"/>
                  </a:cubicBezTo>
                  <a:cubicBezTo>
                    <a:pt x="14" y="5"/>
                    <a:pt x="13" y="2"/>
                    <a:pt x="12" y="2"/>
                  </a:cubicBezTo>
                  <a:cubicBezTo>
                    <a:pt x="10" y="2"/>
                    <a:pt x="9" y="2"/>
                    <a:pt x="8" y="1"/>
                  </a:cubicBezTo>
                  <a:cubicBezTo>
                    <a:pt x="7" y="0"/>
                    <a:pt x="4" y="0"/>
                    <a:pt x="3" y="0"/>
                  </a:cubicBezTo>
                  <a:cubicBezTo>
                    <a:pt x="4" y="1"/>
                    <a:pt x="0" y="6"/>
                    <a:pt x="3" y="6"/>
                  </a:cubicBezTo>
                  <a:cubicBezTo>
                    <a:pt x="4" y="6"/>
                    <a:pt x="4" y="8"/>
                    <a:pt x="6" y="7"/>
                  </a:cubicBezTo>
                  <a:cubicBezTo>
                    <a:pt x="7" y="6"/>
                    <a:pt x="4" y="5"/>
                    <a:pt x="4" y="5"/>
                  </a:cubicBezTo>
                  <a:cubicBezTo>
                    <a:pt x="5" y="5"/>
                    <a:pt x="7" y="6"/>
                    <a:pt x="7" y="7"/>
                  </a:cubicBezTo>
                  <a:cubicBezTo>
                    <a:pt x="8" y="9"/>
                    <a:pt x="10" y="8"/>
                    <a:pt x="11" y="10"/>
                  </a:cubicBezTo>
                  <a:cubicBezTo>
                    <a:pt x="12" y="11"/>
                    <a:pt x="12" y="13"/>
                    <a:pt x="14" y="14"/>
                  </a:cubicBezTo>
                  <a:cubicBezTo>
                    <a:pt x="17" y="15"/>
                    <a:pt x="17" y="12"/>
                    <a:pt x="16" y="10"/>
                  </a:cubicBezTo>
                  <a:cubicBezTo>
                    <a:pt x="16" y="9"/>
                    <a:pt x="16" y="11"/>
                    <a:pt x="16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6" name="Freeform 633">
              <a:extLst>
                <a:ext uri="{FF2B5EF4-FFF2-40B4-BE49-F238E27FC236}">
                  <a16:creationId xmlns:a16="http://schemas.microsoft.com/office/drawing/2014/main" id="{EF8573B8-29D1-416C-A7D3-C47462E279C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2346" y="4180460"/>
              <a:ext cx="52562" cy="41414"/>
            </a:xfrm>
            <a:custGeom>
              <a:avLst/>
              <a:gdLst>
                <a:gd name="T0" fmla="*/ 4 w 11"/>
                <a:gd name="T1" fmla="*/ 1 h 9"/>
                <a:gd name="T2" fmla="*/ 4 w 11"/>
                <a:gd name="T3" fmla="*/ 0 h 9"/>
                <a:gd name="T4" fmla="*/ 0 w 11"/>
                <a:gd name="T5" fmla="*/ 4 h 9"/>
                <a:gd name="T6" fmla="*/ 11 w 11"/>
                <a:gd name="T7" fmla="*/ 5 h 9"/>
                <a:gd name="T8" fmla="*/ 4 w 11"/>
                <a:gd name="T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9">
                  <a:moveTo>
                    <a:pt x="4" y="1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1"/>
                    <a:pt x="1" y="3"/>
                    <a:pt x="0" y="4"/>
                  </a:cubicBezTo>
                  <a:cubicBezTo>
                    <a:pt x="2" y="5"/>
                    <a:pt x="11" y="9"/>
                    <a:pt x="11" y="5"/>
                  </a:cubicBezTo>
                  <a:cubicBezTo>
                    <a:pt x="11" y="2"/>
                    <a:pt x="6" y="3"/>
                    <a:pt x="4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7" name="Freeform 634">
              <a:extLst>
                <a:ext uri="{FF2B5EF4-FFF2-40B4-BE49-F238E27FC236}">
                  <a16:creationId xmlns:a16="http://schemas.microsoft.com/office/drawing/2014/main" id="{7DFE5F75-A888-4388-B4E7-3102B437BD62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6599" y="4096045"/>
              <a:ext cx="93975" cy="108308"/>
            </a:xfrm>
            <a:custGeom>
              <a:avLst/>
              <a:gdLst>
                <a:gd name="T0" fmla="*/ 16 w 20"/>
                <a:gd name="T1" fmla="*/ 16 h 23"/>
                <a:gd name="T2" fmla="*/ 20 w 20"/>
                <a:gd name="T3" fmla="*/ 12 h 23"/>
                <a:gd name="T4" fmla="*/ 16 w 20"/>
                <a:gd name="T5" fmla="*/ 8 h 23"/>
                <a:gd name="T6" fmla="*/ 16 w 20"/>
                <a:gd name="T7" fmla="*/ 1 h 23"/>
                <a:gd name="T8" fmla="*/ 8 w 20"/>
                <a:gd name="T9" fmla="*/ 1 h 23"/>
                <a:gd name="T10" fmla="*/ 7 w 20"/>
                <a:gd name="T11" fmla="*/ 6 h 23"/>
                <a:gd name="T12" fmla="*/ 8 w 20"/>
                <a:gd name="T13" fmla="*/ 10 h 23"/>
                <a:gd name="T14" fmla="*/ 4 w 20"/>
                <a:gd name="T15" fmla="*/ 10 h 23"/>
                <a:gd name="T16" fmla="*/ 2 w 20"/>
                <a:gd name="T17" fmla="*/ 15 h 23"/>
                <a:gd name="T18" fmla="*/ 12 w 20"/>
                <a:gd name="T19" fmla="*/ 21 h 23"/>
                <a:gd name="T20" fmla="*/ 16 w 20"/>
                <a:gd name="T21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" h="23">
                  <a:moveTo>
                    <a:pt x="16" y="16"/>
                  </a:moveTo>
                  <a:cubicBezTo>
                    <a:pt x="16" y="14"/>
                    <a:pt x="19" y="13"/>
                    <a:pt x="20" y="12"/>
                  </a:cubicBezTo>
                  <a:cubicBezTo>
                    <a:pt x="17" y="11"/>
                    <a:pt x="16" y="11"/>
                    <a:pt x="16" y="8"/>
                  </a:cubicBezTo>
                  <a:cubicBezTo>
                    <a:pt x="16" y="7"/>
                    <a:pt x="17" y="2"/>
                    <a:pt x="16" y="1"/>
                  </a:cubicBezTo>
                  <a:cubicBezTo>
                    <a:pt x="15" y="0"/>
                    <a:pt x="10" y="1"/>
                    <a:pt x="8" y="1"/>
                  </a:cubicBezTo>
                  <a:cubicBezTo>
                    <a:pt x="6" y="1"/>
                    <a:pt x="6" y="4"/>
                    <a:pt x="7" y="6"/>
                  </a:cubicBezTo>
                  <a:cubicBezTo>
                    <a:pt x="8" y="7"/>
                    <a:pt x="12" y="10"/>
                    <a:pt x="8" y="10"/>
                  </a:cubicBezTo>
                  <a:cubicBezTo>
                    <a:pt x="7" y="10"/>
                    <a:pt x="5" y="10"/>
                    <a:pt x="4" y="10"/>
                  </a:cubicBezTo>
                  <a:cubicBezTo>
                    <a:pt x="2" y="10"/>
                    <a:pt x="2" y="14"/>
                    <a:pt x="2" y="15"/>
                  </a:cubicBezTo>
                  <a:cubicBezTo>
                    <a:pt x="0" y="21"/>
                    <a:pt x="8" y="20"/>
                    <a:pt x="12" y="21"/>
                  </a:cubicBezTo>
                  <a:cubicBezTo>
                    <a:pt x="13" y="23"/>
                    <a:pt x="16" y="17"/>
                    <a:pt x="16" y="1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8" name="Freeform 635">
              <a:extLst>
                <a:ext uri="{FF2B5EF4-FFF2-40B4-BE49-F238E27FC236}">
                  <a16:creationId xmlns:a16="http://schemas.microsoft.com/office/drawing/2014/main" id="{2A3868C8-E41C-46B8-B5A3-58D6A073572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7979" y="3726521"/>
              <a:ext cx="699228" cy="449162"/>
            </a:xfrm>
            <a:custGeom>
              <a:avLst/>
              <a:gdLst>
                <a:gd name="T0" fmla="*/ 132 w 150"/>
                <a:gd name="T1" fmla="*/ 88 h 96"/>
                <a:gd name="T2" fmla="*/ 130 w 150"/>
                <a:gd name="T3" fmla="*/ 80 h 96"/>
                <a:gd name="T4" fmla="*/ 144 w 150"/>
                <a:gd name="T5" fmla="*/ 78 h 96"/>
                <a:gd name="T6" fmla="*/ 146 w 150"/>
                <a:gd name="T7" fmla="*/ 68 h 96"/>
                <a:gd name="T8" fmla="*/ 146 w 150"/>
                <a:gd name="T9" fmla="*/ 61 h 96"/>
                <a:gd name="T10" fmla="*/ 132 w 150"/>
                <a:gd name="T11" fmla="*/ 64 h 96"/>
                <a:gd name="T12" fmla="*/ 126 w 150"/>
                <a:gd name="T13" fmla="*/ 76 h 96"/>
                <a:gd name="T14" fmla="*/ 110 w 150"/>
                <a:gd name="T15" fmla="*/ 76 h 96"/>
                <a:gd name="T16" fmla="*/ 102 w 150"/>
                <a:gd name="T17" fmla="*/ 69 h 96"/>
                <a:gd name="T18" fmla="*/ 96 w 150"/>
                <a:gd name="T19" fmla="*/ 51 h 96"/>
                <a:gd name="T20" fmla="*/ 98 w 150"/>
                <a:gd name="T21" fmla="*/ 38 h 96"/>
                <a:gd name="T22" fmla="*/ 90 w 150"/>
                <a:gd name="T23" fmla="*/ 35 h 96"/>
                <a:gd name="T24" fmla="*/ 82 w 150"/>
                <a:gd name="T25" fmla="*/ 24 h 96"/>
                <a:gd name="T26" fmla="*/ 75 w 150"/>
                <a:gd name="T27" fmla="*/ 17 h 96"/>
                <a:gd name="T28" fmla="*/ 68 w 150"/>
                <a:gd name="T29" fmla="*/ 20 h 96"/>
                <a:gd name="T30" fmla="*/ 59 w 150"/>
                <a:gd name="T31" fmla="*/ 10 h 96"/>
                <a:gd name="T32" fmla="*/ 45 w 150"/>
                <a:gd name="T33" fmla="*/ 6 h 96"/>
                <a:gd name="T34" fmla="*/ 29 w 150"/>
                <a:gd name="T35" fmla="*/ 8 h 96"/>
                <a:gd name="T36" fmla="*/ 13 w 150"/>
                <a:gd name="T37" fmla="*/ 1 h 96"/>
                <a:gd name="T38" fmla="*/ 7 w 150"/>
                <a:gd name="T39" fmla="*/ 16 h 96"/>
                <a:gd name="T40" fmla="*/ 15 w 150"/>
                <a:gd name="T41" fmla="*/ 28 h 96"/>
                <a:gd name="T42" fmla="*/ 15 w 150"/>
                <a:gd name="T43" fmla="*/ 32 h 96"/>
                <a:gd name="T44" fmla="*/ 25 w 150"/>
                <a:gd name="T45" fmla="*/ 38 h 96"/>
                <a:gd name="T46" fmla="*/ 26 w 150"/>
                <a:gd name="T47" fmla="*/ 44 h 96"/>
                <a:gd name="T48" fmla="*/ 36 w 150"/>
                <a:gd name="T49" fmla="*/ 53 h 96"/>
                <a:gd name="T50" fmla="*/ 36 w 150"/>
                <a:gd name="T51" fmla="*/ 47 h 96"/>
                <a:gd name="T52" fmla="*/ 32 w 150"/>
                <a:gd name="T53" fmla="*/ 42 h 96"/>
                <a:gd name="T54" fmla="*/ 26 w 150"/>
                <a:gd name="T55" fmla="*/ 32 h 96"/>
                <a:gd name="T56" fmla="*/ 20 w 150"/>
                <a:gd name="T57" fmla="*/ 23 h 96"/>
                <a:gd name="T58" fmla="*/ 13 w 150"/>
                <a:gd name="T59" fmla="*/ 16 h 96"/>
                <a:gd name="T60" fmla="*/ 11 w 150"/>
                <a:gd name="T61" fmla="*/ 5 h 96"/>
                <a:gd name="T62" fmla="*/ 15 w 150"/>
                <a:gd name="T63" fmla="*/ 7 h 96"/>
                <a:gd name="T64" fmla="*/ 20 w 150"/>
                <a:gd name="T65" fmla="*/ 9 h 96"/>
                <a:gd name="T66" fmla="*/ 23 w 150"/>
                <a:gd name="T67" fmla="*/ 19 h 96"/>
                <a:gd name="T68" fmla="*/ 23 w 150"/>
                <a:gd name="T69" fmla="*/ 20 h 96"/>
                <a:gd name="T70" fmla="*/ 32 w 150"/>
                <a:gd name="T71" fmla="*/ 27 h 96"/>
                <a:gd name="T72" fmla="*/ 36 w 150"/>
                <a:gd name="T73" fmla="*/ 33 h 96"/>
                <a:gd name="T74" fmla="*/ 38 w 150"/>
                <a:gd name="T75" fmla="*/ 38 h 96"/>
                <a:gd name="T76" fmla="*/ 46 w 150"/>
                <a:gd name="T77" fmla="*/ 45 h 96"/>
                <a:gd name="T78" fmla="*/ 54 w 150"/>
                <a:gd name="T79" fmla="*/ 53 h 96"/>
                <a:gd name="T80" fmla="*/ 56 w 150"/>
                <a:gd name="T81" fmla="*/ 59 h 96"/>
                <a:gd name="T82" fmla="*/ 58 w 150"/>
                <a:gd name="T83" fmla="*/ 65 h 96"/>
                <a:gd name="T84" fmla="*/ 60 w 150"/>
                <a:gd name="T85" fmla="*/ 72 h 96"/>
                <a:gd name="T86" fmla="*/ 68 w 150"/>
                <a:gd name="T87" fmla="*/ 77 h 96"/>
                <a:gd name="T88" fmla="*/ 89 w 150"/>
                <a:gd name="T89" fmla="*/ 86 h 96"/>
                <a:gd name="T90" fmla="*/ 113 w 150"/>
                <a:gd name="T91" fmla="*/ 88 h 96"/>
                <a:gd name="T92" fmla="*/ 126 w 150"/>
                <a:gd name="T93" fmla="*/ 89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0" h="96">
                  <a:moveTo>
                    <a:pt x="126" y="89"/>
                  </a:moveTo>
                  <a:cubicBezTo>
                    <a:pt x="127" y="89"/>
                    <a:pt x="134" y="90"/>
                    <a:pt x="132" y="88"/>
                  </a:cubicBezTo>
                  <a:cubicBezTo>
                    <a:pt x="131" y="86"/>
                    <a:pt x="129" y="85"/>
                    <a:pt x="128" y="83"/>
                  </a:cubicBezTo>
                  <a:cubicBezTo>
                    <a:pt x="128" y="83"/>
                    <a:pt x="129" y="80"/>
                    <a:pt x="130" y="80"/>
                  </a:cubicBezTo>
                  <a:cubicBezTo>
                    <a:pt x="131" y="79"/>
                    <a:pt x="136" y="80"/>
                    <a:pt x="138" y="80"/>
                  </a:cubicBezTo>
                  <a:cubicBezTo>
                    <a:pt x="141" y="80"/>
                    <a:pt x="140" y="75"/>
                    <a:pt x="144" y="78"/>
                  </a:cubicBezTo>
                  <a:cubicBezTo>
                    <a:pt x="145" y="76"/>
                    <a:pt x="146" y="75"/>
                    <a:pt x="146" y="73"/>
                  </a:cubicBezTo>
                  <a:cubicBezTo>
                    <a:pt x="146" y="71"/>
                    <a:pt x="145" y="69"/>
                    <a:pt x="146" y="68"/>
                  </a:cubicBezTo>
                  <a:cubicBezTo>
                    <a:pt x="147" y="66"/>
                    <a:pt x="150" y="64"/>
                    <a:pt x="150" y="63"/>
                  </a:cubicBezTo>
                  <a:cubicBezTo>
                    <a:pt x="149" y="61"/>
                    <a:pt x="148" y="61"/>
                    <a:pt x="146" y="61"/>
                  </a:cubicBezTo>
                  <a:cubicBezTo>
                    <a:pt x="143" y="61"/>
                    <a:pt x="139" y="61"/>
                    <a:pt x="136" y="62"/>
                  </a:cubicBezTo>
                  <a:cubicBezTo>
                    <a:pt x="134" y="62"/>
                    <a:pt x="133" y="63"/>
                    <a:pt x="132" y="64"/>
                  </a:cubicBezTo>
                  <a:cubicBezTo>
                    <a:pt x="131" y="66"/>
                    <a:pt x="132" y="68"/>
                    <a:pt x="131" y="70"/>
                  </a:cubicBezTo>
                  <a:cubicBezTo>
                    <a:pt x="131" y="71"/>
                    <a:pt x="126" y="76"/>
                    <a:pt x="126" y="76"/>
                  </a:cubicBezTo>
                  <a:cubicBezTo>
                    <a:pt x="122" y="75"/>
                    <a:pt x="118" y="76"/>
                    <a:pt x="114" y="78"/>
                  </a:cubicBezTo>
                  <a:cubicBezTo>
                    <a:pt x="112" y="78"/>
                    <a:pt x="111" y="77"/>
                    <a:pt x="110" y="76"/>
                  </a:cubicBezTo>
                  <a:cubicBezTo>
                    <a:pt x="109" y="75"/>
                    <a:pt x="107" y="75"/>
                    <a:pt x="105" y="74"/>
                  </a:cubicBezTo>
                  <a:cubicBezTo>
                    <a:pt x="103" y="74"/>
                    <a:pt x="103" y="71"/>
                    <a:pt x="102" y="69"/>
                  </a:cubicBezTo>
                  <a:cubicBezTo>
                    <a:pt x="101" y="67"/>
                    <a:pt x="99" y="66"/>
                    <a:pt x="98" y="64"/>
                  </a:cubicBezTo>
                  <a:cubicBezTo>
                    <a:pt x="97" y="60"/>
                    <a:pt x="95" y="55"/>
                    <a:pt x="96" y="51"/>
                  </a:cubicBezTo>
                  <a:cubicBezTo>
                    <a:pt x="96" y="48"/>
                    <a:pt x="95" y="44"/>
                    <a:pt x="97" y="41"/>
                  </a:cubicBezTo>
                  <a:cubicBezTo>
                    <a:pt x="98" y="40"/>
                    <a:pt x="98" y="39"/>
                    <a:pt x="98" y="38"/>
                  </a:cubicBezTo>
                  <a:cubicBezTo>
                    <a:pt x="99" y="36"/>
                    <a:pt x="97" y="37"/>
                    <a:pt x="96" y="36"/>
                  </a:cubicBezTo>
                  <a:cubicBezTo>
                    <a:pt x="94" y="36"/>
                    <a:pt x="92" y="35"/>
                    <a:pt x="90" y="35"/>
                  </a:cubicBezTo>
                  <a:cubicBezTo>
                    <a:pt x="89" y="34"/>
                    <a:pt x="87" y="32"/>
                    <a:pt x="87" y="30"/>
                  </a:cubicBezTo>
                  <a:cubicBezTo>
                    <a:pt x="87" y="27"/>
                    <a:pt x="84" y="26"/>
                    <a:pt x="82" y="24"/>
                  </a:cubicBezTo>
                  <a:cubicBezTo>
                    <a:pt x="81" y="22"/>
                    <a:pt x="81" y="20"/>
                    <a:pt x="80" y="18"/>
                  </a:cubicBezTo>
                  <a:cubicBezTo>
                    <a:pt x="79" y="17"/>
                    <a:pt x="77" y="17"/>
                    <a:pt x="75" y="17"/>
                  </a:cubicBezTo>
                  <a:cubicBezTo>
                    <a:pt x="74" y="16"/>
                    <a:pt x="72" y="16"/>
                    <a:pt x="71" y="17"/>
                  </a:cubicBezTo>
                  <a:cubicBezTo>
                    <a:pt x="71" y="18"/>
                    <a:pt x="70" y="20"/>
                    <a:pt x="68" y="20"/>
                  </a:cubicBezTo>
                  <a:cubicBezTo>
                    <a:pt x="66" y="20"/>
                    <a:pt x="63" y="18"/>
                    <a:pt x="62" y="16"/>
                  </a:cubicBezTo>
                  <a:cubicBezTo>
                    <a:pt x="61" y="13"/>
                    <a:pt x="61" y="12"/>
                    <a:pt x="59" y="10"/>
                  </a:cubicBezTo>
                  <a:cubicBezTo>
                    <a:pt x="57" y="9"/>
                    <a:pt x="54" y="6"/>
                    <a:pt x="52" y="6"/>
                  </a:cubicBezTo>
                  <a:cubicBezTo>
                    <a:pt x="51" y="5"/>
                    <a:pt x="45" y="5"/>
                    <a:pt x="45" y="6"/>
                  </a:cubicBezTo>
                  <a:cubicBezTo>
                    <a:pt x="43" y="9"/>
                    <a:pt x="42" y="8"/>
                    <a:pt x="39" y="8"/>
                  </a:cubicBezTo>
                  <a:cubicBezTo>
                    <a:pt x="35" y="8"/>
                    <a:pt x="32" y="8"/>
                    <a:pt x="29" y="8"/>
                  </a:cubicBezTo>
                  <a:cubicBezTo>
                    <a:pt x="28" y="8"/>
                    <a:pt x="25" y="6"/>
                    <a:pt x="23" y="5"/>
                  </a:cubicBezTo>
                  <a:cubicBezTo>
                    <a:pt x="20" y="4"/>
                    <a:pt x="17" y="3"/>
                    <a:pt x="13" y="1"/>
                  </a:cubicBezTo>
                  <a:cubicBezTo>
                    <a:pt x="9" y="0"/>
                    <a:pt x="4" y="1"/>
                    <a:pt x="0" y="2"/>
                  </a:cubicBezTo>
                  <a:cubicBezTo>
                    <a:pt x="1" y="7"/>
                    <a:pt x="5" y="11"/>
                    <a:pt x="7" y="16"/>
                  </a:cubicBezTo>
                  <a:cubicBezTo>
                    <a:pt x="8" y="18"/>
                    <a:pt x="11" y="20"/>
                    <a:pt x="13" y="21"/>
                  </a:cubicBezTo>
                  <a:cubicBezTo>
                    <a:pt x="14" y="23"/>
                    <a:pt x="16" y="26"/>
                    <a:pt x="15" y="28"/>
                  </a:cubicBezTo>
                  <a:cubicBezTo>
                    <a:pt x="15" y="28"/>
                    <a:pt x="8" y="26"/>
                    <a:pt x="12" y="29"/>
                  </a:cubicBezTo>
                  <a:cubicBezTo>
                    <a:pt x="13" y="30"/>
                    <a:pt x="14" y="31"/>
                    <a:pt x="15" y="32"/>
                  </a:cubicBezTo>
                  <a:cubicBezTo>
                    <a:pt x="17" y="32"/>
                    <a:pt x="18" y="32"/>
                    <a:pt x="19" y="33"/>
                  </a:cubicBezTo>
                  <a:cubicBezTo>
                    <a:pt x="21" y="34"/>
                    <a:pt x="23" y="36"/>
                    <a:pt x="25" y="38"/>
                  </a:cubicBezTo>
                  <a:cubicBezTo>
                    <a:pt x="26" y="39"/>
                    <a:pt x="25" y="41"/>
                    <a:pt x="24" y="42"/>
                  </a:cubicBezTo>
                  <a:cubicBezTo>
                    <a:pt x="23" y="43"/>
                    <a:pt x="25" y="44"/>
                    <a:pt x="26" y="44"/>
                  </a:cubicBezTo>
                  <a:cubicBezTo>
                    <a:pt x="29" y="46"/>
                    <a:pt x="31" y="48"/>
                    <a:pt x="33" y="50"/>
                  </a:cubicBezTo>
                  <a:cubicBezTo>
                    <a:pt x="34" y="51"/>
                    <a:pt x="35" y="53"/>
                    <a:pt x="36" y="53"/>
                  </a:cubicBezTo>
                  <a:cubicBezTo>
                    <a:pt x="37" y="53"/>
                    <a:pt x="38" y="51"/>
                    <a:pt x="37" y="50"/>
                  </a:cubicBezTo>
                  <a:cubicBezTo>
                    <a:pt x="37" y="49"/>
                    <a:pt x="36" y="48"/>
                    <a:pt x="36" y="47"/>
                  </a:cubicBezTo>
                  <a:cubicBezTo>
                    <a:pt x="35" y="46"/>
                    <a:pt x="33" y="47"/>
                    <a:pt x="32" y="46"/>
                  </a:cubicBezTo>
                  <a:cubicBezTo>
                    <a:pt x="30" y="44"/>
                    <a:pt x="32" y="44"/>
                    <a:pt x="32" y="42"/>
                  </a:cubicBezTo>
                  <a:cubicBezTo>
                    <a:pt x="32" y="42"/>
                    <a:pt x="30" y="40"/>
                    <a:pt x="30" y="39"/>
                  </a:cubicBezTo>
                  <a:cubicBezTo>
                    <a:pt x="28" y="37"/>
                    <a:pt x="28" y="34"/>
                    <a:pt x="26" y="32"/>
                  </a:cubicBezTo>
                  <a:cubicBezTo>
                    <a:pt x="24" y="31"/>
                    <a:pt x="22" y="29"/>
                    <a:pt x="21" y="27"/>
                  </a:cubicBezTo>
                  <a:cubicBezTo>
                    <a:pt x="21" y="26"/>
                    <a:pt x="21" y="24"/>
                    <a:pt x="20" y="23"/>
                  </a:cubicBezTo>
                  <a:cubicBezTo>
                    <a:pt x="19" y="22"/>
                    <a:pt x="18" y="21"/>
                    <a:pt x="17" y="20"/>
                  </a:cubicBezTo>
                  <a:cubicBezTo>
                    <a:pt x="16" y="18"/>
                    <a:pt x="15" y="17"/>
                    <a:pt x="13" y="16"/>
                  </a:cubicBezTo>
                  <a:cubicBezTo>
                    <a:pt x="12" y="15"/>
                    <a:pt x="12" y="13"/>
                    <a:pt x="12" y="12"/>
                  </a:cubicBezTo>
                  <a:cubicBezTo>
                    <a:pt x="12" y="11"/>
                    <a:pt x="10" y="6"/>
                    <a:pt x="11" y="5"/>
                  </a:cubicBezTo>
                  <a:cubicBezTo>
                    <a:pt x="12" y="4"/>
                    <a:pt x="13" y="7"/>
                    <a:pt x="14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7" y="6"/>
                    <a:pt x="17" y="7"/>
                    <a:pt x="18" y="8"/>
                  </a:cubicBezTo>
                  <a:cubicBezTo>
                    <a:pt x="19" y="8"/>
                    <a:pt x="20" y="8"/>
                    <a:pt x="20" y="9"/>
                  </a:cubicBezTo>
                  <a:cubicBezTo>
                    <a:pt x="20" y="11"/>
                    <a:pt x="21" y="13"/>
                    <a:pt x="22" y="15"/>
                  </a:cubicBezTo>
                  <a:cubicBezTo>
                    <a:pt x="22" y="16"/>
                    <a:pt x="23" y="18"/>
                    <a:pt x="23" y="19"/>
                  </a:cubicBezTo>
                  <a:cubicBezTo>
                    <a:pt x="23" y="20"/>
                    <a:pt x="22" y="21"/>
                    <a:pt x="22" y="22"/>
                  </a:cubicBezTo>
                  <a:cubicBezTo>
                    <a:pt x="23" y="22"/>
                    <a:pt x="23" y="20"/>
                    <a:pt x="23" y="20"/>
                  </a:cubicBezTo>
                  <a:cubicBezTo>
                    <a:pt x="24" y="19"/>
                    <a:pt x="25" y="22"/>
                    <a:pt x="26" y="22"/>
                  </a:cubicBezTo>
                  <a:cubicBezTo>
                    <a:pt x="27" y="23"/>
                    <a:pt x="32" y="26"/>
                    <a:pt x="32" y="27"/>
                  </a:cubicBezTo>
                  <a:cubicBezTo>
                    <a:pt x="32" y="29"/>
                    <a:pt x="33" y="30"/>
                    <a:pt x="34" y="30"/>
                  </a:cubicBezTo>
                  <a:cubicBezTo>
                    <a:pt x="35" y="31"/>
                    <a:pt x="35" y="32"/>
                    <a:pt x="36" y="33"/>
                  </a:cubicBezTo>
                  <a:cubicBezTo>
                    <a:pt x="37" y="34"/>
                    <a:pt x="38" y="33"/>
                    <a:pt x="38" y="34"/>
                  </a:cubicBezTo>
                  <a:cubicBezTo>
                    <a:pt x="39" y="35"/>
                    <a:pt x="37" y="36"/>
                    <a:pt x="38" y="38"/>
                  </a:cubicBezTo>
                  <a:cubicBezTo>
                    <a:pt x="40" y="39"/>
                    <a:pt x="42" y="40"/>
                    <a:pt x="44" y="42"/>
                  </a:cubicBezTo>
                  <a:cubicBezTo>
                    <a:pt x="45" y="43"/>
                    <a:pt x="45" y="44"/>
                    <a:pt x="46" y="45"/>
                  </a:cubicBezTo>
                  <a:cubicBezTo>
                    <a:pt x="47" y="46"/>
                    <a:pt x="48" y="46"/>
                    <a:pt x="49" y="48"/>
                  </a:cubicBezTo>
                  <a:cubicBezTo>
                    <a:pt x="51" y="49"/>
                    <a:pt x="52" y="51"/>
                    <a:pt x="54" y="53"/>
                  </a:cubicBezTo>
                  <a:cubicBezTo>
                    <a:pt x="55" y="54"/>
                    <a:pt x="56" y="55"/>
                    <a:pt x="57" y="56"/>
                  </a:cubicBezTo>
                  <a:cubicBezTo>
                    <a:pt x="58" y="58"/>
                    <a:pt x="56" y="58"/>
                    <a:pt x="56" y="59"/>
                  </a:cubicBezTo>
                  <a:cubicBezTo>
                    <a:pt x="56" y="60"/>
                    <a:pt x="59" y="59"/>
                    <a:pt x="59" y="61"/>
                  </a:cubicBezTo>
                  <a:cubicBezTo>
                    <a:pt x="58" y="63"/>
                    <a:pt x="57" y="63"/>
                    <a:pt x="58" y="65"/>
                  </a:cubicBezTo>
                  <a:cubicBezTo>
                    <a:pt x="58" y="65"/>
                    <a:pt x="56" y="67"/>
                    <a:pt x="57" y="68"/>
                  </a:cubicBezTo>
                  <a:cubicBezTo>
                    <a:pt x="58" y="69"/>
                    <a:pt x="59" y="71"/>
                    <a:pt x="60" y="72"/>
                  </a:cubicBezTo>
                  <a:cubicBezTo>
                    <a:pt x="61" y="73"/>
                    <a:pt x="62" y="73"/>
                    <a:pt x="63" y="73"/>
                  </a:cubicBezTo>
                  <a:cubicBezTo>
                    <a:pt x="66" y="74"/>
                    <a:pt x="66" y="76"/>
                    <a:pt x="68" y="77"/>
                  </a:cubicBezTo>
                  <a:cubicBezTo>
                    <a:pt x="71" y="79"/>
                    <a:pt x="75" y="79"/>
                    <a:pt x="77" y="81"/>
                  </a:cubicBezTo>
                  <a:cubicBezTo>
                    <a:pt x="81" y="83"/>
                    <a:pt x="85" y="85"/>
                    <a:pt x="89" y="86"/>
                  </a:cubicBezTo>
                  <a:cubicBezTo>
                    <a:pt x="92" y="88"/>
                    <a:pt x="97" y="90"/>
                    <a:pt x="101" y="91"/>
                  </a:cubicBezTo>
                  <a:cubicBezTo>
                    <a:pt x="105" y="91"/>
                    <a:pt x="108" y="87"/>
                    <a:pt x="113" y="88"/>
                  </a:cubicBezTo>
                  <a:cubicBezTo>
                    <a:pt x="117" y="89"/>
                    <a:pt x="120" y="93"/>
                    <a:pt x="123" y="96"/>
                  </a:cubicBezTo>
                  <a:cubicBezTo>
                    <a:pt x="123" y="95"/>
                    <a:pt x="124" y="90"/>
                    <a:pt x="126" y="89"/>
                  </a:cubicBezTo>
                  <a:cubicBezTo>
                    <a:pt x="127" y="89"/>
                    <a:pt x="125" y="89"/>
                    <a:pt x="126" y="8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9" name="Freeform 636">
              <a:extLst>
                <a:ext uri="{FF2B5EF4-FFF2-40B4-BE49-F238E27FC236}">
                  <a16:creationId xmlns:a16="http://schemas.microsoft.com/office/drawing/2014/main" id="{5D9D2F4F-7DE1-465F-BCB9-0170E3B8473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6682" y="4143828"/>
              <a:ext cx="140164" cy="74861"/>
            </a:xfrm>
            <a:custGeom>
              <a:avLst/>
              <a:gdLst>
                <a:gd name="T0" fmla="*/ 12 w 30"/>
                <a:gd name="T1" fmla="*/ 15 h 16"/>
                <a:gd name="T2" fmla="*/ 13 w 30"/>
                <a:gd name="T3" fmla="*/ 13 h 16"/>
                <a:gd name="T4" fmla="*/ 16 w 30"/>
                <a:gd name="T5" fmla="*/ 11 h 16"/>
                <a:gd name="T6" fmla="*/ 20 w 30"/>
                <a:gd name="T7" fmla="*/ 10 h 16"/>
                <a:gd name="T8" fmla="*/ 24 w 30"/>
                <a:gd name="T9" fmla="*/ 7 h 16"/>
                <a:gd name="T10" fmla="*/ 30 w 30"/>
                <a:gd name="T11" fmla="*/ 5 h 16"/>
                <a:gd name="T12" fmla="*/ 20 w 30"/>
                <a:gd name="T13" fmla="*/ 1 h 16"/>
                <a:gd name="T14" fmla="*/ 14 w 30"/>
                <a:gd name="T15" fmla="*/ 2 h 16"/>
                <a:gd name="T16" fmla="*/ 8 w 30"/>
                <a:gd name="T17" fmla="*/ 1 h 16"/>
                <a:gd name="T18" fmla="*/ 2 w 30"/>
                <a:gd name="T19" fmla="*/ 4 h 16"/>
                <a:gd name="T20" fmla="*/ 1 w 30"/>
                <a:gd name="T21" fmla="*/ 9 h 16"/>
                <a:gd name="T22" fmla="*/ 8 w 30"/>
                <a:gd name="T23" fmla="*/ 14 h 16"/>
                <a:gd name="T24" fmla="*/ 10 w 30"/>
                <a:gd name="T25" fmla="*/ 14 h 16"/>
                <a:gd name="T26" fmla="*/ 9 w 30"/>
                <a:gd name="T27" fmla="*/ 16 h 16"/>
                <a:gd name="T28" fmla="*/ 12 w 30"/>
                <a:gd name="T29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" h="16">
                  <a:moveTo>
                    <a:pt x="12" y="15"/>
                  </a:moveTo>
                  <a:cubicBezTo>
                    <a:pt x="13" y="15"/>
                    <a:pt x="13" y="14"/>
                    <a:pt x="13" y="13"/>
                  </a:cubicBezTo>
                  <a:cubicBezTo>
                    <a:pt x="13" y="12"/>
                    <a:pt x="15" y="11"/>
                    <a:pt x="16" y="11"/>
                  </a:cubicBezTo>
                  <a:cubicBezTo>
                    <a:pt x="18" y="10"/>
                    <a:pt x="18" y="12"/>
                    <a:pt x="20" y="10"/>
                  </a:cubicBezTo>
                  <a:cubicBezTo>
                    <a:pt x="21" y="9"/>
                    <a:pt x="22" y="6"/>
                    <a:pt x="24" y="7"/>
                  </a:cubicBezTo>
                  <a:cubicBezTo>
                    <a:pt x="27" y="7"/>
                    <a:pt x="27" y="6"/>
                    <a:pt x="30" y="5"/>
                  </a:cubicBezTo>
                  <a:cubicBezTo>
                    <a:pt x="26" y="3"/>
                    <a:pt x="25" y="0"/>
                    <a:pt x="20" y="1"/>
                  </a:cubicBezTo>
                  <a:cubicBezTo>
                    <a:pt x="18" y="1"/>
                    <a:pt x="16" y="2"/>
                    <a:pt x="14" y="2"/>
                  </a:cubicBezTo>
                  <a:cubicBezTo>
                    <a:pt x="12" y="2"/>
                    <a:pt x="10" y="1"/>
                    <a:pt x="8" y="1"/>
                  </a:cubicBezTo>
                  <a:cubicBezTo>
                    <a:pt x="5" y="2"/>
                    <a:pt x="4" y="2"/>
                    <a:pt x="2" y="4"/>
                  </a:cubicBezTo>
                  <a:cubicBezTo>
                    <a:pt x="2" y="5"/>
                    <a:pt x="0" y="7"/>
                    <a:pt x="1" y="9"/>
                  </a:cubicBezTo>
                  <a:cubicBezTo>
                    <a:pt x="4" y="11"/>
                    <a:pt x="8" y="9"/>
                    <a:pt x="8" y="14"/>
                  </a:cubicBezTo>
                  <a:cubicBezTo>
                    <a:pt x="8" y="14"/>
                    <a:pt x="10" y="14"/>
                    <a:pt x="10" y="14"/>
                  </a:cubicBezTo>
                  <a:cubicBezTo>
                    <a:pt x="10" y="14"/>
                    <a:pt x="9" y="16"/>
                    <a:pt x="9" y="16"/>
                  </a:cubicBezTo>
                  <a:cubicBezTo>
                    <a:pt x="10" y="16"/>
                    <a:pt x="12" y="16"/>
                    <a:pt x="12" y="1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0" name="Freeform 637">
              <a:extLst>
                <a:ext uri="{FF2B5EF4-FFF2-40B4-BE49-F238E27FC236}">
                  <a16:creationId xmlns:a16="http://schemas.microsoft.com/office/drawing/2014/main" id="{9AFA2A32-1953-4CDB-9F85-7045C9F53BD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6682" y="4081710"/>
              <a:ext cx="33448" cy="70082"/>
            </a:xfrm>
            <a:custGeom>
              <a:avLst/>
              <a:gdLst>
                <a:gd name="T0" fmla="*/ 5 w 7"/>
                <a:gd name="T1" fmla="*/ 1 h 15"/>
                <a:gd name="T2" fmla="*/ 2 w 7"/>
                <a:gd name="T3" fmla="*/ 4 h 15"/>
                <a:gd name="T4" fmla="*/ 1 w 7"/>
                <a:gd name="T5" fmla="*/ 6 h 15"/>
                <a:gd name="T6" fmla="*/ 2 w 7"/>
                <a:gd name="T7" fmla="*/ 14 h 15"/>
                <a:gd name="T8" fmla="*/ 6 w 7"/>
                <a:gd name="T9" fmla="*/ 8 h 15"/>
                <a:gd name="T10" fmla="*/ 7 w 7"/>
                <a:gd name="T11" fmla="*/ 2 h 15"/>
                <a:gd name="T12" fmla="*/ 5 w 7"/>
                <a:gd name="T13" fmla="*/ 1 h 15"/>
                <a:gd name="T14" fmla="*/ 5 w 7"/>
                <a:gd name="T15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15">
                  <a:moveTo>
                    <a:pt x="5" y="1"/>
                  </a:moveTo>
                  <a:cubicBezTo>
                    <a:pt x="4" y="0"/>
                    <a:pt x="2" y="3"/>
                    <a:pt x="2" y="4"/>
                  </a:cubicBezTo>
                  <a:cubicBezTo>
                    <a:pt x="1" y="5"/>
                    <a:pt x="1" y="4"/>
                    <a:pt x="1" y="6"/>
                  </a:cubicBezTo>
                  <a:cubicBezTo>
                    <a:pt x="1" y="7"/>
                    <a:pt x="0" y="15"/>
                    <a:pt x="2" y="14"/>
                  </a:cubicBezTo>
                  <a:cubicBezTo>
                    <a:pt x="2" y="13"/>
                    <a:pt x="5" y="10"/>
                    <a:pt x="6" y="8"/>
                  </a:cubicBezTo>
                  <a:cubicBezTo>
                    <a:pt x="6" y="5"/>
                    <a:pt x="6" y="4"/>
                    <a:pt x="7" y="2"/>
                  </a:cubicBezTo>
                  <a:cubicBezTo>
                    <a:pt x="7" y="1"/>
                    <a:pt x="6" y="1"/>
                    <a:pt x="5" y="1"/>
                  </a:cubicBezTo>
                  <a:cubicBezTo>
                    <a:pt x="4" y="0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1" name="Freeform 640">
              <a:extLst>
                <a:ext uri="{FF2B5EF4-FFF2-40B4-BE49-F238E27FC236}">
                  <a16:creationId xmlns:a16="http://schemas.microsoft.com/office/drawing/2014/main" id="{2A074B5E-7A43-448F-A461-066C5ABEF683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2250" y="2482565"/>
              <a:ext cx="906289" cy="608439"/>
            </a:xfrm>
            <a:custGeom>
              <a:avLst/>
              <a:gdLst>
                <a:gd name="T0" fmla="*/ 184 w 194"/>
                <a:gd name="T1" fmla="*/ 118 h 130"/>
                <a:gd name="T2" fmla="*/ 161 w 194"/>
                <a:gd name="T3" fmla="*/ 97 h 130"/>
                <a:gd name="T4" fmla="*/ 143 w 194"/>
                <a:gd name="T5" fmla="*/ 92 h 130"/>
                <a:gd name="T6" fmla="*/ 138 w 194"/>
                <a:gd name="T7" fmla="*/ 76 h 130"/>
                <a:gd name="T8" fmla="*/ 135 w 194"/>
                <a:gd name="T9" fmla="*/ 14 h 130"/>
                <a:gd name="T10" fmla="*/ 84 w 194"/>
                <a:gd name="T11" fmla="*/ 8 h 130"/>
                <a:gd name="T12" fmla="*/ 71 w 194"/>
                <a:gd name="T13" fmla="*/ 5 h 130"/>
                <a:gd name="T14" fmla="*/ 62 w 194"/>
                <a:gd name="T15" fmla="*/ 1 h 130"/>
                <a:gd name="T16" fmla="*/ 43 w 194"/>
                <a:gd name="T17" fmla="*/ 8 h 130"/>
                <a:gd name="T18" fmla="*/ 32 w 194"/>
                <a:gd name="T19" fmla="*/ 11 h 130"/>
                <a:gd name="T20" fmla="*/ 12 w 194"/>
                <a:gd name="T21" fmla="*/ 23 h 130"/>
                <a:gd name="T22" fmla="*/ 26 w 194"/>
                <a:gd name="T23" fmla="*/ 38 h 130"/>
                <a:gd name="T24" fmla="*/ 33 w 194"/>
                <a:gd name="T25" fmla="*/ 42 h 130"/>
                <a:gd name="T26" fmla="*/ 38 w 194"/>
                <a:gd name="T27" fmla="*/ 45 h 130"/>
                <a:gd name="T28" fmla="*/ 24 w 194"/>
                <a:gd name="T29" fmla="*/ 42 h 130"/>
                <a:gd name="T30" fmla="*/ 9 w 194"/>
                <a:gd name="T31" fmla="*/ 46 h 130"/>
                <a:gd name="T32" fmla="*/ 12 w 194"/>
                <a:gd name="T33" fmla="*/ 58 h 130"/>
                <a:gd name="T34" fmla="*/ 32 w 194"/>
                <a:gd name="T35" fmla="*/ 58 h 130"/>
                <a:gd name="T36" fmla="*/ 38 w 194"/>
                <a:gd name="T37" fmla="*/ 61 h 130"/>
                <a:gd name="T38" fmla="*/ 21 w 194"/>
                <a:gd name="T39" fmla="*/ 71 h 130"/>
                <a:gd name="T40" fmla="*/ 15 w 194"/>
                <a:gd name="T41" fmla="*/ 78 h 130"/>
                <a:gd name="T42" fmla="*/ 17 w 194"/>
                <a:gd name="T43" fmla="*/ 84 h 130"/>
                <a:gd name="T44" fmla="*/ 26 w 194"/>
                <a:gd name="T45" fmla="*/ 89 h 130"/>
                <a:gd name="T46" fmla="*/ 22 w 194"/>
                <a:gd name="T47" fmla="*/ 94 h 130"/>
                <a:gd name="T48" fmla="*/ 31 w 194"/>
                <a:gd name="T49" fmla="*/ 93 h 130"/>
                <a:gd name="T50" fmla="*/ 38 w 194"/>
                <a:gd name="T51" fmla="*/ 102 h 130"/>
                <a:gd name="T52" fmla="*/ 48 w 194"/>
                <a:gd name="T53" fmla="*/ 105 h 130"/>
                <a:gd name="T54" fmla="*/ 54 w 194"/>
                <a:gd name="T55" fmla="*/ 103 h 130"/>
                <a:gd name="T56" fmla="*/ 55 w 194"/>
                <a:gd name="T57" fmla="*/ 106 h 130"/>
                <a:gd name="T58" fmla="*/ 51 w 194"/>
                <a:gd name="T59" fmla="*/ 114 h 130"/>
                <a:gd name="T60" fmla="*/ 41 w 194"/>
                <a:gd name="T61" fmla="*/ 124 h 130"/>
                <a:gd name="T62" fmla="*/ 36 w 194"/>
                <a:gd name="T63" fmla="*/ 126 h 130"/>
                <a:gd name="T64" fmla="*/ 43 w 194"/>
                <a:gd name="T65" fmla="*/ 125 h 130"/>
                <a:gd name="T66" fmla="*/ 54 w 194"/>
                <a:gd name="T67" fmla="*/ 118 h 130"/>
                <a:gd name="T68" fmla="*/ 72 w 194"/>
                <a:gd name="T69" fmla="*/ 107 h 130"/>
                <a:gd name="T70" fmla="*/ 77 w 194"/>
                <a:gd name="T71" fmla="*/ 91 h 130"/>
                <a:gd name="T72" fmla="*/ 94 w 194"/>
                <a:gd name="T73" fmla="*/ 86 h 130"/>
                <a:gd name="T74" fmla="*/ 87 w 194"/>
                <a:gd name="T75" fmla="*/ 97 h 130"/>
                <a:gd name="T76" fmla="*/ 101 w 194"/>
                <a:gd name="T77" fmla="*/ 88 h 130"/>
                <a:gd name="T78" fmla="*/ 119 w 194"/>
                <a:gd name="T79" fmla="*/ 92 h 130"/>
                <a:gd name="T80" fmla="*/ 136 w 194"/>
                <a:gd name="T81" fmla="*/ 95 h 130"/>
                <a:gd name="T82" fmla="*/ 145 w 194"/>
                <a:gd name="T83" fmla="*/ 98 h 130"/>
                <a:gd name="T84" fmla="*/ 160 w 194"/>
                <a:gd name="T85" fmla="*/ 102 h 130"/>
                <a:gd name="T86" fmla="*/ 169 w 194"/>
                <a:gd name="T87" fmla="*/ 104 h 130"/>
                <a:gd name="T88" fmla="*/ 176 w 194"/>
                <a:gd name="T89" fmla="*/ 111 h 130"/>
                <a:gd name="T90" fmla="*/ 184 w 194"/>
                <a:gd name="T91" fmla="*/ 121 h 130"/>
                <a:gd name="T92" fmla="*/ 186 w 194"/>
                <a:gd name="T93" fmla="*/ 125 h 130"/>
                <a:gd name="T94" fmla="*/ 194 w 194"/>
                <a:gd name="T95" fmla="*/ 126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4" h="130">
                  <a:moveTo>
                    <a:pt x="194" y="126"/>
                  </a:moveTo>
                  <a:cubicBezTo>
                    <a:pt x="193" y="125"/>
                    <a:pt x="191" y="125"/>
                    <a:pt x="193" y="123"/>
                  </a:cubicBezTo>
                  <a:cubicBezTo>
                    <a:pt x="193" y="122"/>
                    <a:pt x="192" y="122"/>
                    <a:pt x="191" y="122"/>
                  </a:cubicBezTo>
                  <a:cubicBezTo>
                    <a:pt x="189" y="120"/>
                    <a:pt x="185" y="119"/>
                    <a:pt x="184" y="118"/>
                  </a:cubicBezTo>
                  <a:cubicBezTo>
                    <a:pt x="180" y="113"/>
                    <a:pt x="178" y="107"/>
                    <a:pt x="174" y="103"/>
                  </a:cubicBezTo>
                  <a:cubicBezTo>
                    <a:pt x="172" y="102"/>
                    <a:pt x="170" y="100"/>
                    <a:pt x="169" y="99"/>
                  </a:cubicBezTo>
                  <a:cubicBezTo>
                    <a:pt x="167" y="98"/>
                    <a:pt x="167" y="95"/>
                    <a:pt x="165" y="95"/>
                  </a:cubicBezTo>
                  <a:cubicBezTo>
                    <a:pt x="164" y="95"/>
                    <a:pt x="161" y="97"/>
                    <a:pt x="161" y="97"/>
                  </a:cubicBezTo>
                  <a:cubicBezTo>
                    <a:pt x="162" y="99"/>
                    <a:pt x="159" y="100"/>
                    <a:pt x="158" y="100"/>
                  </a:cubicBezTo>
                  <a:cubicBezTo>
                    <a:pt x="155" y="101"/>
                    <a:pt x="152" y="97"/>
                    <a:pt x="150" y="95"/>
                  </a:cubicBezTo>
                  <a:cubicBezTo>
                    <a:pt x="149" y="94"/>
                    <a:pt x="148" y="94"/>
                    <a:pt x="147" y="92"/>
                  </a:cubicBezTo>
                  <a:cubicBezTo>
                    <a:pt x="146" y="90"/>
                    <a:pt x="144" y="91"/>
                    <a:pt x="143" y="92"/>
                  </a:cubicBezTo>
                  <a:cubicBezTo>
                    <a:pt x="141" y="92"/>
                    <a:pt x="141" y="91"/>
                    <a:pt x="139" y="92"/>
                  </a:cubicBezTo>
                  <a:cubicBezTo>
                    <a:pt x="139" y="92"/>
                    <a:pt x="138" y="92"/>
                    <a:pt x="138" y="91"/>
                  </a:cubicBezTo>
                  <a:cubicBezTo>
                    <a:pt x="138" y="90"/>
                    <a:pt x="138" y="90"/>
                    <a:pt x="138" y="89"/>
                  </a:cubicBezTo>
                  <a:cubicBezTo>
                    <a:pt x="138" y="85"/>
                    <a:pt x="138" y="80"/>
                    <a:pt x="138" y="76"/>
                  </a:cubicBezTo>
                  <a:cubicBezTo>
                    <a:pt x="138" y="64"/>
                    <a:pt x="138" y="51"/>
                    <a:pt x="138" y="38"/>
                  </a:cubicBezTo>
                  <a:cubicBezTo>
                    <a:pt x="138" y="33"/>
                    <a:pt x="138" y="27"/>
                    <a:pt x="138" y="21"/>
                  </a:cubicBezTo>
                  <a:cubicBezTo>
                    <a:pt x="138" y="20"/>
                    <a:pt x="138" y="18"/>
                    <a:pt x="138" y="16"/>
                  </a:cubicBezTo>
                  <a:cubicBezTo>
                    <a:pt x="138" y="15"/>
                    <a:pt x="137" y="15"/>
                    <a:pt x="135" y="14"/>
                  </a:cubicBezTo>
                  <a:cubicBezTo>
                    <a:pt x="130" y="12"/>
                    <a:pt x="127" y="12"/>
                    <a:pt x="122" y="12"/>
                  </a:cubicBezTo>
                  <a:cubicBezTo>
                    <a:pt x="117" y="12"/>
                    <a:pt x="113" y="11"/>
                    <a:pt x="108" y="10"/>
                  </a:cubicBezTo>
                  <a:cubicBezTo>
                    <a:pt x="102" y="10"/>
                    <a:pt x="97" y="8"/>
                    <a:pt x="92" y="8"/>
                  </a:cubicBezTo>
                  <a:cubicBezTo>
                    <a:pt x="89" y="8"/>
                    <a:pt x="87" y="9"/>
                    <a:pt x="84" y="8"/>
                  </a:cubicBezTo>
                  <a:cubicBezTo>
                    <a:pt x="84" y="8"/>
                    <a:pt x="80" y="7"/>
                    <a:pt x="80" y="7"/>
                  </a:cubicBezTo>
                  <a:cubicBezTo>
                    <a:pt x="80" y="7"/>
                    <a:pt x="81" y="5"/>
                    <a:pt x="81" y="4"/>
                  </a:cubicBezTo>
                  <a:cubicBezTo>
                    <a:pt x="81" y="4"/>
                    <a:pt x="78" y="4"/>
                    <a:pt x="78" y="4"/>
                  </a:cubicBezTo>
                  <a:cubicBezTo>
                    <a:pt x="76" y="4"/>
                    <a:pt x="73" y="5"/>
                    <a:pt x="71" y="5"/>
                  </a:cubicBezTo>
                  <a:cubicBezTo>
                    <a:pt x="69" y="5"/>
                    <a:pt x="70" y="1"/>
                    <a:pt x="67" y="3"/>
                  </a:cubicBezTo>
                  <a:cubicBezTo>
                    <a:pt x="66" y="3"/>
                    <a:pt x="65" y="5"/>
                    <a:pt x="64" y="4"/>
                  </a:cubicBezTo>
                  <a:cubicBezTo>
                    <a:pt x="62" y="4"/>
                    <a:pt x="62" y="3"/>
                    <a:pt x="64" y="2"/>
                  </a:cubicBezTo>
                  <a:cubicBezTo>
                    <a:pt x="66" y="2"/>
                    <a:pt x="63" y="1"/>
                    <a:pt x="62" y="1"/>
                  </a:cubicBezTo>
                  <a:cubicBezTo>
                    <a:pt x="58" y="0"/>
                    <a:pt x="58" y="1"/>
                    <a:pt x="56" y="3"/>
                  </a:cubicBezTo>
                  <a:cubicBezTo>
                    <a:pt x="53" y="6"/>
                    <a:pt x="49" y="4"/>
                    <a:pt x="45" y="5"/>
                  </a:cubicBezTo>
                  <a:cubicBezTo>
                    <a:pt x="41" y="6"/>
                    <a:pt x="45" y="8"/>
                    <a:pt x="45" y="8"/>
                  </a:cubicBezTo>
                  <a:cubicBezTo>
                    <a:pt x="44" y="8"/>
                    <a:pt x="43" y="8"/>
                    <a:pt x="43" y="8"/>
                  </a:cubicBezTo>
                  <a:cubicBezTo>
                    <a:pt x="43" y="8"/>
                    <a:pt x="44" y="10"/>
                    <a:pt x="43" y="10"/>
                  </a:cubicBezTo>
                  <a:cubicBezTo>
                    <a:pt x="42" y="10"/>
                    <a:pt x="42" y="8"/>
                    <a:pt x="42" y="7"/>
                  </a:cubicBezTo>
                  <a:cubicBezTo>
                    <a:pt x="41" y="7"/>
                    <a:pt x="38" y="10"/>
                    <a:pt x="38" y="10"/>
                  </a:cubicBezTo>
                  <a:cubicBezTo>
                    <a:pt x="36" y="11"/>
                    <a:pt x="34" y="9"/>
                    <a:pt x="32" y="11"/>
                  </a:cubicBezTo>
                  <a:cubicBezTo>
                    <a:pt x="30" y="12"/>
                    <a:pt x="28" y="13"/>
                    <a:pt x="27" y="15"/>
                  </a:cubicBezTo>
                  <a:cubicBezTo>
                    <a:pt x="27" y="17"/>
                    <a:pt x="27" y="19"/>
                    <a:pt x="25" y="20"/>
                  </a:cubicBezTo>
                  <a:cubicBezTo>
                    <a:pt x="23" y="21"/>
                    <a:pt x="22" y="22"/>
                    <a:pt x="20" y="22"/>
                  </a:cubicBezTo>
                  <a:cubicBezTo>
                    <a:pt x="19" y="22"/>
                    <a:pt x="13" y="22"/>
                    <a:pt x="12" y="23"/>
                  </a:cubicBezTo>
                  <a:cubicBezTo>
                    <a:pt x="12" y="24"/>
                    <a:pt x="10" y="27"/>
                    <a:pt x="10" y="27"/>
                  </a:cubicBezTo>
                  <a:cubicBezTo>
                    <a:pt x="11" y="28"/>
                    <a:pt x="14" y="28"/>
                    <a:pt x="15" y="29"/>
                  </a:cubicBezTo>
                  <a:cubicBezTo>
                    <a:pt x="18" y="30"/>
                    <a:pt x="21" y="32"/>
                    <a:pt x="23" y="34"/>
                  </a:cubicBezTo>
                  <a:cubicBezTo>
                    <a:pt x="24" y="35"/>
                    <a:pt x="24" y="37"/>
                    <a:pt x="26" y="38"/>
                  </a:cubicBezTo>
                  <a:cubicBezTo>
                    <a:pt x="28" y="38"/>
                    <a:pt x="29" y="38"/>
                    <a:pt x="31" y="37"/>
                  </a:cubicBezTo>
                  <a:cubicBezTo>
                    <a:pt x="31" y="37"/>
                    <a:pt x="34" y="38"/>
                    <a:pt x="34" y="38"/>
                  </a:cubicBezTo>
                  <a:cubicBezTo>
                    <a:pt x="36" y="41"/>
                    <a:pt x="31" y="39"/>
                    <a:pt x="31" y="39"/>
                  </a:cubicBezTo>
                  <a:cubicBezTo>
                    <a:pt x="29" y="39"/>
                    <a:pt x="32" y="41"/>
                    <a:pt x="33" y="42"/>
                  </a:cubicBezTo>
                  <a:cubicBezTo>
                    <a:pt x="34" y="44"/>
                    <a:pt x="35" y="43"/>
                    <a:pt x="37" y="42"/>
                  </a:cubicBezTo>
                  <a:cubicBezTo>
                    <a:pt x="38" y="41"/>
                    <a:pt x="41" y="41"/>
                    <a:pt x="42" y="42"/>
                  </a:cubicBezTo>
                  <a:cubicBezTo>
                    <a:pt x="43" y="43"/>
                    <a:pt x="38" y="44"/>
                    <a:pt x="38" y="44"/>
                  </a:cubicBezTo>
                  <a:cubicBezTo>
                    <a:pt x="37" y="44"/>
                    <a:pt x="38" y="44"/>
                    <a:pt x="38" y="45"/>
                  </a:cubicBezTo>
                  <a:cubicBezTo>
                    <a:pt x="38" y="46"/>
                    <a:pt x="36" y="45"/>
                    <a:pt x="36" y="45"/>
                  </a:cubicBezTo>
                  <a:cubicBezTo>
                    <a:pt x="35" y="45"/>
                    <a:pt x="34" y="46"/>
                    <a:pt x="32" y="46"/>
                  </a:cubicBezTo>
                  <a:cubicBezTo>
                    <a:pt x="30" y="46"/>
                    <a:pt x="26" y="47"/>
                    <a:pt x="24" y="46"/>
                  </a:cubicBezTo>
                  <a:cubicBezTo>
                    <a:pt x="22" y="45"/>
                    <a:pt x="25" y="43"/>
                    <a:pt x="24" y="42"/>
                  </a:cubicBezTo>
                  <a:cubicBezTo>
                    <a:pt x="23" y="42"/>
                    <a:pt x="21" y="42"/>
                    <a:pt x="20" y="43"/>
                  </a:cubicBezTo>
                  <a:cubicBezTo>
                    <a:pt x="19" y="43"/>
                    <a:pt x="17" y="43"/>
                    <a:pt x="16" y="43"/>
                  </a:cubicBezTo>
                  <a:cubicBezTo>
                    <a:pt x="14" y="44"/>
                    <a:pt x="15" y="46"/>
                    <a:pt x="15" y="46"/>
                  </a:cubicBezTo>
                  <a:cubicBezTo>
                    <a:pt x="13" y="46"/>
                    <a:pt x="11" y="45"/>
                    <a:pt x="9" y="46"/>
                  </a:cubicBezTo>
                  <a:cubicBezTo>
                    <a:pt x="8" y="47"/>
                    <a:pt x="6" y="48"/>
                    <a:pt x="5" y="49"/>
                  </a:cubicBezTo>
                  <a:cubicBezTo>
                    <a:pt x="0" y="52"/>
                    <a:pt x="12" y="52"/>
                    <a:pt x="12" y="53"/>
                  </a:cubicBezTo>
                  <a:cubicBezTo>
                    <a:pt x="11" y="54"/>
                    <a:pt x="8" y="54"/>
                    <a:pt x="10" y="55"/>
                  </a:cubicBezTo>
                  <a:cubicBezTo>
                    <a:pt x="11" y="56"/>
                    <a:pt x="11" y="58"/>
                    <a:pt x="12" y="58"/>
                  </a:cubicBezTo>
                  <a:cubicBezTo>
                    <a:pt x="16" y="59"/>
                    <a:pt x="19" y="58"/>
                    <a:pt x="23" y="58"/>
                  </a:cubicBezTo>
                  <a:cubicBezTo>
                    <a:pt x="24" y="59"/>
                    <a:pt x="25" y="59"/>
                    <a:pt x="26" y="59"/>
                  </a:cubicBezTo>
                  <a:cubicBezTo>
                    <a:pt x="28" y="59"/>
                    <a:pt x="27" y="59"/>
                    <a:pt x="29" y="60"/>
                  </a:cubicBezTo>
                  <a:cubicBezTo>
                    <a:pt x="29" y="60"/>
                    <a:pt x="31" y="58"/>
                    <a:pt x="32" y="58"/>
                  </a:cubicBezTo>
                  <a:cubicBezTo>
                    <a:pt x="33" y="57"/>
                    <a:pt x="34" y="57"/>
                    <a:pt x="35" y="57"/>
                  </a:cubicBezTo>
                  <a:cubicBezTo>
                    <a:pt x="36" y="56"/>
                    <a:pt x="37" y="55"/>
                    <a:pt x="37" y="55"/>
                  </a:cubicBezTo>
                  <a:cubicBezTo>
                    <a:pt x="38" y="56"/>
                    <a:pt x="39" y="57"/>
                    <a:pt x="38" y="58"/>
                  </a:cubicBezTo>
                  <a:cubicBezTo>
                    <a:pt x="37" y="59"/>
                    <a:pt x="36" y="59"/>
                    <a:pt x="38" y="61"/>
                  </a:cubicBezTo>
                  <a:cubicBezTo>
                    <a:pt x="40" y="65"/>
                    <a:pt x="38" y="68"/>
                    <a:pt x="33" y="67"/>
                  </a:cubicBezTo>
                  <a:cubicBezTo>
                    <a:pt x="33" y="67"/>
                    <a:pt x="32" y="66"/>
                    <a:pt x="31" y="67"/>
                  </a:cubicBezTo>
                  <a:cubicBezTo>
                    <a:pt x="30" y="68"/>
                    <a:pt x="29" y="70"/>
                    <a:pt x="28" y="70"/>
                  </a:cubicBezTo>
                  <a:cubicBezTo>
                    <a:pt x="26" y="71"/>
                    <a:pt x="20" y="68"/>
                    <a:pt x="21" y="71"/>
                  </a:cubicBezTo>
                  <a:cubicBezTo>
                    <a:pt x="21" y="71"/>
                    <a:pt x="18" y="73"/>
                    <a:pt x="19" y="73"/>
                  </a:cubicBezTo>
                  <a:cubicBezTo>
                    <a:pt x="19" y="73"/>
                    <a:pt x="20" y="73"/>
                    <a:pt x="20" y="73"/>
                  </a:cubicBezTo>
                  <a:cubicBezTo>
                    <a:pt x="21" y="74"/>
                    <a:pt x="18" y="75"/>
                    <a:pt x="17" y="76"/>
                  </a:cubicBezTo>
                  <a:cubicBezTo>
                    <a:pt x="16" y="76"/>
                    <a:pt x="15" y="77"/>
                    <a:pt x="15" y="78"/>
                  </a:cubicBezTo>
                  <a:cubicBezTo>
                    <a:pt x="14" y="80"/>
                    <a:pt x="16" y="80"/>
                    <a:pt x="14" y="81"/>
                  </a:cubicBezTo>
                  <a:cubicBezTo>
                    <a:pt x="12" y="82"/>
                    <a:pt x="14" y="84"/>
                    <a:pt x="15" y="85"/>
                  </a:cubicBezTo>
                  <a:cubicBezTo>
                    <a:pt x="15" y="86"/>
                    <a:pt x="18" y="81"/>
                    <a:pt x="19" y="81"/>
                  </a:cubicBezTo>
                  <a:cubicBezTo>
                    <a:pt x="19" y="81"/>
                    <a:pt x="17" y="84"/>
                    <a:pt x="17" y="84"/>
                  </a:cubicBezTo>
                  <a:cubicBezTo>
                    <a:pt x="16" y="85"/>
                    <a:pt x="19" y="87"/>
                    <a:pt x="20" y="87"/>
                  </a:cubicBezTo>
                  <a:cubicBezTo>
                    <a:pt x="21" y="88"/>
                    <a:pt x="21" y="89"/>
                    <a:pt x="22" y="88"/>
                  </a:cubicBezTo>
                  <a:cubicBezTo>
                    <a:pt x="23" y="87"/>
                    <a:pt x="24" y="86"/>
                    <a:pt x="24" y="86"/>
                  </a:cubicBezTo>
                  <a:cubicBezTo>
                    <a:pt x="24" y="87"/>
                    <a:pt x="25" y="89"/>
                    <a:pt x="26" y="89"/>
                  </a:cubicBezTo>
                  <a:cubicBezTo>
                    <a:pt x="24" y="90"/>
                    <a:pt x="23" y="89"/>
                    <a:pt x="22" y="89"/>
                  </a:cubicBezTo>
                  <a:cubicBezTo>
                    <a:pt x="21" y="90"/>
                    <a:pt x="20" y="87"/>
                    <a:pt x="19" y="87"/>
                  </a:cubicBezTo>
                  <a:cubicBezTo>
                    <a:pt x="18" y="87"/>
                    <a:pt x="16" y="90"/>
                    <a:pt x="18" y="91"/>
                  </a:cubicBezTo>
                  <a:cubicBezTo>
                    <a:pt x="20" y="92"/>
                    <a:pt x="20" y="93"/>
                    <a:pt x="22" y="94"/>
                  </a:cubicBezTo>
                  <a:cubicBezTo>
                    <a:pt x="23" y="96"/>
                    <a:pt x="25" y="95"/>
                    <a:pt x="27" y="95"/>
                  </a:cubicBezTo>
                  <a:cubicBezTo>
                    <a:pt x="28" y="94"/>
                    <a:pt x="30" y="95"/>
                    <a:pt x="30" y="93"/>
                  </a:cubicBezTo>
                  <a:cubicBezTo>
                    <a:pt x="30" y="91"/>
                    <a:pt x="31" y="88"/>
                    <a:pt x="33" y="89"/>
                  </a:cubicBezTo>
                  <a:cubicBezTo>
                    <a:pt x="33" y="88"/>
                    <a:pt x="31" y="92"/>
                    <a:pt x="31" y="93"/>
                  </a:cubicBezTo>
                  <a:cubicBezTo>
                    <a:pt x="31" y="94"/>
                    <a:pt x="35" y="97"/>
                    <a:pt x="34" y="98"/>
                  </a:cubicBezTo>
                  <a:cubicBezTo>
                    <a:pt x="32" y="100"/>
                    <a:pt x="35" y="101"/>
                    <a:pt x="35" y="101"/>
                  </a:cubicBezTo>
                  <a:cubicBezTo>
                    <a:pt x="34" y="101"/>
                    <a:pt x="32" y="104"/>
                    <a:pt x="32" y="104"/>
                  </a:cubicBezTo>
                  <a:cubicBezTo>
                    <a:pt x="33" y="105"/>
                    <a:pt x="38" y="102"/>
                    <a:pt x="38" y="102"/>
                  </a:cubicBezTo>
                  <a:cubicBezTo>
                    <a:pt x="38" y="103"/>
                    <a:pt x="37" y="103"/>
                    <a:pt x="37" y="104"/>
                  </a:cubicBezTo>
                  <a:cubicBezTo>
                    <a:pt x="37" y="104"/>
                    <a:pt x="39" y="102"/>
                    <a:pt x="40" y="101"/>
                  </a:cubicBezTo>
                  <a:cubicBezTo>
                    <a:pt x="41" y="101"/>
                    <a:pt x="45" y="102"/>
                    <a:pt x="45" y="103"/>
                  </a:cubicBezTo>
                  <a:cubicBezTo>
                    <a:pt x="46" y="104"/>
                    <a:pt x="48" y="107"/>
                    <a:pt x="48" y="105"/>
                  </a:cubicBezTo>
                  <a:cubicBezTo>
                    <a:pt x="48" y="104"/>
                    <a:pt x="50" y="100"/>
                    <a:pt x="50" y="100"/>
                  </a:cubicBezTo>
                  <a:cubicBezTo>
                    <a:pt x="50" y="99"/>
                    <a:pt x="53" y="102"/>
                    <a:pt x="53" y="101"/>
                  </a:cubicBezTo>
                  <a:cubicBezTo>
                    <a:pt x="53" y="101"/>
                    <a:pt x="50" y="101"/>
                    <a:pt x="50" y="102"/>
                  </a:cubicBezTo>
                  <a:cubicBezTo>
                    <a:pt x="50" y="104"/>
                    <a:pt x="53" y="104"/>
                    <a:pt x="54" y="103"/>
                  </a:cubicBezTo>
                  <a:cubicBezTo>
                    <a:pt x="55" y="102"/>
                    <a:pt x="56" y="103"/>
                    <a:pt x="57" y="102"/>
                  </a:cubicBezTo>
                  <a:cubicBezTo>
                    <a:pt x="57" y="102"/>
                    <a:pt x="59" y="100"/>
                    <a:pt x="59" y="100"/>
                  </a:cubicBezTo>
                  <a:cubicBezTo>
                    <a:pt x="59" y="100"/>
                    <a:pt x="57" y="103"/>
                    <a:pt x="56" y="104"/>
                  </a:cubicBezTo>
                  <a:cubicBezTo>
                    <a:pt x="56" y="105"/>
                    <a:pt x="56" y="105"/>
                    <a:pt x="55" y="106"/>
                  </a:cubicBezTo>
                  <a:cubicBezTo>
                    <a:pt x="55" y="107"/>
                    <a:pt x="56" y="106"/>
                    <a:pt x="56" y="107"/>
                  </a:cubicBezTo>
                  <a:cubicBezTo>
                    <a:pt x="56" y="107"/>
                    <a:pt x="55" y="108"/>
                    <a:pt x="54" y="109"/>
                  </a:cubicBezTo>
                  <a:cubicBezTo>
                    <a:pt x="54" y="111"/>
                    <a:pt x="54" y="111"/>
                    <a:pt x="55" y="112"/>
                  </a:cubicBezTo>
                  <a:cubicBezTo>
                    <a:pt x="55" y="112"/>
                    <a:pt x="52" y="114"/>
                    <a:pt x="51" y="114"/>
                  </a:cubicBezTo>
                  <a:cubicBezTo>
                    <a:pt x="50" y="116"/>
                    <a:pt x="49" y="117"/>
                    <a:pt x="47" y="118"/>
                  </a:cubicBezTo>
                  <a:cubicBezTo>
                    <a:pt x="45" y="118"/>
                    <a:pt x="43" y="120"/>
                    <a:pt x="42" y="121"/>
                  </a:cubicBezTo>
                  <a:cubicBezTo>
                    <a:pt x="41" y="121"/>
                    <a:pt x="41" y="122"/>
                    <a:pt x="40" y="122"/>
                  </a:cubicBezTo>
                  <a:cubicBezTo>
                    <a:pt x="40" y="123"/>
                    <a:pt x="41" y="124"/>
                    <a:pt x="41" y="124"/>
                  </a:cubicBezTo>
                  <a:cubicBezTo>
                    <a:pt x="40" y="125"/>
                    <a:pt x="37" y="124"/>
                    <a:pt x="36" y="124"/>
                  </a:cubicBezTo>
                  <a:cubicBezTo>
                    <a:pt x="33" y="124"/>
                    <a:pt x="32" y="125"/>
                    <a:pt x="30" y="127"/>
                  </a:cubicBezTo>
                  <a:cubicBezTo>
                    <a:pt x="29" y="128"/>
                    <a:pt x="30" y="130"/>
                    <a:pt x="31" y="129"/>
                  </a:cubicBezTo>
                  <a:cubicBezTo>
                    <a:pt x="33" y="128"/>
                    <a:pt x="35" y="125"/>
                    <a:pt x="36" y="126"/>
                  </a:cubicBezTo>
                  <a:cubicBezTo>
                    <a:pt x="36" y="125"/>
                    <a:pt x="35" y="129"/>
                    <a:pt x="38" y="126"/>
                  </a:cubicBezTo>
                  <a:cubicBezTo>
                    <a:pt x="38" y="126"/>
                    <a:pt x="40" y="129"/>
                    <a:pt x="41" y="127"/>
                  </a:cubicBezTo>
                  <a:cubicBezTo>
                    <a:pt x="41" y="126"/>
                    <a:pt x="40" y="126"/>
                    <a:pt x="41" y="126"/>
                  </a:cubicBezTo>
                  <a:cubicBezTo>
                    <a:pt x="42" y="125"/>
                    <a:pt x="42" y="125"/>
                    <a:pt x="43" y="125"/>
                  </a:cubicBezTo>
                  <a:cubicBezTo>
                    <a:pt x="44" y="125"/>
                    <a:pt x="44" y="125"/>
                    <a:pt x="45" y="124"/>
                  </a:cubicBezTo>
                  <a:cubicBezTo>
                    <a:pt x="46" y="123"/>
                    <a:pt x="48" y="123"/>
                    <a:pt x="50" y="122"/>
                  </a:cubicBezTo>
                  <a:cubicBezTo>
                    <a:pt x="53" y="121"/>
                    <a:pt x="49" y="121"/>
                    <a:pt x="51" y="120"/>
                  </a:cubicBezTo>
                  <a:cubicBezTo>
                    <a:pt x="52" y="119"/>
                    <a:pt x="53" y="118"/>
                    <a:pt x="54" y="118"/>
                  </a:cubicBezTo>
                  <a:cubicBezTo>
                    <a:pt x="56" y="117"/>
                    <a:pt x="58" y="116"/>
                    <a:pt x="59" y="116"/>
                  </a:cubicBezTo>
                  <a:cubicBezTo>
                    <a:pt x="62" y="114"/>
                    <a:pt x="60" y="115"/>
                    <a:pt x="60" y="113"/>
                  </a:cubicBezTo>
                  <a:cubicBezTo>
                    <a:pt x="60" y="113"/>
                    <a:pt x="68" y="109"/>
                    <a:pt x="69" y="108"/>
                  </a:cubicBezTo>
                  <a:cubicBezTo>
                    <a:pt x="70" y="108"/>
                    <a:pt x="72" y="108"/>
                    <a:pt x="72" y="107"/>
                  </a:cubicBezTo>
                  <a:cubicBezTo>
                    <a:pt x="72" y="104"/>
                    <a:pt x="73" y="105"/>
                    <a:pt x="75" y="104"/>
                  </a:cubicBezTo>
                  <a:cubicBezTo>
                    <a:pt x="78" y="102"/>
                    <a:pt x="69" y="101"/>
                    <a:pt x="73" y="97"/>
                  </a:cubicBezTo>
                  <a:cubicBezTo>
                    <a:pt x="75" y="96"/>
                    <a:pt x="77" y="96"/>
                    <a:pt x="78" y="95"/>
                  </a:cubicBezTo>
                  <a:cubicBezTo>
                    <a:pt x="79" y="94"/>
                    <a:pt x="79" y="91"/>
                    <a:pt x="77" y="91"/>
                  </a:cubicBezTo>
                  <a:cubicBezTo>
                    <a:pt x="79" y="91"/>
                    <a:pt x="79" y="92"/>
                    <a:pt x="81" y="91"/>
                  </a:cubicBezTo>
                  <a:cubicBezTo>
                    <a:pt x="82" y="90"/>
                    <a:pt x="83" y="88"/>
                    <a:pt x="85" y="87"/>
                  </a:cubicBezTo>
                  <a:cubicBezTo>
                    <a:pt x="86" y="86"/>
                    <a:pt x="88" y="84"/>
                    <a:pt x="89" y="84"/>
                  </a:cubicBezTo>
                  <a:cubicBezTo>
                    <a:pt x="90" y="84"/>
                    <a:pt x="95" y="84"/>
                    <a:pt x="94" y="86"/>
                  </a:cubicBezTo>
                  <a:cubicBezTo>
                    <a:pt x="93" y="87"/>
                    <a:pt x="91" y="85"/>
                    <a:pt x="89" y="86"/>
                  </a:cubicBezTo>
                  <a:cubicBezTo>
                    <a:pt x="87" y="87"/>
                    <a:pt x="87" y="88"/>
                    <a:pt x="86" y="90"/>
                  </a:cubicBezTo>
                  <a:cubicBezTo>
                    <a:pt x="86" y="92"/>
                    <a:pt x="84" y="94"/>
                    <a:pt x="84" y="96"/>
                  </a:cubicBezTo>
                  <a:cubicBezTo>
                    <a:pt x="83" y="97"/>
                    <a:pt x="87" y="96"/>
                    <a:pt x="87" y="97"/>
                  </a:cubicBezTo>
                  <a:cubicBezTo>
                    <a:pt x="86" y="97"/>
                    <a:pt x="81" y="99"/>
                    <a:pt x="85" y="99"/>
                  </a:cubicBezTo>
                  <a:cubicBezTo>
                    <a:pt x="88" y="99"/>
                    <a:pt x="90" y="97"/>
                    <a:pt x="93" y="96"/>
                  </a:cubicBezTo>
                  <a:cubicBezTo>
                    <a:pt x="95" y="94"/>
                    <a:pt x="97" y="94"/>
                    <a:pt x="99" y="93"/>
                  </a:cubicBezTo>
                  <a:cubicBezTo>
                    <a:pt x="103" y="92"/>
                    <a:pt x="101" y="90"/>
                    <a:pt x="101" y="88"/>
                  </a:cubicBezTo>
                  <a:cubicBezTo>
                    <a:pt x="100" y="84"/>
                    <a:pt x="109" y="87"/>
                    <a:pt x="111" y="88"/>
                  </a:cubicBezTo>
                  <a:cubicBezTo>
                    <a:pt x="113" y="88"/>
                    <a:pt x="114" y="90"/>
                    <a:pt x="116" y="91"/>
                  </a:cubicBezTo>
                  <a:cubicBezTo>
                    <a:pt x="116" y="91"/>
                    <a:pt x="118" y="88"/>
                    <a:pt x="119" y="89"/>
                  </a:cubicBezTo>
                  <a:cubicBezTo>
                    <a:pt x="119" y="89"/>
                    <a:pt x="119" y="91"/>
                    <a:pt x="119" y="92"/>
                  </a:cubicBezTo>
                  <a:cubicBezTo>
                    <a:pt x="121" y="93"/>
                    <a:pt x="122" y="93"/>
                    <a:pt x="123" y="93"/>
                  </a:cubicBezTo>
                  <a:cubicBezTo>
                    <a:pt x="126" y="93"/>
                    <a:pt x="129" y="92"/>
                    <a:pt x="131" y="93"/>
                  </a:cubicBezTo>
                  <a:cubicBezTo>
                    <a:pt x="132" y="93"/>
                    <a:pt x="133" y="94"/>
                    <a:pt x="134" y="93"/>
                  </a:cubicBezTo>
                  <a:cubicBezTo>
                    <a:pt x="135" y="93"/>
                    <a:pt x="135" y="94"/>
                    <a:pt x="136" y="95"/>
                  </a:cubicBezTo>
                  <a:cubicBezTo>
                    <a:pt x="137" y="95"/>
                    <a:pt x="139" y="96"/>
                    <a:pt x="140" y="96"/>
                  </a:cubicBezTo>
                  <a:cubicBezTo>
                    <a:pt x="142" y="96"/>
                    <a:pt x="143" y="94"/>
                    <a:pt x="144" y="94"/>
                  </a:cubicBezTo>
                  <a:cubicBezTo>
                    <a:pt x="146" y="93"/>
                    <a:pt x="145" y="96"/>
                    <a:pt x="145" y="96"/>
                  </a:cubicBezTo>
                  <a:cubicBezTo>
                    <a:pt x="144" y="97"/>
                    <a:pt x="144" y="97"/>
                    <a:pt x="145" y="98"/>
                  </a:cubicBezTo>
                  <a:cubicBezTo>
                    <a:pt x="148" y="99"/>
                    <a:pt x="150" y="100"/>
                    <a:pt x="152" y="101"/>
                  </a:cubicBezTo>
                  <a:cubicBezTo>
                    <a:pt x="154" y="103"/>
                    <a:pt x="156" y="105"/>
                    <a:pt x="158" y="106"/>
                  </a:cubicBezTo>
                  <a:cubicBezTo>
                    <a:pt x="159" y="106"/>
                    <a:pt x="160" y="105"/>
                    <a:pt x="161" y="105"/>
                  </a:cubicBezTo>
                  <a:cubicBezTo>
                    <a:pt x="162" y="104"/>
                    <a:pt x="160" y="103"/>
                    <a:pt x="160" y="102"/>
                  </a:cubicBezTo>
                  <a:cubicBezTo>
                    <a:pt x="160" y="101"/>
                    <a:pt x="163" y="103"/>
                    <a:pt x="163" y="103"/>
                  </a:cubicBezTo>
                  <a:cubicBezTo>
                    <a:pt x="163" y="104"/>
                    <a:pt x="166" y="106"/>
                    <a:pt x="167" y="105"/>
                  </a:cubicBezTo>
                  <a:cubicBezTo>
                    <a:pt x="167" y="105"/>
                    <a:pt x="165" y="99"/>
                    <a:pt x="165" y="99"/>
                  </a:cubicBezTo>
                  <a:cubicBezTo>
                    <a:pt x="166" y="99"/>
                    <a:pt x="168" y="104"/>
                    <a:pt x="169" y="104"/>
                  </a:cubicBezTo>
                  <a:cubicBezTo>
                    <a:pt x="169" y="105"/>
                    <a:pt x="170" y="107"/>
                    <a:pt x="171" y="107"/>
                  </a:cubicBezTo>
                  <a:cubicBezTo>
                    <a:pt x="172" y="107"/>
                    <a:pt x="173" y="105"/>
                    <a:pt x="173" y="105"/>
                  </a:cubicBezTo>
                  <a:cubicBezTo>
                    <a:pt x="171" y="106"/>
                    <a:pt x="177" y="110"/>
                    <a:pt x="177" y="111"/>
                  </a:cubicBezTo>
                  <a:cubicBezTo>
                    <a:pt x="176" y="111"/>
                    <a:pt x="176" y="111"/>
                    <a:pt x="176" y="111"/>
                  </a:cubicBezTo>
                  <a:cubicBezTo>
                    <a:pt x="175" y="112"/>
                    <a:pt x="177" y="112"/>
                    <a:pt x="177" y="113"/>
                  </a:cubicBezTo>
                  <a:cubicBezTo>
                    <a:pt x="177" y="113"/>
                    <a:pt x="175" y="114"/>
                    <a:pt x="176" y="114"/>
                  </a:cubicBezTo>
                  <a:cubicBezTo>
                    <a:pt x="177" y="115"/>
                    <a:pt x="178" y="116"/>
                    <a:pt x="179" y="117"/>
                  </a:cubicBezTo>
                  <a:cubicBezTo>
                    <a:pt x="181" y="119"/>
                    <a:pt x="182" y="120"/>
                    <a:pt x="184" y="121"/>
                  </a:cubicBezTo>
                  <a:cubicBezTo>
                    <a:pt x="184" y="121"/>
                    <a:pt x="182" y="125"/>
                    <a:pt x="183" y="125"/>
                  </a:cubicBezTo>
                  <a:cubicBezTo>
                    <a:pt x="184" y="126"/>
                    <a:pt x="184" y="124"/>
                    <a:pt x="184" y="124"/>
                  </a:cubicBezTo>
                  <a:cubicBezTo>
                    <a:pt x="185" y="123"/>
                    <a:pt x="185" y="126"/>
                    <a:pt x="186" y="127"/>
                  </a:cubicBezTo>
                  <a:cubicBezTo>
                    <a:pt x="186" y="127"/>
                    <a:pt x="186" y="126"/>
                    <a:pt x="186" y="125"/>
                  </a:cubicBezTo>
                  <a:cubicBezTo>
                    <a:pt x="186" y="127"/>
                    <a:pt x="192" y="130"/>
                    <a:pt x="193" y="127"/>
                  </a:cubicBezTo>
                  <a:cubicBezTo>
                    <a:pt x="193" y="127"/>
                    <a:pt x="193" y="128"/>
                    <a:pt x="193" y="128"/>
                  </a:cubicBezTo>
                  <a:cubicBezTo>
                    <a:pt x="193" y="128"/>
                    <a:pt x="194" y="127"/>
                    <a:pt x="194" y="126"/>
                  </a:cubicBezTo>
                  <a:cubicBezTo>
                    <a:pt x="193" y="126"/>
                    <a:pt x="194" y="127"/>
                    <a:pt x="194" y="12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2" name="Freeform 641">
              <a:extLst>
                <a:ext uri="{FF2B5EF4-FFF2-40B4-BE49-F238E27FC236}">
                  <a16:creationId xmlns:a16="http://schemas.microsoft.com/office/drawing/2014/main" id="{3B74CDD2-948D-40C1-879F-87240E585DAE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4810" y="3258244"/>
              <a:ext cx="1349079" cy="668965"/>
            </a:xfrm>
            <a:custGeom>
              <a:avLst/>
              <a:gdLst>
                <a:gd name="T0" fmla="*/ 84 w 289"/>
                <a:gd name="T1" fmla="*/ 106 h 143"/>
                <a:gd name="T2" fmla="*/ 105 w 289"/>
                <a:gd name="T3" fmla="*/ 119 h 143"/>
                <a:gd name="T4" fmla="*/ 125 w 289"/>
                <a:gd name="T5" fmla="*/ 127 h 143"/>
                <a:gd name="T6" fmla="*/ 137 w 289"/>
                <a:gd name="T7" fmla="*/ 127 h 143"/>
                <a:gd name="T8" fmla="*/ 149 w 289"/>
                <a:gd name="T9" fmla="*/ 119 h 143"/>
                <a:gd name="T10" fmla="*/ 162 w 289"/>
                <a:gd name="T11" fmla="*/ 118 h 143"/>
                <a:gd name="T12" fmla="*/ 177 w 289"/>
                <a:gd name="T13" fmla="*/ 119 h 143"/>
                <a:gd name="T14" fmla="*/ 171 w 289"/>
                <a:gd name="T15" fmla="*/ 113 h 143"/>
                <a:gd name="T16" fmla="*/ 186 w 289"/>
                <a:gd name="T17" fmla="*/ 113 h 143"/>
                <a:gd name="T18" fmla="*/ 209 w 289"/>
                <a:gd name="T19" fmla="*/ 122 h 143"/>
                <a:gd name="T20" fmla="*/ 213 w 289"/>
                <a:gd name="T21" fmla="*/ 133 h 143"/>
                <a:gd name="T22" fmla="*/ 220 w 289"/>
                <a:gd name="T23" fmla="*/ 143 h 143"/>
                <a:gd name="T24" fmla="*/ 215 w 289"/>
                <a:gd name="T25" fmla="*/ 108 h 143"/>
                <a:gd name="T26" fmla="*/ 234 w 289"/>
                <a:gd name="T27" fmla="*/ 92 h 143"/>
                <a:gd name="T28" fmla="*/ 239 w 289"/>
                <a:gd name="T29" fmla="*/ 86 h 143"/>
                <a:gd name="T30" fmla="*/ 244 w 289"/>
                <a:gd name="T31" fmla="*/ 82 h 143"/>
                <a:gd name="T32" fmla="*/ 242 w 289"/>
                <a:gd name="T33" fmla="*/ 78 h 143"/>
                <a:gd name="T34" fmla="*/ 238 w 289"/>
                <a:gd name="T35" fmla="*/ 71 h 143"/>
                <a:gd name="T36" fmla="*/ 239 w 289"/>
                <a:gd name="T37" fmla="*/ 69 h 143"/>
                <a:gd name="T38" fmla="*/ 242 w 289"/>
                <a:gd name="T39" fmla="*/ 75 h 143"/>
                <a:gd name="T40" fmla="*/ 246 w 289"/>
                <a:gd name="T41" fmla="*/ 62 h 143"/>
                <a:gd name="T42" fmla="*/ 253 w 289"/>
                <a:gd name="T43" fmla="*/ 52 h 143"/>
                <a:gd name="T44" fmla="*/ 265 w 289"/>
                <a:gd name="T45" fmla="*/ 48 h 143"/>
                <a:gd name="T46" fmla="*/ 271 w 289"/>
                <a:gd name="T47" fmla="*/ 48 h 143"/>
                <a:gd name="T48" fmla="*/ 274 w 289"/>
                <a:gd name="T49" fmla="*/ 35 h 143"/>
                <a:gd name="T50" fmla="*/ 288 w 289"/>
                <a:gd name="T51" fmla="*/ 28 h 143"/>
                <a:gd name="T52" fmla="*/ 276 w 289"/>
                <a:gd name="T53" fmla="*/ 13 h 143"/>
                <a:gd name="T54" fmla="*/ 264 w 289"/>
                <a:gd name="T55" fmla="*/ 28 h 143"/>
                <a:gd name="T56" fmla="*/ 237 w 289"/>
                <a:gd name="T57" fmla="*/ 39 h 143"/>
                <a:gd name="T58" fmla="*/ 224 w 289"/>
                <a:gd name="T59" fmla="*/ 45 h 143"/>
                <a:gd name="T60" fmla="*/ 208 w 289"/>
                <a:gd name="T61" fmla="*/ 44 h 143"/>
                <a:gd name="T62" fmla="*/ 203 w 289"/>
                <a:gd name="T63" fmla="*/ 36 h 143"/>
                <a:gd name="T64" fmla="*/ 196 w 289"/>
                <a:gd name="T65" fmla="*/ 28 h 143"/>
                <a:gd name="T66" fmla="*/ 185 w 289"/>
                <a:gd name="T67" fmla="*/ 48 h 143"/>
                <a:gd name="T68" fmla="*/ 187 w 289"/>
                <a:gd name="T69" fmla="*/ 25 h 143"/>
                <a:gd name="T70" fmla="*/ 196 w 289"/>
                <a:gd name="T71" fmla="*/ 17 h 143"/>
                <a:gd name="T72" fmla="*/ 184 w 289"/>
                <a:gd name="T73" fmla="*/ 13 h 143"/>
                <a:gd name="T74" fmla="*/ 165 w 289"/>
                <a:gd name="T75" fmla="*/ 15 h 143"/>
                <a:gd name="T76" fmla="*/ 158 w 289"/>
                <a:gd name="T77" fmla="*/ 5 h 143"/>
                <a:gd name="T78" fmla="*/ 147 w 289"/>
                <a:gd name="T79" fmla="*/ 4 h 143"/>
                <a:gd name="T80" fmla="*/ 30 w 289"/>
                <a:gd name="T81" fmla="*/ 4 h 143"/>
                <a:gd name="T82" fmla="*/ 7 w 289"/>
                <a:gd name="T83" fmla="*/ 9 h 143"/>
                <a:gd name="T84" fmla="*/ 8 w 289"/>
                <a:gd name="T85" fmla="*/ 21 h 143"/>
                <a:gd name="T86" fmla="*/ 2 w 289"/>
                <a:gd name="T87" fmla="*/ 40 h 143"/>
                <a:gd name="T88" fmla="*/ 5 w 289"/>
                <a:gd name="T89" fmla="*/ 63 h 143"/>
                <a:gd name="T90" fmla="*/ 12 w 289"/>
                <a:gd name="T91" fmla="*/ 73 h 143"/>
                <a:gd name="T92" fmla="*/ 21 w 289"/>
                <a:gd name="T93" fmla="*/ 88 h 143"/>
                <a:gd name="T94" fmla="*/ 39 w 289"/>
                <a:gd name="T95" fmla="*/ 102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89" h="143">
                  <a:moveTo>
                    <a:pt x="68" y="108"/>
                  </a:moveTo>
                  <a:cubicBezTo>
                    <a:pt x="71" y="108"/>
                    <a:pt x="74" y="108"/>
                    <a:pt x="78" y="108"/>
                  </a:cubicBezTo>
                  <a:cubicBezTo>
                    <a:pt x="79" y="108"/>
                    <a:pt x="81" y="108"/>
                    <a:pt x="82" y="108"/>
                  </a:cubicBezTo>
                  <a:cubicBezTo>
                    <a:pt x="83" y="108"/>
                    <a:pt x="83" y="106"/>
                    <a:pt x="84" y="106"/>
                  </a:cubicBezTo>
                  <a:cubicBezTo>
                    <a:pt x="85" y="105"/>
                    <a:pt x="91" y="105"/>
                    <a:pt x="91" y="106"/>
                  </a:cubicBezTo>
                  <a:cubicBezTo>
                    <a:pt x="94" y="108"/>
                    <a:pt x="97" y="110"/>
                    <a:pt x="100" y="112"/>
                  </a:cubicBezTo>
                  <a:cubicBezTo>
                    <a:pt x="100" y="112"/>
                    <a:pt x="101" y="115"/>
                    <a:pt x="101" y="116"/>
                  </a:cubicBezTo>
                  <a:cubicBezTo>
                    <a:pt x="102" y="118"/>
                    <a:pt x="102" y="118"/>
                    <a:pt x="105" y="119"/>
                  </a:cubicBezTo>
                  <a:cubicBezTo>
                    <a:pt x="107" y="120"/>
                    <a:pt x="108" y="121"/>
                    <a:pt x="109" y="119"/>
                  </a:cubicBezTo>
                  <a:cubicBezTo>
                    <a:pt x="110" y="116"/>
                    <a:pt x="111" y="116"/>
                    <a:pt x="114" y="117"/>
                  </a:cubicBezTo>
                  <a:cubicBezTo>
                    <a:pt x="116" y="117"/>
                    <a:pt x="119" y="118"/>
                    <a:pt x="119" y="120"/>
                  </a:cubicBezTo>
                  <a:cubicBezTo>
                    <a:pt x="121" y="123"/>
                    <a:pt x="123" y="124"/>
                    <a:pt x="125" y="127"/>
                  </a:cubicBezTo>
                  <a:cubicBezTo>
                    <a:pt x="127" y="129"/>
                    <a:pt x="126" y="133"/>
                    <a:pt x="129" y="134"/>
                  </a:cubicBezTo>
                  <a:cubicBezTo>
                    <a:pt x="131" y="136"/>
                    <a:pt x="135" y="136"/>
                    <a:pt x="137" y="137"/>
                  </a:cubicBezTo>
                  <a:cubicBezTo>
                    <a:pt x="137" y="136"/>
                    <a:pt x="135" y="129"/>
                    <a:pt x="135" y="129"/>
                  </a:cubicBezTo>
                  <a:cubicBezTo>
                    <a:pt x="137" y="130"/>
                    <a:pt x="136" y="127"/>
                    <a:pt x="137" y="127"/>
                  </a:cubicBezTo>
                  <a:cubicBezTo>
                    <a:pt x="137" y="126"/>
                    <a:pt x="139" y="126"/>
                    <a:pt x="140" y="125"/>
                  </a:cubicBezTo>
                  <a:cubicBezTo>
                    <a:pt x="141" y="125"/>
                    <a:pt x="142" y="122"/>
                    <a:pt x="142" y="122"/>
                  </a:cubicBezTo>
                  <a:cubicBezTo>
                    <a:pt x="143" y="123"/>
                    <a:pt x="144" y="123"/>
                    <a:pt x="145" y="122"/>
                  </a:cubicBezTo>
                  <a:cubicBezTo>
                    <a:pt x="147" y="121"/>
                    <a:pt x="148" y="121"/>
                    <a:pt x="149" y="119"/>
                  </a:cubicBezTo>
                  <a:cubicBezTo>
                    <a:pt x="151" y="118"/>
                    <a:pt x="148" y="118"/>
                    <a:pt x="148" y="117"/>
                  </a:cubicBezTo>
                  <a:cubicBezTo>
                    <a:pt x="148" y="117"/>
                    <a:pt x="151" y="118"/>
                    <a:pt x="152" y="117"/>
                  </a:cubicBezTo>
                  <a:cubicBezTo>
                    <a:pt x="154" y="116"/>
                    <a:pt x="155" y="116"/>
                    <a:pt x="157" y="116"/>
                  </a:cubicBezTo>
                  <a:cubicBezTo>
                    <a:pt x="159" y="116"/>
                    <a:pt x="160" y="119"/>
                    <a:pt x="162" y="118"/>
                  </a:cubicBezTo>
                  <a:cubicBezTo>
                    <a:pt x="165" y="116"/>
                    <a:pt x="166" y="118"/>
                    <a:pt x="168" y="119"/>
                  </a:cubicBezTo>
                  <a:cubicBezTo>
                    <a:pt x="170" y="120"/>
                    <a:pt x="171" y="118"/>
                    <a:pt x="172" y="118"/>
                  </a:cubicBezTo>
                  <a:cubicBezTo>
                    <a:pt x="173" y="117"/>
                    <a:pt x="176" y="119"/>
                    <a:pt x="176" y="120"/>
                  </a:cubicBezTo>
                  <a:cubicBezTo>
                    <a:pt x="177" y="121"/>
                    <a:pt x="178" y="120"/>
                    <a:pt x="177" y="119"/>
                  </a:cubicBezTo>
                  <a:cubicBezTo>
                    <a:pt x="177" y="119"/>
                    <a:pt x="176" y="118"/>
                    <a:pt x="175" y="118"/>
                  </a:cubicBezTo>
                  <a:cubicBezTo>
                    <a:pt x="174" y="117"/>
                    <a:pt x="176" y="117"/>
                    <a:pt x="176" y="117"/>
                  </a:cubicBezTo>
                  <a:cubicBezTo>
                    <a:pt x="175" y="115"/>
                    <a:pt x="175" y="114"/>
                    <a:pt x="173" y="115"/>
                  </a:cubicBezTo>
                  <a:cubicBezTo>
                    <a:pt x="173" y="115"/>
                    <a:pt x="169" y="115"/>
                    <a:pt x="171" y="113"/>
                  </a:cubicBezTo>
                  <a:cubicBezTo>
                    <a:pt x="173" y="113"/>
                    <a:pt x="174" y="114"/>
                    <a:pt x="175" y="114"/>
                  </a:cubicBezTo>
                  <a:cubicBezTo>
                    <a:pt x="178" y="113"/>
                    <a:pt x="180" y="113"/>
                    <a:pt x="183" y="113"/>
                  </a:cubicBezTo>
                  <a:cubicBezTo>
                    <a:pt x="184" y="113"/>
                    <a:pt x="183" y="113"/>
                    <a:pt x="184" y="114"/>
                  </a:cubicBezTo>
                  <a:cubicBezTo>
                    <a:pt x="184" y="114"/>
                    <a:pt x="185" y="114"/>
                    <a:pt x="186" y="113"/>
                  </a:cubicBezTo>
                  <a:cubicBezTo>
                    <a:pt x="188" y="113"/>
                    <a:pt x="190" y="113"/>
                    <a:pt x="192" y="113"/>
                  </a:cubicBezTo>
                  <a:cubicBezTo>
                    <a:pt x="194" y="113"/>
                    <a:pt x="194" y="115"/>
                    <a:pt x="196" y="116"/>
                  </a:cubicBezTo>
                  <a:cubicBezTo>
                    <a:pt x="198" y="118"/>
                    <a:pt x="200" y="116"/>
                    <a:pt x="202" y="115"/>
                  </a:cubicBezTo>
                  <a:cubicBezTo>
                    <a:pt x="203" y="115"/>
                    <a:pt x="209" y="121"/>
                    <a:pt x="209" y="122"/>
                  </a:cubicBezTo>
                  <a:cubicBezTo>
                    <a:pt x="210" y="123"/>
                    <a:pt x="208" y="125"/>
                    <a:pt x="209" y="126"/>
                  </a:cubicBezTo>
                  <a:cubicBezTo>
                    <a:pt x="210" y="128"/>
                    <a:pt x="209" y="128"/>
                    <a:pt x="210" y="130"/>
                  </a:cubicBezTo>
                  <a:cubicBezTo>
                    <a:pt x="210" y="131"/>
                    <a:pt x="211" y="132"/>
                    <a:pt x="211" y="132"/>
                  </a:cubicBezTo>
                  <a:cubicBezTo>
                    <a:pt x="212" y="132"/>
                    <a:pt x="212" y="133"/>
                    <a:pt x="213" y="133"/>
                  </a:cubicBezTo>
                  <a:cubicBezTo>
                    <a:pt x="214" y="134"/>
                    <a:pt x="213" y="136"/>
                    <a:pt x="214" y="137"/>
                  </a:cubicBezTo>
                  <a:cubicBezTo>
                    <a:pt x="215" y="138"/>
                    <a:pt x="216" y="138"/>
                    <a:pt x="217" y="140"/>
                  </a:cubicBezTo>
                  <a:cubicBezTo>
                    <a:pt x="219" y="143"/>
                    <a:pt x="218" y="140"/>
                    <a:pt x="220" y="141"/>
                  </a:cubicBezTo>
                  <a:cubicBezTo>
                    <a:pt x="220" y="141"/>
                    <a:pt x="220" y="143"/>
                    <a:pt x="220" y="143"/>
                  </a:cubicBezTo>
                  <a:cubicBezTo>
                    <a:pt x="221" y="143"/>
                    <a:pt x="222" y="136"/>
                    <a:pt x="222" y="135"/>
                  </a:cubicBezTo>
                  <a:cubicBezTo>
                    <a:pt x="222" y="132"/>
                    <a:pt x="221" y="130"/>
                    <a:pt x="220" y="126"/>
                  </a:cubicBezTo>
                  <a:cubicBezTo>
                    <a:pt x="218" y="123"/>
                    <a:pt x="218" y="120"/>
                    <a:pt x="217" y="117"/>
                  </a:cubicBezTo>
                  <a:cubicBezTo>
                    <a:pt x="215" y="115"/>
                    <a:pt x="214" y="111"/>
                    <a:pt x="215" y="108"/>
                  </a:cubicBezTo>
                  <a:cubicBezTo>
                    <a:pt x="216" y="105"/>
                    <a:pt x="218" y="103"/>
                    <a:pt x="221" y="101"/>
                  </a:cubicBezTo>
                  <a:cubicBezTo>
                    <a:pt x="222" y="100"/>
                    <a:pt x="223" y="100"/>
                    <a:pt x="224" y="99"/>
                  </a:cubicBezTo>
                  <a:cubicBezTo>
                    <a:pt x="225" y="98"/>
                    <a:pt x="226" y="96"/>
                    <a:pt x="227" y="96"/>
                  </a:cubicBezTo>
                  <a:cubicBezTo>
                    <a:pt x="229" y="94"/>
                    <a:pt x="232" y="94"/>
                    <a:pt x="234" y="92"/>
                  </a:cubicBezTo>
                  <a:cubicBezTo>
                    <a:pt x="235" y="91"/>
                    <a:pt x="236" y="89"/>
                    <a:pt x="238" y="89"/>
                  </a:cubicBezTo>
                  <a:cubicBezTo>
                    <a:pt x="238" y="89"/>
                    <a:pt x="242" y="89"/>
                    <a:pt x="241" y="87"/>
                  </a:cubicBezTo>
                  <a:cubicBezTo>
                    <a:pt x="241" y="87"/>
                    <a:pt x="238" y="88"/>
                    <a:pt x="238" y="88"/>
                  </a:cubicBezTo>
                  <a:cubicBezTo>
                    <a:pt x="238" y="87"/>
                    <a:pt x="240" y="88"/>
                    <a:pt x="239" y="86"/>
                  </a:cubicBezTo>
                  <a:cubicBezTo>
                    <a:pt x="239" y="86"/>
                    <a:pt x="238" y="85"/>
                    <a:pt x="239" y="85"/>
                  </a:cubicBezTo>
                  <a:cubicBezTo>
                    <a:pt x="239" y="84"/>
                    <a:pt x="239" y="85"/>
                    <a:pt x="240" y="84"/>
                  </a:cubicBezTo>
                  <a:cubicBezTo>
                    <a:pt x="239" y="85"/>
                    <a:pt x="241" y="86"/>
                    <a:pt x="241" y="85"/>
                  </a:cubicBezTo>
                  <a:cubicBezTo>
                    <a:pt x="242" y="85"/>
                    <a:pt x="245" y="83"/>
                    <a:pt x="244" y="82"/>
                  </a:cubicBezTo>
                  <a:cubicBezTo>
                    <a:pt x="244" y="83"/>
                    <a:pt x="238" y="82"/>
                    <a:pt x="239" y="81"/>
                  </a:cubicBezTo>
                  <a:cubicBezTo>
                    <a:pt x="239" y="80"/>
                    <a:pt x="240" y="82"/>
                    <a:pt x="241" y="81"/>
                  </a:cubicBezTo>
                  <a:cubicBezTo>
                    <a:pt x="241" y="81"/>
                    <a:pt x="243" y="80"/>
                    <a:pt x="243" y="80"/>
                  </a:cubicBezTo>
                  <a:cubicBezTo>
                    <a:pt x="243" y="80"/>
                    <a:pt x="242" y="79"/>
                    <a:pt x="242" y="78"/>
                  </a:cubicBezTo>
                  <a:cubicBezTo>
                    <a:pt x="243" y="77"/>
                    <a:pt x="243" y="76"/>
                    <a:pt x="241" y="76"/>
                  </a:cubicBezTo>
                  <a:cubicBezTo>
                    <a:pt x="241" y="76"/>
                    <a:pt x="237" y="74"/>
                    <a:pt x="237" y="74"/>
                  </a:cubicBezTo>
                  <a:cubicBezTo>
                    <a:pt x="238" y="73"/>
                    <a:pt x="239" y="74"/>
                    <a:pt x="240" y="74"/>
                  </a:cubicBezTo>
                  <a:cubicBezTo>
                    <a:pt x="241" y="73"/>
                    <a:pt x="239" y="71"/>
                    <a:pt x="238" y="71"/>
                  </a:cubicBezTo>
                  <a:cubicBezTo>
                    <a:pt x="237" y="70"/>
                    <a:pt x="236" y="69"/>
                    <a:pt x="236" y="68"/>
                  </a:cubicBezTo>
                  <a:cubicBezTo>
                    <a:pt x="235" y="67"/>
                    <a:pt x="238" y="65"/>
                    <a:pt x="237" y="64"/>
                  </a:cubicBezTo>
                  <a:cubicBezTo>
                    <a:pt x="238" y="65"/>
                    <a:pt x="237" y="66"/>
                    <a:pt x="237" y="67"/>
                  </a:cubicBezTo>
                  <a:cubicBezTo>
                    <a:pt x="237" y="67"/>
                    <a:pt x="239" y="69"/>
                    <a:pt x="239" y="69"/>
                  </a:cubicBezTo>
                  <a:cubicBezTo>
                    <a:pt x="241" y="67"/>
                    <a:pt x="239" y="62"/>
                    <a:pt x="242" y="61"/>
                  </a:cubicBezTo>
                  <a:cubicBezTo>
                    <a:pt x="241" y="61"/>
                    <a:pt x="241" y="66"/>
                    <a:pt x="242" y="67"/>
                  </a:cubicBezTo>
                  <a:cubicBezTo>
                    <a:pt x="242" y="69"/>
                    <a:pt x="244" y="69"/>
                    <a:pt x="244" y="71"/>
                  </a:cubicBezTo>
                  <a:cubicBezTo>
                    <a:pt x="244" y="72"/>
                    <a:pt x="241" y="74"/>
                    <a:pt x="242" y="75"/>
                  </a:cubicBezTo>
                  <a:cubicBezTo>
                    <a:pt x="242" y="75"/>
                    <a:pt x="248" y="69"/>
                    <a:pt x="247" y="67"/>
                  </a:cubicBezTo>
                  <a:cubicBezTo>
                    <a:pt x="247" y="65"/>
                    <a:pt x="245" y="64"/>
                    <a:pt x="245" y="62"/>
                  </a:cubicBezTo>
                  <a:cubicBezTo>
                    <a:pt x="244" y="61"/>
                    <a:pt x="245" y="58"/>
                    <a:pt x="247" y="59"/>
                  </a:cubicBezTo>
                  <a:cubicBezTo>
                    <a:pt x="246" y="58"/>
                    <a:pt x="245" y="61"/>
                    <a:pt x="246" y="62"/>
                  </a:cubicBezTo>
                  <a:cubicBezTo>
                    <a:pt x="248" y="64"/>
                    <a:pt x="248" y="65"/>
                    <a:pt x="250" y="62"/>
                  </a:cubicBezTo>
                  <a:cubicBezTo>
                    <a:pt x="251" y="61"/>
                    <a:pt x="253" y="58"/>
                    <a:pt x="252" y="56"/>
                  </a:cubicBezTo>
                  <a:cubicBezTo>
                    <a:pt x="252" y="56"/>
                    <a:pt x="251" y="55"/>
                    <a:pt x="252" y="54"/>
                  </a:cubicBezTo>
                  <a:cubicBezTo>
                    <a:pt x="252" y="54"/>
                    <a:pt x="253" y="52"/>
                    <a:pt x="253" y="52"/>
                  </a:cubicBezTo>
                  <a:cubicBezTo>
                    <a:pt x="253" y="52"/>
                    <a:pt x="253" y="54"/>
                    <a:pt x="253" y="54"/>
                  </a:cubicBezTo>
                  <a:cubicBezTo>
                    <a:pt x="253" y="54"/>
                    <a:pt x="258" y="51"/>
                    <a:pt x="260" y="51"/>
                  </a:cubicBezTo>
                  <a:cubicBezTo>
                    <a:pt x="261" y="50"/>
                    <a:pt x="263" y="51"/>
                    <a:pt x="264" y="51"/>
                  </a:cubicBezTo>
                  <a:cubicBezTo>
                    <a:pt x="266" y="50"/>
                    <a:pt x="265" y="49"/>
                    <a:pt x="265" y="48"/>
                  </a:cubicBezTo>
                  <a:cubicBezTo>
                    <a:pt x="266" y="48"/>
                    <a:pt x="266" y="50"/>
                    <a:pt x="267" y="50"/>
                  </a:cubicBezTo>
                  <a:cubicBezTo>
                    <a:pt x="267" y="50"/>
                    <a:pt x="269" y="49"/>
                    <a:pt x="269" y="49"/>
                  </a:cubicBezTo>
                  <a:cubicBezTo>
                    <a:pt x="271" y="51"/>
                    <a:pt x="275" y="46"/>
                    <a:pt x="272" y="46"/>
                  </a:cubicBezTo>
                  <a:cubicBezTo>
                    <a:pt x="272" y="46"/>
                    <a:pt x="272" y="48"/>
                    <a:pt x="271" y="48"/>
                  </a:cubicBezTo>
                  <a:cubicBezTo>
                    <a:pt x="270" y="48"/>
                    <a:pt x="268" y="44"/>
                    <a:pt x="268" y="44"/>
                  </a:cubicBezTo>
                  <a:cubicBezTo>
                    <a:pt x="269" y="43"/>
                    <a:pt x="268" y="42"/>
                    <a:pt x="269" y="41"/>
                  </a:cubicBezTo>
                  <a:cubicBezTo>
                    <a:pt x="270" y="39"/>
                    <a:pt x="271" y="37"/>
                    <a:pt x="272" y="36"/>
                  </a:cubicBezTo>
                  <a:cubicBezTo>
                    <a:pt x="273" y="36"/>
                    <a:pt x="274" y="35"/>
                    <a:pt x="274" y="35"/>
                  </a:cubicBezTo>
                  <a:cubicBezTo>
                    <a:pt x="276" y="36"/>
                    <a:pt x="277" y="33"/>
                    <a:pt x="278" y="32"/>
                  </a:cubicBezTo>
                  <a:cubicBezTo>
                    <a:pt x="278" y="32"/>
                    <a:pt x="280" y="33"/>
                    <a:pt x="281" y="32"/>
                  </a:cubicBezTo>
                  <a:cubicBezTo>
                    <a:pt x="283" y="31"/>
                    <a:pt x="285" y="31"/>
                    <a:pt x="286" y="30"/>
                  </a:cubicBezTo>
                  <a:cubicBezTo>
                    <a:pt x="287" y="30"/>
                    <a:pt x="289" y="29"/>
                    <a:pt x="288" y="28"/>
                  </a:cubicBezTo>
                  <a:cubicBezTo>
                    <a:pt x="286" y="26"/>
                    <a:pt x="286" y="25"/>
                    <a:pt x="285" y="24"/>
                  </a:cubicBezTo>
                  <a:cubicBezTo>
                    <a:pt x="281" y="23"/>
                    <a:pt x="287" y="14"/>
                    <a:pt x="281" y="14"/>
                  </a:cubicBezTo>
                  <a:cubicBezTo>
                    <a:pt x="280" y="13"/>
                    <a:pt x="279" y="15"/>
                    <a:pt x="278" y="14"/>
                  </a:cubicBezTo>
                  <a:cubicBezTo>
                    <a:pt x="277" y="13"/>
                    <a:pt x="277" y="12"/>
                    <a:pt x="276" y="13"/>
                  </a:cubicBezTo>
                  <a:cubicBezTo>
                    <a:pt x="275" y="14"/>
                    <a:pt x="274" y="16"/>
                    <a:pt x="273" y="17"/>
                  </a:cubicBezTo>
                  <a:cubicBezTo>
                    <a:pt x="272" y="18"/>
                    <a:pt x="272" y="20"/>
                    <a:pt x="271" y="21"/>
                  </a:cubicBezTo>
                  <a:cubicBezTo>
                    <a:pt x="271" y="23"/>
                    <a:pt x="270" y="26"/>
                    <a:pt x="268" y="26"/>
                  </a:cubicBezTo>
                  <a:cubicBezTo>
                    <a:pt x="266" y="26"/>
                    <a:pt x="266" y="28"/>
                    <a:pt x="264" y="28"/>
                  </a:cubicBezTo>
                  <a:cubicBezTo>
                    <a:pt x="259" y="28"/>
                    <a:pt x="254" y="28"/>
                    <a:pt x="249" y="28"/>
                  </a:cubicBezTo>
                  <a:cubicBezTo>
                    <a:pt x="247" y="28"/>
                    <a:pt x="247" y="28"/>
                    <a:pt x="246" y="29"/>
                  </a:cubicBezTo>
                  <a:cubicBezTo>
                    <a:pt x="245" y="31"/>
                    <a:pt x="241" y="33"/>
                    <a:pt x="241" y="34"/>
                  </a:cubicBezTo>
                  <a:cubicBezTo>
                    <a:pt x="242" y="37"/>
                    <a:pt x="239" y="39"/>
                    <a:pt x="237" y="39"/>
                  </a:cubicBezTo>
                  <a:cubicBezTo>
                    <a:pt x="235" y="39"/>
                    <a:pt x="234" y="38"/>
                    <a:pt x="232" y="38"/>
                  </a:cubicBezTo>
                  <a:cubicBezTo>
                    <a:pt x="230" y="38"/>
                    <a:pt x="228" y="39"/>
                    <a:pt x="227" y="39"/>
                  </a:cubicBezTo>
                  <a:cubicBezTo>
                    <a:pt x="227" y="39"/>
                    <a:pt x="227" y="42"/>
                    <a:pt x="228" y="42"/>
                  </a:cubicBezTo>
                  <a:cubicBezTo>
                    <a:pt x="227" y="43"/>
                    <a:pt x="226" y="44"/>
                    <a:pt x="224" y="45"/>
                  </a:cubicBezTo>
                  <a:cubicBezTo>
                    <a:pt x="222" y="46"/>
                    <a:pt x="219" y="48"/>
                    <a:pt x="216" y="49"/>
                  </a:cubicBezTo>
                  <a:cubicBezTo>
                    <a:pt x="213" y="50"/>
                    <a:pt x="210" y="50"/>
                    <a:pt x="207" y="49"/>
                  </a:cubicBezTo>
                  <a:cubicBezTo>
                    <a:pt x="206" y="48"/>
                    <a:pt x="205" y="47"/>
                    <a:pt x="206" y="46"/>
                  </a:cubicBezTo>
                  <a:cubicBezTo>
                    <a:pt x="206" y="46"/>
                    <a:pt x="207" y="44"/>
                    <a:pt x="208" y="44"/>
                  </a:cubicBezTo>
                  <a:cubicBezTo>
                    <a:pt x="208" y="44"/>
                    <a:pt x="208" y="45"/>
                    <a:pt x="208" y="46"/>
                  </a:cubicBezTo>
                  <a:cubicBezTo>
                    <a:pt x="210" y="42"/>
                    <a:pt x="211" y="39"/>
                    <a:pt x="209" y="35"/>
                  </a:cubicBezTo>
                  <a:cubicBezTo>
                    <a:pt x="208" y="34"/>
                    <a:pt x="206" y="36"/>
                    <a:pt x="205" y="36"/>
                  </a:cubicBezTo>
                  <a:cubicBezTo>
                    <a:pt x="204" y="37"/>
                    <a:pt x="204" y="36"/>
                    <a:pt x="203" y="36"/>
                  </a:cubicBezTo>
                  <a:cubicBezTo>
                    <a:pt x="202" y="35"/>
                    <a:pt x="204" y="34"/>
                    <a:pt x="204" y="34"/>
                  </a:cubicBezTo>
                  <a:cubicBezTo>
                    <a:pt x="208" y="30"/>
                    <a:pt x="205" y="26"/>
                    <a:pt x="201" y="25"/>
                  </a:cubicBezTo>
                  <a:cubicBezTo>
                    <a:pt x="198" y="24"/>
                    <a:pt x="198" y="25"/>
                    <a:pt x="196" y="26"/>
                  </a:cubicBezTo>
                  <a:cubicBezTo>
                    <a:pt x="196" y="27"/>
                    <a:pt x="196" y="27"/>
                    <a:pt x="196" y="28"/>
                  </a:cubicBezTo>
                  <a:cubicBezTo>
                    <a:pt x="196" y="29"/>
                    <a:pt x="194" y="28"/>
                    <a:pt x="193" y="28"/>
                  </a:cubicBezTo>
                  <a:cubicBezTo>
                    <a:pt x="192" y="28"/>
                    <a:pt x="190" y="36"/>
                    <a:pt x="190" y="37"/>
                  </a:cubicBezTo>
                  <a:cubicBezTo>
                    <a:pt x="191" y="42"/>
                    <a:pt x="192" y="45"/>
                    <a:pt x="188" y="47"/>
                  </a:cubicBezTo>
                  <a:cubicBezTo>
                    <a:pt x="188" y="48"/>
                    <a:pt x="185" y="49"/>
                    <a:pt x="185" y="48"/>
                  </a:cubicBezTo>
                  <a:cubicBezTo>
                    <a:pt x="185" y="46"/>
                    <a:pt x="184" y="44"/>
                    <a:pt x="184" y="42"/>
                  </a:cubicBezTo>
                  <a:cubicBezTo>
                    <a:pt x="184" y="41"/>
                    <a:pt x="186" y="30"/>
                    <a:pt x="186" y="30"/>
                  </a:cubicBezTo>
                  <a:cubicBezTo>
                    <a:pt x="185" y="30"/>
                    <a:pt x="183" y="32"/>
                    <a:pt x="183" y="31"/>
                  </a:cubicBezTo>
                  <a:cubicBezTo>
                    <a:pt x="183" y="30"/>
                    <a:pt x="186" y="26"/>
                    <a:pt x="187" y="25"/>
                  </a:cubicBezTo>
                  <a:cubicBezTo>
                    <a:pt x="188" y="23"/>
                    <a:pt x="191" y="23"/>
                    <a:pt x="193" y="22"/>
                  </a:cubicBezTo>
                  <a:cubicBezTo>
                    <a:pt x="196" y="22"/>
                    <a:pt x="199" y="23"/>
                    <a:pt x="202" y="23"/>
                  </a:cubicBezTo>
                  <a:cubicBezTo>
                    <a:pt x="205" y="23"/>
                    <a:pt x="201" y="20"/>
                    <a:pt x="199" y="20"/>
                  </a:cubicBezTo>
                  <a:cubicBezTo>
                    <a:pt x="197" y="20"/>
                    <a:pt x="199" y="17"/>
                    <a:pt x="196" y="17"/>
                  </a:cubicBezTo>
                  <a:cubicBezTo>
                    <a:pt x="194" y="18"/>
                    <a:pt x="192" y="19"/>
                    <a:pt x="189" y="19"/>
                  </a:cubicBezTo>
                  <a:cubicBezTo>
                    <a:pt x="187" y="19"/>
                    <a:pt x="185" y="17"/>
                    <a:pt x="183" y="16"/>
                  </a:cubicBezTo>
                  <a:cubicBezTo>
                    <a:pt x="183" y="16"/>
                    <a:pt x="180" y="16"/>
                    <a:pt x="181" y="15"/>
                  </a:cubicBezTo>
                  <a:cubicBezTo>
                    <a:pt x="182" y="15"/>
                    <a:pt x="184" y="14"/>
                    <a:pt x="184" y="13"/>
                  </a:cubicBezTo>
                  <a:cubicBezTo>
                    <a:pt x="184" y="13"/>
                    <a:pt x="176" y="16"/>
                    <a:pt x="175" y="16"/>
                  </a:cubicBezTo>
                  <a:cubicBezTo>
                    <a:pt x="174" y="17"/>
                    <a:pt x="173" y="18"/>
                    <a:pt x="172" y="18"/>
                  </a:cubicBezTo>
                  <a:cubicBezTo>
                    <a:pt x="170" y="18"/>
                    <a:pt x="170" y="16"/>
                    <a:pt x="168" y="16"/>
                  </a:cubicBezTo>
                  <a:cubicBezTo>
                    <a:pt x="167" y="16"/>
                    <a:pt x="162" y="18"/>
                    <a:pt x="165" y="15"/>
                  </a:cubicBezTo>
                  <a:cubicBezTo>
                    <a:pt x="168" y="13"/>
                    <a:pt x="171" y="11"/>
                    <a:pt x="174" y="9"/>
                  </a:cubicBezTo>
                  <a:cubicBezTo>
                    <a:pt x="172" y="9"/>
                    <a:pt x="170" y="7"/>
                    <a:pt x="168" y="9"/>
                  </a:cubicBezTo>
                  <a:cubicBezTo>
                    <a:pt x="165" y="10"/>
                    <a:pt x="164" y="8"/>
                    <a:pt x="161" y="7"/>
                  </a:cubicBezTo>
                  <a:cubicBezTo>
                    <a:pt x="160" y="7"/>
                    <a:pt x="159" y="6"/>
                    <a:pt x="158" y="5"/>
                  </a:cubicBezTo>
                  <a:cubicBezTo>
                    <a:pt x="156" y="5"/>
                    <a:pt x="155" y="6"/>
                    <a:pt x="153" y="6"/>
                  </a:cubicBezTo>
                  <a:cubicBezTo>
                    <a:pt x="152" y="5"/>
                    <a:pt x="150" y="5"/>
                    <a:pt x="150" y="3"/>
                  </a:cubicBezTo>
                  <a:cubicBezTo>
                    <a:pt x="150" y="3"/>
                    <a:pt x="148" y="0"/>
                    <a:pt x="148" y="1"/>
                  </a:cubicBezTo>
                  <a:cubicBezTo>
                    <a:pt x="147" y="1"/>
                    <a:pt x="148" y="4"/>
                    <a:pt x="147" y="4"/>
                  </a:cubicBezTo>
                  <a:cubicBezTo>
                    <a:pt x="146" y="4"/>
                    <a:pt x="145" y="4"/>
                    <a:pt x="145" y="4"/>
                  </a:cubicBezTo>
                  <a:cubicBezTo>
                    <a:pt x="142" y="4"/>
                    <a:pt x="139" y="4"/>
                    <a:pt x="136" y="4"/>
                  </a:cubicBezTo>
                  <a:cubicBezTo>
                    <a:pt x="125" y="4"/>
                    <a:pt x="115" y="4"/>
                    <a:pt x="105" y="4"/>
                  </a:cubicBezTo>
                  <a:cubicBezTo>
                    <a:pt x="80" y="4"/>
                    <a:pt x="55" y="4"/>
                    <a:pt x="30" y="4"/>
                  </a:cubicBezTo>
                  <a:cubicBezTo>
                    <a:pt x="24" y="4"/>
                    <a:pt x="17" y="4"/>
                    <a:pt x="11" y="4"/>
                  </a:cubicBezTo>
                  <a:cubicBezTo>
                    <a:pt x="12" y="5"/>
                    <a:pt x="14" y="13"/>
                    <a:pt x="11" y="14"/>
                  </a:cubicBezTo>
                  <a:cubicBezTo>
                    <a:pt x="9" y="14"/>
                    <a:pt x="8" y="14"/>
                    <a:pt x="10" y="12"/>
                  </a:cubicBezTo>
                  <a:cubicBezTo>
                    <a:pt x="12" y="9"/>
                    <a:pt x="9" y="9"/>
                    <a:pt x="7" y="9"/>
                  </a:cubicBezTo>
                  <a:cubicBezTo>
                    <a:pt x="5" y="9"/>
                    <a:pt x="2" y="7"/>
                    <a:pt x="1" y="7"/>
                  </a:cubicBezTo>
                  <a:cubicBezTo>
                    <a:pt x="0" y="8"/>
                    <a:pt x="2" y="12"/>
                    <a:pt x="2" y="12"/>
                  </a:cubicBezTo>
                  <a:cubicBezTo>
                    <a:pt x="3" y="15"/>
                    <a:pt x="4" y="16"/>
                    <a:pt x="4" y="18"/>
                  </a:cubicBezTo>
                  <a:cubicBezTo>
                    <a:pt x="4" y="19"/>
                    <a:pt x="7" y="21"/>
                    <a:pt x="8" y="21"/>
                  </a:cubicBezTo>
                  <a:cubicBezTo>
                    <a:pt x="7" y="21"/>
                    <a:pt x="6" y="21"/>
                    <a:pt x="5" y="22"/>
                  </a:cubicBezTo>
                  <a:cubicBezTo>
                    <a:pt x="4" y="23"/>
                    <a:pt x="5" y="24"/>
                    <a:pt x="5" y="25"/>
                  </a:cubicBezTo>
                  <a:cubicBezTo>
                    <a:pt x="5" y="28"/>
                    <a:pt x="5" y="30"/>
                    <a:pt x="4" y="32"/>
                  </a:cubicBezTo>
                  <a:cubicBezTo>
                    <a:pt x="4" y="35"/>
                    <a:pt x="3" y="37"/>
                    <a:pt x="2" y="40"/>
                  </a:cubicBezTo>
                  <a:cubicBezTo>
                    <a:pt x="1" y="43"/>
                    <a:pt x="3" y="46"/>
                    <a:pt x="4" y="49"/>
                  </a:cubicBezTo>
                  <a:cubicBezTo>
                    <a:pt x="4" y="52"/>
                    <a:pt x="3" y="54"/>
                    <a:pt x="3" y="56"/>
                  </a:cubicBezTo>
                  <a:cubicBezTo>
                    <a:pt x="3" y="57"/>
                    <a:pt x="4" y="58"/>
                    <a:pt x="4" y="59"/>
                  </a:cubicBezTo>
                  <a:cubicBezTo>
                    <a:pt x="5" y="60"/>
                    <a:pt x="5" y="62"/>
                    <a:pt x="5" y="63"/>
                  </a:cubicBezTo>
                  <a:cubicBezTo>
                    <a:pt x="6" y="66"/>
                    <a:pt x="9" y="67"/>
                    <a:pt x="10" y="70"/>
                  </a:cubicBezTo>
                  <a:cubicBezTo>
                    <a:pt x="11" y="72"/>
                    <a:pt x="11" y="71"/>
                    <a:pt x="12" y="70"/>
                  </a:cubicBezTo>
                  <a:cubicBezTo>
                    <a:pt x="12" y="70"/>
                    <a:pt x="13" y="73"/>
                    <a:pt x="13" y="73"/>
                  </a:cubicBezTo>
                  <a:cubicBezTo>
                    <a:pt x="13" y="73"/>
                    <a:pt x="12" y="72"/>
                    <a:pt x="12" y="73"/>
                  </a:cubicBezTo>
                  <a:cubicBezTo>
                    <a:pt x="12" y="74"/>
                    <a:pt x="12" y="75"/>
                    <a:pt x="13" y="76"/>
                  </a:cubicBezTo>
                  <a:cubicBezTo>
                    <a:pt x="14" y="76"/>
                    <a:pt x="14" y="76"/>
                    <a:pt x="15" y="77"/>
                  </a:cubicBezTo>
                  <a:cubicBezTo>
                    <a:pt x="16" y="78"/>
                    <a:pt x="14" y="79"/>
                    <a:pt x="15" y="80"/>
                  </a:cubicBezTo>
                  <a:cubicBezTo>
                    <a:pt x="17" y="83"/>
                    <a:pt x="21" y="85"/>
                    <a:pt x="21" y="88"/>
                  </a:cubicBezTo>
                  <a:cubicBezTo>
                    <a:pt x="22" y="90"/>
                    <a:pt x="23" y="90"/>
                    <a:pt x="25" y="91"/>
                  </a:cubicBezTo>
                  <a:cubicBezTo>
                    <a:pt x="27" y="92"/>
                    <a:pt x="29" y="93"/>
                    <a:pt x="31" y="93"/>
                  </a:cubicBezTo>
                  <a:cubicBezTo>
                    <a:pt x="33" y="93"/>
                    <a:pt x="35" y="95"/>
                    <a:pt x="36" y="96"/>
                  </a:cubicBezTo>
                  <a:cubicBezTo>
                    <a:pt x="36" y="97"/>
                    <a:pt x="40" y="101"/>
                    <a:pt x="39" y="102"/>
                  </a:cubicBezTo>
                  <a:cubicBezTo>
                    <a:pt x="43" y="101"/>
                    <a:pt x="48" y="100"/>
                    <a:pt x="52" y="101"/>
                  </a:cubicBezTo>
                  <a:cubicBezTo>
                    <a:pt x="58" y="103"/>
                    <a:pt x="63" y="106"/>
                    <a:pt x="68" y="108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/>
            </a:p>
          </p:txBody>
        </p:sp>
        <p:sp>
          <p:nvSpPr>
            <p:cNvPr id="443" name="Freeform 642">
              <a:extLst>
                <a:ext uri="{FF2B5EF4-FFF2-40B4-BE49-F238E27FC236}">
                  <a16:creationId xmlns:a16="http://schemas.microsoft.com/office/drawing/2014/main" id="{7D584E8C-2818-4360-9CA7-F6EC27FF358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67323" y="2453895"/>
              <a:ext cx="1992559" cy="1024154"/>
            </a:xfrm>
            <a:custGeom>
              <a:avLst/>
              <a:gdLst>
                <a:gd name="T0" fmla="*/ 255 w 427"/>
                <a:gd name="T1" fmla="*/ 181 h 219"/>
                <a:gd name="T2" fmla="*/ 299 w 427"/>
                <a:gd name="T3" fmla="*/ 195 h 219"/>
                <a:gd name="T4" fmla="*/ 296 w 427"/>
                <a:gd name="T5" fmla="*/ 215 h 219"/>
                <a:gd name="T6" fmla="*/ 332 w 427"/>
                <a:gd name="T7" fmla="*/ 200 h 219"/>
                <a:gd name="T8" fmla="*/ 366 w 427"/>
                <a:gd name="T9" fmla="*/ 196 h 219"/>
                <a:gd name="T10" fmla="*/ 383 w 427"/>
                <a:gd name="T11" fmla="*/ 200 h 219"/>
                <a:gd name="T12" fmla="*/ 391 w 427"/>
                <a:gd name="T13" fmla="*/ 201 h 219"/>
                <a:gd name="T14" fmla="*/ 380 w 427"/>
                <a:gd name="T15" fmla="*/ 188 h 219"/>
                <a:gd name="T16" fmla="*/ 382 w 427"/>
                <a:gd name="T17" fmla="*/ 176 h 219"/>
                <a:gd name="T18" fmla="*/ 354 w 427"/>
                <a:gd name="T19" fmla="*/ 180 h 219"/>
                <a:gd name="T20" fmla="*/ 414 w 427"/>
                <a:gd name="T21" fmla="*/ 160 h 219"/>
                <a:gd name="T22" fmla="*/ 417 w 427"/>
                <a:gd name="T23" fmla="*/ 144 h 219"/>
                <a:gd name="T24" fmla="*/ 415 w 427"/>
                <a:gd name="T25" fmla="*/ 139 h 219"/>
                <a:gd name="T26" fmla="*/ 394 w 427"/>
                <a:gd name="T27" fmla="*/ 126 h 219"/>
                <a:gd name="T28" fmla="*/ 390 w 427"/>
                <a:gd name="T29" fmla="*/ 110 h 219"/>
                <a:gd name="T30" fmla="*/ 378 w 427"/>
                <a:gd name="T31" fmla="*/ 104 h 219"/>
                <a:gd name="T32" fmla="*/ 364 w 427"/>
                <a:gd name="T33" fmla="*/ 112 h 219"/>
                <a:gd name="T34" fmla="*/ 356 w 427"/>
                <a:gd name="T35" fmla="*/ 107 h 219"/>
                <a:gd name="T36" fmla="*/ 342 w 427"/>
                <a:gd name="T37" fmla="*/ 85 h 219"/>
                <a:gd name="T38" fmla="*/ 314 w 427"/>
                <a:gd name="T39" fmla="*/ 91 h 219"/>
                <a:gd name="T40" fmla="*/ 320 w 427"/>
                <a:gd name="T41" fmla="*/ 116 h 219"/>
                <a:gd name="T42" fmla="*/ 306 w 427"/>
                <a:gd name="T43" fmla="*/ 159 h 219"/>
                <a:gd name="T44" fmla="*/ 292 w 427"/>
                <a:gd name="T45" fmla="*/ 135 h 219"/>
                <a:gd name="T46" fmla="*/ 250 w 427"/>
                <a:gd name="T47" fmla="*/ 119 h 219"/>
                <a:gd name="T48" fmla="*/ 237 w 427"/>
                <a:gd name="T49" fmla="*/ 86 h 219"/>
                <a:gd name="T50" fmla="*/ 246 w 427"/>
                <a:gd name="T51" fmla="*/ 77 h 219"/>
                <a:gd name="T52" fmla="*/ 246 w 427"/>
                <a:gd name="T53" fmla="*/ 70 h 219"/>
                <a:gd name="T54" fmla="*/ 263 w 427"/>
                <a:gd name="T55" fmla="*/ 58 h 219"/>
                <a:gd name="T56" fmla="*/ 276 w 427"/>
                <a:gd name="T57" fmla="*/ 48 h 219"/>
                <a:gd name="T58" fmla="*/ 293 w 427"/>
                <a:gd name="T59" fmla="*/ 36 h 219"/>
                <a:gd name="T60" fmla="*/ 276 w 427"/>
                <a:gd name="T61" fmla="*/ 23 h 219"/>
                <a:gd name="T62" fmla="*/ 262 w 427"/>
                <a:gd name="T63" fmla="*/ 35 h 219"/>
                <a:gd name="T64" fmla="*/ 252 w 427"/>
                <a:gd name="T65" fmla="*/ 23 h 219"/>
                <a:gd name="T66" fmla="*/ 241 w 427"/>
                <a:gd name="T67" fmla="*/ 10 h 219"/>
                <a:gd name="T68" fmla="*/ 223 w 427"/>
                <a:gd name="T69" fmla="*/ 6 h 219"/>
                <a:gd name="T70" fmla="*/ 232 w 427"/>
                <a:gd name="T71" fmla="*/ 27 h 219"/>
                <a:gd name="T72" fmla="*/ 226 w 427"/>
                <a:gd name="T73" fmla="*/ 40 h 219"/>
                <a:gd name="T74" fmla="*/ 218 w 427"/>
                <a:gd name="T75" fmla="*/ 37 h 219"/>
                <a:gd name="T76" fmla="*/ 164 w 427"/>
                <a:gd name="T77" fmla="*/ 29 h 219"/>
                <a:gd name="T78" fmla="*/ 166 w 427"/>
                <a:gd name="T79" fmla="*/ 41 h 219"/>
                <a:gd name="T80" fmla="*/ 160 w 427"/>
                <a:gd name="T81" fmla="*/ 40 h 219"/>
                <a:gd name="T82" fmla="*/ 133 w 427"/>
                <a:gd name="T83" fmla="*/ 30 h 219"/>
                <a:gd name="T84" fmla="*/ 83 w 427"/>
                <a:gd name="T85" fmla="*/ 23 h 219"/>
                <a:gd name="T86" fmla="*/ 71 w 427"/>
                <a:gd name="T87" fmla="*/ 18 h 219"/>
                <a:gd name="T88" fmla="*/ 50 w 427"/>
                <a:gd name="T89" fmla="*/ 24 h 219"/>
                <a:gd name="T90" fmla="*/ 49 w 427"/>
                <a:gd name="T91" fmla="*/ 22 h 219"/>
                <a:gd name="T92" fmla="*/ 29 w 427"/>
                <a:gd name="T93" fmla="*/ 23 h 219"/>
                <a:gd name="T94" fmla="*/ 21 w 427"/>
                <a:gd name="T95" fmla="*/ 28 h 219"/>
                <a:gd name="T96" fmla="*/ 3 w 427"/>
                <a:gd name="T97" fmla="*/ 97 h 219"/>
                <a:gd name="T98" fmla="*/ 40 w 427"/>
                <a:gd name="T99" fmla="*/ 116 h 219"/>
                <a:gd name="T100" fmla="*/ 53 w 427"/>
                <a:gd name="T101" fmla="*/ 141 h 219"/>
                <a:gd name="T102" fmla="*/ 62 w 427"/>
                <a:gd name="T103" fmla="*/ 150 h 219"/>
                <a:gd name="T104" fmla="*/ 67 w 427"/>
                <a:gd name="T105" fmla="*/ 160 h 219"/>
                <a:gd name="T106" fmla="*/ 80 w 427"/>
                <a:gd name="T107" fmla="*/ 166 h 219"/>
                <a:gd name="T108" fmla="*/ 133 w 427"/>
                <a:gd name="T109" fmla="*/ 176 h 219"/>
                <a:gd name="T110" fmla="*/ 97 w 427"/>
                <a:gd name="T111" fmla="*/ 57 h 219"/>
                <a:gd name="T112" fmla="*/ 87 w 427"/>
                <a:gd name="T113" fmla="*/ 51 h 219"/>
                <a:gd name="T114" fmla="*/ 113 w 427"/>
                <a:gd name="T115" fmla="*/ 49 h 219"/>
                <a:gd name="T116" fmla="*/ 142 w 427"/>
                <a:gd name="T117" fmla="*/ 85 h 219"/>
                <a:gd name="T118" fmla="*/ 131 w 427"/>
                <a:gd name="T119" fmla="*/ 85 h 219"/>
                <a:gd name="T120" fmla="*/ 160 w 427"/>
                <a:gd name="T121" fmla="*/ 78 h 219"/>
                <a:gd name="T122" fmla="*/ 210 w 427"/>
                <a:gd name="T123" fmla="*/ 150 h 219"/>
                <a:gd name="T124" fmla="*/ 222 w 427"/>
                <a:gd name="T125" fmla="*/ 16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27" h="219">
                  <a:moveTo>
                    <a:pt x="229" y="174"/>
                  </a:moveTo>
                  <a:cubicBezTo>
                    <a:pt x="229" y="174"/>
                    <a:pt x="229" y="173"/>
                    <a:pt x="229" y="173"/>
                  </a:cubicBezTo>
                  <a:cubicBezTo>
                    <a:pt x="229" y="173"/>
                    <a:pt x="232" y="177"/>
                    <a:pt x="232" y="177"/>
                  </a:cubicBezTo>
                  <a:cubicBezTo>
                    <a:pt x="234" y="177"/>
                    <a:pt x="235" y="178"/>
                    <a:pt x="236" y="178"/>
                  </a:cubicBezTo>
                  <a:cubicBezTo>
                    <a:pt x="238" y="178"/>
                    <a:pt x="238" y="177"/>
                    <a:pt x="239" y="178"/>
                  </a:cubicBezTo>
                  <a:cubicBezTo>
                    <a:pt x="242" y="179"/>
                    <a:pt x="244" y="180"/>
                    <a:pt x="246" y="181"/>
                  </a:cubicBezTo>
                  <a:cubicBezTo>
                    <a:pt x="247" y="182"/>
                    <a:pt x="248" y="181"/>
                    <a:pt x="249" y="181"/>
                  </a:cubicBezTo>
                  <a:cubicBezTo>
                    <a:pt x="250" y="180"/>
                    <a:pt x="251" y="180"/>
                    <a:pt x="252" y="180"/>
                  </a:cubicBezTo>
                  <a:cubicBezTo>
                    <a:pt x="253" y="180"/>
                    <a:pt x="254" y="181"/>
                    <a:pt x="255" y="181"/>
                  </a:cubicBezTo>
                  <a:cubicBezTo>
                    <a:pt x="257" y="181"/>
                    <a:pt x="258" y="180"/>
                    <a:pt x="259" y="179"/>
                  </a:cubicBezTo>
                  <a:cubicBezTo>
                    <a:pt x="260" y="178"/>
                    <a:pt x="263" y="175"/>
                    <a:pt x="264" y="175"/>
                  </a:cubicBezTo>
                  <a:cubicBezTo>
                    <a:pt x="264" y="175"/>
                    <a:pt x="265" y="176"/>
                    <a:pt x="265" y="176"/>
                  </a:cubicBezTo>
                  <a:cubicBezTo>
                    <a:pt x="267" y="176"/>
                    <a:pt x="268" y="176"/>
                    <a:pt x="269" y="176"/>
                  </a:cubicBezTo>
                  <a:cubicBezTo>
                    <a:pt x="273" y="176"/>
                    <a:pt x="272" y="179"/>
                    <a:pt x="274" y="181"/>
                  </a:cubicBezTo>
                  <a:cubicBezTo>
                    <a:pt x="275" y="182"/>
                    <a:pt x="279" y="181"/>
                    <a:pt x="279" y="183"/>
                  </a:cubicBezTo>
                  <a:cubicBezTo>
                    <a:pt x="279" y="185"/>
                    <a:pt x="280" y="187"/>
                    <a:pt x="281" y="189"/>
                  </a:cubicBezTo>
                  <a:cubicBezTo>
                    <a:pt x="281" y="194"/>
                    <a:pt x="290" y="193"/>
                    <a:pt x="293" y="194"/>
                  </a:cubicBezTo>
                  <a:cubicBezTo>
                    <a:pt x="295" y="194"/>
                    <a:pt x="298" y="194"/>
                    <a:pt x="299" y="195"/>
                  </a:cubicBezTo>
                  <a:cubicBezTo>
                    <a:pt x="300" y="196"/>
                    <a:pt x="305" y="201"/>
                    <a:pt x="304" y="201"/>
                  </a:cubicBezTo>
                  <a:cubicBezTo>
                    <a:pt x="302" y="203"/>
                    <a:pt x="302" y="203"/>
                    <a:pt x="300" y="202"/>
                  </a:cubicBezTo>
                  <a:cubicBezTo>
                    <a:pt x="299" y="201"/>
                    <a:pt x="295" y="199"/>
                    <a:pt x="295" y="199"/>
                  </a:cubicBezTo>
                  <a:cubicBezTo>
                    <a:pt x="295" y="200"/>
                    <a:pt x="298" y="201"/>
                    <a:pt x="297" y="203"/>
                  </a:cubicBezTo>
                  <a:cubicBezTo>
                    <a:pt x="296" y="204"/>
                    <a:pt x="295" y="206"/>
                    <a:pt x="295" y="207"/>
                  </a:cubicBezTo>
                  <a:cubicBezTo>
                    <a:pt x="295" y="209"/>
                    <a:pt x="295" y="210"/>
                    <a:pt x="294" y="211"/>
                  </a:cubicBezTo>
                  <a:cubicBezTo>
                    <a:pt x="294" y="212"/>
                    <a:pt x="291" y="213"/>
                    <a:pt x="291" y="213"/>
                  </a:cubicBezTo>
                  <a:cubicBezTo>
                    <a:pt x="290" y="214"/>
                    <a:pt x="287" y="219"/>
                    <a:pt x="291" y="219"/>
                  </a:cubicBezTo>
                  <a:cubicBezTo>
                    <a:pt x="292" y="219"/>
                    <a:pt x="294" y="217"/>
                    <a:pt x="296" y="215"/>
                  </a:cubicBezTo>
                  <a:cubicBezTo>
                    <a:pt x="298" y="214"/>
                    <a:pt x="299" y="216"/>
                    <a:pt x="301" y="215"/>
                  </a:cubicBezTo>
                  <a:cubicBezTo>
                    <a:pt x="304" y="215"/>
                    <a:pt x="305" y="213"/>
                    <a:pt x="308" y="213"/>
                  </a:cubicBezTo>
                  <a:cubicBezTo>
                    <a:pt x="308" y="211"/>
                    <a:pt x="308" y="212"/>
                    <a:pt x="306" y="211"/>
                  </a:cubicBezTo>
                  <a:cubicBezTo>
                    <a:pt x="305" y="211"/>
                    <a:pt x="305" y="210"/>
                    <a:pt x="306" y="210"/>
                  </a:cubicBezTo>
                  <a:cubicBezTo>
                    <a:pt x="307" y="208"/>
                    <a:pt x="308" y="207"/>
                    <a:pt x="311" y="207"/>
                  </a:cubicBezTo>
                  <a:cubicBezTo>
                    <a:pt x="312" y="207"/>
                    <a:pt x="315" y="205"/>
                    <a:pt x="317" y="206"/>
                  </a:cubicBezTo>
                  <a:cubicBezTo>
                    <a:pt x="319" y="207"/>
                    <a:pt x="320" y="203"/>
                    <a:pt x="322" y="206"/>
                  </a:cubicBezTo>
                  <a:cubicBezTo>
                    <a:pt x="324" y="204"/>
                    <a:pt x="325" y="203"/>
                    <a:pt x="327" y="201"/>
                  </a:cubicBezTo>
                  <a:cubicBezTo>
                    <a:pt x="329" y="200"/>
                    <a:pt x="330" y="200"/>
                    <a:pt x="332" y="200"/>
                  </a:cubicBezTo>
                  <a:cubicBezTo>
                    <a:pt x="335" y="200"/>
                    <a:pt x="339" y="200"/>
                    <a:pt x="342" y="200"/>
                  </a:cubicBezTo>
                  <a:cubicBezTo>
                    <a:pt x="345" y="200"/>
                    <a:pt x="346" y="201"/>
                    <a:pt x="347" y="199"/>
                  </a:cubicBezTo>
                  <a:cubicBezTo>
                    <a:pt x="348" y="198"/>
                    <a:pt x="349" y="199"/>
                    <a:pt x="350" y="198"/>
                  </a:cubicBezTo>
                  <a:cubicBezTo>
                    <a:pt x="351" y="196"/>
                    <a:pt x="352" y="195"/>
                    <a:pt x="352" y="193"/>
                  </a:cubicBezTo>
                  <a:cubicBezTo>
                    <a:pt x="353" y="191"/>
                    <a:pt x="353" y="190"/>
                    <a:pt x="354" y="188"/>
                  </a:cubicBezTo>
                  <a:cubicBezTo>
                    <a:pt x="355" y="187"/>
                    <a:pt x="356" y="186"/>
                    <a:pt x="357" y="185"/>
                  </a:cubicBezTo>
                  <a:cubicBezTo>
                    <a:pt x="358" y="184"/>
                    <a:pt x="359" y="187"/>
                    <a:pt x="361" y="186"/>
                  </a:cubicBezTo>
                  <a:cubicBezTo>
                    <a:pt x="363" y="184"/>
                    <a:pt x="365" y="187"/>
                    <a:pt x="365" y="189"/>
                  </a:cubicBezTo>
                  <a:cubicBezTo>
                    <a:pt x="365" y="190"/>
                    <a:pt x="364" y="196"/>
                    <a:pt x="366" y="196"/>
                  </a:cubicBezTo>
                  <a:cubicBezTo>
                    <a:pt x="367" y="197"/>
                    <a:pt x="368" y="199"/>
                    <a:pt x="369" y="201"/>
                  </a:cubicBezTo>
                  <a:cubicBezTo>
                    <a:pt x="370" y="199"/>
                    <a:pt x="381" y="196"/>
                    <a:pt x="381" y="196"/>
                  </a:cubicBezTo>
                  <a:cubicBezTo>
                    <a:pt x="381" y="195"/>
                    <a:pt x="380" y="195"/>
                    <a:pt x="380" y="194"/>
                  </a:cubicBezTo>
                  <a:cubicBezTo>
                    <a:pt x="380" y="194"/>
                    <a:pt x="382" y="196"/>
                    <a:pt x="382" y="196"/>
                  </a:cubicBezTo>
                  <a:cubicBezTo>
                    <a:pt x="382" y="197"/>
                    <a:pt x="380" y="197"/>
                    <a:pt x="380" y="197"/>
                  </a:cubicBezTo>
                  <a:cubicBezTo>
                    <a:pt x="380" y="197"/>
                    <a:pt x="386" y="198"/>
                    <a:pt x="386" y="198"/>
                  </a:cubicBezTo>
                  <a:cubicBezTo>
                    <a:pt x="386" y="198"/>
                    <a:pt x="386" y="198"/>
                    <a:pt x="386" y="198"/>
                  </a:cubicBezTo>
                  <a:cubicBezTo>
                    <a:pt x="386" y="198"/>
                    <a:pt x="386" y="199"/>
                    <a:pt x="386" y="199"/>
                  </a:cubicBezTo>
                  <a:cubicBezTo>
                    <a:pt x="385" y="199"/>
                    <a:pt x="384" y="199"/>
                    <a:pt x="383" y="200"/>
                  </a:cubicBezTo>
                  <a:cubicBezTo>
                    <a:pt x="383" y="201"/>
                    <a:pt x="382" y="198"/>
                    <a:pt x="382" y="198"/>
                  </a:cubicBezTo>
                  <a:cubicBezTo>
                    <a:pt x="381" y="198"/>
                    <a:pt x="381" y="199"/>
                    <a:pt x="381" y="199"/>
                  </a:cubicBezTo>
                  <a:cubicBezTo>
                    <a:pt x="381" y="199"/>
                    <a:pt x="381" y="198"/>
                    <a:pt x="380" y="199"/>
                  </a:cubicBezTo>
                  <a:cubicBezTo>
                    <a:pt x="379" y="200"/>
                    <a:pt x="378" y="200"/>
                    <a:pt x="377" y="201"/>
                  </a:cubicBezTo>
                  <a:cubicBezTo>
                    <a:pt x="375" y="202"/>
                    <a:pt x="371" y="205"/>
                    <a:pt x="373" y="208"/>
                  </a:cubicBezTo>
                  <a:cubicBezTo>
                    <a:pt x="376" y="210"/>
                    <a:pt x="378" y="208"/>
                    <a:pt x="379" y="207"/>
                  </a:cubicBezTo>
                  <a:cubicBezTo>
                    <a:pt x="380" y="206"/>
                    <a:pt x="384" y="203"/>
                    <a:pt x="384" y="202"/>
                  </a:cubicBezTo>
                  <a:cubicBezTo>
                    <a:pt x="384" y="203"/>
                    <a:pt x="386" y="204"/>
                    <a:pt x="387" y="203"/>
                  </a:cubicBezTo>
                  <a:cubicBezTo>
                    <a:pt x="387" y="202"/>
                    <a:pt x="390" y="201"/>
                    <a:pt x="391" y="201"/>
                  </a:cubicBezTo>
                  <a:cubicBezTo>
                    <a:pt x="393" y="200"/>
                    <a:pt x="395" y="199"/>
                    <a:pt x="397" y="199"/>
                  </a:cubicBezTo>
                  <a:cubicBezTo>
                    <a:pt x="398" y="199"/>
                    <a:pt x="398" y="199"/>
                    <a:pt x="398" y="198"/>
                  </a:cubicBezTo>
                  <a:cubicBezTo>
                    <a:pt x="397" y="197"/>
                    <a:pt x="398" y="197"/>
                    <a:pt x="398" y="197"/>
                  </a:cubicBezTo>
                  <a:cubicBezTo>
                    <a:pt x="398" y="196"/>
                    <a:pt x="396" y="197"/>
                    <a:pt x="395" y="196"/>
                  </a:cubicBezTo>
                  <a:cubicBezTo>
                    <a:pt x="394" y="196"/>
                    <a:pt x="395" y="194"/>
                    <a:pt x="393" y="196"/>
                  </a:cubicBezTo>
                  <a:cubicBezTo>
                    <a:pt x="391" y="197"/>
                    <a:pt x="387" y="196"/>
                    <a:pt x="385" y="195"/>
                  </a:cubicBezTo>
                  <a:cubicBezTo>
                    <a:pt x="384" y="195"/>
                    <a:pt x="385" y="193"/>
                    <a:pt x="384" y="193"/>
                  </a:cubicBezTo>
                  <a:cubicBezTo>
                    <a:pt x="384" y="193"/>
                    <a:pt x="382" y="193"/>
                    <a:pt x="381" y="192"/>
                  </a:cubicBezTo>
                  <a:cubicBezTo>
                    <a:pt x="380" y="192"/>
                    <a:pt x="380" y="189"/>
                    <a:pt x="380" y="188"/>
                  </a:cubicBezTo>
                  <a:cubicBezTo>
                    <a:pt x="380" y="187"/>
                    <a:pt x="378" y="188"/>
                    <a:pt x="377" y="187"/>
                  </a:cubicBezTo>
                  <a:cubicBezTo>
                    <a:pt x="377" y="187"/>
                    <a:pt x="379" y="185"/>
                    <a:pt x="379" y="185"/>
                  </a:cubicBezTo>
                  <a:cubicBezTo>
                    <a:pt x="380" y="184"/>
                    <a:pt x="380" y="181"/>
                    <a:pt x="378" y="181"/>
                  </a:cubicBezTo>
                  <a:cubicBezTo>
                    <a:pt x="378" y="181"/>
                    <a:pt x="376" y="185"/>
                    <a:pt x="375" y="183"/>
                  </a:cubicBezTo>
                  <a:cubicBezTo>
                    <a:pt x="375" y="181"/>
                    <a:pt x="374" y="182"/>
                    <a:pt x="373" y="181"/>
                  </a:cubicBezTo>
                  <a:cubicBezTo>
                    <a:pt x="373" y="180"/>
                    <a:pt x="376" y="181"/>
                    <a:pt x="376" y="181"/>
                  </a:cubicBezTo>
                  <a:cubicBezTo>
                    <a:pt x="378" y="181"/>
                    <a:pt x="379" y="180"/>
                    <a:pt x="380" y="180"/>
                  </a:cubicBezTo>
                  <a:cubicBezTo>
                    <a:pt x="381" y="179"/>
                    <a:pt x="382" y="179"/>
                    <a:pt x="383" y="179"/>
                  </a:cubicBezTo>
                  <a:cubicBezTo>
                    <a:pt x="384" y="178"/>
                    <a:pt x="382" y="176"/>
                    <a:pt x="382" y="176"/>
                  </a:cubicBezTo>
                  <a:cubicBezTo>
                    <a:pt x="382" y="176"/>
                    <a:pt x="383" y="176"/>
                    <a:pt x="383" y="176"/>
                  </a:cubicBezTo>
                  <a:cubicBezTo>
                    <a:pt x="383" y="176"/>
                    <a:pt x="379" y="174"/>
                    <a:pt x="379" y="174"/>
                  </a:cubicBezTo>
                  <a:cubicBezTo>
                    <a:pt x="377" y="173"/>
                    <a:pt x="375" y="173"/>
                    <a:pt x="373" y="174"/>
                  </a:cubicBezTo>
                  <a:cubicBezTo>
                    <a:pt x="369" y="175"/>
                    <a:pt x="366" y="176"/>
                    <a:pt x="363" y="178"/>
                  </a:cubicBezTo>
                  <a:cubicBezTo>
                    <a:pt x="360" y="179"/>
                    <a:pt x="358" y="181"/>
                    <a:pt x="355" y="183"/>
                  </a:cubicBezTo>
                  <a:cubicBezTo>
                    <a:pt x="354" y="184"/>
                    <a:pt x="353" y="185"/>
                    <a:pt x="352" y="187"/>
                  </a:cubicBezTo>
                  <a:cubicBezTo>
                    <a:pt x="352" y="187"/>
                    <a:pt x="348" y="189"/>
                    <a:pt x="348" y="189"/>
                  </a:cubicBezTo>
                  <a:cubicBezTo>
                    <a:pt x="348" y="188"/>
                    <a:pt x="353" y="184"/>
                    <a:pt x="354" y="183"/>
                  </a:cubicBezTo>
                  <a:cubicBezTo>
                    <a:pt x="354" y="182"/>
                    <a:pt x="355" y="181"/>
                    <a:pt x="354" y="180"/>
                  </a:cubicBezTo>
                  <a:cubicBezTo>
                    <a:pt x="353" y="180"/>
                    <a:pt x="351" y="179"/>
                    <a:pt x="350" y="179"/>
                  </a:cubicBezTo>
                  <a:cubicBezTo>
                    <a:pt x="351" y="179"/>
                    <a:pt x="353" y="180"/>
                    <a:pt x="354" y="180"/>
                  </a:cubicBezTo>
                  <a:cubicBezTo>
                    <a:pt x="356" y="181"/>
                    <a:pt x="358" y="178"/>
                    <a:pt x="359" y="177"/>
                  </a:cubicBezTo>
                  <a:cubicBezTo>
                    <a:pt x="360" y="176"/>
                    <a:pt x="361" y="174"/>
                    <a:pt x="363" y="173"/>
                  </a:cubicBezTo>
                  <a:cubicBezTo>
                    <a:pt x="365" y="173"/>
                    <a:pt x="367" y="174"/>
                    <a:pt x="368" y="172"/>
                  </a:cubicBezTo>
                  <a:cubicBezTo>
                    <a:pt x="369" y="168"/>
                    <a:pt x="371" y="167"/>
                    <a:pt x="375" y="167"/>
                  </a:cubicBezTo>
                  <a:cubicBezTo>
                    <a:pt x="379" y="167"/>
                    <a:pt x="383" y="167"/>
                    <a:pt x="387" y="167"/>
                  </a:cubicBezTo>
                  <a:cubicBezTo>
                    <a:pt x="394" y="167"/>
                    <a:pt x="404" y="169"/>
                    <a:pt x="409" y="163"/>
                  </a:cubicBezTo>
                  <a:cubicBezTo>
                    <a:pt x="411" y="161"/>
                    <a:pt x="412" y="160"/>
                    <a:pt x="414" y="160"/>
                  </a:cubicBezTo>
                  <a:cubicBezTo>
                    <a:pt x="416" y="160"/>
                    <a:pt x="418" y="160"/>
                    <a:pt x="421" y="158"/>
                  </a:cubicBezTo>
                  <a:cubicBezTo>
                    <a:pt x="422" y="158"/>
                    <a:pt x="425" y="156"/>
                    <a:pt x="425" y="155"/>
                  </a:cubicBezTo>
                  <a:cubicBezTo>
                    <a:pt x="427" y="152"/>
                    <a:pt x="422" y="153"/>
                    <a:pt x="422" y="152"/>
                  </a:cubicBezTo>
                  <a:cubicBezTo>
                    <a:pt x="422" y="151"/>
                    <a:pt x="424" y="151"/>
                    <a:pt x="424" y="151"/>
                  </a:cubicBezTo>
                  <a:cubicBezTo>
                    <a:pt x="425" y="150"/>
                    <a:pt x="424" y="149"/>
                    <a:pt x="424" y="148"/>
                  </a:cubicBezTo>
                  <a:cubicBezTo>
                    <a:pt x="424" y="148"/>
                    <a:pt x="425" y="147"/>
                    <a:pt x="425" y="147"/>
                  </a:cubicBezTo>
                  <a:cubicBezTo>
                    <a:pt x="425" y="146"/>
                    <a:pt x="423" y="145"/>
                    <a:pt x="423" y="145"/>
                  </a:cubicBezTo>
                  <a:cubicBezTo>
                    <a:pt x="422" y="144"/>
                    <a:pt x="421" y="144"/>
                    <a:pt x="421" y="143"/>
                  </a:cubicBezTo>
                  <a:cubicBezTo>
                    <a:pt x="420" y="143"/>
                    <a:pt x="418" y="146"/>
                    <a:pt x="417" y="144"/>
                  </a:cubicBezTo>
                  <a:cubicBezTo>
                    <a:pt x="417" y="144"/>
                    <a:pt x="419" y="143"/>
                    <a:pt x="418" y="143"/>
                  </a:cubicBezTo>
                  <a:cubicBezTo>
                    <a:pt x="418" y="142"/>
                    <a:pt x="417" y="141"/>
                    <a:pt x="416" y="141"/>
                  </a:cubicBezTo>
                  <a:cubicBezTo>
                    <a:pt x="415" y="140"/>
                    <a:pt x="411" y="141"/>
                    <a:pt x="410" y="142"/>
                  </a:cubicBezTo>
                  <a:cubicBezTo>
                    <a:pt x="409" y="144"/>
                    <a:pt x="406" y="145"/>
                    <a:pt x="404" y="146"/>
                  </a:cubicBezTo>
                  <a:cubicBezTo>
                    <a:pt x="403" y="146"/>
                    <a:pt x="400" y="144"/>
                    <a:pt x="400" y="143"/>
                  </a:cubicBezTo>
                  <a:cubicBezTo>
                    <a:pt x="400" y="142"/>
                    <a:pt x="403" y="145"/>
                    <a:pt x="403" y="145"/>
                  </a:cubicBezTo>
                  <a:cubicBezTo>
                    <a:pt x="404" y="145"/>
                    <a:pt x="408" y="142"/>
                    <a:pt x="408" y="142"/>
                  </a:cubicBezTo>
                  <a:cubicBezTo>
                    <a:pt x="408" y="142"/>
                    <a:pt x="406" y="141"/>
                    <a:pt x="406" y="141"/>
                  </a:cubicBezTo>
                  <a:cubicBezTo>
                    <a:pt x="409" y="140"/>
                    <a:pt x="412" y="140"/>
                    <a:pt x="415" y="139"/>
                  </a:cubicBezTo>
                  <a:cubicBezTo>
                    <a:pt x="415" y="139"/>
                    <a:pt x="417" y="138"/>
                    <a:pt x="416" y="137"/>
                  </a:cubicBezTo>
                  <a:cubicBezTo>
                    <a:pt x="416" y="137"/>
                    <a:pt x="414" y="135"/>
                    <a:pt x="414" y="135"/>
                  </a:cubicBezTo>
                  <a:cubicBezTo>
                    <a:pt x="412" y="136"/>
                    <a:pt x="410" y="136"/>
                    <a:pt x="409" y="134"/>
                  </a:cubicBezTo>
                  <a:cubicBezTo>
                    <a:pt x="408" y="134"/>
                    <a:pt x="404" y="137"/>
                    <a:pt x="404" y="136"/>
                  </a:cubicBezTo>
                  <a:cubicBezTo>
                    <a:pt x="404" y="136"/>
                    <a:pt x="407" y="133"/>
                    <a:pt x="404" y="134"/>
                  </a:cubicBezTo>
                  <a:cubicBezTo>
                    <a:pt x="404" y="134"/>
                    <a:pt x="400" y="135"/>
                    <a:pt x="400" y="135"/>
                  </a:cubicBezTo>
                  <a:cubicBezTo>
                    <a:pt x="401" y="133"/>
                    <a:pt x="404" y="133"/>
                    <a:pt x="402" y="130"/>
                  </a:cubicBezTo>
                  <a:cubicBezTo>
                    <a:pt x="402" y="130"/>
                    <a:pt x="398" y="128"/>
                    <a:pt x="398" y="128"/>
                  </a:cubicBezTo>
                  <a:cubicBezTo>
                    <a:pt x="396" y="128"/>
                    <a:pt x="396" y="126"/>
                    <a:pt x="394" y="126"/>
                  </a:cubicBezTo>
                  <a:cubicBezTo>
                    <a:pt x="395" y="126"/>
                    <a:pt x="392" y="122"/>
                    <a:pt x="392" y="122"/>
                  </a:cubicBezTo>
                  <a:cubicBezTo>
                    <a:pt x="392" y="122"/>
                    <a:pt x="393" y="123"/>
                    <a:pt x="394" y="123"/>
                  </a:cubicBezTo>
                  <a:cubicBezTo>
                    <a:pt x="395" y="124"/>
                    <a:pt x="395" y="122"/>
                    <a:pt x="396" y="122"/>
                  </a:cubicBezTo>
                  <a:cubicBezTo>
                    <a:pt x="400" y="121"/>
                    <a:pt x="393" y="118"/>
                    <a:pt x="392" y="117"/>
                  </a:cubicBezTo>
                  <a:cubicBezTo>
                    <a:pt x="392" y="118"/>
                    <a:pt x="394" y="116"/>
                    <a:pt x="394" y="116"/>
                  </a:cubicBezTo>
                  <a:cubicBezTo>
                    <a:pt x="395" y="115"/>
                    <a:pt x="393" y="115"/>
                    <a:pt x="392" y="114"/>
                  </a:cubicBezTo>
                  <a:cubicBezTo>
                    <a:pt x="392" y="114"/>
                    <a:pt x="391" y="113"/>
                    <a:pt x="390" y="113"/>
                  </a:cubicBezTo>
                  <a:cubicBezTo>
                    <a:pt x="390" y="113"/>
                    <a:pt x="388" y="113"/>
                    <a:pt x="388" y="113"/>
                  </a:cubicBezTo>
                  <a:cubicBezTo>
                    <a:pt x="389" y="112"/>
                    <a:pt x="391" y="113"/>
                    <a:pt x="390" y="110"/>
                  </a:cubicBezTo>
                  <a:cubicBezTo>
                    <a:pt x="389" y="110"/>
                    <a:pt x="386" y="111"/>
                    <a:pt x="386" y="111"/>
                  </a:cubicBezTo>
                  <a:cubicBezTo>
                    <a:pt x="386" y="110"/>
                    <a:pt x="389" y="110"/>
                    <a:pt x="388" y="108"/>
                  </a:cubicBezTo>
                  <a:cubicBezTo>
                    <a:pt x="388" y="107"/>
                    <a:pt x="388" y="106"/>
                    <a:pt x="387" y="105"/>
                  </a:cubicBezTo>
                  <a:cubicBezTo>
                    <a:pt x="387" y="105"/>
                    <a:pt x="386" y="106"/>
                    <a:pt x="386" y="105"/>
                  </a:cubicBezTo>
                  <a:cubicBezTo>
                    <a:pt x="386" y="106"/>
                    <a:pt x="384" y="102"/>
                    <a:pt x="384" y="102"/>
                  </a:cubicBezTo>
                  <a:cubicBezTo>
                    <a:pt x="383" y="100"/>
                    <a:pt x="382" y="99"/>
                    <a:pt x="382" y="98"/>
                  </a:cubicBezTo>
                  <a:cubicBezTo>
                    <a:pt x="381" y="96"/>
                    <a:pt x="381" y="94"/>
                    <a:pt x="379" y="97"/>
                  </a:cubicBezTo>
                  <a:cubicBezTo>
                    <a:pt x="379" y="97"/>
                    <a:pt x="378" y="101"/>
                    <a:pt x="379" y="100"/>
                  </a:cubicBezTo>
                  <a:cubicBezTo>
                    <a:pt x="375" y="101"/>
                    <a:pt x="377" y="101"/>
                    <a:pt x="378" y="104"/>
                  </a:cubicBezTo>
                  <a:cubicBezTo>
                    <a:pt x="378" y="103"/>
                    <a:pt x="377" y="103"/>
                    <a:pt x="377" y="104"/>
                  </a:cubicBezTo>
                  <a:cubicBezTo>
                    <a:pt x="376" y="104"/>
                    <a:pt x="376" y="104"/>
                    <a:pt x="375" y="105"/>
                  </a:cubicBezTo>
                  <a:cubicBezTo>
                    <a:pt x="375" y="105"/>
                    <a:pt x="377" y="106"/>
                    <a:pt x="377" y="106"/>
                  </a:cubicBezTo>
                  <a:cubicBezTo>
                    <a:pt x="376" y="107"/>
                    <a:pt x="374" y="106"/>
                    <a:pt x="374" y="107"/>
                  </a:cubicBezTo>
                  <a:cubicBezTo>
                    <a:pt x="373" y="108"/>
                    <a:pt x="375" y="110"/>
                    <a:pt x="373" y="111"/>
                  </a:cubicBezTo>
                  <a:cubicBezTo>
                    <a:pt x="374" y="111"/>
                    <a:pt x="372" y="107"/>
                    <a:pt x="370" y="109"/>
                  </a:cubicBezTo>
                  <a:cubicBezTo>
                    <a:pt x="370" y="110"/>
                    <a:pt x="366" y="113"/>
                    <a:pt x="366" y="113"/>
                  </a:cubicBezTo>
                  <a:cubicBezTo>
                    <a:pt x="365" y="113"/>
                    <a:pt x="365" y="112"/>
                    <a:pt x="365" y="111"/>
                  </a:cubicBezTo>
                  <a:cubicBezTo>
                    <a:pt x="364" y="111"/>
                    <a:pt x="364" y="112"/>
                    <a:pt x="364" y="112"/>
                  </a:cubicBezTo>
                  <a:cubicBezTo>
                    <a:pt x="363" y="111"/>
                    <a:pt x="364" y="111"/>
                    <a:pt x="364" y="110"/>
                  </a:cubicBezTo>
                  <a:cubicBezTo>
                    <a:pt x="364" y="111"/>
                    <a:pt x="357" y="116"/>
                    <a:pt x="357" y="115"/>
                  </a:cubicBezTo>
                  <a:cubicBezTo>
                    <a:pt x="356" y="114"/>
                    <a:pt x="360" y="113"/>
                    <a:pt x="361" y="113"/>
                  </a:cubicBezTo>
                  <a:cubicBezTo>
                    <a:pt x="363" y="111"/>
                    <a:pt x="363" y="110"/>
                    <a:pt x="362" y="108"/>
                  </a:cubicBezTo>
                  <a:cubicBezTo>
                    <a:pt x="361" y="107"/>
                    <a:pt x="358" y="107"/>
                    <a:pt x="357" y="107"/>
                  </a:cubicBezTo>
                  <a:cubicBezTo>
                    <a:pt x="356" y="107"/>
                    <a:pt x="356" y="108"/>
                    <a:pt x="356" y="108"/>
                  </a:cubicBezTo>
                  <a:cubicBezTo>
                    <a:pt x="355" y="110"/>
                    <a:pt x="353" y="108"/>
                    <a:pt x="352" y="108"/>
                  </a:cubicBezTo>
                  <a:cubicBezTo>
                    <a:pt x="353" y="108"/>
                    <a:pt x="355" y="106"/>
                    <a:pt x="355" y="106"/>
                  </a:cubicBezTo>
                  <a:cubicBezTo>
                    <a:pt x="355" y="106"/>
                    <a:pt x="356" y="107"/>
                    <a:pt x="356" y="107"/>
                  </a:cubicBezTo>
                  <a:cubicBezTo>
                    <a:pt x="355" y="107"/>
                    <a:pt x="357" y="105"/>
                    <a:pt x="357" y="105"/>
                  </a:cubicBezTo>
                  <a:cubicBezTo>
                    <a:pt x="358" y="103"/>
                    <a:pt x="356" y="104"/>
                    <a:pt x="355" y="103"/>
                  </a:cubicBezTo>
                  <a:cubicBezTo>
                    <a:pt x="355" y="103"/>
                    <a:pt x="356" y="98"/>
                    <a:pt x="354" y="99"/>
                  </a:cubicBezTo>
                  <a:cubicBezTo>
                    <a:pt x="355" y="98"/>
                    <a:pt x="356" y="98"/>
                    <a:pt x="355" y="96"/>
                  </a:cubicBezTo>
                  <a:cubicBezTo>
                    <a:pt x="353" y="95"/>
                    <a:pt x="357" y="94"/>
                    <a:pt x="356" y="92"/>
                  </a:cubicBezTo>
                  <a:cubicBezTo>
                    <a:pt x="356" y="91"/>
                    <a:pt x="354" y="93"/>
                    <a:pt x="353" y="92"/>
                  </a:cubicBezTo>
                  <a:cubicBezTo>
                    <a:pt x="352" y="91"/>
                    <a:pt x="350" y="91"/>
                    <a:pt x="349" y="91"/>
                  </a:cubicBezTo>
                  <a:cubicBezTo>
                    <a:pt x="347" y="90"/>
                    <a:pt x="346" y="90"/>
                    <a:pt x="345" y="88"/>
                  </a:cubicBezTo>
                  <a:cubicBezTo>
                    <a:pt x="345" y="86"/>
                    <a:pt x="342" y="87"/>
                    <a:pt x="342" y="85"/>
                  </a:cubicBezTo>
                  <a:cubicBezTo>
                    <a:pt x="342" y="84"/>
                    <a:pt x="340" y="85"/>
                    <a:pt x="340" y="85"/>
                  </a:cubicBezTo>
                  <a:cubicBezTo>
                    <a:pt x="341" y="83"/>
                    <a:pt x="339" y="83"/>
                    <a:pt x="338" y="82"/>
                  </a:cubicBezTo>
                  <a:cubicBezTo>
                    <a:pt x="336" y="81"/>
                    <a:pt x="336" y="80"/>
                    <a:pt x="334" y="81"/>
                  </a:cubicBezTo>
                  <a:cubicBezTo>
                    <a:pt x="332" y="82"/>
                    <a:pt x="331" y="83"/>
                    <a:pt x="329" y="82"/>
                  </a:cubicBezTo>
                  <a:cubicBezTo>
                    <a:pt x="327" y="81"/>
                    <a:pt x="326" y="83"/>
                    <a:pt x="324" y="82"/>
                  </a:cubicBezTo>
                  <a:cubicBezTo>
                    <a:pt x="322" y="80"/>
                    <a:pt x="320" y="80"/>
                    <a:pt x="318" y="80"/>
                  </a:cubicBezTo>
                  <a:cubicBezTo>
                    <a:pt x="316" y="80"/>
                    <a:pt x="314" y="80"/>
                    <a:pt x="313" y="82"/>
                  </a:cubicBezTo>
                  <a:cubicBezTo>
                    <a:pt x="312" y="84"/>
                    <a:pt x="315" y="85"/>
                    <a:pt x="315" y="86"/>
                  </a:cubicBezTo>
                  <a:cubicBezTo>
                    <a:pt x="316" y="87"/>
                    <a:pt x="315" y="90"/>
                    <a:pt x="314" y="91"/>
                  </a:cubicBezTo>
                  <a:cubicBezTo>
                    <a:pt x="314" y="92"/>
                    <a:pt x="314" y="91"/>
                    <a:pt x="313" y="92"/>
                  </a:cubicBezTo>
                  <a:cubicBezTo>
                    <a:pt x="313" y="92"/>
                    <a:pt x="315" y="94"/>
                    <a:pt x="315" y="94"/>
                  </a:cubicBezTo>
                  <a:cubicBezTo>
                    <a:pt x="315" y="96"/>
                    <a:pt x="316" y="98"/>
                    <a:pt x="316" y="99"/>
                  </a:cubicBezTo>
                  <a:cubicBezTo>
                    <a:pt x="316" y="100"/>
                    <a:pt x="316" y="100"/>
                    <a:pt x="316" y="101"/>
                  </a:cubicBezTo>
                  <a:cubicBezTo>
                    <a:pt x="316" y="102"/>
                    <a:pt x="315" y="101"/>
                    <a:pt x="315" y="101"/>
                  </a:cubicBezTo>
                  <a:cubicBezTo>
                    <a:pt x="314" y="102"/>
                    <a:pt x="314" y="104"/>
                    <a:pt x="314" y="104"/>
                  </a:cubicBezTo>
                  <a:cubicBezTo>
                    <a:pt x="313" y="105"/>
                    <a:pt x="312" y="106"/>
                    <a:pt x="312" y="107"/>
                  </a:cubicBezTo>
                  <a:cubicBezTo>
                    <a:pt x="311" y="109"/>
                    <a:pt x="311" y="109"/>
                    <a:pt x="312" y="110"/>
                  </a:cubicBezTo>
                  <a:cubicBezTo>
                    <a:pt x="315" y="112"/>
                    <a:pt x="318" y="114"/>
                    <a:pt x="320" y="116"/>
                  </a:cubicBezTo>
                  <a:cubicBezTo>
                    <a:pt x="321" y="119"/>
                    <a:pt x="322" y="124"/>
                    <a:pt x="321" y="127"/>
                  </a:cubicBezTo>
                  <a:cubicBezTo>
                    <a:pt x="319" y="131"/>
                    <a:pt x="313" y="133"/>
                    <a:pt x="310" y="135"/>
                  </a:cubicBezTo>
                  <a:cubicBezTo>
                    <a:pt x="309" y="136"/>
                    <a:pt x="308" y="136"/>
                    <a:pt x="307" y="137"/>
                  </a:cubicBezTo>
                  <a:cubicBezTo>
                    <a:pt x="304" y="138"/>
                    <a:pt x="308" y="141"/>
                    <a:pt x="308" y="143"/>
                  </a:cubicBezTo>
                  <a:cubicBezTo>
                    <a:pt x="308" y="143"/>
                    <a:pt x="309" y="145"/>
                    <a:pt x="309" y="146"/>
                  </a:cubicBezTo>
                  <a:cubicBezTo>
                    <a:pt x="309" y="148"/>
                    <a:pt x="309" y="149"/>
                    <a:pt x="310" y="151"/>
                  </a:cubicBezTo>
                  <a:cubicBezTo>
                    <a:pt x="311" y="153"/>
                    <a:pt x="311" y="154"/>
                    <a:pt x="309" y="156"/>
                  </a:cubicBezTo>
                  <a:cubicBezTo>
                    <a:pt x="309" y="156"/>
                    <a:pt x="310" y="160"/>
                    <a:pt x="309" y="161"/>
                  </a:cubicBezTo>
                  <a:cubicBezTo>
                    <a:pt x="308" y="161"/>
                    <a:pt x="307" y="157"/>
                    <a:pt x="306" y="159"/>
                  </a:cubicBezTo>
                  <a:cubicBezTo>
                    <a:pt x="305" y="161"/>
                    <a:pt x="307" y="164"/>
                    <a:pt x="307" y="164"/>
                  </a:cubicBezTo>
                  <a:cubicBezTo>
                    <a:pt x="307" y="163"/>
                    <a:pt x="301" y="158"/>
                    <a:pt x="298" y="161"/>
                  </a:cubicBezTo>
                  <a:cubicBezTo>
                    <a:pt x="299" y="160"/>
                    <a:pt x="302" y="159"/>
                    <a:pt x="300" y="157"/>
                  </a:cubicBezTo>
                  <a:cubicBezTo>
                    <a:pt x="299" y="156"/>
                    <a:pt x="298" y="155"/>
                    <a:pt x="297" y="155"/>
                  </a:cubicBezTo>
                  <a:cubicBezTo>
                    <a:pt x="297" y="154"/>
                    <a:pt x="295" y="154"/>
                    <a:pt x="294" y="154"/>
                  </a:cubicBezTo>
                  <a:cubicBezTo>
                    <a:pt x="294" y="153"/>
                    <a:pt x="295" y="153"/>
                    <a:pt x="294" y="151"/>
                  </a:cubicBezTo>
                  <a:cubicBezTo>
                    <a:pt x="293" y="150"/>
                    <a:pt x="292" y="148"/>
                    <a:pt x="293" y="146"/>
                  </a:cubicBezTo>
                  <a:cubicBezTo>
                    <a:pt x="294" y="143"/>
                    <a:pt x="291" y="142"/>
                    <a:pt x="291" y="140"/>
                  </a:cubicBezTo>
                  <a:cubicBezTo>
                    <a:pt x="291" y="138"/>
                    <a:pt x="293" y="137"/>
                    <a:pt x="292" y="135"/>
                  </a:cubicBezTo>
                  <a:cubicBezTo>
                    <a:pt x="290" y="133"/>
                    <a:pt x="286" y="133"/>
                    <a:pt x="283" y="133"/>
                  </a:cubicBezTo>
                  <a:cubicBezTo>
                    <a:pt x="282" y="133"/>
                    <a:pt x="281" y="133"/>
                    <a:pt x="279" y="133"/>
                  </a:cubicBezTo>
                  <a:cubicBezTo>
                    <a:pt x="279" y="133"/>
                    <a:pt x="277" y="135"/>
                    <a:pt x="277" y="135"/>
                  </a:cubicBezTo>
                  <a:cubicBezTo>
                    <a:pt x="277" y="134"/>
                    <a:pt x="278" y="134"/>
                    <a:pt x="277" y="133"/>
                  </a:cubicBezTo>
                  <a:cubicBezTo>
                    <a:pt x="277" y="132"/>
                    <a:pt x="276" y="131"/>
                    <a:pt x="275" y="131"/>
                  </a:cubicBezTo>
                  <a:cubicBezTo>
                    <a:pt x="273" y="130"/>
                    <a:pt x="271" y="130"/>
                    <a:pt x="269" y="129"/>
                  </a:cubicBezTo>
                  <a:cubicBezTo>
                    <a:pt x="266" y="128"/>
                    <a:pt x="264" y="125"/>
                    <a:pt x="261" y="123"/>
                  </a:cubicBezTo>
                  <a:cubicBezTo>
                    <a:pt x="259" y="122"/>
                    <a:pt x="257" y="121"/>
                    <a:pt x="256" y="121"/>
                  </a:cubicBezTo>
                  <a:cubicBezTo>
                    <a:pt x="254" y="121"/>
                    <a:pt x="252" y="119"/>
                    <a:pt x="250" y="119"/>
                  </a:cubicBezTo>
                  <a:cubicBezTo>
                    <a:pt x="249" y="119"/>
                    <a:pt x="240" y="121"/>
                    <a:pt x="240" y="121"/>
                  </a:cubicBezTo>
                  <a:cubicBezTo>
                    <a:pt x="240" y="120"/>
                    <a:pt x="241" y="120"/>
                    <a:pt x="242" y="119"/>
                  </a:cubicBezTo>
                  <a:cubicBezTo>
                    <a:pt x="242" y="118"/>
                    <a:pt x="241" y="117"/>
                    <a:pt x="241" y="117"/>
                  </a:cubicBezTo>
                  <a:cubicBezTo>
                    <a:pt x="240" y="114"/>
                    <a:pt x="239" y="112"/>
                    <a:pt x="238" y="110"/>
                  </a:cubicBezTo>
                  <a:cubicBezTo>
                    <a:pt x="237" y="108"/>
                    <a:pt x="236" y="108"/>
                    <a:pt x="234" y="108"/>
                  </a:cubicBezTo>
                  <a:cubicBezTo>
                    <a:pt x="231" y="108"/>
                    <a:pt x="230" y="108"/>
                    <a:pt x="230" y="105"/>
                  </a:cubicBezTo>
                  <a:cubicBezTo>
                    <a:pt x="231" y="103"/>
                    <a:pt x="230" y="100"/>
                    <a:pt x="230" y="98"/>
                  </a:cubicBezTo>
                  <a:cubicBezTo>
                    <a:pt x="231" y="95"/>
                    <a:pt x="233" y="93"/>
                    <a:pt x="234" y="90"/>
                  </a:cubicBezTo>
                  <a:cubicBezTo>
                    <a:pt x="235" y="88"/>
                    <a:pt x="235" y="87"/>
                    <a:pt x="237" y="86"/>
                  </a:cubicBezTo>
                  <a:cubicBezTo>
                    <a:pt x="238" y="86"/>
                    <a:pt x="237" y="85"/>
                    <a:pt x="237" y="84"/>
                  </a:cubicBezTo>
                  <a:cubicBezTo>
                    <a:pt x="238" y="84"/>
                    <a:pt x="240" y="82"/>
                    <a:pt x="240" y="82"/>
                  </a:cubicBezTo>
                  <a:cubicBezTo>
                    <a:pt x="240" y="82"/>
                    <a:pt x="240" y="82"/>
                    <a:pt x="239" y="81"/>
                  </a:cubicBezTo>
                  <a:cubicBezTo>
                    <a:pt x="239" y="81"/>
                    <a:pt x="240" y="81"/>
                    <a:pt x="240" y="81"/>
                  </a:cubicBezTo>
                  <a:cubicBezTo>
                    <a:pt x="240" y="79"/>
                    <a:pt x="242" y="80"/>
                    <a:pt x="243" y="80"/>
                  </a:cubicBezTo>
                  <a:cubicBezTo>
                    <a:pt x="244" y="80"/>
                    <a:pt x="244" y="79"/>
                    <a:pt x="244" y="79"/>
                  </a:cubicBezTo>
                  <a:cubicBezTo>
                    <a:pt x="245" y="77"/>
                    <a:pt x="243" y="78"/>
                    <a:pt x="242" y="77"/>
                  </a:cubicBezTo>
                  <a:cubicBezTo>
                    <a:pt x="242" y="77"/>
                    <a:pt x="244" y="77"/>
                    <a:pt x="244" y="77"/>
                  </a:cubicBezTo>
                  <a:cubicBezTo>
                    <a:pt x="245" y="76"/>
                    <a:pt x="246" y="77"/>
                    <a:pt x="246" y="77"/>
                  </a:cubicBezTo>
                  <a:cubicBezTo>
                    <a:pt x="248" y="79"/>
                    <a:pt x="248" y="77"/>
                    <a:pt x="250" y="76"/>
                  </a:cubicBezTo>
                  <a:cubicBezTo>
                    <a:pt x="252" y="74"/>
                    <a:pt x="248" y="72"/>
                    <a:pt x="246" y="71"/>
                  </a:cubicBezTo>
                  <a:cubicBezTo>
                    <a:pt x="245" y="71"/>
                    <a:pt x="241" y="72"/>
                    <a:pt x="241" y="72"/>
                  </a:cubicBezTo>
                  <a:cubicBezTo>
                    <a:pt x="240" y="70"/>
                    <a:pt x="243" y="70"/>
                    <a:pt x="240" y="69"/>
                  </a:cubicBezTo>
                  <a:cubicBezTo>
                    <a:pt x="239" y="69"/>
                    <a:pt x="234" y="69"/>
                    <a:pt x="234" y="68"/>
                  </a:cubicBezTo>
                  <a:cubicBezTo>
                    <a:pt x="234" y="67"/>
                    <a:pt x="236" y="67"/>
                    <a:pt x="236" y="67"/>
                  </a:cubicBezTo>
                  <a:cubicBezTo>
                    <a:pt x="237" y="66"/>
                    <a:pt x="237" y="67"/>
                    <a:pt x="238" y="67"/>
                  </a:cubicBezTo>
                  <a:cubicBezTo>
                    <a:pt x="237" y="68"/>
                    <a:pt x="240" y="68"/>
                    <a:pt x="240" y="68"/>
                  </a:cubicBezTo>
                  <a:cubicBezTo>
                    <a:pt x="242" y="68"/>
                    <a:pt x="245" y="70"/>
                    <a:pt x="246" y="70"/>
                  </a:cubicBezTo>
                  <a:cubicBezTo>
                    <a:pt x="247" y="70"/>
                    <a:pt x="248" y="71"/>
                    <a:pt x="249" y="71"/>
                  </a:cubicBezTo>
                  <a:cubicBezTo>
                    <a:pt x="251" y="72"/>
                    <a:pt x="250" y="71"/>
                    <a:pt x="251" y="71"/>
                  </a:cubicBezTo>
                  <a:cubicBezTo>
                    <a:pt x="252" y="71"/>
                    <a:pt x="255" y="71"/>
                    <a:pt x="254" y="70"/>
                  </a:cubicBezTo>
                  <a:cubicBezTo>
                    <a:pt x="253" y="69"/>
                    <a:pt x="254" y="67"/>
                    <a:pt x="255" y="66"/>
                  </a:cubicBezTo>
                  <a:cubicBezTo>
                    <a:pt x="255" y="67"/>
                    <a:pt x="258" y="68"/>
                    <a:pt x="258" y="68"/>
                  </a:cubicBezTo>
                  <a:cubicBezTo>
                    <a:pt x="260" y="68"/>
                    <a:pt x="261" y="68"/>
                    <a:pt x="263" y="67"/>
                  </a:cubicBezTo>
                  <a:cubicBezTo>
                    <a:pt x="264" y="66"/>
                    <a:pt x="265" y="64"/>
                    <a:pt x="266" y="63"/>
                  </a:cubicBezTo>
                  <a:cubicBezTo>
                    <a:pt x="267" y="62"/>
                    <a:pt x="269" y="61"/>
                    <a:pt x="268" y="59"/>
                  </a:cubicBezTo>
                  <a:cubicBezTo>
                    <a:pt x="267" y="57"/>
                    <a:pt x="264" y="58"/>
                    <a:pt x="263" y="58"/>
                  </a:cubicBezTo>
                  <a:cubicBezTo>
                    <a:pt x="260" y="58"/>
                    <a:pt x="258" y="57"/>
                    <a:pt x="256" y="56"/>
                  </a:cubicBezTo>
                  <a:cubicBezTo>
                    <a:pt x="255" y="55"/>
                    <a:pt x="254" y="54"/>
                    <a:pt x="252" y="53"/>
                  </a:cubicBezTo>
                  <a:cubicBezTo>
                    <a:pt x="252" y="53"/>
                    <a:pt x="247" y="53"/>
                    <a:pt x="247" y="53"/>
                  </a:cubicBezTo>
                  <a:cubicBezTo>
                    <a:pt x="247" y="52"/>
                    <a:pt x="252" y="53"/>
                    <a:pt x="253" y="53"/>
                  </a:cubicBezTo>
                  <a:cubicBezTo>
                    <a:pt x="255" y="53"/>
                    <a:pt x="255" y="52"/>
                    <a:pt x="257" y="53"/>
                  </a:cubicBezTo>
                  <a:cubicBezTo>
                    <a:pt x="261" y="55"/>
                    <a:pt x="265" y="59"/>
                    <a:pt x="269" y="56"/>
                  </a:cubicBezTo>
                  <a:cubicBezTo>
                    <a:pt x="271" y="54"/>
                    <a:pt x="272" y="53"/>
                    <a:pt x="273" y="51"/>
                  </a:cubicBezTo>
                  <a:cubicBezTo>
                    <a:pt x="274" y="50"/>
                    <a:pt x="268" y="49"/>
                    <a:pt x="271" y="47"/>
                  </a:cubicBezTo>
                  <a:cubicBezTo>
                    <a:pt x="272" y="47"/>
                    <a:pt x="275" y="47"/>
                    <a:pt x="276" y="48"/>
                  </a:cubicBezTo>
                  <a:cubicBezTo>
                    <a:pt x="279" y="48"/>
                    <a:pt x="279" y="50"/>
                    <a:pt x="282" y="48"/>
                  </a:cubicBezTo>
                  <a:cubicBezTo>
                    <a:pt x="282" y="48"/>
                    <a:pt x="285" y="49"/>
                    <a:pt x="284" y="47"/>
                  </a:cubicBezTo>
                  <a:cubicBezTo>
                    <a:pt x="283" y="46"/>
                    <a:pt x="279" y="44"/>
                    <a:pt x="278" y="44"/>
                  </a:cubicBezTo>
                  <a:cubicBezTo>
                    <a:pt x="280" y="43"/>
                    <a:pt x="282" y="45"/>
                    <a:pt x="284" y="45"/>
                  </a:cubicBezTo>
                  <a:cubicBezTo>
                    <a:pt x="285" y="45"/>
                    <a:pt x="287" y="50"/>
                    <a:pt x="289" y="49"/>
                  </a:cubicBezTo>
                  <a:cubicBezTo>
                    <a:pt x="289" y="49"/>
                    <a:pt x="288" y="48"/>
                    <a:pt x="288" y="48"/>
                  </a:cubicBezTo>
                  <a:cubicBezTo>
                    <a:pt x="289" y="47"/>
                    <a:pt x="290" y="47"/>
                    <a:pt x="292" y="46"/>
                  </a:cubicBezTo>
                  <a:cubicBezTo>
                    <a:pt x="293" y="45"/>
                    <a:pt x="296" y="42"/>
                    <a:pt x="297" y="41"/>
                  </a:cubicBezTo>
                  <a:cubicBezTo>
                    <a:pt x="297" y="38"/>
                    <a:pt x="295" y="38"/>
                    <a:pt x="293" y="36"/>
                  </a:cubicBezTo>
                  <a:cubicBezTo>
                    <a:pt x="293" y="36"/>
                    <a:pt x="290" y="30"/>
                    <a:pt x="290" y="31"/>
                  </a:cubicBezTo>
                  <a:cubicBezTo>
                    <a:pt x="291" y="30"/>
                    <a:pt x="295" y="30"/>
                    <a:pt x="296" y="30"/>
                  </a:cubicBezTo>
                  <a:cubicBezTo>
                    <a:pt x="299" y="29"/>
                    <a:pt x="294" y="28"/>
                    <a:pt x="294" y="27"/>
                  </a:cubicBezTo>
                  <a:cubicBezTo>
                    <a:pt x="293" y="26"/>
                    <a:pt x="297" y="26"/>
                    <a:pt x="297" y="25"/>
                  </a:cubicBezTo>
                  <a:cubicBezTo>
                    <a:pt x="297" y="25"/>
                    <a:pt x="287" y="21"/>
                    <a:pt x="287" y="21"/>
                  </a:cubicBezTo>
                  <a:cubicBezTo>
                    <a:pt x="288" y="21"/>
                    <a:pt x="290" y="20"/>
                    <a:pt x="291" y="20"/>
                  </a:cubicBezTo>
                  <a:cubicBezTo>
                    <a:pt x="288" y="20"/>
                    <a:pt x="285" y="19"/>
                    <a:pt x="282" y="19"/>
                  </a:cubicBezTo>
                  <a:cubicBezTo>
                    <a:pt x="280" y="19"/>
                    <a:pt x="277" y="20"/>
                    <a:pt x="276" y="19"/>
                  </a:cubicBezTo>
                  <a:cubicBezTo>
                    <a:pt x="278" y="20"/>
                    <a:pt x="275" y="21"/>
                    <a:pt x="276" y="23"/>
                  </a:cubicBezTo>
                  <a:cubicBezTo>
                    <a:pt x="277" y="24"/>
                    <a:pt x="280" y="25"/>
                    <a:pt x="280" y="26"/>
                  </a:cubicBezTo>
                  <a:cubicBezTo>
                    <a:pt x="280" y="26"/>
                    <a:pt x="278" y="27"/>
                    <a:pt x="278" y="27"/>
                  </a:cubicBezTo>
                  <a:cubicBezTo>
                    <a:pt x="278" y="27"/>
                    <a:pt x="280" y="28"/>
                    <a:pt x="279" y="28"/>
                  </a:cubicBezTo>
                  <a:cubicBezTo>
                    <a:pt x="277" y="29"/>
                    <a:pt x="276" y="27"/>
                    <a:pt x="275" y="31"/>
                  </a:cubicBezTo>
                  <a:cubicBezTo>
                    <a:pt x="274" y="33"/>
                    <a:pt x="274" y="35"/>
                    <a:pt x="273" y="37"/>
                  </a:cubicBezTo>
                  <a:cubicBezTo>
                    <a:pt x="272" y="37"/>
                    <a:pt x="271" y="38"/>
                    <a:pt x="271" y="39"/>
                  </a:cubicBezTo>
                  <a:cubicBezTo>
                    <a:pt x="271" y="40"/>
                    <a:pt x="270" y="40"/>
                    <a:pt x="270" y="41"/>
                  </a:cubicBezTo>
                  <a:cubicBezTo>
                    <a:pt x="267" y="42"/>
                    <a:pt x="268" y="43"/>
                    <a:pt x="266" y="40"/>
                  </a:cubicBezTo>
                  <a:cubicBezTo>
                    <a:pt x="265" y="39"/>
                    <a:pt x="262" y="37"/>
                    <a:pt x="262" y="35"/>
                  </a:cubicBezTo>
                  <a:cubicBezTo>
                    <a:pt x="262" y="35"/>
                    <a:pt x="262" y="32"/>
                    <a:pt x="263" y="32"/>
                  </a:cubicBezTo>
                  <a:cubicBezTo>
                    <a:pt x="263" y="32"/>
                    <a:pt x="265" y="33"/>
                    <a:pt x="265" y="31"/>
                  </a:cubicBezTo>
                  <a:cubicBezTo>
                    <a:pt x="264" y="29"/>
                    <a:pt x="264" y="28"/>
                    <a:pt x="262" y="26"/>
                  </a:cubicBezTo>
                  <a:cubicBezTo>
                    <a:pt x="260" y="25"/>
                    <a:pt x="258" y="23"/>
                    <a:pt x="256" y="25"/>
                  </a:cubicBezTo>
                  <a:cubicBezTo>
                    <a:pt x="255" y="26"/>
                    <a:pt x="255" y="28"/>
                    <a:pt x="255" y="30"/>
                  </a:cubicBezTo>
                  <a:cubicBezTo>
                    <a:pt x="255" y="31"/>
                    <a:pt x="251" y="31"/>
                    <a:pt x="251" y="30"/>
                  </a:cubicBezTo>
                  <a:cubicBezTo>
                    <a:pt x="251" y="29"/>
                    <a:pt x="251" y="26"/>
                    <a:pt x="250" y="25"/>
                  </a:cubicBezTo>
                  <a:cubicBezTo>
                    <a:pt x="246" y="22"/>
                    <a:pt x="251" y="25"/>
                    <a:pt x="251" y="24"/>
                  </a:cubicBezTo>
                  <a:cubicBezTo>
                    <a:pt x="252" y="24"/>
                    <a:pt x="253" y="23"/>
                    <a:pt x="252" y="23"/>
                  </a:cubicBezTo>
                  <a:cubicBezTo>
                    <a:pt x="252" y="22"/>
                    <a:pt x="251" y="21"/>
                    <a:pt x="250" y="22"/>
                  </a:cubicBezTo>
                  <a:cubicBezTo>
                    <a:pt x="249" y="23"/>
                    <a:pt x="249" y="21"/>
                    <a:pt x="248" y="21"/>
                  </a:cubicBezTo>
                  <a:cubicBezTo>
                    <a:pt x="247" y="20"/>
                    <a:pt x="246" y="22"/>
                    <a:pt x="245" y="21"/>
                  </a:cubicBezTo>
                  <a:cubicBezTo>
                    <a:pt x="243" y="20"/>
                    <a:pt x="242" y="21"/>
                    <a:pt x="243" y="18"/>
                  </a:cubicBezTo>
                  <a:cubicBezTo>
                    <a:pt x="243" y="18"/>
                    <a:pt x="243" y="18"/>
                    <a:pt x="244" y="18"/>
                  </a:cubicBezTo>
                  <a:cubicBezTo>
                    <a:pt x="244" y="17"/>
                    <a:pt x="244" y="17"/>
                    <a:pt x="244" y="16"/>
                  </a:cubicBezTo>
                  <a:cubicBezTo>
                    <a:pt x="245" y="16"/>
                    <a:pt x="245" y="16"/>
                    <a:pt x="246" y="16"/>
                  </a:cubicBezTo>
                  <a:cubicBezTo>
                    <a:pt x="245" y="16"/>
                    <a:pt x="244" y="13"/>
                    <a:pt x="244" y="13"/>
                  </a:cubicBezTo>
                  <a:cubicBezTo>
                    <a:pt x="243" y="11"/>
                    <a:pt x="241" y="11"/>
                    <a:pt x="241" y="10"/>
                  </a:cubicBezTo>
                  <a:cubicBezTo>
                    <a:pt x="239" y="9"/>
                    <a:pt x="240" y="9"/>
                    <a:pt x="239" y="7"/>
                  </a:cubicBezTo>
                  <a:cubicBezTo>
                    <a:pt x="239" y="5"/>
                    <a:pt x="237" y="4"/>
                    <a:pt x="237" y="3"/>
                  </a:cubicBezTo>
                  <a:cubicBezTo>
                    <a:pt x="236" y="1"/>
                    <a:pt x="234" y="1"/>
                    <a:pt x="232" y="1"/>
                  </a:cubicBezTo>
                  <a:cubicBezTo>
                    <a:pt x="231" y="1"/>
                    <a:pt x="232" y="0"/>
                    <a:pt x="230" y="0"/>
                  </a:cubicBezTo>
                  <a:cubicBezTo>
                    <a:pt x="229" y="0"/>
                    <a:pt x="228" y="0"/>
                    <a:pt x="228" y="2"/>
                  </a:cubicBezTo>
                  <a:cubicBezTo>
                    <a:pt x="228" y="2"/>
                    <a:pt x="225" y="3"/>
                    <a:pt x="225" y="3"/>
                  </a:cubicBezTo>
                  <a:cubicBezTo>
                    <a:pt x="226" y="3"/>
                    <a:pt x="228" y="3"/>
                    <a:pt x="228" y="4"/>
                  </a:cubicBezTo>
                  <a:cubicBezTo>
                    <a:pt x="228" y="4"/>
                    <a:pt x="226" y="5"/>
                    <a:pt x="226" y="5"/>
                  </a:cubicBezTo>
                  <a:cubicBezTo>
                    <a:pt x="225" y="6"/>
                    <a:pt x="224" y="4"/>
                    <a:pt x="223" y="6"/>
                  </a:cubicBezTo>
                  <a:cubicBezTo>
                    <a:pt x="222" y="6"/>
                    <a:pt x="221" y="9"/>
                    <a:pt x="221" y="10"/>
                  </a:cubicBezTo>
                  <a:cubicBezTo>
                    <a:pt x="222" y="10"/>
                    <a:pt x="224" y="10"/>
                    <a:pt x="225" y="11"/>
                  </a:cubicBezTo>
                  <a:cubicBezTo>
                    <a:pt x="224" y="10"/>
                    <a:pt x="222" y="14"/>
                    <a:pt x="222" y="15"/>
                  </a:cubicBezTo>
                  <a:cubicBezTo>
                    <a:pt x="222" y="16"/>
                    <a:pt x="224" y="18"/>
                    <a:pt x="225" y="19"/>
                  </a:cubicBezTo>
                  <a:cubicBezTo>
                    <a:pt x="226" y="19"/>
                    <a:pt x="228" y="21"/>
                    <a:pt x="229" y="21"/>
                  </a:cubicBezTo>
                  <a:cubicBezTo>
                    <a:pt x="231" y="20"/>
                    <a:pt x="231" y="20"/>
                    <a:pt x="232" y="21"/>
                  </a:cubicBezTo>
                  <a:cubicBezTo>
                    <a:pt x="233" y="21"/>
                    <a:pt x="235" y="23"/>
                    <a:pt x="235" y="23"/>
                  </a:cubicBezTo>
                  <a:cubicBezTo>
                    <a:pt x="234" y="24"/>
                    <a:pt x="233" y="22"/>
                    <a:pt x="233" y="24"/>
                  </a:cubicBezTo>
                  <a:cubicBezTo>
                    <a:pt x="233" y="26"/>
                    <a:pt x="232" y="26"/>
                    <a:pt x="232" y="27"/>
                  </a:cubicBezTo>
                  <a:cubicBezTo>
                    <a:pt x="231" y="29"/>
                    <a:pt x="233" y="29"/>
                    <a:pt x="234" y="28"/>
                  </a:cubicBezTo>
                  <a:cubicBezTo>
                    <a:pt x="234" y="28"/>
                    <a:pt x="236" y="25"/>
                    <a:pt x="236" y="26"/>
                  </a:cubicBezTo>
                  <a:cubicBezTo>
                    <a:pt x="237" y="27"/>
                    <a:pt x="236" y="29"/>
                    <a:pt x="236" y="30"/>
                  </a:cubicBezTo>
                  <a:cubicBezTo>
                    <a:pt x="235" y="31"/>
                    <a:pt x="234" y="31"/>
                    <a:pt x="233" y="31"/>
                  </a:cubicBezTo>
                  <a:cubicBezTo>
                    <a:pt x="233" y="32"/>
                    <a:pt x="233" y="33"/>
                    <a:pt x="232" y="34"/>
                  </a:cubicBezTo>
                  <a:cubicBezTo>
                    <a:pt x="231" y="34"/>
                    <a:pt x="229" y="34"/>
                    <a:pt x="228" y="35"/>
                  </a:cubicBezTo>
                  <a:cubicBezTo>
                    <a:pt x="227" y="35"/>
                    <a:pt x="226" y="37"/>
                    <a:pt x="226" y="37"/>
                  </a:cubicBezTo>
                  <a:cubicBezTo>
                    <a:pt x="227" y="38"/>
                    <a:pt x="228" y="39"/>
                    <a:pt x="228" y="41"/>
                  </a:cubicBezTo>
                  <a:cubicBezTo>
                    <a:pt x="228" y="42"/>
                    <a:pt x="227" y="41"/>
                    <a:pt x="226" y="40"/>
                  </a:cubicBezTo>
                  <a:cubicBezTo>
                    <a:pt x="226" y="40"/>
                    <a:pt x="225" y="40"/>
                    <a:pt x="225" y="41"/>
                  </a:cubicBezTo>
                  <a:cubicBezTo>
                    <a:pt x="224" y="41"/>
                    <a:pt x="222" y="40"/>
                    <a:pt x="222" y="39"/>
                  </a:cubicBezTo>
                  <a:cubicBezTo>
                    <a:pt x="222" y="38"/>
                    <a:pt x="224" y="35"/>
                    <a:pt x="224" y="34"/>
                  </a:cubicBezTo>
                  <a:cubicBezTo>
                    <a:pt x="225" y="32"/>
                    <a:pt x="222" y="34"/>
                    <a:pt x="222" y="34"/>
                  </a:cubicBezTo>
                  <a:cubicBezTo>
                    <a:pt x="221" y="34"/>
                    <a:pt x="218" y="32"/>
                    <a:pt x="217" y="31"/>
                  </a:cubicBezTo>
                  <a:cubicBezTo>
                    <a:pt x="215" y="30"/>
                    <a:pt x="216" y="32"/>
                    <a:pt x="214" y="32"/>
                  </a:cubicBezTo>
                  <a:cubicBezTo>
                    <a:pt x="213" y="32"/>
                    <a:pt x="210" y="31"/>
                    <a:pt x="212" y="33"/>
                  </a:cubicBezTo>
                  <a:cubicBezTo>
                    <a:pt x="213" y="34"/>
                    <a:pt x="213" y="35"/>
                    <a:pt x="215" y="35"/>
                  </a:cubicBezTo>
                  <a:cubicBezTo>
                    <a:pt x="216" y="35"/>
                    <a:pt x="218" y="35"/>
                    <a:pt x="218" y="37"/>
                  </a:cubicBezTo>
                  <a:cubicBezTo>
                    <a:pt x="220" y="41"/>
                    <a:pt x="214" y="36"/>
                    <a:pt x="213" y="35"/>
                  </a:cubicBezTo>
                  <a:cubicBezTo>
                    <a:pt x="211" y="35"/>
                    <a:pt x="211" y="37"/>
                    <a:pt x="209" y="37"/>
                  </a:cubicBezTo>
                  <a:cubicBezTo>
                    <a:pt x="207" y="37"/>
                    <a:pt x="206" y="36"/>
                    <a:pt x="204" y="36"/>
                  </a:cubicBezTo>
                  <a:cubicBezTo>
                    <a:pt x="200" y="37"/>
                    <a:pt x="197" y="37"/>
                    <a:pt x="193" y="37"/>
                  </a:cubicBezTo>
                  <a:cubicBezTo>
                    <a:pt x="190" y="36"/>
                    <a:pt x="186" y="34"/>
                    <a:pt x="182" y="33"/>
                  </a:cubicBezTo>
                  <a:cubicBezTo>
                    <a:pt x="181" y="33"/>
                    <a:pt x="179" y="33"/>
                    <a:pt x="178" y="32"/>
                  </a:cubicBezTo>
                  <a:cubicBezTo>
                    <a:pt x="177" y="30"/>
                    <a:pt x="177" y="28"/>
                    <a:pt x="176" y="28"/>
                  </a:cubicBezTo>
                  <a:cubicBezTo>
                    <a:pt x="174" y="27"/>
                    <a:pt x="172" y="28"/>
                    <a:pt x="171" y="28"/>
                  </a:cubicBezTo>
                  <a:cubicBezTo>
                    <a:pt x="168" y="29"/>
                    <a:pt x="166" y="29"/>
                    <a:pt x="164" y="29"/>
                  </a:cubicBezTo>
                  <a:cubicBezTo>
                    <a:pt x="163" y="30"/>
                    <a:pt x="161" y="31"/>
                    <a:pt x="161" y="32"/>
                  </a:cubicBezTo>
                  <a:cubicBezTo>
                    <a:pt x="161" y="32"/>
                    <a:pt x="165" y="34"/>
                    <a:pt x="166" y="34"/>
                  </a:cubicBezTo>
                  <a:cubicBezTo>
                    <a:pt x="166" y="34"/>
                    <a:pt x="165" y="31"/>
                    <a:pt x="167" y="32"/>
                  </a:cubicBezTo>
                  <a:cubicBezTo>
                    <a:pt x="168" y="32"/>
                    <a:pt x="168" y="33"/>
                    <a:pt x="169" y="32"/>
                  </a:cubicBezTo>
                  <a:cubicBezTo>
                    <a:pt x="170" y="32"/>
                    <a:pt x="176" y="28"/>
                    <a:pt x="176" y="30"/>
                  </a:cubicBezTo>
                  <a:cubicBezTo>
                    <a:pt x="176" y="31"/>
                    <a:pt x="173" y="32"/>
                    <a:pt x="172" y="33"/>
                  </a:cubicBezTo>
                  <a:cubicBezTo>
                    <a:pt x="171" y="34"/>
                    <a:pt x="169" y="34"/>
                    <a:pt x="167" y="34"/>
                  </a:cubicBezTo>
                  <a:cubicBezTo>
                    <a:pt x="166" y="35"/>
                    <a:pt x="163" y="37"/>
                    <a:pt x="165" y="38"/>
                  </a:cubicBezTo>
                  <a:cubicBezTo>
                    <a:pt x="167" y="38"/>
                    <a:pt x="167" y="39"/>
                    <a:pt x="166" y="41"/>
                  </a:cubicBezTo>
                  <a:cubicBezTo>
                    <a:pt x="166" y="42"/>
                    <a:pt x="168" y="42"/>
                    <a:pt x="168" y="43"/>
                  </a:cubicBezTo>
                  <a:cubicBezTo>
                    <a:pt x="169" y="44"/>
                    <a:pt x="169" y="46"/>
                    <a:pt x="167" y="44"/>
                  </a:cubicBezTo>
                  <a:cubicBezTo>
                    <a:pt x="165" y="42"/>
                    <a:pt x="167" y="46"/>
                    <a:pt x="166" y="45"/>
                  </a:cubicBezTo>
                  <a:cubicBezTo>
                    <a:pt x="165" y="45"/>
                    <a:pt x="163" y="42"/>
                    <a:pt x="162" y="43"/>
                  </a:cubicBezTo>
                  <a:cubicBezTo>
                    <a:pt x="164" y="42"/>
                    <a:pt x="167" y="43"/>
                    <a:pt x="164" y="41"/>
                  </a:cubicBezTo>
                  <a:cubicBezTo>
                    <a:pt x="165" y="41"/>
                    <a:pt x="166" y="40"/>
                    <a:pt x="164" y="39"/>
                  </a:cubicBezTo>
                  <a:cubicBezTo>
                    <a:pt x="166" y="40"/>
                    <a:pt x="161" y="40"/>
                    <a:pt x="162" y="40"/>
                  </a:cubicBezTo>
                  <a:cubicBezTo>
                    <a:pt x="162" y="39"/>
                    <a:pt x="162" y="39"/>
                    <a:pt x="163" y="39"/>
                  </a:cubicBezTo>
                  <a:cubicBezTo>
                    <a:pt x="163" y="38"/>
                    <a:pt x="160" y="40"/>
                    <a:pt x="160" y="40"/>
                  </a:cubicBezTo>
                  <a:cubicBezTo>
                    <a:pt x="159" y="40"/>
                    <a:pt x="160" y="38"/>
                    <a:pt x="159" y="37"/>
                  </a:cubicBezTo>
                  <a:cubicBezTo>
                    <a:pt x="159" y="37"/>
                    <a:pt x="157" y="37"/>
                    <a:pt x="157" y="37"/>
                  </a:cubicBezTo>
                  <a:cubicBezTo>
                    <a:pt x="155" y="37"/>
                    <a:pt x="155" y="34"/>
                    <a:pt x="153" y="35"/>
                  </a:cubicBezTo>
                  <a:cubicBezTo>
                    <a:pt x="151" y="37"/>
                    <a:pt x="150" y="37"/>
                    <a:pt x="147" y="37"/>
                  </a:cubicBezTo>
                  <a:cubicBezTo>
                    <a:pt x="143" y="37"/>
                    <a:pt x="140" y="37"/>
                    <a:pt x="136" y="37"/>
                  </a:cubicBezTo>
                  <a:cubicBezTo>
                    <a:pt x="135" y="37"/>
                    <a:pt x="128" y="37"/>
                    <a:pt x="128" y="36"/>
                  </a:cubicBezTo>
                  <a:cubicBezTo>
                    <a:pt x="127" y="36"/>
                    <a:pt x="130" y="34"/>
                    <a:pt x="131" y="33"/>
                  </a:cubicBezTo>
                  <a:cubicBezTo>
                    <a:pt x="132" y="32"/>
                    <a:pt x="133" y="33"/>
                    <a:pt x="135" y="33"/>
                  </a:cubicBezTo>
                  <a:cubicBezTo>
                    <a:pt x="136" y="32"/>
                    <a:pt x="133" y="30"/>
                    <a:pt x="133" y="30"/>
                  </a:cubicBezTo>
                  <a:cubicBezTo>
                    <a:pt x="131" y="28"/>
                    <a:pt x="130" y="28"/>
                    <a:pt x="128" y="27"/>
                  </a:cubicBezTo>
                  <a:cubicBezTo>
                    <a:pt x="127" y="27"/>
                    <a:pt x="126" y="26"/>
                    <a:pt x="125" y="27"/>
                  </a:cubicBezTo>
                  <a:cubicBezTo>
                    <a:pt x="124" y="28"/>
                    <a:pt x="123" y="29"/>
                    <a:pt x="122" y="28"/>
                  </a:cubicBezTo>
                  <a:cubicBezTo>
                    <a:pt x="119" y="26"/>
                    <a:pt x="116" y="26"/>
                    <a:pt x="113" y="25"/>
                  </a:cubicBezTo>
                  <a:cubicBezTo>
                    <a:pt x="109" y="24"/>
                    <a:pt x="106" y="24"/>
                    <a:pt x="102" y="22"/>
                  </a:cubicBezTo>
                  <a:cubicBezTo>
                    <a:pt x="99" y="20"/>
                    <a:pt x="97" y="19"/>
                    <a:pt x="93" y="19"/>
                  </a:cubicBezTo>
                  <a:cubicBezTo>
                    <a:pt x="92" y="19"/>
                    <a:pt x="91" y="19"/>
                    <a:pt x="90" y="20"/>
                  </a:cubicBezTo>
                  <a:cubicBezTo>
                    <a:pt x="89" y="21"/>
                    <a:pt x="88" y="23"/>
                    <a:pt x="87" y="23"/>
                  </a:cubicBezTo>
                  <a:cubicBezTo>
                    <a:pt x="86" y="23"/>
                    <a:pt x="83" y="24"/>
                    <a:pt x="83" y="23"/>
                  </a:cubicBezTo>
                  <a:cubicBezTo>
                    <a:pt x="83" y="22"/>
                    <a:pt x="85" y="21"/>
                    <a:pt x="85" y="20"/>
                  </a:cubicBezTo>
                  <a:cubicBezTo>
                    <a:pt x="85" y="20"/>
                    <a:pt x="82" y="21"/>
                    <a:pt x="82" y="20"/>
                  </a:cubicBezTo>
                  <a:cubicBezTo>
                    <a:pt x="83" y="19"/>
                    <a:pt x="83" y="18"/>
                    <a:pt x="82" y="17"/>
                  </a:cubicBezTo>
                  <a:cubicBezTo>
                    <a:pt x="82" y="15"/>
                    <a:pt x="78" y="17"/>
                    <a:pt x="78" y="18"/>
                  </a:cubicBezTo>
                  <a:cubicBezTo>
                    <a:pt x="78" y="18"/>
                    <a:pt x="80" y="17"/>
                    <a:pt x="80" y="18"/>
                  </a:cubicBezTo>
                  <a:cubicBezTo>
                    <a:pt x="81" y="18"/>
                    <a:pt x="77" y="20"/>
                    <a:pt x="80" y="20"/>
                  </a:cubicBezTo>
                  <a:cubicBezTo>
                    <a:pt x="79" y="20"/>
                    <a:pt x="78" y="20"/>
                    <a:pt x="78" y="22"/>
                  </a:cubicBezTo>
                  <a:cubicBezTo>
                    <a:pt x="78" y="23"/>
                    <a:pt x="77" y="24"/>
                    <a:pt x="76" y="23"/>
                  </a:cubicBezTo>
                  <a:cubicBezTo>
                    <a:pt x="73" y="22"/>
                    <a:pt x="72" y="21"/>
                    <a:pt x="71" y="18"/>
                  </a:cubicBezTo>
                  <a:cubicBezTo>
                    <a:pt x="70" y="16"/>
                    <a:pt x="68" y="15"/>
                    <a:pt x="66" y="13"/>
                  </a:cubicBezTo>
                  <a:cubicBezTo>
                    <a:pt x="65" y="13"/>
                    <a:pt x="64" y="11"/>
                    <a:pt x="63" y="12"/>
                  </a:cubicBezTo>
                  <a:cubicBezTo>
                    <a:pt x="63" y="14"/>
                    <a:pt x="66" y="15"/>
                    <a:pt x="67" y="16"/>
                  </a:cubicBezTo>
                  <a:cubicBezTo>
                    <a:pt x="67" y="15"/>
                    <a:pt x="63" y="16"/>
                    <a:pt x="63" y="17"/>
                  </a:cubicBezTo>
                  <a:cubicBezTo>
                    <a:pt x="62" y="18"/>
                    <a:pt x="63" y="18"/>
                    <a:pt x="62" y="19"/>
                  </a:cubicBezTo>
                  <a:cubicBezTo>
                    <a:pt x="61" y="19"/>
                    <a:pt x="60" y="21"/>
                    <a:pt x="59" y="20"/>
                  </a:cubicBezTo>
                  <a:cubicBezTo>
                    <a:pt x="59" y="20"/>
                    <a:pt x="59" y="19"/>
                    <a:pt x="59" y="19"/>
                  </a:cubicBezTo>
                  <a:cubicBezTo>
                    <a:pt x="59" y="18"/>
                    <a:pt x="54" y="20"/>
                    <a:pt x="54" y="21"/>
                  </a:cubicBezTo>
                  <a:cubicBezTo>
                    <a:pt x="53" y="22"/>
                    <a:pt x="52" y="23"/>
                    <a:pt x="50" y="24"/>
                  </a:cubicBezTo>
                  <a:cubicBezTo>
                    <a:pt x="49" y="25"/>
                    <a:pt x="50" y="22"/>
                    <a:pt x="49" y="22"/>
                  </a:cubicBezTo>
                  <a:cubicBezTo>
                    <a:pt x="48" y="22"/>
                    <a:pt x="47" y="23"/>
                    <a:pt x="46" y="23"/>
                  </a:cubicBezTo>
                  <a:cubicBezTo>
                    <a:pt x="45" y="23"/>
                    <a:pt x="45" y="25"/>
                    <a:pt x="44" y="25"/>
                  </a:cubicBezTo>
                  <a:cubicBezTo>
                    <a:pt x="43" y="25"/>
                    <a:pt x="40" y="27"/>
                    <a:pt x="41" y="27"/>
                  </a:cubicBezTo>
                  <a:cubicBezTo>
                    <a:pt x="41" y="28"/>
                    <a:pt x="43" y="28"/>
                    <a:pt x="40" y="29"/>
                  </a:cubicBezTo>
                  <a:cubicBezTo>
                    <a:pt x="40" y="29"/>
                    <a:pt x="37" y="29"/>
                    <a:pt x="37" y="28"/>
                  </a:cubicBezTo>
                  <a:cubicBezTo>
                    <a:pt x="37" y="27"/>
                    <a:pt x="40" y="26"/>
                    <a:pt x="40" y="26"/>
                  </a:cubicBezTo>
                  <a:cubicBezTo>
                    <a:pt x="41" y="24"/>
                    <a:pt x="43" y="23"/>
                    <a:pt x="44" y="22"/>
                  </a:cubicBezTo>
                  <a:cubicBezTo>
                    <a:pt x="46" y="21"/>
                    <a:pt x="47" y="21"/>
                    <a:pt x="49" y="22"/>
                  </a:cubicBezTo>
                  <a:cubicBezTo>
                    <a:pt x="48" y="22"/>
                    <a:pt x="56" y="18"/>
                    <a:pt x="56" y="18"/>
                  </a:cubicBezTo>
                  <a:cubicBezTo>
                    <a:pt x="58" y="17"/>
                    <a:pt x="57" y="16"/>
                    <a:pt x="56" y="16"/>
                  </a:cubicBezTo>
                  <a:cubicBezTo>
                    <a:pt x="54" y="16"/>
                    <a:pt x="52" y="16"/>
                    <a:pt x="50" y="17"/>
                  </a:cubicBezTo>
                  <a:cubicBezTo>
                    <a:pt x="49" y="17"/>
                    <a:pt x="49" y="19"/>
                    <a:pt x="47" y="19"/>
                  </a:cubicBezTo>
                  <a:cubicBezTo>
                    <a:pt x="46" y="19"/>
                    <a:pt x="44" y="20"/>
                    <a:pt x="43" y="20"/>
                  </a:cubicBezTo>
                  <a:cubicBezTo>
                    <a:pt x="41" y="20"/>
                    <a:pt x="36" y="25"/>
                    <a:pt x="35" y="24"/>
                  </a:cubicBezTo>
                  <a:cubicBezTo>
                    <a:pt x="34" y="24"/>
                    <a:pt x="36" y="23"/>
                    <a:pt x="36" y="22"/>
                  </a:cubicBezTo>
                  <a:cubicBezTo>
                    <a:pt x="36" y="22"/>
                    <a:pt x="33" y="21"/>
                    <a:pt x="33" y="21"/>
                  </a:cubicBezTo>
                  <a:cubicBezTo>
                    <a:pt x="33" y="21"/>
                    <a:pt x="30" y="23"/>
                    <a:pt x="29" y="23"/>
                  </a:cubicBezTo>
                  <a:cubicBezTo>
                    <a:pt x="28" y="23"/>
                    <a:pt x="26" y="24"/>
                    <a:pt x="25" y="25"/>
                  </a:cubicBezTo>
                  <a:cubicBezTo>
                    <a:pt x="24" y="25"/>
                    <a:pt x="26" y="26"/>
                    <a:pt x="26" y="26"/>
                  </a:cubicBezTo>
                  <a:cubicBezTo>
                    <a:pt x="27" y="26"/>
                    <a:pt x="26" y="27"/>
                    <a:pt x="26" y="27"/>
                  </a:cubicBezTo>
                  <a:cubicBezTo>
                    <a:pt x="26" y="28"/>
                    <a:pt x="30" y="27"/>
                    <a:pt x="30" y="27"/>
                  </a:cubicBezTo>
                  <a:cubicBezTo>
                    <a:pt x="31" y="26"/>
                    <a:pt x="33" y="25"/>
                    <a:pt x="34" y="24"/>
                  </a:cubicBezTo>
                  <a:cubicBezTo>
                    <a:pt x="29" y="26"/>
                    <a:pt x="34" y="27"/>
                    <a:pt x="33" y="29"/>
                  </a:cubicBezTo>
                  <a:cubicBezTo>
                    <a:pt x="33" y="29"/>
                    <a:pt x="32" y="28"/>
                    <a:pt x="32" y="28"/>
                  </a:cubicBezTo>
                  <a:cubicBezTo>
                    <a:pt x="30" y="27"/>
                    <a:pt x="29" y="28"/>
                    <a:pt x="28" y="29"/>
                  </a:cubicBezTo>
                  <a:cubicBezTo>
                    <a:pt x="27" y="29"/>
                    <a:pt x="23" y="28"/>
                    <a:pt x="21" y="28"/>
                  </a:cubicBezTo>
                  <a:cubicBezTo>
                    <a:pt x="19" y="28"/>
                    <a:pt x="16" y="26"/>
                    <a:pt x="14" y="25"/>
                  </a:cubicBezTo>
                  <a:cubicBezTo>
                    <a:pt x="13" y="25"/>
                    <a:pt x="12" y="24"/>
                    <a:pt x="11" y="24"/>
                  </a:cubicBezTo>
                  <a:cubicBezTo>
                    <a:pt x="10" y="23"/>
                    <a:pt x="9" y="21"/>
                    <a:pt x="10" y="21"/>
                  </a:cubicBezTo>
                  <a:cubicBezTo>
                    <a:pt x="9" y="21"/>
                    <a:pt x="7" y="21"/>
                    <a:pt x="6" y="22"/>
                  </a:cubicBezTo>
                  <a:cubicBezTo>
                    <a:pt x="4" y="22"/>
                    <a:pt x="2" y="22"/>
                    <a:pt x="0" y="21"/>
                  </a:cubicBezTo>
                  <a:cubicBezTo>
                    <a:pt x="0" y="41"/>
                    <a:pt x="0" y="61"/>
                    <a:pt x="0" y="80"/>
                  </a:cubicBezTo>
                  <a:cubicBezTo>
                    <a:pt x="0" y="85"/>
                    <a:pt x="0" y="89"/>
                    <a:pt x="0" y="94"/>
                  </a:cubicBezTo>
                  <a:cubicBezTo>
                    <a:pt x="0" y="95"/>
                    <a:pt x="0" y="96"/>
                    <a:pt x="0" y="97"/>
                  </a:cubicBezTo>
                  <a:cubicBezTo>
                    <a:pt x="0" y="99"/>
                    <a:pt x="2" y="97"/>
                    <a:pt x="3" y="97"/>
                  </a:cubicBezTo>
                  <a:cubicBezTo>
                    <a:pt x="5" y="98"/>
                    <a:pt x="5" y="97"/>
                    <a:pt x="7" y="97"/>
                  </a:cubicBezTo>
                  <a:cubicBezTo>
                    <a:pt x="9" y="97"/>
                    <a:pt x="9" y="98"/>
                    <a:pt x="10" y="99"/>
                  </a:cubicBezTo>
                  <a:cubicBezTo>
                    <a:pt x="11" y="101"/>
                    <a:pt x="16" y="107"/>
                    <a:pt x="18" y="107"/>
                  </a:cubicBezTo>
                  <a:cubicBezTo>
                    <a:pt x="19" y="107"/>
                    <a:pt x="21" y="106"/>
                    <a:pt x="22" y="105"/>
                  </a:cubicBezTo>
                  <a:cubicBezTo>
                    <a:pt x="23" y="104"/>
                    <a:pt x="22" y="103"/>
                    <a:pt x="23" y="102"/>
                  </a:cubicBezTo>
                  <a:cubicBezTo>
                    <a:pt x="24" y="102"/>
                    <a:pt x="28" y="101"/>
                    <a:pt x="28" y="102"/>
                  </a:cubicBezTo>
                  <a:cubicBezTo>
                    <a:pt x="30" y="104"/>
                    <a:pt x="32" y="105"/>
                    <a:pt x="33" y="107"/>
                  </a:cubicBezTo>
                  <a:cubicBezTo>
                    <a:pt x="35" y="109"/>
                    <a:pt x="37" y="110"/>
                    <a:pt x="38" y="112"/>
                  </a:cubicBezTo>
                  <a:cubicBezTo>
                    <a:pt x="39" y="113"/>
                    <a:pt x="39" y="114"/>
                    <a:pt x="40" y="116"/>
                  </a:cubicBezTo>
                  <a:cubicBezTo>
                    <a:pt x="42" y="118"/>
                    <a:pt x="43" y="122"/>
                    <a:pt x="46" y="124"/>
                  </a:cubicBezTo>
                  <a:cubicBezTo>
                    <a:pt x="48" y="126"/>
                    <a:pt x="52" y="127"/>
                    <a:pt x="54" y="128"/>
                  </a:cubicBezTo>
                  <a:cubicBezTo>
                    <a:pt x="56" y="129"/>
                    <a:pt x="53" y="130"/>
                    <a:pt x="54" y="132"/>
                  </a:cubicBezTo>
                  <a:cubicBezTo>
                    <a:pt x="55" y="132"/>
                    <a:pt x="56" y="132"/>
                    <a:pt x="56" y="133"/>
                  </a:cubicBezTo>
                  <a:cubicBezTo>
                    <a:pt x="56" y="133"/>
                    <a:pt x="55" y="136"/>
                    <a:pt x="56" y="135"/>
                  </a:cubicBezTo>
                  <a:cubicBezTo>
                    <a:pt x="55" y="136"/>
                    <a:pt x="53" y="136"/>
                    <a:pt x="53" y="138"/>
                  </a:cubicBezTo>
                  <a:cubicBezTo>
                    <a:pt x="52" y="139"/>
                    <a:pt x="55" y="141"/>
                    <a:pt x="56" y="141"/>
                  </a:cubicBezTo>
                  <a:cubicBezTo>
                    <a:pt x="56" y="141"/>
                    <a:pt x="54" y="143"/>
                    <a:pt x="54" y="143"/>
                  </a:cubicBezTo>
                  <a:cubicBezTo>
                    <a:pt x="54" y="143"/>
                    <a:pt x="53" y="142"/>
                    <a:pt x="53" y="141"/>
                  </a:cubicBezTo>
                  <a:cubicBezTo>
                    <a:pt x="52" y="141"/>
                    <a:pt x="53" y="143"/>
                    <a:pt x="53" y="143"/>
                  </a:cubicBezTo>
                  <a:cubicBezTo>
                    <a:pt x="54" y="144"/>
                    <a:pt x="53" y="145"/>
                    <a:pt x="54" y="146"/>
                  </a:cubicBezTo>
                  <a:cubicBezTo>
                    <a:pt x="55" y="148"/>
                    <a:pt x="55" y="148"/>
                    <a:pt x="57" y="147"/>
                  </a:cubicBezTo>
                  <a:cubicBezTo>
                    <a:pt x="57" y="147"/>
                    <a:pt x="58" y="147"/>
                    <a:pt x="58" y="147"/>
                  </a:cubicBezTo>
                  <a:cubicBezTo>
                    <a:pt x="59" y="147"/>
                    <a:pt x="59" y="145"/>
                    <a:pt x="59" y="145"/>
                  </a:cubicBezTo>
                  <a:cubicBezTo>
                    <a:pt x="59" y="145"/>
                    <a:pt x="60" y="147"/>
                    <a:pt x="61" y="147"/>
                  </a:cubicBezTo>
                  <a:cubicBezTo>
                    <a:pt x="61" y="147"/>
                    <a:pt x="60" y="149"/>
                    <a:pt x="60" y="150"/>
                  </a:cubicBezTo>
                  <a:cubicBezTo>
                    <a:pt x="59" y="151"/>
                    <a:pt x="59" y="152"/>
                    <a:pt x="61" y="151"/>
                  </a:cubicBezTo>
                  <a:cubicBezTo>
                    <a:pt x="61" y="150"/>
                    <a:pt x="62" y="150"/>
                    <a:pt x="62" y="150"/>
                  </a:cubicBezTo>
                  <a:cubicBezTo>
                    <a:pt x="63" y="150"/>
                    <a:pt x="63" y="149"/>
                    <a:pt x="63" y="149"/>
                  </a:cubicBezTo>
                  <a:cubicBezTo>
                    <a:pt x="65" y="148"/>
                    <a:pt x="64" y="151"/>
                    <a:pt x="64" y="152"/>
                  </a:cubicBezTo>
                  <a:cubicBezTo>
                    <a:pt x="64" y="153"/>
                    <a:pt x="65" y="154"/>
                    <a:pt x="66" y="154"/>
                  </a:cubicBezTo>
                  <a:cubicBezTo>
                    <a:pt x="67" y="154"/>
                    <a:pt x="68" y="152"/>
                    <a:pt x="69" y="152"/>
                  </a:cubicBezTo>
                  <a:cubicBezTo>
                    <a:pt x="69" y="152"/>
                    <a:pt x="68" y="153"/>
                    <a:pt x="68" y="153"/>
                  </a:cubicBezTo>
                  <a:cubicBezTo>
                    <a:pt x="68" y="153"/>
                    <a:pt x="70" y="154"/>
                    <a:pt x="70" y="154"/>
                  </a:cubicBezTo>
                  <a:cubicBezTo>
                    <a:pt x="70" y="154"/>
                    <a:pt x="63" y="156"/>
                    <a:pt x="66" y="158"/>
                  </a:cubicBezTo>
                  <a:cubicBezTo>
                    <a:pt x="66" y="158"/>
                    <a:pt x="72" y="157"/>
                    <a:pt x="71" y="158"/>
                  </a:cubicBezTo>
                  <a:cubicBezTo>
                    <a:pt x="71" y="158"/>
                    <a:pt x="66" y="158"/>
                    <a:pt x="67" y="160"/>
                  </a:cubicBezTo>
                  <a:cubicBezTo>
                    <a:pt x="67" y="160"/>
                    <a:pt x="69" y="160"/>
                    <a:pt x="69" y="160"/>
                  </a:cubicBezTo>
                  <a:cubicBezTo>
                    <a:pt x="68" y="161"/>
                    <a:pt x="66" y="161"/>
                    <a:pt x="67" y="162"/>
                  </a:cubicBezTo>
                  <a:cubicBezTo>
                    <a:pt x="69" y="163"/>
                    <a:pt x="71" y="163"/>
                    <a:pt x="72" y="163"/>
                  </a:cubicBezTo>
                  <a:cubicBezTo>
                    <a:pt x="74" y="163"/>
                    <a:pt x="73" y="164"/>
                    <a:pt x="74" y="164"/>
                  </a:cubicBezTo>
                  <a:cubicBezTo>
                    <a:pt x="76" y="165"/>
                    <a:pt x="76" y="162"/>
                    <a:pt x="77" y="162"/>
                  </a:cubicBezTo>
                  <a:cubicBezTo>
                    <a:pt x="78" y="162"/>
                    <a:pt x="77" y="164"/>
                    <a:pt x="77" y="164"/>
                  </a:cubicBezTo>
                  <a:cubicBezTo>
                    <a:pt x="76" y="165"/>
                    <a:pt x="76" y="165"/>
                    <a:pt x="77" y="166"/>
                  </a:cubicBezTo>
                  <a:cubicBezTo>
                    <a:pt x="80" y="168"/>
                    <a:pt x="81" y="163"/>
                    <a:pt x="81" y="163"/>
                  </a:cubicBezTo>
                  <a:cubicBezTo>
                    <a:pt x="81" y="163"/>
                    <a:pt x="81" y="166"/>
                    <a:pt x="80" y="166"/>
                  </a:cubicBezTo>
                  <a:cubicBezTo>
                    <a:pt x="80" y="167"/>
                    <a:pt x="82" y="166"/>
                    <a:pt x="83" y="166"/>
                  </a:cubicBezTo>
                  <a:cubicBezTo>
                    <a:pt x="82" y="168"/>
                    <a:pt x="81" y="169"/>
                    <a:pt x="83" y="170"/>
                  </a:cubicBezTo>
                  <a:cubicBezTo>
                    <a:pt x="85" y="171"/>
                    <a:pt x="86" y="168"/>
                    <a:pt x="86" y="168"/>
                  </a:cubicBezTo>
                  <a:cubicBezTo>
                    <a:pt x="86" y="168"/>
                    <a:pt x="86" y="169"/>
                    <a:pt x="86" y="170"/>
                  </a:cubicBezTo>
                  <a:cubicBezTo>
                    <a:pt x="87" y="172"/>
                    <a:pt x="86" y="171"/>
                    <a:pt x="85" y="171"/>
                  </a:cubicBezTo>
                  <a:cubicBezTo>
                    <a:pt x="84" y="172"/>
                    <a:pt x="90" y="173"/>
                    <a:pt x="89" y="171"/>
                  </a:cubicBezTo>
                  <a:cubicBezTo>
                    <a:pt x="91" y="174"/>
                    <a:pt x="90" y="176"/>
                    <a:pt x="94" y="176"/>
                  </a:cubicBezTo>
                  <a:cubicBezTo>
                    <a:pt x="97" y="176"/>
                    <a:pt x="99" y="176"/>
                    <a:pt x="102" y="176"/>
                  </a:cubicBezTo>
                  <a:cubicBezTo>
                    <a:pt x="113" y="176"/>
                    <a:pt x="123" y="176"/>
                    <a:pt x="133" y="176"/>
                  </a:cubicBezTo>
                  <a:cubicBezTo>
                    <a:pt x="158" y="176"/>
                    <a:pt x="183" y="176"/>
                    <a:pt x="208" y="176"/>
                  </a:cubicBezTo>
                  <a:cubicBezTo>
                    <a:pt x="213" y="176"/>
                    <a:pt x="218" y="176"/>
                    <a:pt x="223" y="176"/>
                  </a:cubicBezTo>
                  <a:cubicBezTo>
                    <a:pt x="224" y="176"/>
                    <a:pt x="229" y="177"/>
                    <a:pt x="229" y="174"/>
                  </a:cubicBezTo>
                  <a:close/>
                  <a:moveTo>
                    <a:pt x="112" y="54"/>
                  </a:moveTo>
                  <a:cubicBezTo>
                    <a:pt x="110" y="54"/>
                    <a:pt x="108" y="53"/>
                    <a:pt x="106" y="54"/>
                  </a:cubicBezTo>
                  <a:cubicBezTo>
                    <a:pt x="104" y="57"/>
                    <a:pt x="108" y="56"/>
                    <a:pt x="108" y="57"/>
                  </a:cubicBezTo>
                  <a:cubicBezTo>
                    <a:pt x="108" y="56"/>
                    <a:pt x="100" y="60"/>
                    <a:pt x="100" y="60"/>
                  </a:cubicBezTo>
                  <a:cubicBezTo>
                    <a:pt x="98" y="59"/>
                    <a:pt x="107" y="53"/>
                    <a:pt x="99" y="56"/>
                  </a:cubicBezTo>
                  <a:cubicBezTo>
                    <a:pt x="98" y="56"/>
                    <a:pt x="97" y="57"/>
                    <a:pt x="97" y="57"/>
                  </a:cubicBezTo>
                  <a:cubicBezTo>
                    <a:pt x="96" y="58"/>
                    <a:pt x="97" y="59"/>
                    <a:pt x="96" y="60"/>
                  </a:cubicBezTo>
                  <a:cubicBezTo>
                    <a:pt x="95" y="60"/>
                    <a:pt x="88" y="59"/>
                    <a:pt x="88" y="59"/>
                  </a:cubicBezTo>
                  <a:cubicBezTo>
                    <a:pt x="88" y="58"/>
                    <a:pt x="91" y="59"/>
                    <a:pt x="91" y="58"/>
                  </a:cubicBezTo>
                  <a:cubicBezTo>
                    <a:pt x="92" y="57"/>
                    <a:pt x="91" y="57"/>
                    <a:pt x="92" y="56"/>
                  </a:cubicBezTo>
                  <a:cubicBezTo>
                    <a:pt x="92" y="55"/>
                    <a:pt x="94" y="54"/>
                    <a:pt x="94" y="54"/>
                  </a:cubicBezTo>
                  <a:cubicBezTo>
                    <a:pt x="94" y="53"/>
                    <a:pt x="91" y="52"/>
                    <a:pt x="94" y="52"/>
                  </a:cubicBezTo>
                  <a:cubicBezTo>
                    <a:pt x="94" y="52"/>
                    <a:pt x="98" y="53"/>
                    <a:pt x="98" y="52"/>
                  </a:cubicBezTo>
                  <a:cubicBezTo>
                    <a:pt x="98" y="51"/>
                    <a:pt x="93" y="50"/>
                    <a:pt x="92" y="50"/>
                  </a:cubicBezTo>
                  <a:cubicBezTo>
                    <a:pt x="91" y="50"/>
                    <a:pt x="89" y="51"/>
                    <a:pt x="87" y="51"/>
                  </a:cubicBezTo>
                  <a:cubicBezTo>
                    <a:pt x="86" y="51"/>
                    <a:pt x="84" y="50"/>
                    <a:pt x="82" y="51"/>
                  </a:cubicBezTo>
                  <a:cubicBezTo>
                    <a:pt x="81" y="51"/>
                    <a:pt x="79" y="53"/>
                    <a:pt x="80" y="51"/>
                  </a:cubicBezTo>
                  <a:cubicBezTo>
                    <a:pt x="81" y="49"/>
                    <a:pt x="83" y="50"/>
                    <a:pt x="84" y="49"/>
                  </a:cubicBezTo>
                  <a:cubicBezTo>
                    <a:pt x="86" y="49"/>
                    <a:pt x="89" y="48"/>
                    <a:pt x="91" y="47"/>
                  </a:cubicBezTo>
                  <a:cubicBezTo>
                    <a:pt x="95" y="46"/>
                    <a:pt x="99" y="46"/>
                    <a:pt x="102" y="44"/>
                  </a:cubicBezTo>
                  <a:cubicBezTo>
                    <a:pt x="104" y="44"/>
                    <a:pt x="107" y="43"/>
                    <a:pt x="108" y="45"/>
                  </a:cubicBezTo>
                  <a:cubicBezTo>
                    <a:pt x="109" y="46"/>
                    <a:pt x="105" y="47"/>
                    <a:pt x="104" y="48"/>
                  </a:cubicBezTo>
                  <a:cubicBezTo>
                    <a:pt x="102" y="49"/>
                    <a:pt x="110" y="49"/>
                    <a:pt x="111" y="49"/>
                  </a:cubicBezTo>
                  <a:cubicBezTo>
                    <a:pt x="111" y="49"/>
                    <a:pt x="113" y="49"/>
                    <a:pt x="113" y="49"/>
                  </a:cubicBezTo>
                  <a:cubicBezTo>
                    <a:pt x="114" y="48"/>
                    <a:pt x="116" y="46"/>
                    <a:pt x="117" y="47"/>
                  </a:cubicBezTo>
                  <a:cubicBezTo>
                    <a:pt x="118" y="48"/>
                    <a:pt x="113" y="54"/>
                    <a:pt x="112" y="54"/>
                  </a:cubicBezTo>
                  <a:cubicBezTo>
                    <a:pt x="110" y="54"/>
                    <a:pt x="114" y="54"/>
                    <a:pt x="112" y="54"/>
                  </a:cubicBezTo>
                  <a:close/>
                  <a:moveTo>
                    <a:pt x="157" y="78"/>
                  </a:moveTo>
                  <a:cubicBezTo>
                    <a:pt x="157" y="78"/>
                    <a:pt x="152" y="78"/>
                    <a:pt x="153" y="78"/>
                  </a:cubicBezTo>
                  <a:cubicBezTo>
                    <a:pt x="153" y="79"/>
                    <a:pt x="155" y="78"/>
                    <a:pt x="155" y="79"/>
                  </a:cubicBezTo>
                  <a:cubicBezTo>
                    <a:pt x="155" y="80"/>
                    <a:pt x="151" y="81"/>
                    <a:pt x="150" y="81"/>
                  </a:cubicBezTo>
                  <a:cubicBezTo>
                    <a:pt x="148" y="81"/>
                    <a:pt x="147" y="83"/>
                    <a:pt x="145" y="84"/>
                  </a:cubicBezTo>
                  <a:cubicBezTo>
                    <a:pt x="145" y="84"/>
                    <a:pt x="141" y="84"/>
                    <a:pt x="142" y="85"/>
                  </a:cubicBezTo>
                  <a:cubicBezTo>
                    <a:pt x="142" y="86"/>
                    <a:pt x="145" y="86"/>
                    <a:pt x="142" y="88"/>
                  </a:cubicBezTo>
                  <a:cubicBezTo>
                    <a:pt x="141" y="88"/>
                    <a:pt x="137" y="88"/>
                    <a:pt x="137" y="89"/>
                  </a:cubicBezTo>
                  <a:cubicBezTo>
                    <a:pt x="136" y="89"/>
                    <a:pt x="137" y="90"/>
                    <a:pt x="137" y="90"/>
                  </a:cubicBezTo>
                  <a:cubicBezTo>
                    <a:pt x="137" y="92"/>
                    <a:pt x="135" y="92"/>
                    <a:pt x="134" y="92"/>
                  </a:cubicBezTo>
                  <a:cubicBezTo>
                    <a:pt x="131" y="93"/>
                    <a:pt x="128" y="93"/>
                    <a:pt x="125" y="93"/>
                  </a:cubicBezTo>
                  <a:cubicBezTo>
                    <a:pt x="125" y="93"/>
                    <a:pt x="120" y="90"/>
                    <a:pt x="120" y="90"/>
                  </a:cubicBezTo>
                  <a:cubicBezTo>
                    <a:pt x="122" y="89"/>
                    <a:pt x="125" y="90"/>
                    <a:pt x="126" y="89"/>
                  </a:cubicBezTo>
                  <a:cubicBezTo>
                    <a:pt x="127" y="89"/>
                    <a:pt x="126" y="87"/>
                    <a:pt x="127" y="87"/>
                  </a:cubicBezTo>
                  <a:cubicBezTo>
                    <a:pt x="128" y="85"/>
                    <a:pt x="130" y="86"/>
                    <a:pt x="131" y="85"/>
                  </a:cubicBezTo>
                  <a:cubicBezTo>
                    <a:pt x="132" y="85"/>
                    <a:pt x="130" y="83"/>
                    <a:pt x="130" y="83"/>
                  </a:cubicBezTo>
                  <a:cubicBezTo>
                    <a:pt x="128" y="82"/>
                    <a:pt x="128" y="82"/>
                    <a:pt x="128" y="81"/>
                  </a:cubicBezTo>
                  <a:cubicBezTo>
                    <a:pt x="128" y="79"/>
                    <a:pt x="126" y="80"/>
                    <a:pt x="126" y="79"/>
                  </a:cubicBezTo>
                  <a:cubicBezTo>
                    <a:pt x="125" y="78"/>
                    <a:pt x="128" y="79"/>
                    <a:pt x="128" y="79"/>
                  </a:cubicBezTo>
                  <a:cubicBezTo>
                    <a:pt x="131" y="80"/>
                    <a:pt x="134" y="81"/>
                    <a:pt x="136" y="82"/>
                  </a:cubicBezTo>
                  <a:cubicBezTo>
                    <a:pt x="138" y="84"/>
                    <a:pt x="142" y="83"/>
                    <a:pt x="144" y="82"/>
                  </a:cubicBezTo>
                  <a:cubicBezTo>
                    <a:pt x="147" y="81"/>
                    <a:pt x="148" y="78"/>
                    <a:pt x="152" y="77"/>
                  </a:cubicBezTo>
                  <a:cubicBezTo>
                    <a:pt x="153" y="76"/>
                    <a:pt x="155" y="76"/>
                    <a:pt x="157" y="77"/>
                  </a:cubicBezTo>
                  <a:cubicBezTo>
                    <a:pt x="157" y="77"/>
                    <a:pt x="160" y="78"/>
                    <a:pt x="160" y="78"/>
                  </a:cubicBezTo>
                  <a:cubicBezTo>
                    <a:pt x="160" y="78"/>
                    <a:pt x="158" y="78"/>
                    <a:pt x="157" y="78"/>
                  </a:cubicBezTo>
                  <a:close/>
                  <a:moveTo>
                    <a:pt x="222" y="165"/>
                  </a:moveTo>
                  <a:cubicBezTo>
                    <a:pt x="221" y="167"/>
                    <a:pt x="219" y="163"/>
                    <a:pt x="219" y="162"/>
                  </a:cubicBezTo>
                  <a:cubicBezTo>
                    <a:pt x="219" y="160"/>
                    <a:pt x="221" y="159"/>
                    <a:pt x="221" y="157"/>
                  </a:cubicBezTo>
                  <a:cubicBezTo>
                    <a:pt x="220" y="156"/>
                    <a:pt x="219" y="159"/>
                    <a:pt x="218" y="158"/>
                  </a:cubicBezTo>
                  <a:cubicBezTo>
                    <a:pt x="218" y="157"/>
                    <a:pt x="218" y="154"/>
                    <a:pt x="216" y="154"/>
                  </a:cubicBezTo>
                  <a:cubicBezTo>
                    <a:pt x="216" y="154"/>
                    <a:pt x="216" y="156"/>
                    <a:pt x="215" y="156"/>
                  </a:cubicBezTo>
                  <a:cubicBezTo>
                    <a:pt x="214" y="155"/>
                    <a:pt x="214" y="154"/>
                    <a:pt x="213" y="153"/>
                  </a:cubicBezTo>
                  <a:cubicBezTo>
                    <a:pt x="212" y="152"/>
                    <a:pt x="211" y="151"/>
                    <a:pt x="210" y="150"/>
                  </a:cubicBezTo>
                  <a:cubicBezTo>
                    <a:pt x="209" y="149"/>
                    <a:pt x="212" y="149"/>
                    <a:pt x="212" y="148"/>
                  </a:cubicBezTo>
                  <a:cubicBezTo>
                    <a:pt x="211" y="147"/>
                    <a:pt x="209" y="148"/>
                    <a:pt x="209" y="147"/>
                  </a:cubicBezTo>
                  <a:cubicBezTo>
                    <a:pt x="209" y="146"/>
                    <a:pt x="210" y="143"/>
                    <a:pt x="210" y="142"/>
                  </a:cubicBezTo>
                  <a:cubicBezTo>
                    <a:pt x="212" y="140"/>
                    <a:pt x="217" y="147"/>
                    <a:pt x="217" y="148"/>
                  </a:cubicBezTo>
                  <a:cubicBezTo>
                    <a:pt x="218" y="150"/>
                    <a:pt x="219" y="151"/>
                    <a:pt x="219" y="153"/>
                  </a:cubicBezTo>
                  <a:cubicBezTo>
                    <a:pt x="220" y="155"/>
                    <a:pt x="220" y="154"/>
                    <a:pt x="221" y="156"/>
                  </a:cubicBezTo>
                  <a:cubicBezTo>
                    <a:pt x="221" y="157"/>
                    <a:pt x="222" y="158"/>
                    <a:pt x="222" y="159"/>
                  </a:cubicBezTo>
                  <a:cubicBezTo>
                    <a:pt x="223" y="161"/>
                    <a:pt x="222" y="163"/>
                    <a:pt x="222" y="165"/>
                  </a:cubicBezTo>
                  <a:cubicBezTo>
                    <a:pt x="221" y="166"/>
                    <a:pt x="222" y="164"/>
                    <a:pt x="222" y="16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4" name="Freeform 643">
              <a:extLst>
                <a:ext uri="{FF2B5EF4-FFF2-40B4-BE49-F238E27FC236}">
                  <a16:creationId xmlns:a16="http://schemas.microsoft.com/office/drawing/2014/main" id="{30E24644-2AFE-474B-B84B-A7449DEDB698}"/>
                </a:ext>
              </a:extLst>
            </p:cNvPr>
            <p:cNvSpPr>
              <a:spLocks/>
            </p:cNvSpPr>
            <p:nvPr/>
          </p:nvSpPr>
          <p:spPr bwMode="auto">
            <a:xfrm>
              <a:off x="8674015" y="4733153"/>
              <a:ext cx="47783" cy="41414"/>
            </a:xfrm>
            <a:custGeom>
              <a:avLst/>
              <a:gdLst>
                <a:gd name="T0" fmla="*/ 9 w 10"/>
                <a:gd name="T1" fmla="*/ 0 h 9"/>
                <a:gd name="T2" fmla="*/ 2 w 10"/>
                <a:gd name="T3" fmla="*/ 7 h 9"/>
                <a:gd name="T4" fmla="*/ 10 w 10"/>
                <a:gd name="T5" fmla="*/ 3 h 9"/>
                <a:gd name="T6" fmla="*/ 9 w 10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9">
                  <a:moveTo>
                    <a:pt x="9" y="0"/>
                  </a:moveTo>
                  <a:cubicBezTo>
                    <a:pt x="7" y="1"/>
                    <a:pt x="0" y="4"/>
                    <a:pt x="2" y="7"/>
                  </a:cubicBezTo>
                  <a:cubicBezTo>
                    <a:pt x="4" y="9"/>
                    <a:pt x="9" y="3"/>
                    <a:pt x="10" y="3"/>
                  </a:cubicBezTo>
                  <a:cubicBezTo>
                    <a:pt x="10" y="2"/>
                    <a:pt x="9" y="1"/>
                    <a:pt x="9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5" name="Freeform 644">
              <a:extLst>
                <a:ext uri="{FF2B5EF4-FFF2-40B4-BE49-F238E27FC236}">
                  <a16:creationId xmlns:a16="http://schemas.microsoft.com/office/drawing/2014/main" id="{437113DD-EEF7-455D-B995-424AFB095192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2241" y="4723597"/>
              <a:ext cx="60525" cy="22299"/>
            </a:xfrm>
            <a:custGeom>
              <a:avLst/>
              <a:gdLst>
                <a:gd name="T0" fmla="*/ 12 w 13"/>
                <a:gd name="T1" fmla="*/ 0 h 5"/>
                <a:gd name="T2" fmla="*/ 7 w 13"/>
                <a:gd name="T3" fmla="*/ 0 h 5"/>
                <a:gd name="T4" fmla="*/ 1 w 13"/>
                <a:gd name="T5" fmla="*/ 2 h 5"/>
                <a:gd name="T6" fmla="*/ 5 w 13"/>
                <a:gd name="T7" fmla="*/ 3 h 5"/>
                <a:gd name="T8" fmla="*/ 12 w 1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5">
                  <a:moveTo>
                    <a:pt x="12" y="0"/>
                  </a:moveTo>
                  <a:cubicBezTo>
                    <a:pt x="13" y="0"/>
                    <a:pt x="7" y="0"/>
                    <a:pt x="7" y="0"/>
                  </a:cubicBezTo>
                  <a:cubicBezTo>
                    <a:pt x="6" y="0"/>
                    <a:pt x="0" y="1"/>
                    <a:pt x="1" y="2"/>
                  </a:cubicBezTo>
                  <a:cubicBezTo>
                    <a:pt x="3" y="5"/>
                    <a:pt x="2" y="5"/>
                    <a:pt x="5" y="3"/>
                  </a:cubicBezTo>
                  <a:cubicBezTo>
                    <a:pt x="8" y="2"/>
                    <a:pt x="10" y="2"/>
                    <a:pt x="1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6" name="Freeform 645">
              <a:extLst>
                <a:ext uri="{FF2B5EF4-FFF2-40B4-BE49-F238E27FC236}">
                  <a16:creationId xmlns:a16="http://schemas.microsoft.com/office/drawing/2014/main" id="{DD45EA3E-853E-4DEE-82F5-4AB7E6325E3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8320" y="3207276"/>
              <a:ext cx="144943" cy="79640"/>
            </a:xfrm>
            <a:custGeom>
              <a:avLst/>
              <a:gdLst>
                <a:gd name="T0" fmla="*/ 10 w 31"/>
                <a:gd name="T1" fmla="*/ 17 h 17"/>
                <a:gd name="T2" fmla="*/ 13 w 31"/>
                <a:gd name="T3" fmla="*/ 14 h 17"/>
                <a:gd name="T4" fmla="*/ 18 w 31"/>
                <a:gd name="T5" fmla="*/ 16 h 17"/>
                <a:gd name="T6" fmla="*/ 21 w 31"/>
                <a:gd name="T7" fmla="*/ 16 h 17"/>
                <a:gd name="T8" fmla="*/ 23 w 31"/>
                <a:gd name="T9" fmla="*/ 15 h 17"/>
                <a:gd name="T10" fmla="*/ 29 w 31"/>
                <a:gd name="T11" fmla="*/ 11 h 17"/>
                <a:gd name="T12" fmla="*/ 27 w 31"/>
                <a:gd name="T13" fmla="*/ 7 h 17"/>
                <a:gd name="T14" fmla="*/ 21 w 31"/>
                <a:gd name="T15" fmla="*/ 5 h 17"/>
                <a:gd name="T16" fmla="*/ 17 w 31"/>
                <a:gd name="T17" fmla="*/ 3 h 17"/>
                <a:gd name="T18" fmla="*/ 13 w 31"/>
                <a:gd name="T19" fmla="*/ 0 h 17"/>
                <a:gd name="T20" fmla="*/ 11 w 31"/>
                <a:gd name="T21" fmla="*/ 2 h 17"/>
                <a:gd name="T22" fmla="*/ 8 w 31"/>
                <a:gd name="T23" fmla="*/ 2 h 17"/>
                <a:gd name="T24" fmla="*/ 0 w 31"/>
                <a:gd name="T25" fmla="*/ 6 h 17"/>
                <a:gd name="T26" fmla="*/ 2 w 31"/>
                <a:gd name="T27" fmla="*/ 10 h 17"/>
                <a:gd name="T28" fmla="*/ 4 w 31"/>
                <a:gd name="T29" fmla="*/ 13 h 17"/>
                <a:gd name="T30" fmla="*/ 10 w 31"/>
                <a:gd name="T3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" h="17">
                  <a:moveTo>
                    <a:pt x="10" y="17"/>
                  </a:moveTo>
                  <a:cubicBezTo>
                    <a:pt x="12" y="17"/>
                    <a:pt x="11" y="14"/>
                    <a:pt x="13" y="14"/>
                  </a:cubicBezTo>
                  <a:cubicBezTo>
                    <a:pt x="15" y="14"/>
                    <a:pt x="16" y="16"/>
                    <a:pt x="18" y="16"/>
                  </a:cubicBezTo>
                  <a:cubicBezTo>
                    <a:pt x="19" y="16"/>
                    <a:pt x="20" y="16"/>
                    <a:pt x="21" y="16"/>
                  </a:cubicBezTo>
                  <a:cubicBezTo>
                    <a:pt x="22" y="16"/>
                    <a:pt x="23" y="15"/>
                    <a:pt x="23" y="15"/>
                  </a:cubicBezTo>
                  <a:cubicBezTo>
                    <a:pt x="26" y="14"/>
                    <a:pt x="27" y="13"/>
                    <a:pt x="29" y="11"/>
                  </a:cubicBezTo>
                  <a:cubicBezTo>
                    <a:pt x="31" y="9"/>
                    <a:pt x="29" y="8"/>
                    <a:pt x="27" y="7"/>
                  </a:cubicBezTo>
                  <a:cubicBezTo>
                    <a:pt x="25" y="6"/>
                    <a:pt x="22" y="3"/>
                    <a:pt x="21" y="5"/>
                  </a:cubicBezTo>
                  <a:cubicBezTo>
                    <a:pt x="19" y="8"/>
                    <a:pt x="18" y="4"/>
                    <a:pt x="17" y="3"/>
                  </a:cubicBezTo>
                  <a:cubicBezTo>
                    <a:pt x="16" y="2"/>
                    <a:pt x="13" y="3"/>
                    <a:pt x="13" y="0"/>
                  </a:cubicBezTo>
                  <a:cubicBezTo>
                    <a:pt x="13" y="1"/>
                    <a:pt x="12" y="3"/>
                    <a:pt x="11" y="2"/>
                  </a:cubicBezTo>
                  <a:cubicBezTo>
                    <a:pt x="9" y="0"/>
                    <a:pt x="9" y="0"/>
                    <a:pt x="8" y="2"/>
                  </a:cubicBezTo>
                  <a:cubicBezTo>
                    <a:pt x="7" y="3"/>
                    <a:pt x="0" y="5"/>
                    <a:pt x="0" y="6"/>
                  </a:cubicBezTo>
                  <a:cubicBezTo>
                    <a:pt x="0" y="6"/>
                    <a:pt x="1" y="9"/>
                    <a:pt x="2" y="10"/>
                  </a:cubicBezTo>
                  <a:cubicBezTo>
                    <a:pt x="2" y="11"/>
                    <a:pt x="3" y="12"/>
                    <a:pt x="4" y="13"/>
                  </a:cubicBezTo>
                  <a:cubicBezTo>
                    <a:pt x="6" y="14"/>
                    <a:pt x="8" y="17"/>
                    <a:pt x="10" y="1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7" name="Freeform 646">
              <a:extLst>
                <a:ext uri="{FF2B5EF4-FFF2-40B4-BE49-F238E27FC236}">
                  <a16:creationId xmlns:a16="http://schemas.microsoft.com/office/drawing/2014/main" id="{EA96BAD8-98E8-46C8-8DCC-1ABABD303FC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3017" y="3272580"/>
              <a:ext cx="173611" cy="74861"/>
            </a:xfrm>
            <a:custGeom>
              <a:avLst/>
              <a:gdLst>
                <a:gd name="T0" fmla="*/ 32 w 37"/>
                <a:gd name="T1" fmla="*/ 2 h 16"/>
                <a:gd name="T2" fmla="*/ 27 w 37"/>
                <a:gd name="T3" fmla="*/ 0 h 16"/>
                <a:gd name="T4" fmla="*/ 24 w 37"/>
                <a:gd name="T5" fmla="*/ 3 h 16"/>
                <a:gd name="T6" fmla="*/ 20 w 37"/>
                <a:gd name="T7" fmla="*/ 3 h 16"/>
                <a:gd name="T8" fmla="*/ 17 w 37"/>
                <a:gd name="T9" fmla="*/ 7 h 16"/>
                <a:gd name="T10" fmla="*/ 16 w 37"/>
                <a:gd name="T11" fmla="*/ 9 h 16"/>
                <a:gd name="T12" fmla="*/ 13 w 37"/>
                <a:gd name="T13" fmla="*/ 9 h 16"/>
                <a:gd name="T14" fmla="*/ 9 w 37"/>
                <a:gd name="T15" fmla="*/ 10 h 16"/>
                <a:gd name="T16" fmla="*/ 5 w 37"/>
                <a:gd name="T17" fmla="*/ 11 h 16"/>
                <a:gd name="T18" fmla="*/ 0 w 37"/>
                <a:gd name="T19" fmla="*/ 9 h 16"/>
                <a:gd name="T20" fmla="*/ 4 w 37"/>
                <a:gd name="T21" fmla="*/ 13 h 16"/>
                <a:gd name="T22" fmla="*/ 6 w 37"/>
                <a:gd name="T23" fmla="*/ 13 h 16"/>
                <a:gd name="T24" fmla="*/ 8 w 37"/>
                <a:gd name="T25" fmla="*/ 14 h 16"/>
                <a:gd name="T26" fmla="*/ 12 w 37"/>
                <a:gd name="T27" fmla="*/ 13 h 16"/>
                <a:gd name="T28" fmla="*/ 15 w 37"/>
                <a:gd name="T29" fmla="*/ 15 h 16"/>
                <a:gd name="T30" fmla="*/ 22 w 37"/>
                <a:gd name="T31" fmla="*/ 16 h 16"/>
                <a:gd name="T32" fmla="*/ 29 w 37"/>
                <a:gd name="T33" fmla="*/ 14 h 16"/>
                <a:gd name="T34" fmla="*/ 33 w 37"/>
                <a:gd name="T35" fmla="*/ 12 h 16"/>
                <a:gd name="T36" fmla="*/ 34 w 37"/>
                <a:gd name="T37" fmla="*/ 9 h 16"/>
                <a:gd name="T38" fmla="*/ 36 w 37"/>
                <a:gd name="T39" fmla="*/ 8 h 16"/>
                <a:gd name="T40" fmla="*/ 36 w 37"/>
                <a:gd name="T41" fmla="*/ 2 h 16"/>
                <a:gd name="T42" fmla="*/ 32 w 37"/>
                <a:gd name="T43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" h="16">
                  <a:moveTo>
                    <a:pt x="32" y="2"/>
                  </a:moveTo>
                  <a:cubicBezTo>
                    <a:pt x="30" y="2"/>
                    <a:pt x="28" y="0"/>
                    <a:pt x="27" y="0"/>
                  </a:cubicBezTo>
                  <a:cubicBezTo>
                    <a:pt x="25" y="0"/>
                    <a:pt x="26" y="3"/>
                    <a:pt x="24" y="3"/>
                  </a:cubicBezTo>
                  <a:cubicBezTo>
                    <a:pt x="22" y="3"/>
                    <a:pt x="22" y="2"/>
                    <a:pt x="20" y="3"/>
                  </a:cubicBezTo>
                  <a:cubicBezTo>
                    <a:pt x="20" y="3"/>
                    <a:pt x="16" y="6"/>
                    <a:pt x="17" y="7"/>
                  </a:cubicBezTo>
                  <a:cubicBezTo>
                    <a:pt x="17" y="8"/>
                    <a:pt x="19" y="10"/>
                    <a:pt x="16" y="9"/>
                  </a:cubicBezTo>
                  <a:cubicBezTo>
                    <a:pt x="15" y="9"/>
                    <a:pt x="14" y="8"/>
                    <a:pt x="13" y="9"/>
                  </a:cubicBezTo>
                  <a:cubicBezTo>
                    <a:pt x="12" y="9"/>
                    <a:pt x="10" y="10"/>
                    <a:pt x="9" y="10"/>
                  </a:cubicBezTo>
                  <a:cubicBezTo>
                    <a:pt x="7" y="10"/>
                    <a:pt x="6" y="8"/>
                    <a:pt x="5" y="11"/>
                  </a:cubicBezTo>
                  <a:cubicBezTo>
                    <a:pt x="5" y="11"/>
                    <a:pt x="1" y="9"/>
                    <a:pt x="0" y="9"/>
                  </a:cubicBezTo>
                  <a:cubicBezTo>
                    <a:pt x="0" y="11"/>
                    <a:pt x="1" y="12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7" y="15"/>
                    <a:pt x="8" y="14"/>
                  </a:cubicBezTo>
                  <a:cubicBezTo>
                    <a:pt x="10" y="13"/>
                    <a:pt x="10" y="13"/>
                    <a:pt x="12" y="13"/>
                  </a:cubicBezTo>
                  <a:cubicBezTo>
                    <a:pt x="14" y="13"/>
                    <a:pt x="13" y="14"/>
                    <a:pt x="15" y="15"/>
                  </a:cubicBezTo>
                  <a:cubicBezTo>
                    <a:pt x="17" y="16"/>
                    <a:pt x="20" y="16"/>
                    <a:pt x="22" y="16"/>
                  </a:cubicBezTo>
                  <a:cubicBezTo>
                    <a:pt x="25" y="16"/>
                    <a:pt x="26" y="14"/>
                    <a:pt x="29" y="14"/>
                  </a:cubicBezTo>
                  <a:cubicBezTo>
                    <a:pt x="31" y="14"/>
                    <a:pt x="33" y="13"/>
                    <a:pt x="33" y="12"/>
                  </a:cubicBezTo>
                  <a:cubicBezTo>
                    <a:pt x="34" y="11"/>
                    <a:pt x="34" y="10"/>
                    <a:pt x="34" y="9"/>
                  </a:cubicBezTo>
                  <a:cubicBezTo>
                    <a:pt x="34" y="7"/>
                    <a:pt x="35" y="9"/>
                    <a:pt x="36" y="8"/>
                  </a:cubicBezTo>
                  <a:cubicBezTo>
                    <a:pt x="37" y="6"/>
                    <a:pt x="36" y="3"/>
                    <a:pt x="36" y="2"/>
                  </a:cubicBezTo>
                  <a:cubicBezTo>
                    <a:pt x="34" y="2"/>
                    <a:pt x="33" y="2"/>
                    <a:pt x="32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8" name="Freeform 647">
              <a:extLst>
                <a:ext uri="{FF2B5EF4-FFF2-40B4-BE49-F238E27FC236}">
                  <a16:creationId xmlns:a16="http://schemas.microsoft.com/office/drawing/2014/main" id="{C6E3035A-7C03-4081-B9D2-CAB2D98F61AA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2490" y="3328327"/>
              <a:ext cx="265993" cy="258029"/>
            </a:xfrm>
            <a:custGeom>
              <a:avLst/>
              <a:gdLst>
                <a:gd name="T0" fmla="*/ 37 w 57"/>
                <a:gd name="T1" fmla="*/ 10 h 55"/>
                <a:gd name="T2" fmla="*/ 41 w 57"/>
                <a:gd name="T3" fmla="*/ 9 h 55"/>
                <a:gd name="T4" fmla="*/ 43 w 57"/>
                <a:gd name="T5" fmla="*/ 6 h 55"/>
                <a:gd name="T6" fmla="*/ 45 w 57"/>
                <a:gd name="T7" fmla="*/ 4 h 55"/>
                <a:gd name="T8" fmla="*/ 45 w 57"/>
                <a:gd name="T9" fmla="*/ 1 h 55"/>
                <a:gd name="T10" fmla="*/ 41 w 57"/>
                <a:gd name="T11" fmla="*/ 2 h 55"/>
                <a:gd name="T12" fmla="*/ 36 w 57"/>
                <a:gd name="T13" fmla="*/ 4 h 55"/>
                <a:gd name="T14" fmla="*/ 27 w 57"/>
                <a:gd name="T15" fmla="*/ 1 h 55"/>
                <a:gd name="T16" fmla="*/ 22 w 57"/>
                <a:gd name="T17" fmla="*/ 1 h 55"/>
                <a:gd name="T18" fmla="*/ 19 w 57"/>
                <a:gd name="T19" fmla="*/ 1 h 55"/>
                <a:gd name="T20" fmla="*/ 18 w 57"/>
                <a:gd name="T21" fmla="*/ 3 h 55"/>
                <a:gd name="T22" fmla="*/ 17 w 57"/>
                <a:gd name="T23" fmla="*/ 4 h 55"/>
                <a:gd name="T24" fmla="*/ 15 w 57"/>
                <a:gd name="T25" fmla="*/ 5 h 55"/>
                <a:gd name="T26" fmla="*/ 13 w 57"/>
                <a:gd name="T27" fmla="*/ 5 h 55"/>
                <a:gd name="T28" fmla="*/ 12 w 57"/>
                <a:gd name="T29" fmla="*/ 4 h 55"/>
                <a:gd name="T30" fmla="*/ 11 w 57"/>
                <a:gd name="T31" fmla="*/ 8 h 55"/>
                <a:gd name="T32" fmla="*/ 9 w 57"/>
                <a:gd name="T33" fmla="*/ 5 h 55"/>
                <a:gd name="T34" fmla="*/ 5 w 57"/>
                <a:gd name="T35" fmla="*/ 7 h 55"/>
                <a:gd name="T36" fmla="*/ 0 w 57"/>
                <a:gd name="T37" fmla="*/ 7 h 55"/>
                <a:gd name="T38" fmla="*/ 1 w 57"/>
                <a:gd name="T39" fmla="*/ 10 h 55"/>
                <a:gd name="T40" fmla="*/ 0 w 57"/>
                <a:gd name="T41" fmla="*/ 14 h 55"/>
                <a:gd name="T42" fmla="*/ 2 w 57"/>
                <a:gd name="T43" fmla="*/ 18 h 55"/>
                <a:gd name="T44" fmla="*/ 4 w 57"/>
                <a:gd name="T45" fmla="*/ 21 h 55"/>
                <a:gd name="T46" fmla="*/ 12 w 57"/>
                <a:gd name="T47" fmla="*/ 17 h 55"/>
                <a:gd name="T48" fmla="*/ 15 w 57"/>
                <a:gd name="T49" fmla="*/ 19 h 55"/>
                <a:gd name="T50" fmla="*/ 17 w 57"/>
                <a:gd name="T51" fmla="*/ 22 h 55"/>
                <a:gd name="T52" fmla="*/ 18 w 57"/>
                <a:gd name="T53" fmla="*/ 25 h 55"/>
                <a:gd name="T54" fmla="*/ 21 w 57"/>
                <a:gd name="T55" fmla="*/ 28 h 55"/>
                <a:gd name="T56" fmla="*/ 28 w 57"/>
                <a:gd name="T57" fmla="*/ 33 h 55"/>
                <a:gd name="T58" fmla="*/ 33 w 57"/>
                <a:gd name="T59" fmla="*/ 36 h 55"/>
                <a:gd name="T60" fmla="*/ 42 w 57"/>
                <a:gd name="T61" fmla="*/ 42 h 55"/>
                <a:gd name="T62" fmla="*/ 45 w 57"/>
                <a:gd name="T63" fmla="*/ 48 h 55"/>
                <a:gd name="T64" fmla="*/ 43 w 57"/>
                <a:gd name="T65" fmla="*/ 55 h 55"/>
                <a:gd name="T66" fmla="*/ 49 w 57"/>
                <a:gd name="T67" fmla="*/ 48 h 55"/>
                <a:gd name="T68" fmla="*/ 47 w 57"/>
                <a:gd name="T69" fmla="*/ 45 h 55"/>
                <a:gd name="T70" fmla="*/ 50 w 57"/>
                <a:gd name="T71" fmla="*/ 40 h 55"/>
                <a:gd name="T72" fmla="*/ 53 w 57"/>
                <a:gd name="T73" fmla="*/ 41 h 55"/>
                <a:gd name="T74" fmla="*/ 55 w 57"/>
                <a:gd name="T75" fmla="*/ 44 h 55"/>
                <a:gd name="T76" fmla="*/ 53 w 57"/>
                <a:gd name="T77" fmla="*/ 39 h 55"/>
                <a:gd name="T78" fmla="*/ 44 w 57"/>
                <a:gd name="T79" fmla="*/ 35 h 55"/>
                <a:gd name="T80" fmla="*/ 44 w 57"/>
                <a:gd name="T81" fmla="*/ 32 h 55"/>
                <a:gd name="T82" fmla="*/ 39 w 57"/>
                <a:gd name="T83" fmla="*/ 31 h 55"/>
                <a:gd name="T84" fmla="*/ 35 w 57"/>
                <a:gd name="T85" fmla="*/ 26 h 55"/>
                <a:gd name="T86" fmla="*/ 32 w 57"/>
                <a:gd name="T87" fmla="*/ 21 h 55"/>
                <a:gd name="T88" fmla="*/ 27 w 57"/>
                <a:gd name="T89" fmla="*/ 17 h 55"/>
                <a:gd name="T90" fmla="*/ 27 w 57"/>
                <a:gd name="T91" fmla="*/ 15 h 55"/>
                <a:gd name="T92" fmla="*/ 28 w 57"/>
                <a:gd name="T93" fmla="*/ 12 h 55"/>
                <a:gd name="T94" fmla="*/ 30 w 57"/>
                <a:gd name="T95" fmla="*/ 9 h 55"/>
                <a:gd name="T96" fmla="*/ 32 w 57"/>
                <a:gd name="T97" fmla="*/ 8 h 55"/>
                <a:gd name="T98" fmla="*/ 34 w 57"/>
                <a:gd name="T99" fmla="*/ 10 h 55"/>
                <a:gd name="T100" fmla="*/ 37 w 57"/>
                <a:gd name="T101" fmla="*/ 10 h 55"/>
                <a:gd name="T102" fmla="*/ 37 w 57"/>
                <a:gd name="T103" fmla="*/ 1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7" h="55">
                  <a:moveTo>
                    <a:pt x="37" y="10"/>
                  </a:moveTo>
                  <a:cubicBezTo>
                    <a:pt x="38" y="9"/>
                    <a:pt x="40" y="10"/>
                    <a:pt x="41" y="9"/>
                  </a:cubicBezTo>
                  <a:cubicBezTo>
                    <a:pt x="43" y="8"/>
                    <a:pt x="42" y="7"/>
                    <a:pt x="43" y="6"/>
                  </a:cubicBezTo>
                  <a:cubicBezTo>
                    <a:pt x="43" y="5"/>
                    <a:pt x="44" y="4"/>
                    <a:pt x="45" y="4"/>
                  </a:cubicBezTo>
                  <a:cubicBezTo>
                    <a:pt x="46" y="3"/>
                    <a:pt x="45" y="3"/>
                    <a:pt x="45" y="1"/>
                  </a:cubicBezTo>
                  <a:cubicBezTo>
                    <a:pt x="44" y="2"/>
                    <a:pt x="43" y="2"/>
                    <a:pt x="41" y="2"/>
                  </a:cubicBezTo>
                  <a:cubicBezTo>
                    <a:pt x="39" y="2"/>
                    <a:pt x="37" y="5"/>
                    <a:pt x="36" y="4"/>
                  </a:cubicBezTo>
                  <a:cubicBezTo>
                    <a:pt x="33" y="3"/>
                    <a:pt x="28" y="4"/>
                    <a:pt x="27" y="1"/>
                  </a:cubicBezTo>
                  <a:cubicBezTo>
                    <a:pt x="26" y="0"/>
                    <a:pt x="23" y="1"/>
                    <a:pt x="22" y="1"/>
                  </a:cubicBezTo>
                  <a:cubicBezTo>
                    <a:pt x="20" y="3"/>
                    <a:pt x="20" y="1"/>
                    <a:pt x="19" y="1"/>
                  </a:cubicBezTo>
                  <a:cubicBezTo>
                    <a:pt x="18" y="1"/>
                    <a:pt x="18" y="3"/>
                    <a:pt x="18" y="3"/>
                  </a:cubicBezTo>
                  <a:cubicBezTo>
                    <a:pt x="18" y="3"/>
                    <a:pt x="17" y="4"/>
                    <a:pt x="17" y="4"/>
                  </a:cubicBezTo>
                  <a:cubicBezTo>
                    <a:pt x="17" y="5"/>
                    <a:pt x="16" y="5"/>
                    <a:pt x="15" y="5"/>
                  </a:cubicBezTo>
                  <a:cubicBezTo>
                    <a:pt x="15" y="5"/>
                    <a:pt x="14" y="5"/>
                    <a:pt x="13" y="5"/>
                  </a:cubicBezTo>
                  <a:cubicBezTo>
                    <a:pt x="13" y="5"/>
                    <a:pt x="13" y="5"/>
                    <a:pt x="12" y="4"/>
                  </a:cubicBezTo>
                  <a:cubicBezTo>
                    <a:pt x="12" y="4"/>
                    <a:pt x="11" y="7"/>
                    <a:pt x="11" y="8"/>
                  </a:cubicBezTo>
                  <a:cubicBezTo>
                    <a:pt x="11" y="9"/>
                    <a:pt x="9" y="6"/>
                    <a:pt x="9" y="5"/>
                  </a:cubicBezTo>
                  <a:cubicBezTo>
                    <a:pt x="7" y="4"/>
                    <a:pt x="6" y="7"/>
                    <a:pt x="5" y="7"/>
                  </a:cubicBezTo>
                  <a:cubicBezTo>
                    <a:pt x="3" y="7"/>
                    <a:pt x="1" y="7"/>
                    <a:pt x="0" y="7"/>
                  </a:cubicBezTo>
                  <a:cubicBezTo>
                    <a:pt x="0" y="8"/>
                    <a:pt x="1" y="9"/>
                    <a:pt x="1" y="10"/>
                  </a:cubicBezTo>
                  <a:cubicBezTo>
                    <a:pt x="1" y="12"/>
                    <a:pt x="0" y="12"/>
                    <a:pt x="0" y="14"/>
                  </a:cubicBezTo>
                  <a:cubicBezTo>
                    <a:pt x="0" y="15"/>
                    <a:pt x="0" y="18"/>
                    <a:pt x="2" y="18"/>
                  </a:cubicBezTo>
                  <a:cubicBezTo>
                    <a:pt x="3" y="19"/>
                    <a:pt x="4" y="18"/>
                    <a:pt x="4" y="21"/>
                  </a:cubicBezTo>
                  <a:cubicBezTo>
                    <a:pt x="6" y="20"/>
                    <a:pt x="10" y="16"/>
                    <a:pt x="12" y="17"/>
                  </a:cubicBezTo>
                  <a:cubicBezTo>
                    <a:pt x="13" y="18"/>
                    <a:pt x="14" y="19"/>
                    <a:pt x="15" y="19"/>
                  </a:cubicBezTo>
                  <a:cubicBezTo>
                    <a:pt x="16" y="19"/>
                    <a:pt x="17" y="21"/>
                    <a:pt x="17" y="22"/>
                  </a:cubicBezTo>
                  <a:cubicBezTo>
                    <a:pt x="18" y="23"/>
                    <a:pt x="18" y="24"/>
                    <a:pt x="18" y="25"/>
                  </a:cubicBezTo>
                  <a:cubicBezTo>
                    <a:pt x="19" y="26"/>
                    <a:pt x="20" y="27"/>
                    <a:pt x="21" y="28"/>
                  </a:cubicBezTo>
                  <a:cubicBezTo>
                    <a:pt x="23" y="29"/>
                    <a:pt x="25" y="31"/>
                    <a:pt x="28" y="33"/>
                  </a:cubicBezTo>
                  <a:cubicBezTo>
                    <a:pt x="30" y="35"/>
                    <a:pt x="31" y="35"/>
                    <a:pt x="33" y="36"/>
                  </a:cubicBezTo>
                  <a:cubicBezTo>
                    <a:pt x="36" y="38"/>
                    <a:pt x="38" y="41"/>
                    <a:pt x="42" y="42"/>
                  </a:cubicBezTo>
                  <a:cubicBezTo>
                    <a:pt x="44" y="43"/>
                    <a:pt x="44" y="46"/>
                    <a:pt x="45" y="48"/>
                  </a:cubicBezTo>
                  <a:cubicBezTo>
                    <a:pt x="45" y="50"/>
                    <a:pt x="42" y="52"/>
                    <a:pt x="43" y="55"/>
                  </a:cubicBezTo>
                  <a:cubicBezTo>
                    <a:pt x="43" y="54"/>
                    <a:pt x="49" y="49"/>
                    <a:pt x="49" y="48"/>
                  </a:cubicBezTo>
                  <a:cubicBezTo>
                    <a:pt x="50" y="47"/>
                    <a:pt x="47" y="45"/>
                    <a:pt x="47" y="45"/>
                  </a:cubicBezTo>
                  <a:cubicBezTo>
                    <a:pt x="45" y="43"/>
                    <a:pt x="49" y="39"/>
                    <a:pt x="50" y="40"/>
                  </a:cubicBezTo>
                  <a:cubicBezTo>
                    <a:pt x="51" y="41"/>
                    <a:pt x="52" y="41"/>
                    <a:pt x="53" y="41"/>
                  </a:cubicBezTo>
                  <a:cubicBezTo>
                    <a:pt x="54" y="42"/>
                    <a:pt x="54" y="43"/>
                    <a:pt x="55" y="44"/>
                  </a:cubicBezTo>
                  <a:cubicBezTo>
                    <a:pt x="57" y="44"/>
                    <a:pt x="54" y="40"/>
                    <a:pt x="53" y="39"/>
                  </a:cubicBezTo>
                  <a:cubicBezTo>
                    <a:pt x="51" y="37"/>
                    <a:pt x="47" y="37"/>
                    <a:pt x="44" y="35"/>
                  </a:cubicBezTo>
                  <a:cubicBezTo>
                    <a:pt x="43" y="34"/>
                    <a:pt x="46" y="32"/>
                    <a:pt x="44" y="32"/>
                  </a:cubicBezTo>
                  <a:cubicBezTo>
                    <a:pt x="43" y="31"/>
                    <a:pt x="41" y="32"/>
                    <a:pt x="39" y="31"/>
                  </a:cubicBezTo>
                  <a:cubicBezTo>
                    <a:pt x="37" y="30"/>
                    <a:pt x="36" y="28"/>
                    <a:pt x="35" y="26"/>
                  </a:cubicBezTo>
                  <a:cubicBezTo>
                    <a:pt x="34" y="24"/>
                    <a:pt x="34" y="22"/>
                    <a:pt x="32" y="21"/>
                  </a:cubicBezTo>
                  <a:cubicBezTo>
                    <a:pt x="31" y="20"/>
                    <a:pt x="27" y="19"/>
                    <a:pt x="27" y="17"/>
                  </a:cubicBezTo>
                  <a:cubicBezTo>
                    <a:pt x="27" y="16"/>
                    <a:pt x="27" y="15"/>
                    <a:pt x="27" y="15"/>
                  </a:cubicBezTo>
                  <a:cubicBezTo>
                    <a:pt x="28" y="13"/>
                    <a:pt x="28" y="13"/>
                    <a:pt x="28" y="12"/>
                  </a:cubicBezTo>
                  <a:cubicBezTo>
                    <a:pt x="27" y="9"/>
                    <a:pt x="30" y="10"/>
                    <a:pt x="30" y="9"/>
                  </a:cubicBezTo>
                  <a:cubicBezTo>
                    <a:pt x="31" y="8"/>
                    <a:pt x="32" y="8"/>
                    <a:pt x="32" y="8"/>
                  </a:cubicBezTo>
                  <a:cubicBezTo>
                    <a:pt x="34" y="8"/>
                    <a:pt x="34" y="9"/>
                    <a:pt x="34" y="10"/>
                  </a:cubicBezTo>
                  <a:cubicBezTo>
                    <a:pt x="35" y="10"/>
                    <a:pt x="36" y="10"/>
                    <a:pt x="37" y="10"/>
                  </a:cubicBezTo>
                  <a:cubicBezTo>
                    <a:pt x="37" y="9"/>
                    <a:pt x="36" y="10"/>
                    <a:pt x="37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9" name="Freeform 648">
              <a:extLst>
                <a:ext uri="{FF2B5EF4-FFF2-40B4-BE49-F238E27FC236}">
                  <a16:creationId xmlns:a16="http://schemas.microsoft.com/office/drawing/2014/main" id="{35786E25-388A-4ACC-9B2B-432A78FB2C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6990" y="3342662"/>
              <a:ext cx="125829" cy="117866"/>
            </a:xfrm>
            <a:custGeom>
              <a:avLst/>
              <a:gdLst>
                <a:gd name="T0" fmla="*/ 12 w 27"/>
                <a:gd name="T1" fmla="*/ 10 h 25"/>
                <a:gd name="T2" fmla="*/ 21 w 27"/>
                <a:gd name="T3" fmla="*/ 9 h 25"/>
                <a:gd name="T4" fmla="*/ 27 w 27"/>
                <a:gd name="T5" fmla="*/ 11 h 25"/>
                <a:gd name="T6" fmla="*/ 25 w 27"/>
                <a:gd name="T7" fmla="*/ 4 h 25"/>
                <a:gd name="T8" fmla="*/ 17 w 27"/>
                <a:gd name="T9" fmla="*/ 3 h 25"/>
                <a:gd name="T10" fmla="*/ 13 w 27"/>
                <a:gd name="T11" fmla="*/ 0 h 25"/>
                <a:gd name="T12" fmla="*/ 11 w 27"/>
                <a:gd name="T13" fmla="*/ 2 h 25"/>
                <a:gd name="T14" fmla="*/ 6 w 27"/>
                <a:gd name="T15" fmla="*/ 7 h 25"/>
                <a:gd name="T16" fmla="*/ 1 w 27"/>
                <a:gd name="T17" fmla="*/ 7 h 25"/>
                <a:gd name="T18" fmla="*/ 1 w 27"/>
                <a:gd name="T19" fmla="*/ 11 h 25"/>
                <a:gd name="T20" fmla="*/ 3 w 27"/>
                <a:gd name="T21" fmla="*/ 10 h 25"/>
                <a:gd name="T22" fmla="*/ 4 w 27"/>
                <a:gd name="T23" fmla="*/ 13 h 25"/>
                <a:gd name="T24" fmla="*/ 6 w 27"/>
                <a:gd name="T25" fmla="*/ 10 h 25"/>
                <a:gd name="T26" fmla="*/ 11 w 27"/>
                <a:gd name="T27" fmla="*/ 17 h 25"/>
                <a:gd name="T28" fmla="*/ 23 w 27"/>
                <a:gd name="T29" fmla="*/ 25 h 25"/>
                <a:gd name="T30" fmla="*/ 21 w 27"/>
                <a:gd name="T31" fmla="*/ 22 h 25"/>
                <a:gd name="T32" fmla="*/ 16 w 27"/>
                <a:gd name="T33" fmla="*/ 19 h 25"/>
                <a:gd name="T34" fmla="*/ 12 w 27"/>
                <a:gd name="T35" fmla="*/ 1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5">
                  <a:moveTo>
                    <a:pt x="12" y="10"/>
                  </a:moveTo>
                  <a:cubicBezTo>
                    <a:pt x="15" y="10"/>
                    <a:pt x="18" y="8"/>
                    <a:pt x="21" y="9"/>
                  </a:cubicBezTo>
                  <a:cubicBezTo>
                    <a:pt x="23" y="9"/>
                    <a:pt x="25" y="10"/>
                    <a:pt x="27" y="11"/>
                  </a:cubicBezTo>
                  <a:cubicBezTo>
                    <a:pt x="26" y="9"/>
                    <a:pt x="26" y="7"/>
                    <a:pt x="25" y="4"/>
                  </a:cubicBezTo>
                  <a:cubicBezTo>
                    <a:pt x="22" y="6"/>
                    <a:pt x="19" y="4"/>
                    <a:pt x="17" y="3"/>
                  </a:cubicBezTo>
                  <a:cubicBezTo>
                    <a:pt x="15" y="2"/>
                    <a:pt x="14" y="2"/>
                    <a:pt x="13" y="0"/>
                  </a:cubicBezTo>
                  <a:cubicBezTo>
                    <a:pt x="13" y="0"/>
                    <a:pt x="11" y="1"/>
                    <a:pt x="11" y="2"/>
                  </a:cubicBezTo>
                  <a:cubicBezTo>
                    <a:pt x="9" y="3"/>
                    <a:pt x="10" y="8"/>
                    <a:pt x="6" y="7"/>
                  </a:cubicBezTo>
                  <a:cubicBezTo>
                    <a:pt x="4" y="6"/>
                    <a:pt x="2" y="7"/>
                    <a:pt x="1" y="7"/>
                  </a:cubicBezTo>
                  <a:cubicBezTo>
                    <a:pt x="0" y="8"/>
                    <a:pt x="1" y="11"/>
                    <a:pt x="1" y="11"/>
                  </a:cubicBezTo>
                  <a:cubicBezTo>
                    <a:pt x="1" y="11"/>
                    <a:pt x="3" y="10"/>
                    <a:pt x="3" y="10"/>
                  </a:cubicBezTo>
                  <a:cubicBezTo>
                    <a:pt x="4" y="10"/>
                    <a:pt x="4" y="12"/>
                    <a:pt x="4" y="13"/>
                  </a:cubicBezTo>
                  <a:cubicBezTo>
                    <a:pt x="4" y="11"/>
                    <a:pt x="5" y="8"/>
                    <a:pt x="6" y="10"/>
                  </a:cubicBezTo>
                  <a:cubicBezTo>
                    <a:pt x="7" y="13"/>
                    <a:pt x="9" y="15"/>
                    <a:pt x="11" y="17"/>
                  </a:cubicBezTo>
                  <a:cubicBezTo>
                    <a:pt x="14" y="20"/>
                    <a:pt x="19" y="22"/>
                    <a:pt x="23" y="25"/>
                  </a:cubicBezTo>
                  <a:cubicBezTo>
                    <a:pt x="23" y="23"/>
                    <a:pt x="23" y="23"/>
                    <a:pt x="21" y="22"/>
                  </a:cubicBezTo>
                  <a:cubicBezTo>
                    <a:pt x="19" y="21"/>
                    <a:pt x="17" y="20"/>
                    <a:pt x="16" y="19"/>
                  </a:cubicBezTo>
                  <a:cubicBezTo>
                    <a:pt x="14" y="17"/>
                    <a:pt x="9" y="10"/>
                    <a:pt x="12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0" name="Freeform 649">
              <a:extLst>
                <a:ext uri="{FF2B5EF4-FFF2-40B4-BE49-F238E27FC236}">
                  <a16:creationId xmlns:a16="http://schemas.microsoft.com/office/drawing/2014/main" id="{B5A815DB-AA3D-4448-9FE4-2F81960108F4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6941" y="3207276"/>
              <a:ext cx="308998" cy="265993"/>
            </a:xfrm>
            <a:custGeom>
              <a:avLst/>
              <a:gdLst>
                <a:gd name="T0" fmla="*/ 59 w 66"/>
                <a:gd name="T1" fmla="*/ 31 h 57"/>
                <a:gd name="T2" fmla="*/ 56 w 66"/>
                <a:gd name="T3" fmla="*/ 30 h 57"/>
                <a:gd name="T4" fmla="*/ 60 w 66"/>
                <a:gd name="T5" fmla="*/ 24 h 57"/>
                <a:gd name="T6" fmla="*/ 63 w 66"/>
                <a:gd name="T7" fmla="*/ 23 h 57"/>
                <a:gd name="T8" fmla="*/ 65 w 66"/>
                <a:gd name="T9" fmla="*/ 15 h 57"/>
                <a:gd name="T10" fmla="*/ 60 w 66"/>
                <a:gd name="T11" fmla="*/ 13 h 57"/>
                <a:gd name="T12" fmla="*/ 57 w 66"/>
                <a:gd name="T13" fmla="*/ 11 h 57"/>
                <a:gd name="T14" fmla="*/ 55 w 66"/>
                <a:gd name="T15" fmla="*/ 11 h 57"/>
                <a:gd name="T16" fmla="*/ 48 w 66"/>
                <a:gd name="T17" fmla="*/ 7 h 57"/>
                <a:gd name="T18" fmla="*/ 43 w 66"/>
                <a:gd name="T19" fmla="*/ 5 h 57"/>
                <a:gd name="T20" fmla="*/ 38 w 66"/>
                <a:gd name="T21" fmla="*/ 1 h 57"/>
                <a:gd name="T22" fmla="*/ 34 w 66"/>
                <a:gd name="T23" fmla="*/ 1 h 57"/>
                <a:gd name="T24" fmla="*/ 33 w 66"/>
                <a:gd name="T25" fmla="*/ 5 h 57"/>
                <a:gd name="T26" fmla="*/ 30 w 66"/>
                <a:gd name="T27" fmla="*/ 8 h 57"/>
                <a:gd name="T28" fmla="*/ 26 w 66"/>
                <a:gd name="T29" fmla="*/ 10 h 57"/>
                <a:gd name="T30" fmla="*/ 24 w 66"/>
                <a:gd name="T31" fmla="*/ 12 h 57"/>
                <a:gd name="T32" fmla="*/ 20 w 66"/>
                <a:gd name="T33" fmla="*/ 11 h 57"/>
                <a:gd name="T34" fmla="*/ 16 w 66"/>
                <a:gd name="T35" fmla="*/ 10 h 57"/>
                <a:gd name="T36" fmla="*/ 16 w 66"/>
                <a:gd name="T37" fmla="*/ 16 h 57"/>
                <a:gd name="T38" fmla="*/ 9 w 66"/>
                <a:gd name="T39" fmla="*/ 15 h 57"/>
                <a:gd name="T40" fmla="*/ 1 w 66"/>
                <a:gd name="T41" fmla="*/ 17 h 57"/>
                <a:gd name="T42" fmla="*/ 2 w 66"/>
                <a:gd name="T43" fmla="*/ 19 h 57"/>
                <a:gd name="T44" fmla="*/ 4 w 66"/>
                <a:gd name="T45" fmla="*/ 21 h 57"/>
                <a:gd name="T46" fmla="*/ 15 w 66"/>
                <a:gd name="T47" fmla="*/ 25 h 57"/>
                <a:gd name="T48" fmla="*/ 14 w 66"/>
                <a:gd name="T49" fmla="*/ 28 h 57"/>
                <a:gd name="T50" fmla="*/ 19 w 66"/>
                <a:gd name="T51" fmla="*/ 31 h 57"/>
                <a:gd name="T52" fmla="*/ 20 w 66"/>
                <a:gd name="T53" fmla="*/ 35 h 57"/>
                <a:gd name="T54" fmla="*/ 22 w 66"/>
                <a:gd name="T55" fmla="*/ 38 h 57"/>
                <a:gd name="T56" fmla="*/ 19 w 66"/>
                <a:gd name="T57" fmla="*/ 36 h 57"/>
                <a:gd name="T58" fmla="*/ 16 w 66"/>
                <a:gd name="T59" fmla="*/ 49 h 57"/>
                <a:gd name="T60" fmla="*/ 27 w 66"/>
                <a:gd name="T61" fmla="*/ 53 h 57"/>
                <a:gd name="T62" fmla="*/ 30 w 66"/>
                <a:gd name="T63" fmla="*/ 53 h 57"/>
                <a:gd name="T64" fmla="*/ 33 w 66"/>
                <a:gd name="T65" fmla="*/ 55 h 57"/>
                <a:gd name="T66" fmla="*/ 40 w 66"/>
                <a:gd name="T67" fmla="*/ 54 h 57"/>
                <a:gd name="T68" fmla="*/ 47 w 66"/>
                <a:gd name="T69" fmla="*/ 48 h 57"/>
                <a:gd name="T70" fmla="*/ 57 w 66"/>
                <a:gd name="T71" fmla="*/ 50 h 57"/>
                <a:gd name="T72" fmla="*/ 62 w 66"/>
                <a:gd name="T73" fmla="*/ 47 h 57"/>
                <a:gd name="T74" fmla="*/ 62 w 66"/>
                <a:gd name="T75" fmla="*/ 45 h 57"/>
                <a:gd name="T76" fmla="*/ 59 w 66"/>
                <a:gd name="T77" fmla="*/ 38 h 57"/>
                <a:gd name="T78" fmla="*/ 59 w 66"/>
                <a:gd name="T79" fmla="*/ 34 h 57"/>
                <a:gd name="T80" fmla="*/ 59 w 66"/>
                <a:gd name="T81" fmla="*/ 31 h 57"/>
                <a:gd name="T82" fmla="*/ 59 w 66"/>
                <a:gd name="T83" fmla="*/ 3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6" h="57">
                  <a:moveTo>
                    <a:pt x="59" y="31"/>
                  </a:moveTo>
                  <a:cubicBezTo>
                    <a:pt x="58" y="29"/>
                    <a:pt x="55" y="33"/>
                    <a:pt x="56" y="30"/>
                  </a:cubicBezTo>
                  <a:cubicBezTo>
                    <a:pt x="56" y="29"/>
                    <a:pt x="59" y="24"/>
                    <a:pt x="60" y="24"/>
                  </a:cubicBezTo>
                  <a:cubicBezTo>
                    <a:pt x="61" y="23"/>
                    <a:pt x="62" y="25"/>
                    <a:pt x="63" y="23"/>
                  </a:cubicBezTo>
                  <a:cubicBezTo>
                    <a:pt x="64" y="20"/>
                    <a:pt x="63" y="18"/>
                    <a:pt x="65" y="15"/>
                  </a:cubicBezTo>
                  <a:cubicBezTo>
                    <a:pt x="66" y="13"/>
                    <a:pt x="61" y="13"/>
                    <a:pt x="60" y="13"/>
                  </a:cubicBezTo>
                  <a:cubicBezTo>
                    <a:pt x="58" y="13"/>
                    <a:pt x="57" y="12"/>
                    <a:pt x="57" y="11"/>
                  </a:cubicBezTo>
                  <a:cubicBezTo>
                    <a:pt x="56" y="11"/>
                    <a:pt x="55" y="11"/>
                    <a:pt x="55" y="11"/>
                  </a:cubicBezTo>
                  <a:cubicBezTo>
                    <a:pt x="53" y="11"/>
                    <a:pt x="48" y="9"/>
                    <a:pt x="48" y="7"/>
                  </a:cubicBezTo>
                  <a:cubicBezTo>
                    <a:pt x="47" y="10"/>
                    <a:pt x="44" y="5"/>
                    <a:pt x="43" y="5"/>
                  </a:cubicBezTo>
                  <a:cubicBezTo>
                    <a:pt x="41" y="4"/>
                    <a:pt x="39" y="3"/>
                    <a:pt x="38" y="1"/>
                  </a:cubicBezTo>
                  <a:cubicBezTo>
                    <a:pt x="37" y="0"/>
                    <a:pt x="35" y="0"/>
                    <a:pt x="34" y="1"/>
                  </a:cubicBezTo>
                  <a:cubicBezTo>
                    <a:pt x="33" y="2"/>
                    <a:pt x="32" y="4"/>
                    <a:pt x="33" y="5"/>
                  </a:cubicBezTo>
                  <a:cubicBezTo>
                    <a:pt x="33" y="6"/>
                    <a:pt x="31" y="7"/>
                    <a:pt x="30" y="8"/>
                  </a:cubicBezTo>
                  <a:cubicBezTo>
                    <a:pt x="29" y="8"/>
                    <a:pt x="27" y="8"/>
                    <a:pt x="26" y="10"/>
                  </a:cubicBezTo>
                  <a:cubicBezTo>
                    <a:pt x="26" y="11"/>
                    <a:pt x="25" y="12"/>
                    <a:pt x="24" y="12"/>
                  </a:cubicBezTo>
                  <a:cubicBezTo>
                    <a:pt x="22" y="12"/>
                    <a:pt x="21" y="12"/>
                    <a:pt x="20" y="11"/>
                  </a:cubicBezTo>
                  <a:cubicBezTo>
                    <a:pt x="18" y="11"/>
                    <a:pt x="18" y="10"/>
                    <a:pt x="16" y="10"/>
                  </a:cubicBezTo>
                  <a:cubicBezTo>
                    <a:pt x="14" y="9"/>
                    <a:pt x="20" y="16"/>
                    <a:pt x="16" y="16"/>
                  </a:cubicBezTo>
                  <a:cubicBezTo>
                    <a:pt x="13" y="16"/>
                    <a:pt x="11" y="17"/>
                    <a:pt x="9" y="15"/>
                  </a:cubicBezTo>
                  <a:cubicBezTo>
                    <a:pt x="8" y="14"/>
                    <a:pt x="1" y="16"/>
                    <a:pt x="1" y="17"/>
                  </a:cubicBezTo>
                  <a:cubicBezTo>
                    <a:pt x="1" y="18"/>
                    <a:pt x="4" y="18"/>
                    <a:pt x="2" y="19"/>
                  </a:cubicBezTo>
                  <a:cubicBezTo>
                    <a:pt x="0" y="20"/>
                    <a:pt x="3" y="21"/>
                    <a:pt x="4" y="21"/>
                  </a:cubicBezTo>
                  <a:cubicBezTo>
                    <a:pt x="6" y="22"/>
                    <a:pt x="15" y="23"/>
                    <a:pt x="15" y="25"/>
                  </a:cubicBezTo>
                  <a:cubicBezTo>
                    <a:pt x="15" y="26"/>
                    <a:pt x="13" y="26"/>
                    <a:pt x="14" y="28"/>
                  </a:cubicBezTo>
                  <a:cubicBezTo>
                    <a:pt x="16" y="30"/>
                    <a:pt x="17" y="30"/>
                    <a:pt x="19" y="31"/>
                  </a:cubicBezTo>
                  <a:cubicBezTo>
                    <a:pt x="21" y="32"/>
                    <a:pt x="18" y="34"/>
                    <a:pt x="20" y="35"/>
                  </a:cubicBezTo>
                  <a:cubicBezTo>
                    <a:pt x="20" y="35"/>
                    <a:pt x="22" y="38"/>
                    <a:pt x="22" y="38"/>
                  </a:cubicBezTo>
                  <a:cubicBezTo>
                    <a:pt x="21" y="39"/>
                    <a:pt x="20" y="36"/>
                    <a:pt x="19" y="36"/>
                  </a:cubicBezTo>
                  <a:cubicBezTo>
                    <a:pt x="18" y="36"/>
                    <a:pt x="19" y="48"/>
                    <a:pt x="16" y="49"/>
                  </a:cubicBezTo>
                  <a:cubicBezTo>
                    <a:pt x="19" y="51"/>
                    <a:pt x="23" y="54"/>
                    <a:pt x="27" y="53"/>
                  </a:cubicBezTo>
                  <a:cubicBezTo>
                    <a:pt x="28" y="53"/>
                    <a:pt x="29" y="52"/>
                    <a:pt x="30" y="53"/>
                  </a:cubicBezTo>
                  <a:cubicBezTo>
                    <a:pt x="31" y="53"/>
                    <a:pt x="32" y="54"/>
                    <a:pt x="33" y="55"/>
                  </a:cubicBezTo>
                  <a:cubicBezTo>
                    <a:pt x="35" y="56"/>
                    <a:pt x="41" y="57"/>
                    <a:pt x="40" y="54"/>
                  </a:cubicBezTo>
                  <a:cubicBezTo>
                    <a:pt x="39" y="49"/>
                    <a:pt x="44" y="47"/>
                    <a:pt x="47" y="48"/>
                  </a:cubicBezTo>
                  <a:cubicBezTo>
                    <a:pt x="51" y="49"/>
                    <a:pt x="53" y="52"/>
                    <a:pt x="57" y="50"/>
                  </a:cubicBezTo>
                  <a:cubicBezTo>
                    <a:pt x="59" y="49"/>
                    <a:pt x="60" y="48"/>
                    <a:pt x="62" y="47"/>
                  </a:cubicBezTo>
                  <a:cubicBezTo>
                    <a:pt x="62" y="47"/>
                    <a:pt x="64" y="45"/>
                    <a:pt x="62" y="45"/>
                  </a:cubicBezTo>
                  <a:cubicBezTo>
                    <a:pt x="60" y="44"/>
                    <a:pt x="58" y="40"/>
                    <a:pt x="59" y="38"/>
                  </a:cubicBezTo>
                  <a:cubicBezTo>
                    <a:pt x="61" y="36"/>
                    <a:pt x="60" y="36"/>
                    <a:pt x="59" y="34"/>
                  </a:cubicBezTo>
                  <a:cubicBezTo>
                    <a:pt x="59" y="33"/>
                    <a:pt x="59" y="32"/>
                    <a:pt x="59" y="31"/>
                  </a:cubicBezTo>
                  <a:cubicBezTo>
                    <a:pt x="58" y="30"/>
                    <a:pt x="59" y="32"/>
                    <a:pt x="59" y="31"/>
                  </a:cubicBezTo>
                  <a:close/>
                </a:path>
              </a:pathLst>
            </a:custGeom>
            <a:grpFill/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1" name="Freeform 650">
              <a:extLst>
                <a:ext uri="{FF2B5EF4-FFF2-40B4-BE49-F238E27FC236}">
                  <a16:creationId xmlns:a16="http://schemas.microsoft.com/office/drawing/2014/main" id="{4ADC86FD-8E31-4049-ABE0-00F25C3E66A9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3377" y="3310807"/>
              <a:ext cx="103530" cy="70082"/>
            </a:xfrm>
            <a:custGeom>
              <a:avLst/>
              <a:gdLst>
                <a:gd name="T0" fmla="*/ 17 w 22"/>
                <a:gd name="T1" fmla="*/ 1 h 15"/>
                <a:gd name="T2" fmla="*/ 9 w 22"/>
                <a:gd name="T3" fmla="*/ 1 h 15"/>
                <a:gd name="T4" fmla="*/ 8 w 22"/>
                <a:gd name="T5" fmla="*/ 2 h 15"/>
                <a:gd name="T6" fmla="*/ 5 w 22"/>
                <a:gd name="T7" fmla="*/ 2 h 15"/>
                <a:gd name="T8" fmla="*/ 3 w 22"/>
                <a:gd name="T9" fmla="*/ 5 h 15"/>
                <a:gd name="T10" fmla="*/ 1 w 22"/>
                <a:gd name="T11" fmla="*/ 9 h 15"/>
                <a:gd name="T12" fmla="*/ 4 w 22"/>
                <a:gd name="T13" fmla="*/ 10 h 15"/>
                <a:gd name="T14" fmla="*/ 7 w 22"/>
                <a:gd name="T15" fmla="*/ 11 h 15"/>
                <a:gd name="T16" fmla="*/ 11 w 22"/>
                <a:gd name="T17" fmla="*/ 10 h 15"/>
                <a:gd name="T18" fmla="*/ 13 w 22"/>
                <a:gd name="T19" fmla="*/ 10 h 15"/>
                <a:gd name="T20" fmla="*/ 16 w 22"/>
                <a:gd name="T21" fmla="*/ 8 h 15"/>
                <a:gd name="T22" fmla="*/ 18 w 22"/>
                <a:gd name="T23" fmla="*/ 9 h 15"/>
                <a:gd name="T24" fmla="*/ 21 w 22"/>
                <a:gd name="T25" fmla="*/ 8 h 15"/>
                <a:gd name="T26" fmla="*/ 22 w 22"/>
                <a:gd name="T27" fmla="*/ 5 h 15"/>
                <a:gd name="T28" fmla="*/ 18 w 22"/>
                <a:gd name="T29" fmla="*/ 4 h 15"/>
                <a:gd name="T30" fmla="*/ 17 w 22"/>
                <a:gd name="T31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" h="15">
                  <a:moveTo>
                    <a:pt x="17" y="1"/>
                  </a:moveTo>
                  <a:cubicBezTo>
                    <a:pt x="14" y="0"/>
                    <a:pt x="12" y="1"/>
                    <a:pt x="9" y="1"/>
                  </a:cubicBezTo>
                  <a:cubicBezTo>
                    <a:pt x="7" y="1"/>
                    <a:pt x="9" y="1"/>
                    <a:pt x="8" y="2"/>
                  </a:cubicBezTo>
                  <a:cubicBezTo>
                    <a:pt x="7" y="2"/>
                    <a:pt x="5" y="2"/>
                    <a:pt x="5" y="2"/>
                  </a:cubicBezTo>
                  <a:cubicBezTo>
                    <a:pt x="4" y="2"/>
                    <a:pt x="3" y="5"/>
                    <a:pt x="3" y="5"/>
                  </a:cubicBezTo>
                  <a:cubicBezTo>
                    <a:pt x="2" y="6"/>
                    <a:pt x="0" y="10"/>
                    <a:pt x="1" y="9"/>
                  </a:cubicBezTo>
                  <a:cubicBezTo>
                    <a:pt x="3" y="9"/>
                    <a:pt x="3" y="8"/>
                    <a:pt x="4" y="10"/>
                  </a:cubicBezTo>
                  <a:cubicBezTo>
                    <a:pt x="4" y="12"/>
                    <a:pt x="5" y="11"/>
                    <a:pt x="7" y="11"/>
                  </a:cubicBezTo>
                  <a:cubicBezTo>
                    <a:pt x="8" y="11"/>
                    <a:pt x="10" y="11"/>
                    <a:pt x="11" y="10"/>
                  </a:cubicBezTo>
                  <a:cubicBezTo>
                    <a:pt x="12" y="8"/>
                    <a:pt x="13" y="9"/>
                    <a:pt x="13" y="10"/>
                  </a:cubicBezTo>
                  <a:cubicBezTo>
                    <a:pt x="16" y="15"/>
                    <a:pt x="15" y="8"/>
                    <a:pt x="16" y="8"/>
                  </a:cubicBezTo>
                  <a:cubicBezTo>
                    <a:pt x="17" y="8"/>
                    <a:pt x="17" y="9"/>
                    <a:pt x="18" y="9"/>
                  </a:cubicBezTo>
                  <a:cubicBezTo>
                    <a:pt x="19" y="9"/>
                    <a:pt x="20" y="9"/>
                    <a:pt x="21" y="8"/>
                  </a:cubicBezTo>
                  <a:cubicBezTo>
                    <a:pt x="22" y="7"/>
                    <a:pt x="22" y="7"/>
                    <a:pt x="22" y="5"/>
                  </a:cubicBezTo>
                  <a:cubicBezTo>
                    <a:pt x="22" y="5"/>
                    <a:pt x="19" y="4"/>
                    <a:pt x="18" y="4"/>
                  </a:cubicBezTo>
                  <a:cubicBezTo>
                    <a:pt x="17" y="3"/>
                    <a:pt x="17" y="2"/>
                    <a:pt x="17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2" name="Freeform 651">
              <a:extLst>
                <a:ext uri="{FF2B5EF4-FFF2-40B4-BE49-F238E27FC236}">
                  <a16:creationId xmlns:a16="http://schemas.microsoft.com/office/drawing/2014/main" id="{12000DF7-81B6-4735-8CD1-D11DBE8A8609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5775" y="3197720"/>
              <a:ext cx="97159" cy="60525"/>
            </a:xfrm>
            <a:custGeom>
              <a:avLst/>
              <a:gdLst>
                <a:gd name="T0" fmla="*/ 19 w 21"/>
                <a:gd name="T1" fmla="*/ 9 h 13"/>
                <a:gd name="T2" fmla="*/ 20 w 21"/>
                <a:gd name="T3" fmla="*/ 6 h 13"/>
                <a:gd name="T4" fmla="*/ 18 w 21"/>
                <a:gd name="T5" fmla="*/ 3 h 13"/>
                <a:gd name="T6" fmla="*/ 13 w 21"/>
                <a:gd name="T7" fmla="*/ 0 h 13"/>
                <a:gd name="T8" fmla="*/ 8 w 21"/>
                <a:gd name="T9" fmla="*/ 1 h 13"/>
                <a:gd name="T10" fmla="*/ 3 w 21"/>
                <a:gd name="T11" fmla="*/ 1 h 13"/>
                <a:gd name="T12" fmla="*/ 5 w 21"/>
                <a:gd name="T13" fmla="*/ 6 h 13"/>
                <a:gd name="T14" fmla="*/ 10 w 21"/>
                <a:gd name="T15" fmla="*/ 9 h 13"/>
                <a:gd name="T16" fmla="*/ 12 w 21"/>
                <a:gd name="T17" fmla="*/ 9 h 13"/>
                <a:gd name="T18" fmla="*/ 18 w 21"/>
                <a:gd name="T19" fmla="*/ 13 h 13"/>
                <a:gd name="T20" fmla="*/ 19 w 21"/>
                <a:gd name="T21" fmla="*/ 9 h 13"/>
                <a:gd name="T22" fmla="*/ 19 w 21"/>
                <a:gd name="T23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13">
                  <a:moveTo>
                    <a:pt x="19" y="9"/>
                  </a:moveTo>
                  <a:cubicBezTo>
                    <a:pt x="18" y="9"/>
                    <a:pt x="21" y="7"/>
                    <a:pt x="20" y="6"/>
                  </a:cubicBezTo>
                  <a:cubicBezTo>
                    <a:pt x="20" y="5"/>
                    <a:pt x="19" y="3"/>
                    <a:pt x="18" y="3"/>
                  </a:cubicBezTo>
                  <a:cubicBezTo>
                    <a:pt x="17" y="2"/>
                    <a:pt x="15" y="0"/>
                    <a:pt x="13" y="0"/>
                  </a:cubicBezTo>
                  <a:cubicBezTo>
                    <a:pt x="11" y="0"/>
                    <a:pt x="10" y="1"/>
                    <a:pt x="8" y="1"/>
                  </a:cubicBezTo>
                  <a:cubicBezTo>
                    <a:pt x="6" y="1"/>
                    <a:pt x="5" y="0"/>
                    <a:pt x="3" y="1"/>
                  </a:cubicBezTo>
                  <a:cubicBezTo>
                    <a:pt x="0" y="3"/>
                    <a:pt x="3" y="5"/>
                    <a:pt x="5" y="6"/>
                  </a:cubicBezTo>
                  <a:cubicBezTo>
                    <a:pt x="7" y="7"/>
                    <a:pt x="8" y="7"/>
                    <a:pt x="10" y="9"/>
                  </a:cubicBezTo>
                  <a:cubicBezTo>
                    <a:pt x="10" y="10"/>
                    <a:pt x="12" y="10"/>
                    <a:pt x="12" y="9"/>
                  </a:cubicBezTo>
                  <a:cubicBezTo>
                    <a:pt x="12" y="10"/>
                    <a:pt x="17" y="13"/>
                    <a:pt x="18" y="13"/>
                  </a:cubicBezTo>
                  <a:cubicBezTo>
                    <a:pt x="18" y="11"/>
                    <a:pt x="18" y="10"/>
                    <a:pt x="19" y="9"/>
                  </a:cubicBezTo>
                  <a:cubicBezTo>
                    <a:pt x="19" y="9"/>
                    <a:pt x="17" y="10"/>
                    <a:pt x="19" y="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3" name="Freeform 652">
              <a:extLst>
                <a:ext uri="{FF2B5EF4-FFF2-40B4-BE49-F238E27FC236}">
                  <a16:creationId xmlns:a16="http://schemas.microsoft.com/office/drawing/2014/main" id="{AFC1A668-0FC2-458B-BF01-AC90617D59F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5414" y="3240725"/>
              <a:ext cx="17521" cy="17521"/>
            </a:xfrm>
            <a:custGeom>
              <a:avLst/>
              <a:gdLst>
                <a:gd name="T0" fmla="*/ 2 w 4"/>
                <a:gd name="T1" fmla="*/ 0 h 4"/>
                <a:gd name="T2" fmla="*/ 1 w 4"/>
                <a:gd name="T3" fmla="*/ 3 h 4"/>
                <a:gd name="T4" fmla="*/ 4 w 4"/>
                <a:gd name="T5" fmla="*/ 4 h 4"/>
                <a:gd name="T6" fmla="*/ 2 w 4"/>
                <a:gd name="T7" fmla="*/ 0 h 4"/>
                <a:gd name="T8" fmla="*/ 2 w 4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2" y="0"/>
                  </a:moveTo>
                  <a:cubicBezTo>
                    <a:pt x="1" y="0"/>
                    <a:pt x="1" y="2"/>
                    <a:pt x="1" y="3"/>
                  </a:cubicBezTo>
                  <a:cubicBezTo>
                    <a:pt x="1" y="4"/>
                    <a:pt x="3" y="4"/>
                    <a:pt x="4" y="4"/>
                  </a:cubicBezTo>
                  <a:cubicBezTo>
                    <a:pt x="4" y="2"/>
                    <a:pt x="4" y="1"/>
                    <a:pt x="2" y="0"/>
                  </a:cubicBezTo>
                  <a:cubicBezTo>
                    <a:pt x="0" y="1"/>
                    <a:pt x="3" y="1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4" name="Freeform 653">
              <a:extLst>
                <a:ext uri="{FF2B5EF4-FFF2-40B4-BE49-F238E27FC236}">
                  <a16:creationId xmlns:a16="http://schemas.microsoft.com/office/drawing/2014/main" id="{56C80B6F-4134-4575-9706-73FC1808530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8074" y="3132416"/>
              <a:ext cx="93975" cy="84419"/>
            </a:xfrm>
            <a:custGeom>
              <a:avLst/>
              <a:gdLst>
                <a:gd name="T0" fmla="*/ 5 w 20"/>
                <a:gd name="T1" fmla="*/ 14 h 18"/>
                <a:gd name="T2" fmla="*/ 14 w 20"/>
                <a:gd name="T3" fmla="*/ 18 h 18"/>
                <a:gd name="T4" fmla="*/ 14 w 20"/>
                <a:gd name="T5" fmla="*/ 13 h 18"/>
                <a:gd name="T6" fmla="*/ 17 w 20"/>
                <a:gd name="T7" fmla="*/ 11 h 18"/>
                <a:gd name="T8" fmla="*/ 18 w 20"/>
                <a:gd name="T9" fmla="*/ 6 h 18"/>
                <a:gd name="T10" fmla="*/ 20 w 20"/>
                <a:gd name="T11" fmla="*/ 5 h 18"/>
                <a:gd name="T12" fmla="*/ 19 w 20"/>
                <a:gd name="T13" fmla="*/ 0 h 18"/>
                <a:gd name="T14" fmla="*/ 15 w 20"/>
                <a:gd name="T15" fmla="*/ 1 h 18"/>
                <a:gd name="T16" fmla="*/ 10 w 20"/>
                <a:gd name="T17" fmla="*/ 3 h 18"/>
                <a:gd name="T18" fmla="*/ 12 w 20"/>
                <a:gd name="T19" fmla="*/ 6 h 18"/>
                <a:gd name="T20" fmla="*/ 10 w 20"/>
                <a:gd name="T21" fmla="*/ 4 h 18"/>
                <a:gd name="T22" fmla="*/ 7 w 20"/>
                <a:gd name="T23" fmla="*/ 6 h 18"/>
                <a:gd name="T24" fmla="*/ 5 w 20"/>
                <a:gd name="T25" fmla="*/ 8 h 18"/>
                <a:gd name="T26" fmla="*/ 5 w 20"/>
                <a:gd name="T27" fmla="*/ 12 h 18"/>
                <a:gd name="T28" fmla="*/ 3 w 20"/>
                <a:gd name="T29" fmla="*/ 12 h 18"/>
                <a:gd name="T30" fmla="*/ 4 w 20"/>
                <a:gd name="T31" fmla="*/ 12 h 18"/>
                <a:gd name="T32" fmla="*/ 3 w 20"/>
                <a:gd name="T33" fmla="*/ 12 h 18"/>
                <a:gd name="T34" fmla="*/ 4 w 20"/>
                <a:gd name="T35" fmla="*/ 14 h 18"/>
                <a:gd name="T36" fmla="*/ 2 w 20"/>
                <a:gd name="T37" fmla="*/ 13 h 18"/>
                <a:gd name="T38" fmla="*/ 3 w 20"/>
                <a:gd name="T39" fmla="*/ 14 h 18"/>
                <a:gd name="T40" fmla="*/ 1 w 20"/>
                <a:gd name="T41" fmla="*/ 14 h 18"/>
                <a:gd name="T42" fmla="*/ 2 w 20"/>
                <a:gd name="T43" fmla="*/ 15 h 18"/>
                <a:gd name="T44" fmla="*/ 0 w 20"/>
                <a:gd name="T45" fmla="*/ 15 h 18"/>
                <a:gd name="T46" fmla="*/ 5 w 20"/>
                <a:gd name="T47" fmla="*/ 14 h 18"/>
                <a:gd name="T48" fmla="*/ 5 w 20"/>
                <a:gd name="T49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" h="18">
                  <a:moveTo>
                    <a:pt x="5" y="14"/>
                  </a:moveTo>
                  <a:cubicBezTo>
                    <a:pt x="7" y="12"/>
                    <a:pt x="13" y="16"/>
                    <a:pt x="14" y="18"/>
                  </a:cubicBezTo>
                  <a:cubicBezTo>
                    <a:pt x="15" y="16"/>
                    <a:pt x="15" y="14"/>
                    <a:pt x="14" y="13"/>
                  </a:cubicBezTo>
                  <a:cubicBezTo>
                    <a:pt x="13" y="9"/>
                    <a:pt x="15" y="11"/>
                    <a:pt x="17" y="11"/>
                  </a:cubicBezTo>
                  <a:cubicBezTo>
                    <a:pt x="19" y="10"/>
                    <a:pt x="19" y="8"/>
                    <a:pt x="18" y="6"/>
                  </a:cubicBezTo>
                  <a:cubicBezTo>
                    <a:pt x="18" y="6"/>
                    <a:pt x="20" y="5"/>
                    <a:pt x="20" y="5"/>
                  </a:cubicBezTo>
                  <a:cubicBezTo>
                    <a:pt x="20" y="3"/>
                    <a:pt x="20" y="2"/>
                    <a:pt x="19" y="0"/>
                  </a:cubicBezTo>
                  <a:cubicBezTo>
                    <a:pt x="19" y="0"/>
                    <a:pt x="15" y="1"/>
                    <a:pt x="15" y="1"/>
                  </a:cubicBezTo>
                  <a:cubicBezTo>
                    <a:pt x="13" y="1"/>
                    <a:pt x="12" y="1"/>
                    <a:pt x="10" y="3"/>
                  </a:cubicBezTo>
                  <a:cubicBezTo>
                    <a:pt x="10" y="3"/>
                    <a:pt x="13" y="5"/>
                    <a:pt x="12" y="6"/>
                  </a:cubicBezTo>
                  <a:cubicBezTo>
                    <a:pt x="10" y="8"/>
                    <a:pt x="9" y="4"/>
                    <a:pt x="10" y="4"/>
                  </a:cubicBezTo>
                  <a:cubicBezTo>
                    <a:pt x="10" y="4"/>
                    <a:pt x="7" y="5"/>
                    <a:pt x="7" y="6"/>
                  </a:cubicBezTo>
                  <a:cubicBezTo>
                    <a:pt x="7" y="7"/>
                    <a:pt x="6" y="7"/>
                    <a:pt x="5" y="8"/>
                  </a:cubicBezTo>
                  <a:cubicBezTo>
                    <a:pt x="5" y="9"/>
                    <a:pt x="3" y="12"/>
                    <a:pt x="5" y="12"/>
                  </a:cubicBezTo>
                  <a:cubicBezTo>
                    <a:pt x="5" y="12"/>
                    <a:pt x="4" y="12"/>
                    <a:pt x="3" y="12"/>
                  </a:cubicBezTo>
                  <a:cubicBezTo>
                    <a:pt x="3" y="12"/>
                    <a:pt x="4" y="12"/>
                    <a:pt x="4" y="12"/>
                  </a:cubicBezTo>
                  <a:cubicBezTo>
                    <a:pt x="4" y="12"/>
                    <a:pt x="3" y="12"/>
                    <a:pt x="3" y="12"/>
                  </a:cubicBezTo>
                  <a:cubicBezTo>
                    <a:pt x="2" y="13"/>
                    <a:pt x="4" y="14"/>
                    <a:pt x="4" y="14"/>
                  </a:cubicBezTo>
                  <a:cubicBezTo>
                    <a:pt x="4" y="13"/>
                    <a:pt x="2" y="13"/>
                    <a:pt x="2" y="13"/>
                  </a:cubicBezTo>
                  <a:cubicBezTo>
                    <a:pt x="2" y="13"/>
                    <a:pt x="3" y="14"/>
                    <a:pt x="3" y="14"/>
                  </a:cubicBezTo>
                  <a:cubicBezTo>
                    <a:pt x="3" y="14"/>
                    <a:pt x="2" y="13"/>
                    <a:pt x="1" y="14"/>
                  </a:cubicBezTo>
                  <a:cubicBezTo>
                    <a:pt x="1" y="14"/>
                    <a:pt x="2" y="15"/>
                    <a:pt x="2" y="15"/>
                  </a:cubicBezTo>
                  <a:cubicBezTo>
                    <a:pt x="2" y="14"/>
                    <a:pt x="1" y="14"/>
                    <a:pt x="0" y="15"/>
                  </a:cubicBezTo>
                  <a:cubicBezTo>
                    <a:pt x="1" y="15"/>
                    <a:pt x="4" y="16"/>
                    <a:pt x="5" y="14"/>
                  </a:cubicBezTo>
                  <a:cubicBezTo>
                    <a:pt x="5" y="14"/>
                    <a:pt x="5" y="15"/>
                    <a:pt x="5" y="1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5" name="Freeform 654">
              <a:extLst>
                <a:ext uri="{FF2B5EF4-FFF2-40B4-BE49-F238E27FC236}">
                  <a16:creationId xmlns:a16="http://schemas.microsoft.com/office/drawing/2014/main" id="{0DD58794-9C1C-44B5-AC2C-D3E801FAFC2A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1160" y="2992252"/>
              <a:ext cx="70082" cy="103530"/>
            </a:xfrm>
            <a:custGeom>
              <a:avLst/>
              <a:gdLst>
                <a:gd name="T0" fmla="*/ 10 w 15"/>
                <a:gd name="T1" fmla="*/ 21 h 22"/>
                <a:gd name="T2" fmla="*/ 8 w 15"/>
                <a:gd name="T3" fmla="*/ 17 h 22"/>
                <a:gd name="T4" fmla="*/ 11 w 15"/>
                <a:gd name="T5" fmla="*/ 12 h 22"/>
                <a:gd name="T6" fmla="*/ 11 w 15"/>
                <a:gd name="T7" fmla="*/ 13 h 22"/>
                <a:gd name="T8" fmla="*/ 15 w 15"/>
                <a:gd name="T9" fmla="*/ 10 h 22"/>
                <a:gd name="T10" fmla="*/ 11 w 15"/>
                <a:gd name="T11" fmla="*/ 7 h 22"/>
                <a:gd name="T12" fmla="*/ 10 w 15"/>
                <a:gd name="T13" fmla="*/ 5 h 22"/>
                <a:gd name="T14" fmla="*/ 12 w 15"/>
                <a:gd name="T15" fmla="*/ 4 h 22"/>
                <a:gd name="T16" fmla="*/ 12 w 15"/>
                <a:gd name="T17" fmla="*/ 1 h 22"/>
                <a:gd name="T18" fmla="*/ 11 w 15"/>
                <a:gd name="T19" fmla="*/ 1 h 22"/>
                <a:gd name="T20" fmla="*/ 7 w 15"/>
                <a:gd name="T21" fmla="*/ 4 h 22"/>
                <a:gd name="T22" fmla="*/ 2 w 15"/>
                <a:gd name="T23" fmla="*/ 5 h 22"/>
                <a:gd name="T24" fmla="*/ 4 w 15"/>
                <a:gd name="T25" fmla="*/ 6 h 22"/>
                <a:gd name="T26" fmla="*/ 6 w 15"/>
                <a:gd name="T27" fmla="*/ 8 h 22"/>
                <a:gd name="T28" fmla="*/ 4 w 15"/>
                <a:gd name="T29" fmla="*/ 8 h 22"/>
                <a:gd name="T30" fmla="*/ 2 w 15"/>
                <a:gd name="T31" fmla="*/ 8 h 22"/>
                <a:gd name="T32" fmla="*/ 0 w 15"/>
                <a:gd name="T33" fmla="*/ 9 h 22"/>
                <a:gd name="T34" fmla="*/ 0 w 15"/>
                <a:gd name="T35" fmla="*/ 14 h 22"/>
                <a:gd name="T36" fmla="*/ 2 w 15"/>
                <a:gd name="T37" fmla="*/ 16 h 22"/>
                <a:gd name="T38" fmla="*/ 2 w 15"/>
                <a:gd name="T39" fmla="*/ 20 h 22"/>
                <a:gd name="T40" fmla="*/ 10 w 15"/>
                <a:gd name="T41" fmla="*/ 2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" h="22">
                  <a:moveTo>
                    <a:pt x="10" y="21"/>
                  </a:moveTo>
                  <a:cubicBezTo>
                    <a:pt x="10" y="20"/>
                    <a:pt x="6" y="18"/>
                    <a:pt x="8" y="17"/>
                  </a:cubicBezTo>
                  <a:cubicBezTo>
                    <a:pt x="9" y="16"/>
                    <a:pt x="9" y="13"/>
                    <a:pt x="11" y="12"/>
                  </a:cubicBezTo>
                  <a:cubicBezTo>
                    <a:pt x="11" y="12"/>
                    <a:pt x="11" y="13"/>
                    <a:pt x="11" y="13"/>
                  </a:cubicBezTo>
                  <a:cubicBezTo>
                    <a:pt x="12" y="13"/>
                    <a:pt x="15" y="11"/>
                    <a:pt x="15" y="10"/>
                  </a:cubicBezTo>
                  <a:cubicBezTo>
                    <a:pt x="15" y="9"/>
                    <a:pt x="11" y="9"/>
                    <a:pt x="11" y="7"/>
                  </a:cubicBezTo>
                  <a:cubicBezTo>
                    <a:pt x="11" y="6"/>
                    <a:pt x="10" y="6"/>
                    <a:pt x="10" y="5"/>
                  </a:cubicBezTo>
                  <a:cubicBezTo>
                    <a:pt x="10" y="4"/>
                    <a:pt x="12" y="5"/>
                    <a:pt x="12" y="4"/>
                  </a:cubicBezTo>
                  <a:cubicBezTo>
                    <a:pt x="12" y="3"/>
                    <a:pt x="12" y="2"/>
                    <a:pt x="12" y="1"/>
                  </a:cubicBezTo>
                  <a:cubicBezTo>
                    <a:pt x="12" y="0"/>
                    <a:pt x="12" y="1"/>
                    <a:pt x="11" y="1"/>
                  </a:cubicBezTo>
                  <a:cubicBezTo>
                    <a:pt x="8" y="1"/>
                    <a:pt x="9" y="2"/>
                    <a:pt x="7" y="4"/>
                  </a:cubicBezTo>
                  <a:cubicBezTo>
                    <a:pt x="6" y="5"/>
                    <a:pt x="3" y="3"/>
                    <a:pt x="2" y="5"/>
                  </a:cubicBezTo>
                  <a:cubicBezTo>
                    <a:pt x="0" y="7"/>
                    <a:pt x="3" y="7"/>
                    <a:pt x="4" y="6"/>
                  </a:cubicBezTo>
                  <a:cubicBezTo>
                    <a:pt x="5" y="5"/>
                    <a:pt x="7" y="6"/>
                    <a:pt x="6" y="8"/>
                  </a:cubicBezTo>
                  <a:cubicBezTo>
                    <a:pt x="6" y="7"/>
                    <a:pt x="4" y="6"/>
                    <a:pt x="4" y="8"/>
                  </a:cubicBezTo>
                  <a:cubicBezTo>
                    <a:pt x="3" y="8"/>
                    <a:pt x="2" y="9"/>
                    <a:pt x="2" y="8"/>
                  </a:cubicBezTo>
                  <a:cubicBezTo>
                    <a:pt x="2" y="9"/>
                    <a:pt x="0" y="7"/>
                    <a:pt x="0" y="9"/>
                  </a:cubicBezTo>
                  <a:cubicBezTo>
                    <a:pt x="0" y="11"/>
                    <a:pt x="0" y="12"/>
                    <a:pt x="0" y="14"/>
                  </a:cubicBezTo>
                  <a:cubicBezTo>
                    <a:pt x="1" y="15"/>
                    <a:pt x="2" y="15"/>
                    <a:pt x="2" y="16"/>
                  </a:cubicBezTo>
                  <a:cubicBezTo>
                    <a:pt x="3" y="18"/>
                    <a:pt x="1" y="19"/>
                    <a:pt x="2" y="20"/>
                  </a:cubicBezTo>
                  <a:cubicBezTo>
                    <a:pt x="4" y="22"/>
                    <a:pt x="8" y="21"/>
                    <a:pt x="10" y="2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6" name="Freeform 655">
              <a:extLst>
                <a:ext uri="{FF2B5EF4-FFF2-40B4-BE49-F238E27FC236}">
                  <a16:creationId xmlns:a16="http://schemas.microsoft.com/office/drawing/2014/main" id="{2D3F35FF-6130-40F9-8DAF-0DC507BBCF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0192" y="3086227"/>
              <a:ext cx="208653" cy="242102"/>
            </a:xfrm>
            <a:custGeom>
              <a:avLst/>
              <a:gdLst>
                <a:gd name="T0" fmla="*/ 44 w 45"/>
                <a:gd name="T1" fmla="*/ 24 h 52"/>
                <a:gd name="T2" fmla="*/ 43 w 45"/>
                <a:gd name="T3" fmla="*/ 18 h 52"/>
                <a:gd name="T4" fmla="*/ 42 w 45"/>
                <a:gd name="T5" fmla="*/ 12 h 52"/>
                <a:gd name="T6" fmla="*/ 41 w 45"/>
                <a:gd name="T7" fmla="*/ 7 h 52"/>
                <a:gd name="T8" fmla="*/ 38 w 45"/>
                <a:gd name="T9" fmla="*/ 4 h 52"/>
                <a:gd name="T10" fmla="*/ 38 w 45"/>
                <a:gd name="T11" fmla="*/ 2 h 52"/>
                <a:gd name="T12" fmla="*/ 37 w 45"/>
                <a:gd name="T13" fmla="*/ 5 h 52"/>
                <a:gd name="T14" fmla="*/ 33 w 45"/>
                <a:gd name="T15" fmla="*/ 4 h 52"/>
                <a:gd name="T16" fmla="*/ 25 w 45"/>
                <a:gd name="T17" fmla="*/ 7 h 52"/>
                <a:gd name="T18" fmla="*/ 26 w 45"/>
                <a:gd name="T19" fmla="*/ 4 h 52"/>
                <a:gd name="T20" fmla="*/ 21 w 45"/>
                <a:gd name="T21" fmla="*/ 4 h 52"/>
                <a:gd name="T22" fmla="*/ 20 w 45"/>
                <a:gd name="T23" fmla="*/ 1 h 52"/>
                <a:gd name="T24" fmla="*/ 13 w 45"/>
                <a:gd name="T25" fmla="*/ 0 h 52"/>
                <a:gd name="T26" fmla="*/ 15 w 45"/>
                <a:gd name="T27" fmla="*/ 3 h 52"/>
                <a:gd name="T28" fmla="*/ 15 w 45"/>
                <a:gd name="T29" fmla="*/ 6 h 52"/>
                <a:gd name="T30" fmla="*/ 17 w 45"/>
                <a:gd name="T31" fmla="*/ 7 h 52"/>
                <a:gd name="T32" fmla="*/ 20 w 45"/>
                <a:gd name="T33" fmla="*/ 9 h 52"/>
                <a:gd name="T34" fmla="*/ 15 w 45"/>
                <a:gd name="T35" fmla="*/ 8 h 52"/>
                <a:gd name="T36" fmla="*/ 14 w 45"/>
                <a:gd name="T37" fmla="*/ 8 h 52"/>
                <a:gd name="T38" fmla="*/ 13 w 45"/>
                <a:gd name="T39" fmla="*/ 10 h 52"/>
                <a:gd name="T40" fmla="*/ 6 w 45"/>
                <a:gd name="T41" fmla="*/ 10 h 52"/>
                <a:gd name="T42" fmla="*/ 6 w 45"/>
                <a:gd name="T43" fmla="*/ 15 h 52"/>
                <a:gd name="T44" fmla="*/ 6 w 45"/>
                <a:gd name="T45" fmla="*/ 17 h 52"/>
                <a:gd name="T46" fmla="*/ 1 w 45"/>
                <a:gd name="T47" fmla="*/ 22 h 52"/>
                <a:gd name="T48" fmla="*/ 2 w 45"/>
                <a:gd name="T49" fmla="*/ 26 h 52"/>
                <a:gd name="T50" fmla="*/ 2 w 45"/>
                <a:gd name="T51" fmla="*/ 30 h 52"/>
                <a:gd name="T52" fmla="*/ 1 w 45"/>
                <a:gd name="T53" fmla="*/ 33 h 52"/>
                <a:gd name="T54" fmla="*/ 3 w 45"/>
                <a:gd name="T55" fmla="*/ 37 h 52"/>
                <a:gd name="T56" fmla="*/ 11 w 45"/>
                <a:gd name="T57" fmla="*/ 40 h 52"/>
                <a:gd name="T58" fmla="*/ 9 w 45"/>
                <a:gd name="T59" fmla="*/ 49 h 52"/>
                <a:gd name="T60" fmla="*/ 19 w 45"/>
                <a:gd name="T61" fmla="*/ 49 h 52"/>
                <a:gd name="T62" fmla="*/ 23 w 45"/>
                <a:gd name="T63" fmla="*/ 51 h 52"/>
                <a:gd name="T64" fmla="*/ 26 w 45"/>
                <a:gd name="T65" fmla="*/ 50 h 52"/>
                <a:gd name="T66" fmla="*/ 33 w 45"/>
                <a:gd name="T67" fmla="*/ 49 h 52"/>
                <a:gd name="T68" fmla="*/ 36 w 45"/>
                <a:gd name="T69" fmla="*/ 49 h 52"/>
                <a:gd name="T70" fmla="*/ 36 w 45"/>
                <a:gd name="T71" fmla="*/ 45 h 52"/>
                <a:gd name="T72" fmla="*/ 40 w 45"/>
                <a:gd name="T73" fmla="*/ 43 h 52"/>
                <a:gd name="T74" fmla="*/ 35 w 45"/>
                <a:gd name="T75" fmla="*/ 37 h 52"/>
                <a:gd name="T76" fmla="*/ 32 w 45"/>
                <a:gd name="T77" fmla="*/ 31 h 52"/>
                <a:gd name="T78" fmla="*/ 41 w 45"/>
                <a:gd name="T79" fmla="*/ 26 h 52"/>
                <a:gd name="T80" fmla="*/ 44 w 45"/>
                <a:gd name="T81" fmla="*/ 28 h 52"/>
                <a:gd name="T82" fmla="*/ 44 w 45"/>
                <a:gd name="T83" fmla="*/ 24 h 52"/>
                <a:gd name="T84" fmla="*/ 44 w 45"/>
                <a:gd name="T85" fmla="*/ 2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5" h="52">
                  <a:moveTo>
                    <a:pt x="44" y="24"/>
                  </a:moveTo>
                  <a:cubicBezTo>
                    <a:pt x="43" y="22"/>
                    <a:pt x="43" y="20"/>
                    <a:pt x="43" y="18"/>
                  </a:cubicBezTo>
                  <a:cubicBezTo>
                    <a:pt x="42" y="16"/>
                    <a:pt x="41" y="15"/>
                    <a:pt x="42" y="12"/>
                  </a:cubicBezTo>
                  <a:cubicBezTo>
                    <a:pt x="43" y="10"/>
                    <a:pt x="42" y="8"/>
                    <a:pt x="41" y="7"/>
                  </a:cubicBezTo>
                  <a:cubicBezTo>
                    <a:pt x="40" y="6"/>
                    <a:pt x="38" y="5"/>
                    <a:pt x="38" y="4"/>
                  </a:cubicBezTo>
                  <a:cubicBezTo>
                    <a:pt x="38" y="4"/>
                    <a:pt x="39" y="3"/>
                    <a:pt x="38" y="2"/>
                  </a:cubicBezTo>
                  <a:cubicBezTo>
                    <a:pt x="37" y="2"/>
                    <a:pt x="37" y="5"/>
                    <a:pt x="37" y="5"/>
                  </a:cubicBezTo>
                  <a:cubicBezTo>
                    <a:pt x="35" y="5"/>
                    <a:pt x="35" y="4"/>
                    <a:pt x="33" y="4"/>
                  </a:cubicBezTo>
                  <a:cubicBezTo>
                    <a:pt x="31" y="5"/>
                    <a:pt x="28" y="7"/>
                    <a:pt x="25" y="7"/>
                  </a:cubicBezTo>
                  <a:cubicBezTo>
                    <a:pt x="24" y="6"/>
                    <a:pt x="26" y="5"/>
                    <a:pt x="26" y="4"/>
                  </a:cubicBezTo>
                  <a:cubicBezTo>
                    <a:pt x="24" y="4"/>
                    <a:pt x="23" y="5"/>
                    <a:pt x="21" y="4"/>
                  </a:cubicBezTo>
                  <a:cubicBezTo>
                    <a:pt x="20" y="3"/>
                    <a:pt x="23" y="1"/>
                    <a:pt x="20" y="1"/>
                  </a:cubicBezTo>
                  <a:cubicBezTo>
                    <a:pt x="18" y="1"/>
                    <a:pt x="16" y="1"/>
                    <a:pt x="13" y="0"/>
                  </a:cubicBezTo>
                  <a:cubicBezTo>
                    <a:pt x="14" y="1"/>
                    <a:pt x="15" y="1"/>
                    <a:pt x="15" y="3"/>
                  </a:cubicBezTo>
                  <a:cubicBezTo>
                    <a:pt x="14" y="4"/>
                    <a:pt x="14" y="4"/>
                    <a:pt x="15" y="6"/>
                  </a:cubicBezTo>
                  <a:cubicBezTo>
                    <a:pt x="15" y="8"/>
                    <a:pt x="15" y="7"/>
                    <a:pt x="17" y="7"/>
                  </a:cubicBezTo>
                  <a:cubicBezTo>
                    <a:pt x="18" y="7"/>
                    <a:pt x="19" y="8"/>
                    <a:pt x="20" y="9"/>
                  </a:cubicBezTo>
                  <a:cubicBezTo>
                    <a:pt x="19" y="8"/>
                    <a:pt x="16" y="8"/>
                    <a:pt x="15" y="8"/>
                  </a:cubicBezTo>
                  <a:cubicBezTo>
                    <a:pt x="15" y="8"/>
                    <a:pt x="14" y="8"/>
                    <a:pt x="14" y="8"/>
                  </a:cubicBezTo>
                  <a:cubicBezTo>
                    <a:pt x="13" y="9"/>
                    <a:pt x="14" y="10"/>
                    <a:pt x="13" y="10"/>
                  </a:cubicBezTo>
                  <a:cubicBezTo>
                    <a:pt x="11" y="11"/>
                    <a:pt x="7" y="6"/>
                    <a:pt x="6" y="10"/>
                  </a:cubicBezTo>
                  <a:cubicBezTo>
                    <a:pt x="7" y="12"/>
                    <a:pt x="8" y="14"/>
                    <a:pt x="6" y="15"/>
                  </a:cubicBezTo>
                  <a:cubicBezTo>
                    <a:pt x="5" y="17"/>
                    <a:pt x="5" y="15"/>
                    <a:pt x="6" y="17"/>
                  </a:cubicBezTo>
                  <a:cubicBezTo>
                    <a:pt x="6" y="22"/>
                    <a:pt x="0" y="20"/>
                    <a:pt x="1" y="22"/>
                  </a:cubicBezTo>
                  <a:cubicBezTo>
                    <a:pt x="1" y="23"/>
                    <a:pt x="2" y="24"/>
                    <a:pt x="2" y="26"/>
                  </a:cubicBezTo>
                  <a:cubicBezTo>
                    <a:pt x="2" y="28"/>
                    <a:pt x="1" y="28"/>
                    <a:pt x="2" y="30"/>
                  </a:cubicBezTo>
                  <a:cubicBezTo>
                    <a:pt x="3" y="31"/>
                    <a:pt x="0" y="33"/>
                    <a:pt x="1" y="33"/>
                  </a:cubicBezTo>
                  <a:cubicBezTo>
                    <a:pt x="3" y="34"/>
                    <a:pt x="2" y="36"/>
                    <a:pt x="3" y="37"/>
                  </a:cubicBezTo>
                  <a:cubicBezTo>
                    <a:pt x="4" y="40"/>
                    <a:pt x="8" y="39"/>
                    <a:pt x="11" y="40"/>
                  </a:cubicBezTo>
                  <a:cubicBezTo>
                    <a:pt x="11" y="40"/>
                    <a:pt x="9" y="48"/>
                    <a:pt x="9" y="49"/>
                  </a:cubicBezTo>
                  <a:cubicBezTo>
                    <a:pt x="13" y="49"/>
                    <a:pt x="15" y="48"/>
                    <a:pt x="19" y="49"/>
                  </a:cubicBezTo>
                  <a:cubicBezTo>
                    <a:pt x="19" y="49"/>
                    <a:pt x="23" y="52"/>
                    <a:pt x="23" y="51"/>
                  </a:cubicBezTo>
                  <a:cubicBezTo>
                    <a:pt x="24" y="49"/>
                    <a:pt x="25" y="49"/>
                    <a:pt x="26" y="50"/>
                  </a:cubicBezTo>
                  <a:cubicBezTo>
                    <a:pt x="27" y="51"/>
                    <a:pt x="32" y="48"/>
                    <a:pt x="33" y="49"/>
                  </a:cubicBezTo>
                  <a:cubicBezTo>
                    <a:pt x="33" y="49"/>
                    <a:pt x="37" y="50"/>
                    <a:pt x="36" y="49"/>
                  </a:cubicBezTo>
                  <a:cubicBezTo>
                    <a:pt x="35" y="46"/>
                    <a:pt x="34" y="46"/>
                    <a:pt x="36" y="45"/>
                  </a:cubicBezTo>
                  <a:cubicBezTo>
                    <a:pt x="38" y="43"/>
                    <a:pt x="38" y="43"/>
                    <a:pt x="40" y="43"/>
                  </a:cubicBezTo>
                  <a:cubicBezTo>
                    <a:pt x="41" y="42"/>
                    <a:pt x="36" y="38"/>
                    <a:pt x="35" y="37"/>
                  </a:cubicBezTo>
                  <a:cubicBezTo>
                    <a:pt x="34" y="37"/>
                    <a:pt x="31" y="32"/>
                    <a:pt x="32" y="31"/>
                  </a:cubicBezTo>
                  <a:cubicBezTo>
                    <a:pt x="36" y="30"/>
                    <a:pt x="38" y="29"/>
                    <a:pt x="41" y="26"/>
                  </a:cubicBezTo>
                  <a:cubicBezTo>
                    <a:pt x="42" y="25"/>
                    <a:pt x="43" y="29"/>
                    <a:pt x="44" y="28"/>
                  </a:cubicBezTo>
                  <a:cubicBezTo>
                    <a:pt x="45" y="27"/>
                    <a:pt x="45" y="25"/>
                    <a:pt x="44" y="24"/>
                  </a:cubicBezTo>
                  <a:cubicBezTo>
                    <a:pt x="44" y="23"/>
                    <a:pt x="44" y="24"/>
                    <a:pt x="44" y="2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7" name="Freeform 656">
              <a:extLst>
                <a:ext uri="{FF2B5EF4-FFF2-40B4-BE49-F238E27FC236}">
                  <a16:creationId xmlns:a16="http://schemas.microsoft.com/office/drawing/2014/main" id="{3D616E88-959B-4BC1-BF35-862E633AD6E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8123" y="3161086"/>
              <a:ext cx="415714" cy="246881"/>
            </a:xfrm>
            <a:custGeom>
              <a:avLst/>
              <a:gdLst>
                <a:gd name="T0" fmla="*/ 0 w 89"/>
                <a:gd name="T1" fmla="*/ 27 h 53"/>
                <a:gd name="T2" fmla="*/ 9 w 89"/>
                <a:gd name="T3" fmla="*/ 30 h 53"/>
                <a:gd name="T4" fmla="*/ 16 w 89"/>
                <a:gd name="T5" fmla="*/ 31 h 53"/>
                <a:gd name="T6" fmla="*/ 22 w 89"/>
                <a:gd name="T7" fmla="*/ 28 h 53"/>
                <a:gd name="T8" fmla="*/ 33 w 89"/>
                <a:gd name="T9" fmla="*/ 30 h 53"/>
                <a:gd name="T10" fmla="*/ 40 w 89"/>
                <a:gd name="T11" fmla="*/ 41 h 53"/>
                <a:gd name="T12" fmla="*/ 44 w 89"/>
                <a:gd name="T13" fmla="*/ 38 h 53"/>
                <a:gd name="T14" fmla="*/ 47 w 89"/>
                <a:gd name="T15" fmla="*/ 41 h 53"/>
                <a:gd name="T16" fmla="*/ 57 w 89"/>
                <a:gd name="T17" fmla="*/ 42 h 53"/>
                <a:gd name="T18" fmla="*/ 51 w 89"/>
                <a:gd name="T19" fmla="*/ 46 h 53"/>
                <a:gd name="T20" fmla="*/ 55 w 89"/>
                <a:gd name="T21" fmla="*/ 49 h 53"/>
                <a:gd name="T22" fmla="*/ 59 w 89"/>
                <a:gd name="T23" fmla="*/ 51 h 53"/>
                <a:gd name="T24" fmla="*/ 67 w 89"/>
                <a:gd name="T25" fmla="*/ 48 h 53"/>
                <a:gd name="T26" fmla="*/ 72 w 89"/>
                <a:gd name="T27" fmla="*/ 46 h 53"/>
                <a:gd name="T28" fmla="*/ 68 w 89"/>
                <a:gd name="T29" fmla="*/ 46 h 53"/>
                <a:gd name="T30" fmla="*/ 63 w 89"/>
                <a:gd name="T31" fmla="*/ 44 h 53"/>
                <a:gd name="T32" fmla="*/ 72 w 89"/>
                <a:gd name="T33" fmla="*/ 38 h 53"/>
                <a:gd name="T34" fmla="*/ 78 w 89"/>
                <a:gd name="T35" fmla="*/ 35 h 53"/>
                <a:gd name="T36" fmla="*/ 84 w 89"/>
                <a:gd name="T37" fmla="*/ 31 h 53"/>
                <a:gd name="T38" fmla="*/ 87 w 89"/>
                <a:gd name="T39" fmla="*/ 28 h 53"/>
                <a:gd name="T40" fmla="*/ 86 w 89"/>
                <a:gd name="T41" fmla="*/ 26 h 53"/>
                <a:gd name="T42" fmla="*/ 88 w 89"/>
                <a:gd name="T43" fmla="*/ 25 h 53"/>
                <a:gd name="T44" fmla="*/ 86 w 89"/>
                <a:gd name="T45" fmla="*/ 24 h 53"/>
                <a:gd name="T46" fmla="*/ 88 w 89"/>
                <a:gd name="T47" fmla="*/ 21 h 53"/>
                <a:gd name="T48" fmla="*/ 85 w 89"/>
                <a:gd name="T49" fmla="*/ 19 h 53"/>
                <a:gd name="T50" fmla="*/ 82 w 89"/>
                <a:gd name="T51" fmla="*/ 18 h 53"/>
                <a:gd name="T52" fmla="*/ 78 w 89"/>
                <a:gd name="T53" fmla="*/ 18 h 53"/>
                <a:gd name="T54" fmla="*/ 75 w 89"/>
                <a:gd name="T55" fmla="*/ 15 h 53"/>
                <a:gd name="T56" fmla="*/ 72 w 89"/>
                <a:gd name="T57" fmla="*/ 17 h 53"/>
                <a:gd name="T58" fmla="*/ 69 w 89"/>
                <a:gd name="T59" fmla="*/ 14 h 53"/>
                <a:gd name="T60" fmla="*/ 65 w 89"/>
                <a:gd name="T61" fmla="*/ 14 h 53"/>
                <a:gd name="T62" fmla="*/ 64 w 89"/>
                <a:gd name="T63" fmla="*/ 10 h 53"/>
                <a:gd name="T64" fmla="*/ 60 w 89"/>
                <a:gd name="T65" fmla="*/ 9 h 53"/>
                <a:gd name="T66" fmla="*/ 60 w 89"/>
                <a:gd name="T67" fmla="*/ 5 h 53"/>
                <a:gd name="T68" fmla="*/ 58 w 89"/>
                <a:gd name="T69" fmla="*/ 2 h 53"/>
                <a:gd name="T70" fmla="*/ 53 w 89"/>
                <a:gd name="T71" fmla="*/ 1 h 53"/>
                <a:gd name="T72" fmla="*/ 47 w 89"/>
                <a:gd name="T73" fmla="*/ 2 h 53"/>
                <a:gd name="T74" fmla="*/ 43 w 89"/>
                <a:gd name="T75" fmla="*/ 3 h 53"/>
                <a:gd name="T76" fmla="*/ 41 w 89"/>
                <a:gd name="T77" fmla="*/ 9 h 53"/>
                <a:gd name="T78" fmla="*/ 38 w 89"/>
                <a:gd name="T79" fmla="*/ 7 h 53"/>
                <a:gd name="T80" fmla="*/ 36 w 89"/>
                <a:gd name="T81" fmla="*/ 8 h 53"/>
                <a:gd name="T82" fmla="*/ 34 w 89"/>
                <a:gd name="T83" fmla="*/ 6 h 53"/>
                <a:gd name="T84" fmla="*/ 31 w 89"/>
                <a:gd name="T85" fmla="*/ 7 h 53"/>
                <a:gd name="T86" fmla="*/ 29 w 89"/>
                <a:gd name="T87" fmla="*/ 6 h 53"/>
                <a:gd name="T88" fmla="*/ 28 w 89"/>
                <a:gd name="T89" fmla="*/ 8 h 53"/>
                <a:gd name="T90" fmla="*/ 21 w 89"/>
                <a:gd name="T91" fmla="*/ 5 h 53"/>
                <a:gd name="T92" fmla="*/ 12 w 89"/>
                <a:gd name="T93" fmla="*/ 4 h 53"/>
                <a:gd name="T94" fmla="*/ 6 w 89"/>
                <a:gd name="T95" fmla="*/ 6 h 53"/>
                <a:gd name="T96" fmla="*/ 9 w 89"/>
                <a:gd name="T97" fmla="*/ 11 h 53"/>
                <a:gd name="T98" fmla="*/ 10 w 89"/>
                <a:gd name="T99" fmla="*/ 14 h 53"/>
                <a:gd name="T100" fmla="*/ 5 w 89"/>
                <a:gd name="T101" fmla="*/ 16 h 53"/>
                <a:gd name="T102" fmla="*/ 2 w 89"/>
                <a:gd name="T103" fmla="*/ 23 h 53"/>
                <a:gd name="T104" fmla="*/ 0 w 89"/>
                <a:gd name="T105" fmla="*/ 2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9" h="53">
                  <a:moveTo>
                    <a:pt x="0" y="27"/>
                  </a:moveTo>
                  <a:cubicBezTo>
                    <a:pt x="0" y="30"/>
                    <a:pt x="7" y="30"/>
                    <a:pt x="9" y="30"/>
                  </a:cubicBezTo>
                  <a:cubicBezTo>
                    <a:pt x="11" y="30"/>
                    <a:pt x="13" y="32"/>
                    <a:pt x="16" y="31"/>
                  </a:cubicBezTo>
                  <a:cubicBezTo>
                    <a:pt x="17" y="29"/>
                    <a:pt x="20" y="28"/>
                    <a:pt x="22" y="28"/>
                  </a:cubicBezTo>
                  <a:cubicBezTo>
                    <a:pt x="25" y="26"/>
                    <a:pt x="31" y="28"/>
                    <a:pt x="33" y="30"/>
                  </a:cubicBezTo>
                  <a:cubicBezTo>
                    <a:pt x="36" y="34"/>
                    <a:pt x="37" y="38"/>
                    <a:pt x="40" y="41"/>
                  </a:cubicBezTo>
                  <a:cubicBezTo>
                    <a:pt x="42" y="40"/>
                    <a:pt x="42" y="39"/>
                    <a:pt x="44" y="38"/>
                  </a:cubicBezTo>
                  <a:cubicBezTo>
                    <a:pt x="46" y="38"/>
                    <a:pt x="46" y="40"/>
                    <a:pt x="47" y="41"/>
                  </a:cubicBezTo>
                  <a:cubicBezTo>
                    <a:pt x="48" y="42"/>
                    <a:pt x="57" y="43"/>
                    <a:pt x="57" y="42"/>
                  </a:cubicBezTo>
                  <a:cubicBezTo>
                    <a:pt x="57" y="43"/>
                    <a:pt x="51" y="45"/>
                    <a:pt x="51" y="46"/>
                  </a:cubicBezTo>
                  <a:cubicBezTo>
                    <a:pt x="52" y="47"/>
                    <a:pt x="56" y="46"/>
                    <a:pt x="55" y="49"/>
                  </a:cubicBezTo>
                  <a:cubicBezTo>
                    <a:pt x="54" y="51"/>
                    <a:pt x="57" y="53"/>
                    <a:pt x="59" y="51"/>
                  </a:cubicBezTo>
                  <a:cubicBezTo>
                    <a:pt x="61" y="50"/>
                    <a:pt x="64" y="48"/>
                    <a:pt x="67" y="48"/>
                  </a:cubicBezTo>
                  <a:cubicBezTo>
                    <a:pt x="70" y="48"/>
                    <a:pt x="71" y="48"/>
                    <a:pt x="72" y="46"/>
                  </a:cubicBezTo>
                  <a:cubicBezTo>
                    <a:pt x="72" y="46"/>
                    <a:pt x="69" y="46"/>
                    <a:pt x="68" y="46"/>
                  </a:cubicBezTo>
                  <a:cubicBezTo>
                    <a:pt x="66" y="46"/>
                    <a:pt x="64" y="47"/>
                    <a:pt x="63" y="44"/>
                  </a:cubicBezTo>
                  <a:cubicBezTo>
                    <a:pt x="60" y="40"/>
                    <a:pt x="70" y="38"/>
                    <a:pt x="72" y="38"/>
                  </a:cubicBezTo>
                  <a:cubicBezTo>
                    <a:pt x="74" y="37"/>
                    <a:pt x="76" y="36"/>
                    <a:pt x="78" y="35"/>
                  </a:cubicBezTo>
                  <a:cubicBezTo>
                    <a:pt x="79" y="33"/>
                    <a:pt x="81" y="31"/>
                    <a:pt x="84" y="31"/>
                  </a:cubicBezTo>
                  <a:cubicBezTo>
                    <a:pt x="85" y="31"/>
                    <a:pt x="87" y="31"/>
                    <a:pt x="87" y="28"/>
                  </a:cubicBezTo>
                  <a:cubicBezTo>
                    <a:pt x="87" y="27"/>
                    <a:pt x="86" y="27"/>
                    <a:pt x="86" y="26"/>
                  </a:cubicBezTo>
                  <a:cubicBezTo>
                    <a:pt x="86" y="25"/>
                    <a:pt x="88" y="25"/>
                    <a:pt x="88" y="25"/>
                  </a:cubicBezTo>
                  <a:cubicBezTo>
                    <a:pt x="88" y="25"/>
                    <a:pt x="86" y="24"/>
                    <a:pt x="86" y="24"/>
                  </a:cubicBezTo>
                  <a:cubicBezTo>
                    <a:pt x="86" y="23"/>
                    <a:pt x="89" y="23"/>
                    <a:pt x="88" y="21"/>
                  </a:cubicBezTo>
                  <a:cubicBezTo>
                    <a:pt x="88" y="21"/>
                    <a:pt x="86" y="20"/>
                    <a:pt x="85" y="19"/>
                  </a:cubicBezTo>
                  <a:cubicBezTo>
                    <a:pt x="84" y="18"/>
                    <a:pt x="83" y="20"/>
                    <a:pt x="82" y="18"/>
                  </a:cubicBezTo>
                  <a:cubicBezTo>
                    <a:pt x="81" y="17"/>
                    <a:pt x="80" y="17"/>
                    <a:pt x="78" y="18"/>
                  </a:cubicBezTo>
                  <a:cubicBezTo>
                    <a:pt x="77" y="18"/>
                    <a:pt x="76" y="15"/>
                    <a:pt x="75" y="15"/>
                  </a:cubicBezTo>
                  <a:cubicBezTo>
                    <a:pt x="74" y="14"/>
                    <a:pt x="73" y="16"/>
                    <a:pt x="72" y="17"/>
                  </a:cubicBezTo>
                  <a:cubicBezTo>
                    <a:pt x="71" y="17"/>
                    <a:pt x="70" y="14"/>
                    <a:pt x="69" y="14"/>
                  </a:cubicBezTo>
                  <a:cubicBezTo>
                    <a:pt x="68" y="14"/>
                    <a:pt x="65" y="15"/>
                    <a:pt x="65" y="14"/>
                  </a:cubicBezTo>
                  <a:cubicBezTo>
                    <a:pt x="65" y="13"/>
                    <a:pt x="65" y="11"/>
                    <a:pt x="64" y="10"/>
                  </a:cubicBezTo>
                  <a:cubicBezTo>
                    <a:pt x="63" y="9"/>
                    <a:pt x="61" y="10"/>
                    <a:pt x="60" y="9"/>
                  </a:cubicBezTo>
                  <a:cubicBezTo>
                    <a:pt x="59" y="8"/>
                    <a:pt x="58" y="6"/>
                    <a:pt x="60" y="5"/>
                  </a:cubicBezTo>
                  <a:cubicBezTo>
                    <a:pt x="61" y="5"/>
                    <a:pt x="59" y="2"/>
                    <a:pt x="58" y="2"/>
                  </a:cubicBezTo>
                  <a:cubicBezTo>
                    <a:pt x="57" y="1"/>
                    <a:pt x="54" y="2"/>
                    <a:pt x="53" y="1"/>
                  </a:cubicBezTo>
                  <a:cubicBezTo>
                    <a:pt x="50" y="0"/>
                    <a:pt x="50" y="6"/>
                    <a:pt x="47" y="2"/>
                  </a:cubicBezTo>
                  <a:cubicBezTo>
                    <a:pt x="46" y="2"/>
                    <a:pt x="44" y="3"/>
                    <a:pt x="43" y="3"/>
                  </a:cubicBezTo>
                  <a:cubicBezTo>
                    <a:pt x="41" y="4"/>
                    <a:pt x="42" y="9"/>
                    <a:pt x="41" y="9"/>
                  </a:cubicBezTo>
                  <a:cubicBezTo>
                    <a:pt x="40" y="9"/>
                    <a:pt x="39" y="7"/>
                    <a:pt x="38" y="7"/>
                  </a:cubicBezTo>
                  <a:cubicBezTo>
                    <a:pt x="38" y="7"/>
                    <a:pt x="37" y="8"/>
                    <a:pt x="36" y="8"/>
                  </a:cubicBezTo>
                  <a:cubicBezTo>
                    <a:pt x="35" y="8"/>
                    <a:pt x="34" y="7"/>
                    <a:pt x="34" y="6"/>
                  </a:cubicBezTo>
                  <a:cubicBezTo>
                    <a:pt x="34" y="5"/>
                    <a:pt x="32" y="7"/>
                    <a:pt x="31" y="7"/>
                  </a:cubicBezTo>
                  <a:cubicBezTo>
                    <a:pt x="30" y="7"/>
                    <a:pt x="30" y="6"/>
                    <a:pt x="29" y="6"/>
                  </a:cubicBezTo>
                  <a:cubicBezTo>
                    <a:pt x="28" y="6"/>
                    <a:pt x="28" y="7"/>
                    <a:pt x="28" y="8"/>
                  </a:cubicBezTo>
                  <a:cubicBezTo>
                    <a:pt x="28" y="8"/>
                    <a:pt x="21" y="5"/>
                    <a:pt x="21" y="5"/>
                  </a:cubicBezTo>
                  <a:cubicBezTo>
                    <a:pt x="18" y="4"/>
                    <a:pt x="15" y="4"/>
                    <a:pt x="12" y="4"/>
                  </a:cubicBezTo>
                  <a:cubicBezTo>
                    <a:pt x="10" y="4"/>
                    <a:pt x="9" y="6"/>
                    <a:pt x="6" y="6"/>
                  </a:cubicBezTo>
                  <a:cubicBezTo>
                    <a:pt x="6" y="9"/>
                    <a:pt x="9" y="9"/>
                    <a:pt x="9" y="11"/>
                  </a:cubicBezTo>
                  <a:cubicBezTo>
                    <a:pt x="9" y="12"/>
                    <a:pt x="10" y="13"/>
                    <a:pt x="10" y="14"/>
                  </a:cubicBezTo>
                  <a:cubicBezTo>
                    <a:pt x="9" y="15"/>
                    <a:pt x="6" y="15"/>
                    <a:pt x="5" y="16"/>
                  </a:cubicBezTo>
                  <a:cubicBezTo>
                    <a:pt x="2" y="18"/>
                    <a:pt x="3" y="20"/>
                    <a:pt x="2" y="23"/>
                  </a:cubicBezTo>
                  <a:cubicBezTo>
                    <a:pt x="2" y="25"/>
                    <a:pt x="1" y="26"/>
                    <a:pt x="0" y="2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8" name="Freeform 657">
              <a:extLst>
                <a:ext uri="{FF2B5EF4-FFF2-40B4-BE49-F238E27FC236}">
                  <a16:creationId xmlns:a16="http://schemas.microsoft.com/office/drawing/2014/main" id="{AABF0273-7C22-46C5-B25D-05824C069B9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7516" y="3253467"/>
              <a:ext cx="140164" cy="57340"/>
            </a:xfrm>
            <a:custGeom>
              <a:avLst/>
              <a:gdLst>
                <a:gd name="T0" fmla="*/ 30 w 30"/>
                <a:gd name="T1" fmla="*/ 4 h 12"/>
                <a:gd name="T2" fmla="*/ 22 w 30"/>
                <a:gd name="T3" fmla="*/ 0 h 12"/>
                <a:gd name="T4" fmla="*/ 17 w 30"/>
                <a:gd name="T5" fmla="*/ 0 h 12"/>
                <a:gd name="T6" fmla="*/ 14 w 30"/>
                <a:gd name="T7" fmla="*/ 1 h 12"/>
                <a:gd name="T8" fmla="*/ 11 w 30"/>
                <a:gd name="T9" fmla="*/ 0 h 12"/>
                <a:gd name="T10" fmla="*/ 8 w 30"/>
                <a:gd name="T11" fmla="*/ 3 h 12"/>
                <a:gd name="T12" fmla="*/ 3 w 30"/>
                <a:gd name="T13" fmla="*/ 9 h 12"/>
                <a:gd name="T14" fmla="*/ 11 w 30"/>
                <a:gd name="T15" fmla="*/ 11 h 12"/>
                <a:gd name="T16" fmla="*/ 13 w 30"/>
                <a:gd name="T17" fmla="*/ 9 h 12"/>
                <a:gd name="T18" fmla="*/ 18 w 30"/>
                <a:gd name="T19" fmla="*/ 9 h 12"/>
                <a:gd name="T20" fmla="*/ 19 w 30"/>
                <a:gd name="T21" fmla="*/ 6 h 12"/>
                <a:gd name="T22" fmla="*/ 24 w 30"/>
                <a:gd name="T23" fmla="*/ 7 h 12"/>
                <a:gd name="T24" fmla="*/ 28 w 30"/>
                <a:gd name="T25" fmla="*/ 7 h 12"/>
                <a:gd name="T26" fmla="*/ 30 w 30"/>
                <a:gd name="T27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" h="12">
                  <a:moveTo>
                    <a:pt x="30" y="4"/>
                  </a:moveTo>
                  <a:cubicBezTo>
                    <a:pt x="27" y="2"/>
                    <a:pt x="26" y="0"/>
                    <a:pt x="22" y="0"/>
                  </a:cubicBezTo>
                  <a:cubicBezTo>
                    <a:pt x="20" y="0"/>
                    <a:pt x="19" y="0"/>
                    <a:pt x="17" y="0"/>
                  </a:cubicBezTo>
                  <a:cubicBezTo>
                    <a:pt x="15" y="0"/>
                    <a:pt x="15" y="1"/>
                    <a:pt x="14" y="1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10" y="1"/>
                    <a:pt x="9" y="2"/>
                    <a:pt x="8" y="3"/>
                  </a:cubicBezTo>
                  <a:cubicBezTo>
                    <a:pt x="6" y="5"/>
                    <a:pt x="0" y="4"/>
                    <a:pt x="3" y="9"/>
                  </a:cubicBezTo>
                  <a:cubicBezTo>
                    <a:pt x="4" y="11"/>
                    <a:pt x="8" y="12"/>
                    <a:pt x="11" y="11"/>
                  </a:cubicBezTo>
                  <a:cubicBezTo>
                    <a:pt x="12" y="11"/>
                    <a:pt x="12" y="9"/>
                    <a:pt x="13" y="9"/>
                  </a:cubicBezTo>
                  <a:cubicBezTo>
                    <a:pt x="15" y="9"/>
                    <a:pt x="17" y="9"/>
                    <a:pt x="18" y="9"/>
                  </a:cubicBezTo>
                  <a:cubicBezTo>
                    <a:pt x="19" y="9"/>
                    <a:pt x="19" y="7"/>
                    <a:pt x="19" y="6"/>
                  </a:cubicBezTo>
                  <a:cubicBezTo>
                    <a:pt x="20" y="5"/>
                    <a:pt x="23" y="7"/>
                    <a:pt x="24" y="7"/>
                  </a:cubicBezTo>
                  <a:cubicBezTo>
                    <a:pt x="25" y="7"/>
                    <a:pt x="27" y="7"/>
                    <a:pt x="28" y="7"/>
                  </a:cubicBezTo>
                  <a:cubicBezTo>
                    <a:pt x="29" y="7"/>
                    <a:pt x="29" y="5"/>
                    <a:pt x="30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9" name="Freeform 658">
              <a:extLst>
                <a:ext uri="{FF2B5EF4-FFF2-40B4-BE49-F238E27FC236}">
                  <a16:creationId xmlns:a16="http://schemas.microsoft.com/office/drawing/2014/main" id="{84A3E951-9476-4B7D-BAF8-372107E1B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6382013" y="3043221"/>
              <a:ext cx="219803" cy="164057"/>
            </a:xfrm>
            <a:custGeom>
              <a:avLst/>
              <a:gdLst>
                <a:gd name="T0" fmla="*/ 11 w 47"/>
                <a:gd name="T1" fmla="*/ 29 h 35"/>
                <a:gd name="T2" fmla="*/ 18 w 47"/>
                <a:gd name="T3" fmla="*/ 30 h 35"/>
                <a:gd name="T4" fmla="*/ 23 w 47"/>
                <a:gd name="T5" fmla="*/ 33 h 35"/>
                <a:gd name="T6" fmla="*/ 25 w 47"/>
                <a:gd name="T7" fmla="*/ 31 h 35"/>
                <a:gd name="T8" fmla="*/ 29 w 47"/>
                <a:gd name="T9" fmla="*/ 32 h 35"/>
                <a:gd name="T10" fmla="*/ 33 w 47"/>
                <a:gd name="T11" fmla="*/ 32 h 35"/>
                <a:gd name="T12" fmla="*/ 36 w 47"/>
                <a:gd name="T13" fmla="*/ 33 h 35"/>
                <a:gd name="T14" fmla="*/ 38 w 47"/>
                <a:gd name="T15" fmla="*/ 28 h 35"/>
                <a:gd name="T16" fmla="*/ 42 w 47"/>
                <a:gd name="T17" fmla="*/ 27 h 35"/>
                <a:gd name="T18" fmla="*/ 40 w 47"/>
                <a:gd name="T19" fmla="*/ 22 h 35"/>
                <a:gd name="T20" fmla="*/ 44 w 47"/>
                <a:gd name="T21" fmla="*/ 21 h 35"/>
                <a:gd name="T22" fmla="*/ 45 w 47"/>
                <a:gd name="T23" fmla="*/ 17 h 35"/>
                <a:gd name="T24" fmla="*/ 42 w 47"/>
                <a:gd name="T25" fmla="*/ 15 h 35"/>
                <a:gd name="T26" fmla="*/ 39 w 47"/>
                <a:gd name="T27" fmla="*/ 11 h 35"/>
                <a:gd name="T28" fmla="*/ 38 w 47"/>
                <a:gd name="T29" fmla="*/ 6 h 35"/>
                <a:gd name="T30" fmla="*/ 35 w 47"/>
                <a:gd name="T31" fmla="*/ 2 h 35"/>
                <a:gd name="T32" fmla="*/ 33 w 47"/>
                <a:gd name="T33" fmla="*/ 2 h 35"/>
                <a:gd name="T34" fmla="*/ 30 w 47"/>
                <a:gd name="T35" fmla="*/ 1 h 35"/>
                <a:gd name="T36" fmla="*/ 28 w 47"/>
                <a:gd name="T37" fmla="*/ 2 h 35"/>
                <a:gd name="T38" fmla="*/ 25 w 47"/>
                <a:gd name="T39" fmla="*/ 0 h 35"/>
                <a:gd name="T40" fmla="*/ 22 w 47"/>
                <a:gd name="T41" fmla="*/ 2 h 35"/>
                <a:gd name="T42" fmla="*/ 17 w 47"/>
                <a:gd name="T43" fmla="*/ 3 h 35"/>
                <a:gd name="T44" fmla="*/ 17 w 47"/>
                <a:gd name="T45" fmla="*/ 6 h 35"/>
                <a:gd name="T46" fmla="*/ 13 w 47"/>
                <a:gd name="T47" fmla="*/ 9 h 35"/>
                <a:gd name="T48" fmla="*/ 12 w 47"/>
                <a:gd name="T49" fmla="*/ 13 h 35"/>
                <a:gd name="T50" fmla="*/ 8 w 47"/>
                <a:gd name="T51" fmla="*/ 14 h 35"/>
                <a:gd name="T52" fmla="*/ 1 w 47"/>
                <a:gd name="T53" fmla="*/ 16 h 35"/>
                <a:gd name="T54" fmla="*/ 2 w 47"/>
                <a:gd name="T55" fmla="*/ 24 h 35"/>
                <a:gd name="T56" fmla="*/ 1 w 47"/>
                <a:gd name="T57" fmla="*/ 27 h 35"/>
                <a:gd name="T58" fmla="*/ 1 w 47"/>
                <a:gd name="T59" fmla="*/ 31 h 35"/>
                <a:gd name="T60" fmla="*/ 5 w 47"/>
                <a:gd name="T61" fmla="*/ 30 h 35"/>
                <a:gd name="T62" fmla="*/ 11 w 47"/>
                <a:gd name="T63" fmla="*/ 2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7" h="35">
                  <a:moveTo>
                    <a:pt x="11" y="29"/>
                  </a:moveTo>
                  <a:cubicBezTo>
                    <a:pt x="14" y="29"/>
                    <a:pt x="16" y="30"/>
                    <a:pt x="18" y="30"/>
                  </a:cubicBezTo>
                  <a:cubicBezTo>
                    <a:pt x="18" y="30"/>
                    <a:pt x="23" y="33"/>
                    <a:pt x="23" y="33"/>
                  </a:cubicBezTo>
                  <a:cubicBezTo>
                    <a:pt x="23" y="32"/>
                    <a:pt x="24" y="29"/>
                    <a:pt x="25" y="31"/>
                  </a:cubicBezTo>
                  <a:cubicBezTo>
                    <a:pt x="27" y="34"/>
                    <a:pt x="28" y="29"/>
                    <a:pt x="29" y="32"/>
                  </a:cubicBezTo>
                  <a:cubicBezTo>
                    <a:pt x="30" y="34"/>
                    <a:pt x="32" y="32"/>
                    <a:pt x="33" y="32"/>
                  </a:cubicBezTo>
                  <a:cubicBezTo>
                    <a:pt x="34" y="31"/>
                    <a:pt x="36" y="35"/>
                    <a:pt x="36" y="33"/>
                  </a:cubicBezTo>
                  <a:cubicBezTo>
                    <a:pt x="37" y="31"/>
                    <a:pt x="36" y="29"/>
                    <a:pt x="38" y="28"/>
                  </a:cubicBezTo>
                  <a:cubicBezTo>
                    <a:pt x="39" y="28"/>
                    <a:pt x="41" y="27"/>
                    <a:pt x="42" y="27"/>
                  </a:cubicBezTo>
                  <a:cubicBezTo>
                    <a:pt x="41" y="26"/>
                    <a:pt x="40" y="24"/>
                    <a:pt x="40" y="22"/>
                  </a:cubicBezTo>
                  <a:cubicBezTo>
                    <a:pt x="40" y="20"/>
                    <a:pt x="42" y="22"/>
                    <a:pt x="44" y="21"/>
                  </a:cubicBezTo>
                  <a:cubicBezTo>
                    <a:pt x="46" y="21"/>
                    <a:pt x="47" y="19"/>
                    <a:pt x="45" y="17"/>
                  </a:cubicBezTo>
                  <a:cubicBezTo>
                    <a:pt x="44" y="16"/>
                    <a:pt x="43" y="17"/>
                    <a:pt x="42" y="15"/>
                  </a:cubicBezTo>
                  <a:cubicBezTo>
                    <a:pt x="41" y="14"/>
                    <a:pt x="40" y="13"/>
                    <a:pt x="39" y="11"/>
                  </a:cubicBezTo>
                  <a:cubicBezTo>
                    <a:pt x="38" y="10"/>
                    <a:pt x="38" y="8"/>
                    <a:pt x="38" y="6"/>
                  </a:cubicBezTo>
                  <a:cubicBezTo>
                    <a:pt x="39" y="4"/>
                    <a:pt x="36" y="2"/>
                    <a:pt x="35" y="2"/>
                  </a:cubicBezTo>
                  <a:cubicBezTo>
                    <a:pt x="34" y="1"/>
                    <a:pt x="34" y="2"/>
                    <a:pt x="33" y="2"/>
                  </a:cubicBezTo>
                  <a:cubicBezTo>
                    <a:pt x="31" y="3"/>
                    <a:pt x="31" y="2"/>
                    <a:pt x="30" y="1"/>
                  </a:cubicBezTo>
                  <a:cubicBezTo>
                    <a:pt x="29" y="0"/>
                    <a:pt x="29" y="2"/>
                    <a:pt x="28" y="2"/>
                  </a:cubicBezTo>
                  <a:cubicBezTo>
                    <a:pt x="27" y="2"/>
                    <a:pt x="25" y="0"/>
                    <a:pt x="25" y="0"/>
                  </a:cubicBezTo>
                  <a:cubicBezTo>
                    <a:pt x="23" y="0"/>
                    <a:pt x="23" y="2"/>
                    <a:pt x="22" y="2"/>
                  </a:cubicBezTo>
                  <a:cubicBezTo>
                    <a:pt x="20" y="3"/>
                    <a:pt x="19" y="3"/>
                    <a:pt x="17" y="3"/>
                  </a:cubicBezTo>
                  <a:cubicBezTo>
                    <a:pt x="16" y="4"/>
                    <a:pt x="17" y="6"/>
                    <a:pt x="17" y="6"/>
                  </a:cubicBezTo>
                  <a:cubicBezTo>
                    <a:pt x="16" y="8"/>
                    <a:pt x="13" y="7"/>
                    <a:pt x="13" y="9"/>
                  </a:cubicBezTo>
                  <a:cubicBezTo>
                    <a:pt x="12" y="10"/>
                    <a:pt x="12" y="11"/>
                    <a:pt x="12" y="13"/>
                  </a:cubicBezTo>
                  <a:cubicBezTo>
                    <a:pt x="12" y="14"/>
                    <a:pt x="9" y="14"/>
                    <a:pt x="8" y="14"/>
                  </a:cubicBezTo>
                  <a:cubicBezTo>
                    <a:pt x="5" y="15"/>
                    <a:pt x="4" y="16"/>
                    <a:pt x="1" y="16"/>
                  </a:cubicBezTo>
                  <a:cubicBezTo>
                    <a:pt x="2" y="19"/>
                    <a:pt x="5" y="21"/>
                    <a:pt x="2" y="24"/>
                  </a:cubicBezTo>
                  <a:cubicBezTo>
                    <a:pt x="0" y="25"/>
                    <a:pt x="0" y="26"/>
                    <a:pt x="1" y="27"/>
                  </a:cubicBezTo>
                  <a:cubicBezTo>
                    <a:pt x="3" y="28"/>
                    <a:pt x="1" y="30"/>
                    <a:pt x="1" y="31"/>
                  </a:cubicBezTo>
                  <a:cubicBezTo>
                    <a:pt x="3" y="31"/>
                    <a:pt x="4" y="31"/>
                    <a:pt x="5" y="30"/>
                  </a:cubicBezTo>
                  <a:cubicBezTo>
                    <a:pt x="7" y="29"/>
                    <a:pt x="10" y="29"/>
                    <a:pt x="11" y="2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0" name="Freeform 659">
              <a:extLst>
                <a:ext uri="{FF2B5EF4-FFF2-40B4-BE49-F238E27FC236}">
                  <a16:creationId xmlns:a16="http://schemas.microsoft.com/office/drawing/2014/main" id="{60E44351-5529-4B10-AD96-06B0753889B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1045" y="3033664"/>
              <a:ext cx="135385" cy="89196"/>
            </a:xfrm>
            <a:custGeom>
              <a:avLst/>
              <a:gdLst>
                <a:gd name="T0" fmla="*/ 16 w 29"/>
                <a:gd name="T1" fmla="*/ 18 h 19"/>
                <a:gd name="T2" fmla="*/ 23 w 29"/>
                <a:gd name="T3" fmla="*/ 15 h 19"/>
                <a:gd name="T4" fmla="*/ 23 w 29"/>
                <a:gd name="T5" fmla="*/ 12 h 19"/>
                <a:gd name="T6" fmla="*/ 27 w 29"/>
                <a:gd name="T7" fmla="*/ 9 h 19"/>
                <a:gd name="T8" fmla="*/ 26 w 29"/>
                <a:gd name="T9" fmla="*/ 4 h 19"/>
                <a:gd name="T10" fmla="*/ 19 w 29"/>
                <a:gd name="T11" fmla="*/ 1 h 19"/>
                <a:gd name="T12" fmla="*/ 10 w 29"/>
                <a:gd name="T13" fmla="*/ 1 h 19"/>
                <a:gd name="T14" fmla="*/ 0 w 29"/>
                <a:gd name="T15" fmla="*/ 4 h 19"/>
                <a:gd name="T16" fmla="*/ 1 w 29"/>
                <a:gd name="T17" fmla="*/ 6 h 19"/>
                <a:gd name="T18" fmla="*/ 2 w 29"/>
                <a:gd name="T19" fmla="*/ 9 h 19"/>
                <a:gd name="T20" fmla="*/ 5 w 29"/>
                <a:gd name="T21" fmla="*/ 10 h 19"/>
                <a:gd name="T22" fmla="*/ 9 w 29"/>
                <a:gd name="T23" fmla="*/ 11 h 19"/>
                <a:gd name="T24" fmla="*/ 8 w 29"/>
                <a:gd name="T25" fmla="*/ 15 h 19"/>
                <a:gd name="T26" fmla="*/ 12 w 29"/>
                <a:gd name="T27" fmla="*/ 18 h 19"/>
                <a:gd name="T28" fmla="*/ 16 w 29"/>
                <a:gd name="T29" fmla="*/ 18 h 19"/>
                <a:gd name="T30" fmla="*/ 16 w 29"/>
                <a:gd name="T31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" h="19">
                  <a:moveTo>
                    <a:pt x="16" y="18"/>
                  </a:moveTo>
                  <a:cubicBezTo>
                    <a:pt x="18" y="16"/>
                    <a:pt x="21" y="16"/>
                    <a:pt x="23" y="15"/>
                  </a:cubicBezTo>
                  <a:cubicBezTo>
                    <a:pt x="23" y="14"/>
                    <a:pt x="23" y="13"/>
                    <a:pt x="23" y="12"/>
                  </a:cubicBezTo>
                  <a:cubicBezTo>
                    <a:pt x="24" y="10"/>
                    <a:pt x="25" y="10"/>
                    <a:pt x="27" y="9"/>
                  </a:cubicBezTo>
                  <a:cubicBezTo>
                    <a:pt x="29" y="8"/>
                    <a:pt x="28" y="5"/>
                    <a:pt x="26" y="4"/>
                  </a:cubicBezTo>
                  <a:cubicBezTo>
                    <a:pt x="24" y="3"/>
                    <a:pt x="22" y="2"/>
                    <a:pt x="19" y="1"/>
                  </a:cubicBezTo>
                  <a:cubicBezTo>
                    <a:pt x="17" y="0"/>
                    <a:pt x="13" y="1"/>
                    <a:pt x="10" y="1"/>
                  </a:cubicBezTo>
                  <a:cubicBezTo>
                    <a:pt x="8" y="1"/>
                    <a:pt x="0" y="0"/>
                    <a:pt x="0" y="4"/>
                  </a:cubicBezTo>
                  <a:cubicBezTo>
                    <a:pt x="0" y="4"/>
                    <a:pt x="1" y="5"/>
                    <a:pt x="1" y="6"/>
                  </a:cubicBezTo>
                  <a:cubicBezTo>
                    <a:pt x="2" y="7"/>
                    <a:pt x="1" y="8"/>
                    <a:pt x="2" y="9"/>
                  </a:cubicBezTo>
                  <a:cubicBezTo>
                    <a:pt x="3" y="9"/>
                    <a:pt x="4" y="11"/>
                    <a:pt x="5" y="10"/>
                  </a:cubicBezTo>
                  <a:cubicBezTo>
                    <a:pt x="7" y="10"/>
                    <a:pt x="9" y="9"/>
                    <a:pt x="9" y="11"/>
                  </a:cubicBezTo>
                  <a:cubicBezTo>
                    <a:pt x="9" y="12"/>
                    <a:pt x="9" y="14"/>
                    <a:pt x="8" y="15"/>
                  </a:cubicBezTo>
                  <a:cubicBezTo>
                    <a:pt x="11" y="15"/>
                    <a:pt x="11" y="15"/>
                    <a:pt x="12" y="18"/>
                  </a:cubicBezTo>
                  <a:cubicBezTo>
                    <a:pt x="13" y="18"/>
                    <a:pt x="16" y="18"/>
                    <a:pt x="16" y="18"/>
                  </a:cubicBezTo>
                  <a:cubicBezTo>
                    <a:pt x="17" y="17"/>
                    <a:pt x="15" y="19"/>
                    <a:pt x="16" y="1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1" name="Freeform 660">
              <a:extLst>
                <a:ext uri="{FF2B5EF4-FFF2-40B4-BE49-F238E27FC236}">
                  <a16:creationId xmlns:a16="http://schemas.microsoft.com/office/drawing/2014/main" id="{C64DE254-E739-488F-80E1-97258CD009B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1045" y="2977917"/>
              <a:ext cx="167242" cy="84419"/>
            </a:xfrm>
            <a:custGeom>
              <a:avLst/>
              <a:gdLst>
                <a:gd name="T0" fmla="*/ 11 w 36"/>
                <a:gd name="T1" fmla="*/ 13 h 18"/>
                <a:gd name="T2" fmla="*/ 19 w 36"/>
                <a:gd name="T3" fmla="*/ 12 h 18"/>
                <a:gd name="T4" fmla="*/ 25 w 36"/>
                <a:gd name="T5" fmla="*/ 15 h 18"/>
                <a:gd name="T6" fmla="*/ 29 w 36"/>
                <a:gd name="T7" fmla="*/ 17 h 18"/>
                <a:gd name="T8" fmla="*/ 33 w 36"/>
                <a:gd name="T9" fmla="*/ 16 h 18"/>
                <a:gd name="T10" fmla="*/ 36 w 36"/>
                <a:gd name="T11" fmla="*/ 14 h 18"/>
                <a:gd name="T12" fmla="*/ 34 w 36"/>
                <a:gd name="T13" fmla="*/ 8 h 18"/>
                <a:gd name="T14" fmla="*/ 31 w 36"/>
                <a:gd name="T15" fmla="*/ 4 h 18"/>
                <a:gd name="T16" fmla="*/ 25 w 36"/>
                <a:gd name="T17" fmla="*/ 3 h 18"/>
                <a:gd name="T18" fmla="*/ 18 w 36"/>
                <a:gd name="T19" fmla="*/ 1 h 18"/>
                <a:gd name="T20" fmla="*/ 17 w 36"/>
                <a:gd name="T21" fmla="*/ 5 h 18"/>
                <a:gd name="T22" fmla="*/ 15 w 36"/>
                <a:gd name="T23" fmla="*/ 7 h 18"/>
                <a:gd name="T24" fmla="*/ 8 w 36"/>
                <a:gd name="T25" fmla="*/ 4 h 18"/>
                <a:gd name="T26" fmla="*/ 0 w 36"/>
                <a:gd name="T27" fmla="*/ 15 h 18"/>
                <a:gd name="T28" fmla="*/ 11 w 36"/>
                <a:gd name="T29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18">
                  <a:moveTo>
                    <a:pt x="11" y="13"/>
                  </a:moveTo>
                  <a:cubicBezTo>
                    <a:pt x="14" y="13"/>
                    <a:pt x="16" y="12"/>
                    <a:pt x="19" y="12"/>
                  </a:cubicBezTo>
                  <a:cubicBezTo>
                    <a:pt x="20" y="12"/>
                    <a:pt x="24" y="14"/>
                    <a:pt x="25" y="15"/>
                  </a:cubicBezTo>
                  <a:cubicBezTo>
                    <a:pt x="26" y="16"/>
                    <a:pt x="27" y="18"/>
                    <a:pt x="29" y="17"/>
                  </a:cubicBezTo>
                  <a:cubicBezTo>
                    <a:pt x="30" y="17"/>
                    <a:pt x="31" y="16"/>
                    <a:pt x="33" y="16"/>
                  </a:cubicBezTo>
                  <a:cubicBezTo>
                    <a:pt x="34" y="16"/>
                    <a:pt x="34" y="14"/>
                    <a:pt x="36" y="14"/>
                  </a:cubicBezTo>
                  <a:cubicBezTo>
                    <a:pt x="35" y="12"/>
                    <a:pt x="33" y="9"/>
                    <a:pt x="34" y="8"/>
                  </a:cubicBezTo>
                  <a:cubicBezTo>
                    <a:pt x="35" y="6"/>
                    <a:pt x="32" y="4"/>
                    <a:pt x="31" y="4"/>
                  </a:cubicBezTo>
                  <a:cubicBezTo>
                    <a:pt x="29" y="3"/>
                    <a:pt x="27" y="5"/>
                    <a:pt x="25" y="3"/>
                  </a:cubicBezTo>
                  <a:cubicBezTo>
                    <a:pt x="22" y="1"/>
                    <a:pt x="21" y="0"/>
                    <a:pt x="18" y="1"/>
                  </a:cubicBezTo>
                  <a:cubicBezTo>
                    <a:pt x="16" y="2"/>
                    <a:pt x="17" y="3"/>
                    <a:pt x="17" y="5"/>
                  </a:cubicBezTo>
                  <a:cubicBezTo>
                    <a:pt x="16" y="6"/>
                    <a:pt x="16" y="7"/>
                    <a:pt x="15" y="7"/>
                  </a:cubicBezTo>
                  <a:cubicBezTo>
                    <a:pt x="12" y="9"/>
                    <a:pt x="10" y="5"/>
                    <a:pt x="8" y="4"/>
                  </a:cubicBezTo>
                  <a:cubicBezTo>
                    <a:pt x="3" y="0"/>
                    <a:pt x="0" y="11"/>
                    <a:pt x="0" y="15"/>
                  </a:cubicBezTo>
                  <a:cubicBezTo>
                    <a:pt x="4" y="13"/>
                    <a:pt x="7" y="13"/>
                    <a:pt x="11" y="1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2" name="Freeform 661">
              <a:extLst>
                <a:ext uri="{FF2B5EF4-FFF2-40B4-BE49-F238E27FC236}">
                  <a16:creationId xmlns:a16="http://schemas.microsoft.com/office/drawing/2014/main" id="{66B99B7B-6843-42B6-89DC-54470F592B7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82013" y="2926949"/>
              <a:ext cx="111495" cy="70082"/>
            </a:xfrm>
            <a:custGeom>
              <a:avLst/>
              <a:gdLst>
                <a:gd name="T0" fmla="*/ 16 w 24"/>
                <a:gd name="T1" fmla="*/ 15 h 15"/>
                <a:gd name="T2" fmla="*/ 20 w 24"/>
                <a:gd name="T3" fmla="*/ 15 h 15"/>
                <a:gd name="T4" fmla="*/ 22 w 24"/>
                <a:gd name="T5" fmla="*/ 13 h 15"/>
                <a:gd name="T6" fmla="*/ 22 w 24"/>
                <a:gd name="T7" fmla="*/ 10 h 15"/>
                <a:gd name="T8" fmla="*/ 21 w 24"/>
                <a:gd name="T9" fmla="*/ 5 h 15"/>
                <a:gd name="T10" fmla="*/ 24 w 24"/>
                <a:gd name="T11" fmla="*/ 0 h 15"/>
                <a:gd name="T12" fmla="*/ 12 w 24"/>
                <a:gd name="T13" fmla="*/ 0 h 15"/>
                <a:gd name="T14" fmla="*/ 6 w 24"/>
                <a:gd name="T15" fmla="*/ 1 h 15"/>
                <a:gd name="T16" fmla="*/ 0 w 24"/>
                <a:gd name="T17" fmla="*/ 5 h 15"/>
                <a:gd name="T18" fmla="*/ 2 w 24"/>
                <a:gd name="T19" fmla="*/ 6 h 15"/>
                <a:gd name="T20" fmla="*/ 2 w 24"/>
                <a:gd name="T21" fmla="*/ 8 h 15"/>
                <a:gd name="T22" fmla="*/ 7 w 24"/>
                <a:gd name="T23" fmla="*/ 9 h 15"/>
                <a:gd name="T24" fmla="*/ 6 w 24"/>
                <a:gd name="T25" fmla="*/ 13 h 15"/>
                <a:gd name="T26" fmla="*/ 11 w 24"/>
                <a:gd name="T27" fmla="*/ 12 h 15"/>
                <a:gd name="T28" fmla="*/ 16 w 24"/>
                <a:gd name="T2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" h="15">
                  <a:moveTo>
                    <a:pt x="16" y="15"/>
                  </a:moveTo>
                  <a:cubicBezTo>
                    <a:pt x="17" y="15"/>
                    <a:pt x="19" y="15"/>
                    <a:pt x="20" y="15"/>
                  </a:cubicBezTo>
                  <a:cubicBezTo>
                    <a:pt x="20" y="14"/>
                    <a:pt x="22" y="14"/>
                    <a:pt x="22" y="13"/>
                  </a:cubicBezTo>
                  <a:cubicBezTo>
                    <a:pt x="22" y="12"/>
                    <a:pt x="22" y="11"/>
                    <a:pt x="22" y="10"/>
                  </a:cubicBezTo>
                  <a:cubicBezTo>
                    <a:pt x="21" y="8"/>
                    <a:pt x="20" y="7"/>
                    <a:pt x="21" y="5"/>
                  </a:cubicBezTo>
                  <a:cubicBezTo>
                    <a:pt x="23" y="4"/>
                    <a:pt x="24" y="2"/>
                    <a:pt x="24" y="0"/>
                  </a:cubicBezTo>
                  <a:cubicBezTo>
                    <a:pt x="22" y="3"/>
                    <a:pt x="15" y="0"/>
                    <a:pt x="12" y="0"/>
                  </a:cubicBezTo>
                  <a:cubicBezTo>
                    <a:pt x="10" y="0"/>
                    <a:pt x="8" y="0"/>
                    <a:pt x="6" y="1"/>
                  </a:cubicBezTo>
                  <a:cubicBezTo>
                    <a:pt x="5" y="1"/>
                    <a:pt x="0" y="5"/>
                    <a:pt x="0" y="5"/>
                  </a:cubicBezTo>
                  <a:cubicBezTo>
                    <a:pt x="0" y="6"/>
                    <a:pt x="3" y="5"/>
                    <a:pt x="2" y="6"/>
                  </a:cubicBezTo>
                  <a:cubicBezTo>
                    <a:pt x="2" y="7"/>
                    <a:pt x="2" y="7"/>
                    <a:pt x="2" y="8"/>
                  </a:cubicBezTo>
                  <a:cubicBezTo>
                    <a:pt x="3" y="10"/>
                    <a:pt x="7" y="9"/>
                    <a:pt x="7" y="9"/>
                  </a:cubicBezTo>
                  <a:cubicBezTo>
                    <a:pt x="7" y="10"/>
                    <a:pt x="6" y="12"/>
                    <a:pt x="6" y="13"/>
                  </a:cubicBezTo>
                  <a:cubicBezTo>
                    <a:pt x="7" y="12"/>
                    <a:pt x="9" y="11"/>
                    <a:pt x="11" y="12"/>
                  </a:cubicBezTo>
                  <a:cubicBezTo>
                    <a:pt x="13" y="13"/>
                    <a:pt x="14" y="15"/>
                    <a:pt x="16" y="1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3" name="Freeform 662">
              <a:extLst>
                <a:ext uri="{FF2B5EF4-FFF2-40B4-BE49-F238E27FC236}">
                  <a16:creationId xmlns:a16="http://schemas.microsoft.com/office/drawing/2014/main" id="{4C6849B7-0AF1-4C71-9947-814477FE82D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7598" y="3071891"/>
              <a:ext cx="74861" cy="36635"/>
            </a:xfrm>
            <a:custGeom>
              <a:avLst/>
              <a:gdLst>
                <a:gd name="T0" fmla="*/ 16 w 16"/>
                <a:gd name="T1" fmla="*/ 4 h 8"/>
                <a:gd name="T2" fmla="*/ 12 w 16"/>
                <a:gd name="T3" fmla="*/ 2 h 8"/>
                <a:gd name="T4" fmla="*/ 8 w 16"/>
                <a:gd name="T5" fmla="*/ 0 h 8"/>
                <a:gd name="T6" fmla="*/ 7 w 16"/>
                <a:gd name="T7" fmla="*/ 3 h 8"/>
                <a:gd name="T8" fmla="*/ 5 w 16"/>
                <a:gd name="T9" fmla="*/ 2 h 8"/>
                <a:gd name="T10" fmla="*/ 2 w 16"/>
                <a:gd name="T11" fmla="*/ 3 h 8"/>
                <a:gd name="T12" fmla="*/ 0 w 16"/>
                <a:gd name="T13" fmla="*/ 5 h 8"/>
                <a:gd name="T14" fmla="*/ 0 w 16"/>
                <a:gd name="T15" fmla="*/ 6 h 8"/>
                <a:gd name="T16" fmla="*/ 2 w 16"/>
                <a:gd name="T17" fmla="*/ 6 h 8"/>
                <a:gd name="T18" fmla="*/ 8 w 16"/>
                <a:gd name="T19" fmla="*/ 7 h 8"/>
                <a:gd name="T20" fmla="*/ 16 w 16"/>
                <a:gd name="T21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8">
                  <a:moveTo>
                    <a:pt x="16" y="4"/>
                  </a:moveTo>
                  <a:cubicBezTo>
                    <a:pt x="16" y="1"/>
                    <a:pt x="14" y="2"/>
                    <a:pt x="12" y="2"/>
                  </a:cubicBezTo>
                  <a:cubicBezTo>
                    <a:pt x="11" y="3"/>
                    <a:pt x="10" y="1"/>
                    <a:pt x="8" y="0"/>
                  </a:cubicBezTo>
                  <a:cubicBezTo>
                    <a:pt x="8" y="1"/>
                    <a:pt x="8" y="2"/>
                    <a:pt x="7" y="3"/>
                  </a:cubicBezTo>
                  <a:cubicBezTo>
                    <a:pt x="6" y="3"/>
                    <a:pt x="7" y="1"/>
                    <a:pt x="5" y="2"/>
                  </a:cubicBezTo>
                  <a:cubicBezTo>
                    <a:pt x="4" y="2"/>
                    <a:pt x="2" y="2"/>
                    <a:pt x="2" y="3"/>
                  </a:cubicBezTo>
                  <a:cubicBezTo>
                    <a:pt x="1" y="5"/>
                    <a:pt x="2" y="6"/>
                    <a:pt x="0" y="5"/>
                  </a:cubicBezTo>
                  <a:cubicBezTo>
                    <a:pt x="0" y="5"/>
                    <a:pt x="0" y="5"/>
                    <a:pt x="0" y="6"/>
                  </a:cubicBezTo>
                  <a:cubicBezTo>
                    <a:pt x="0" y="6"/>
                    <a:pt x="1" y="6"/>
                    <a:pt x="2" y="6"/>
                  </a:cubicBezTo>
                  <a:cubicBezTo>
                    <a:pt x="4" y="7"/>
                    <a:pt x="6" y="7"/>
                    <a:pt x="8" y="7"/>
                  </a:cubicBezTo>
                  <a:cubicBezTo>
                    <a:pt x="10" y="7"/>
                    <a:pt x="16" y="8"/>
                    <a:pt x="16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4" name="Freeform 663">
              <a:extLst>
                <a:ext uri="{FF2B5EF4-FFF2-40B4-BE49-F238E27FC236}">
                  <a16:creationId xmlns:a16="http://schemas.microsoft.com/office/drawing/2014/main" id="{3D7DA54C-DD37-458E-B86F-9A418B00207E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1324" y="3081447"/>
              <a:ext cx="222988" cy="195911"/>
            </a:xfrm>
            <a:custGeom>
              <a:avLst/>
              <a:gdLst>
                <a:gd name="T0" fmla="*/ 1 w 48"/>
                <a:gd name="T1" fmla="*/ 12 h 42"/>
                <a:gd name="T2" fmla="*/ 0 w 48"/>
                <a:gd name="T3" fmla="*/ 16 h 42"/>
                <a:gd name="T4" fmla="*/ 2 w 48"/>
                <a:gd name="T5" fmla="*/ 20 h 42"/>
                <a:gd name="T6" fmla="*/ 4 w 48"/>
                <a:gd name="T7" fmla="*/ 27 h 42"/>
                <a:gd name="T8" fmla="*/ 9 w 48"/>
                <a:gd name="T9" fmla="*/ 31 h 42"/>
                <a:gd name="T10" fmla="*/ 10 w 48"/>
                <a:gd name="T11" fmla="*/ 33 h 42"/>
                <a:gd name="T12" fmla="*/ 13 w 48"/>
                <a:gd name="T13" fmla="*/ 32 h 42"/>
                <a:gd name="T14" fmla="*/ 21 w 48"/>
                <a:gd name="T15" fmla="*/ 36 h 42"/>
                <a:gd name="T16" fmla="*/ 25 w 48"/>
                <a:gd name="T17" fmla="*/ 37 h 42"/>
                <a:gd name="T18" fmla="*/ 33 w 48"/>
                <a:gd name="T19" fmla="*/ 37 h 42"/>
                <a:gd name="T20" fmla="*/ 39 w 48"/>
                <a:gd name="T21" fmla="*/ 41 h 42"/>
                <a:gd name="T22" fmla="*/ 41 w 48"/>
                <a:gd name="T23" fmla="*/ 35 h 42"/>
                <a:gd name="T24" fmla="*/ 44 w 48"/>
                <a:gd name="T25" fmla="*/ 32 h 42"/>
                <a:gd name="T26" fmla="*/ 48 w 48"/>
                <a:gd name="T27" fmla="*/ 31 h 42"/>
                <a:gd name="T28" fmla="*/ 45 w 48"/>
                <a:gd name="T29" fmla="*/ 26 h 42"/>
                <a:gd name="T30" fmla="*/ 44 w 48"/>
                <a:gd name="T31" fmla="*/ 19 h 42"/>
                <a:gd name="T32" fmla="*/ 46 w 48"/>
                <a:gd name="T33" fmla="*/ 12 h 42"/>
                <a:gd name="T34" fmla="*/ 44 w 48"/>
                <a:gd name="T35" fmla="*/ 7 h 42"/>
                <a:gd name="T36" fmla="*/ 42 w 48"/>
                <a:gd name="T37" fmla="*/ 5 h 42"/>
                <a:gd name="T38" fmla="*/ 25 w 48"/>
                <a:gd name="T39" fmla="*/ 4 h 42"/>
                <a:gd name="T40" fmla="*/ 20 w 48"/>
                <a:gd name="T41" fmla="*/ 2 h 42"/>
                <a:gd name="T42" fmla="*/ 13 w 48"/>
                <a:gd name="T43" fmla="*/ 4 h 42"/>
                <a:gd name="T44" fmla="*/ 6 w 48"/>
                <a:gd name="T45" fmla="*/ 6 h 42"/>
                <a:gd name="T46" fmla="*/ 2 w 48"/>
                <a:gd name="T47" fmla="*/ 7 h 42"/>
                <a:gd name="T48" fmla="*/ 1 w 48"/>
                <a:gd name="T49" fmla="*/ 9 h 42"/>
                <a:gd name="T50" fmla="*/ 1 w 48"/>
                <a:gd name="T51" fmla="*/ 12 h 42"/>
                <a:gd name="T52" fmla="*/ 1 w 48"/>
                <a:gd name="T53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8" h="42">
                  <a:moveTo>
                    <a:pt x="1" y="12"/>
                  </a:moveTo>
                  <a:cubicBezTo>
                    <a:pt x="1" y="13"/>
                    <a:pt x="0" y="15"/>
                    <a:pt x="0" y="16"/>
                  </a:cubicBezTo>
                  <a:cubicBezTo>
                    <a:pt x="1" y="17"/>
                    <a:pt x="2" y="19"/>
                    <a:pt x="2" y="20"/>
                  </a:cubicBezTo>
                  <a:cubicBezTo>
                    <a:pt x="2" y="22"/>
                    <a:pt x="3" y="25"/>
                    <a:pt x="4" y="27"/>
                  </a:cubicBezTo>
                  <a:cubicBezTo>
                    <a:pt x="5" y="30"/>
                    <a:pt x="8" y="29"/>
                    <a:pt x="9" y="31"/>
                  </a:cubicBezTo>
                  <a:cubicBezTo>
                    <a:pt x="9" y="31"/>
                    <a:pt x="9" y="33"/>
                    <a:pt x="10" y="33"/>
                  </a:cubicBezTo>
                  <a:cubicBezTo>
                    <a:pt x="11" y="34"/>
                    <a:pt x="12" y="32"/>
                    <a:pt x="13" y="32"/>
                  </a:cubicBezTo>
                  <a:cubicBezTo>
                    <a:pt x="15" y="31"/>
                    <a:pt x="19" y="35"/>
                    <a:pt x="21" y="36"/>
                  </a:cubicBezTo>
                  <a:cubicBezTo>
                    <a:pt x="22" y="37"/>
                    <a:pt x="23" y="39"/>
                    <a:pt x="25" y="37"/>
                  </a:cubicBezTo>
                  <a:cubicBezTo>
                    <a:pt x="26" y="36"/>
                    <a:pt x="31" y="37"/>
                    <a:pt x="33" y="37"/>
                  </a:cubicBezTo>
                  <a:cubicBezTo>
                    <a:pt x="36" y="37"/>
                    <a:pt x="37" y="39"/>
                    <a:pt x="39" y="41"/>
                  </a:cubicBezTo>
                  <a:cubicBezTo>
                    <a:pt x="40" y="42"/>
                    <a:pt x="40" y="36"/>
                    <a:pt x="41" y="35"/>
                  </a:cubicBezTo>
                  <a:cubicBezTo>
                    <a:pt x="42" y="34"/>
                    <a:pt x="43" y="33"/>
                    <a:pt x="44" y="32"/>
                  </a:cubicBezTo>
                  <a:cubicBezTo>
                    <a:pt x="45" y="32"/>
                    <a:pt x="48" y="32"/>
                    <a:pt x="48" y="31"/>
                  </a:cubicBezTo>
                  <a:cubicBezTo>
                    <a:pt x="47" y="28"/>
                    <a:pt x="47" y="27"/>
                    <a:pt x="45" y="26"/>
                  </a:cubicBezTo>
                  <a:cubicBezTo>
                    <a:pt x="43" y="24"/>
                    <a:pt x="46" y="21"/>
                    <a:pt x="44" y="19"/>
                  </a:cubicBezTo>
                  <a:cubicBezTo>
                    <a:pt x="42" y="18"/>
                    <a:pt x="47" y="14"/>
                    <a:pt x="46" y="12"/>
                  </a:cubicBezTo>
                  <a:cubicBezTo>
                    <a:pt x="45" y="10"/>
                    <a:pt x="44" y="9"/>
                    <a:pt x="44" y="7"/>
                  </a:cubicBezTo>
                  <a:cubicBezTo>
                    <a:pt x="44" y="6"/>
                    <a:pt x="44" y="5"/>
                    <a:pt x="42" y="5"/>
                  </a:cubicBezTo>
                  <a:cubicBezTo>
                    <a:pt x="37" y="3"/>
                    <a:pt x="30" y="6"/>
                    <a:pt x="25" y="4"/>
                  </a:cubicBezTo>
                  <a:cubicBezTo>
                    <a:pt x="25" y="7"/>
                    <a:pt x="21" y="2"/>
                    <a:pt x="20" y="2"/>
                  </a:cubicBezTo>
                  <a:cubicBezTo>
                    <a:pt x="17" y="0"/>
                    <a:pt x="15" y="2"/>
                    <a:pt x="13" y="4"/>
                  </a:cubicBezTo>
                  <a:cubicBezTo>
                    <a:pt x="10" y="5"/>
                    <a:pt x="8" y="6"/>
                    <a:pt x="6" y="6"/>
                  </a:cubicBezTo>
                  <a:cubicBezTo>
                    <a:pt x="5" y="7"/>
                    <a:pt x="3" y="7"/>
                    <a:pt x="2" y="7"/>
                  </a:cubicBezTo>
                  <a:cubicBezTo>
                    <a:pt x="1" y="8"/>
                    <a:pt x="3" y="9"/>
                    <a:pt x="1" y="9"/>
                  </a:cubicBezTo>
                  <a:cubicBezTo>
                    <a:pt x="1" y="10"/>
                    <a:pt x="1" y="11"/>
                    <a:pt x="1" y="12"/>
                  </a:cubicBezTo>
                  <a:cubicBezTo>
                    <a:pt x="1" y="14"/>
                    <a:pt x="1" y="12"/>
                    <a:pt x="1" y="1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5" name="Freeform 664">
              <a:extLst>
                <a:ext uri="{FF2B5EF4-FFF2-40B4-BE49-F238E27FC236}">
                  <a16:creationId xmlns:a16="http://schemas.microsoft.com/office/drawing/2014/main" id="{17165361-08C2-45D8-9EE6-73CD2CB348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6710" y="3286916"/>
              <a:ext cx="215025" cy="140164"/>
            </a:xfrm>
            <a:custGeom>
              <a:avLst/>
              <a:gdLst>
                <a:gd name="T0" fmla="*/ 38 w 46"/>
                <a:gd name="T1" fmla="*/ 13 h 30"/>
                <a:gd name="T2" fmla="*/ 35 w 46"/>
                <a:gd name="T3" fmla="*/ 6 h 30"/>
                <a:gd name="T4" fmla="*/ 32 w 46"/>
                <a:gd name="T5" fmla="*/ 0 h 30"/>
                <a:gd name="T6" fmla="*/ 22 w 46"/>
                <a:gd name="T7" fmla="*/ 4 h 30"/>
                <a:gd name="T8" fmla="*/ 18 w 46"/>
                <a:gd name="T9" fmla="*/ 3 h 30"/>
                <a:gd name="T10" fmla="*/ 12 w 46"/>
                <a:gd name="T11" fmla="*/ 3 h 30"/>
                <a:gd name="T12" fmla="*/ 8 w 46"/>
                <a:gd name="T13" fmla="*/ 6 h 30"/>
                <a:gd name="T14" fmla="*/ 4 w 46"/>
                <a:gd name="T15" fmla="*/ 14 h 30"/>
                <a:gd name="T16" fmla="*/ 0 w 46"/>
                <a:gd name="T17" fmla="*/ 15 h 30"/>
                <a:gd name="T18" fmla="*/ 3 w 46"/>
                <a:gd name="T19" fmla="*/ 18 h 30"/>
                <a:gd name="T20" fmla="*/ 5 w 46"/>
                <a:gd name="T21" fmla="*/ 22 h 30"/>
                <a:gd name="T22" fmla="*/ 8 w 46"/>
                <a:gd name="T23" fmla="*/ 24 h 30"/>
                <a:gd name="T24" fmla="*/ 11 w 46"/>
                <a:gd name="T25" fmla="*/ 25 h 30"/>
                <a:gd name="T26" fmla="*/ 11 w 46"/>
                <a:gd name="T27" fmla="*/ 28 h 30"/>
                <a:gd name="T28" fmla="*/ 21 w 46"/>
                <a:gd name="T29" fmla="*/ 30 h 30"/>
                <a:gd name="T30" fmla="*/ 28 w 46"/>
                <a:gd name="T31" fmla="*/ 28 h 30"/>
                <a:gd name="T32" fmla="*/ 40 w 46"/>
                <a:gd name="T33" fmla="*/ 30 h 30"/>
                <a:gd name="T34" fmla="*/ 41 w 46"/>
                <a:gd name="T35" fmla="*/ 23 h 30"/>
                <a:gd name="T36" fmla="*/ 46 w 46"/>
                <a:gd name="T37" fmla="*/ 20 h 30"/>
                <a:gd name="T38" fmla="*/ 39 w 46"/>
                <a:gd name="T39" fmla="*/ 20 h 30"/>
                <a:gd name="T40" fmla="*/ 38 w 46"/>
                <a:gd name="T41" fmla="*/ 13 h 30"/>
                <a:gd name="T42" fmla="*/ 38 w 46"/>
                <a:gd name="T43" fmla="*/ 1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6" h="30">
                  <a:moveTo>
                    <a:pt x="38" y="13"/>
                  </a:moveTo>
                  <a:cubicBezTo>
                    <a:pt x="39" y="10"/>
                    <a:pt x="36" y="8"/>
                    <a:pt x="35" y="6"/>
                  </a:cubicBezTo>
                  <a:cubicBezTo>
                    <a:pt x="33" y="5"/>
                    <a:pt x="32" y="2"/>
                    <a:pt x="32" y="0"/>
                  </a:cubicBezTo>
                  <a:cubicBezTo>
                    <a:pt x="29" y="1"/>
                    <a:pt x="26" y="4"/>
                    <a:pt x="22" y="4"/>
                  </a:cubicBezTo>
                  <a:cubicBezTo>
                    <a:pt x="21" y="4"/>
                    <a:pt x="19" y="3"/>
                    <a:pt x="18" y="3"/>
                  </a:cubicBezTo>
                  <a:cubicBezTo>
                    <a:pt x="16" y="3"/>
                    <a:pt x="14" y="3"/>
                    <a:pt x="12" y="3"/>
                  </a:cubicBezTo>
                  <a:cubicBezTo>
                    <a:pt x="12" y="3"/>
                    <a:pt x="9" y="6"/>
                    <a:pt x="8" y="6"/>
                  </a:cubicBezTo>
                  <a:cubicBezTo>
                    <a:pt x="7" y="9"/>
                    <a:pt x="5" y="11"/>
                    <a:pt x="4" y="14"/>
                  </a:cubicBezTo>
                  <a:cubicBezTo>
                    <a:pt x="3" y="14"/>
                    <a:pt x="1" y="14"/>
                    <a:pt x="0" y="15"/>
                  </a:cubicBezTo>
                  <a:cubicBezTo>
                    <a:pt x="0" y="16"/>
                    <a:pt x="3" y="17"/>
                    <a:pt x="3" y="18"/>
                  </a:cubicBezTo>
                  <a:cubicBezTo>
                    <a:pt x="3" y="20"/>
                    <a:pt x="4" y="20"/>
                    <a:pt x="5" y="22"/>
                  </a:cubicBezTo>
                  <a:cubicBezTo>
                    <a:pt x="5" y="24"/>
                    <a:pt x="6" y="24"/>
                    <a:pt x="8" y="24"/>
                  </a:cubicBezTo>
                  <a:cubicBezTo>
                    <a:pt x="9" y="24"/>
                    <a:pt x="11" y="24"/>
                    <a:pt x="11" y="25"/>
                  </a:cubicBezTo>
                  <a:cubicBezTo>
                    <a:pt x="11" y="26"/>
                    <a:pt x="11" y="27"/>
                    <a:pt x="11" y="28"/>
                  </a:cubicBezTo>
                  <a:cubicBezTo>
                    <a:pt x="13" y="30"/>
                    <a:pt x="18" y="30"/>
                    <a:pt x="21" y="30"/>
                  </a:cubicBezTo>
                  <a:cubicBezTo>
                    <a:pt x="24" y="30"/>
                    <a:pt x="26" y="30"/>
                    <a:pt x="28" y="28"/>
                  </a:cubicBezTo>
                  <a:cubicBezTo>
                    <a:pt x="32" y="26"/>
                    <a:pt x="36" y="28"/>
                    <a:pt x="40" y="30"/>
                  </a:cubicBezTo>
                  <a:cubicBezTo>
                    <a:pt x="40" y="28"/>
                    <a:pt x="40" y="25"/>
                    <a:pt x="41" y="23"/>
                  </a:cubicBezTo>
                  <a:cubicBezTo>
                    <a:pt x="42" y="22"/>
                    <a:pt x="45" y="24"/>
                    <a:pt x="46" y="20"/>
                  </a:cubicBezTo>
                  <a:cubicBezTo>
                    <a:pt x="43" y="18"/>
                    <a:pt x="42" y="20"/>
                    <a:pt x="39" y="20"/>
                  </a:cubicBezTo>
                  <a:cubicBezTo>
                    <a:pt x="37" y="19"/>
                    <a:pt x="37" y="14"/>
                    <a:pt x="38" y="13"/>
                  </a:cubicBezTo>
                  <a:cubicBezTo>
                    <a:pt x="39" y="11"/>
                    <a:pt x="37" y="15"/>
                    <a:pt x="38" y="1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6" name="Freeform 665">
              <a:extLst>
                <a:ext uri="{FF2B5EF4-FFF2-40B4-BE49-F238E27FC236}">
                  <a16:creationId xmlns:a16="http://schemas.microsoft.com/office/drawing/2014/main" id="{0AFA8DD8-E356-4278-8166-7B187A1A4DFB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6431" y="3282137"/>
              <a:ext cx="78046" cy="93975"/>
            </a:xfrm>
            <a:custGeom>
              <a:avLst/>
              <a:gdLst>
                <a:gd name="T0" fmla="*/ 14 w 17"/>
                <a:gd name="T1" fmla="*/ 10 h 20"/>
                <a:gd name="T2" fmla="*/ 9 w 17"/>
                <a:gd name="T3" fmla="*/ 3 h 20"/>
                <a:gd name="T4" fmla="*/ 0 w 17"/>
                <a:gd name="T5" fmla="*/ 1 h 20"/>
                <a:gd name="T6" fmla="*/ 5 w 17"/>
                <a:gd name="T7" fmla="*/ 10 h 20"/>
                <a:gd name="T8" fmla="*/ 7 w 17"/>
                <a:gd name="T9" fmla="*/ 20 h 20"/>
                <a:gd name="T10" fmla="*/ 10 w 17"/>
                <a:gd name="T11" fmla="*/ 14 h 20"/>
                <a:gd name="T12" fmla="*/ 14 w 17"/>
                <a:gd name="T13" fmla="*/ 14 h 20"/>
                <a:gd name="T14" fmla="*/ 14 w 17"/>
                <a:gd name="T15" fmla="*/ 10 h 20"/>
                <a:gd name="T16" fmla="*/ 14 w 17"/>
                <a:gd name="T17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0">
                  <a:moveTo>
                    <a:pt x="14" y="10"/>
                  </a:moveTo>
                  <a:cubicBezTo>
                    <a:pt x="12" y="8"/>
                    <a:pt x="11" y="4"/>
                    <a:pt x="9" y="3"/>
                  </a:cubicBezTo>
                  <a:cubicBezTo>
                    <a:pt x="8" y="3"/>
                    <a:pt x="0" y="0"/>
                    <a:pt x="0" y="1"/>
                  </a:cubicBezTo>
                  <a:cubicBezTo>
                    <a:pt x="1" y="5"/>
                    <a:pt x="3" y="7"/>
                    <a:pt x="5" y="10"/>
                  </a:cubicBezTo>
                  <a:cubicBezTo>
                    <a:pt x="7" y="13"/>
                    <a:pt x="4" y="17"/>
                    <a:pt x="7" y="20"/>
                  </a:cubicBezTo>
                  <a:cubicBezTo>
                    <a:pt x="8" y="19"/>
                    <a:pt x="9" y="16"/>
                    <a:pt x="10" y="14"/>
                  </a:cubicBezTo>
                  <a:cubicBezTo>
                    <a:pt x="12" y="13"/>
                    <a:pt x="13" y="14"/>
                    <a:pt x="14" y="14"/>
                  </a:cubicBezTo>
                  <a:cubicBezTo>
                    <a:pt x="17" y="14"/>
                    <a:pt x="14" y="10"/>
                    <a:pt x="14" y="10"/>
                  </a:cubicBezTo>
                  <a:cubicBezTo>
                    <a:pt x="13" y="9"/>
                    <a:pt x="14" y="10"/>
                    <a:pt x="14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7" name="Freeform 666">
              <a:extLst>
                <a:ext uri="{FF2B5EF4-FFF2-40B4-BE49-F238E27FC236}">
                  <a16:creationId xmlns:a16="http://schemas.microsoft.com/office/drawing/2014/main" id="{0B12F672-0161-4B59-8886-117C62DEED2B}"/>
                </a:ext>
              </a:extLst>
            </p:cNvPr>
            <p:cNvSpPr>
              <a:spLocks/>
            </p:cNvSpPr>
            <p:nvPr/>
          </p:nvSpPr>
          <p:spPr bwMode="auto">
            <a:xfrm>
              <a:off x="6498286" y="3333105"/>
              <a:ext cx="46190" cy="47783"/>
            </a:xfrm>
            <a:custGeom>
              <a:avLst/>
              <a:gdLst>
                <a:gd name="T0" fmla="*/ 7 w 10"/>
                <a:gd name="T1" fmla="*/ 9 h 10"/>
                <a:gd name="T2" fmla="*/ 7 w 10"/>
                <a:gd name="T3" fmla="*/ 7 h 10"/>
                <a:gd name="T4" fmla="*/ 10 w 10"/>
                <a:gd name="T5" fmla="*/ 4 h 10"/>
                <a:gd name="T6" fmla="*/ 8 w 10"/>
                <a:gd name="T7" fmla="*/ 1 h 10"/>
                <a:gd name="T8" fmla="*/ 3 w 10"/>
                <a:gd name="T9" fmla="*/ 4 h 10"/>
                <a:gd name="T10" fmla="*/ 0 w 10"/>
                <a:gd name="T11" fmla="*/ 9 h 10"/>
                <a:gd name="T12" fmla="*/ 3 w 10"/>
                <a:gd name="T13" fmla="*/ 9 h 10"/>
                <a:gd name="T14" fmla="*/ 7 w 10"/>
                <a:gd name="T15" fmla="*/ 10 h 10"/>
                <a:gd name="T16" fmla="*/ 7 w 10"/>
                <a:gd name="T17" fmla="*/ 9 h 10"/>
                <a:gd name="T18" fmla="*/ 7 w 10"/>
                <a:gd name="T1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10">
                  <a:moveTo>
                    <a:pt x="7" y="9"/>
                  </a:moveTo>
                  <a:cubicBezTo>
                    <a:pt x="6" y="8"/>
                    <a:pt x="6" y="8"/>
                    <a:pt x="7" y="7"/>
                  </a:cubicBezTo>
                  <a:cubicBezTo>
                    <a:pt x="8" y="6"/>
                    <a:pt x="9" y="5"/>
                    <a:pt x="10" y="4"/>
                  </a:cubicBezTo>
                  <a:cubicBezTo>
                    <a:pt x="10" y="4"/>
                    <a:pt x="8" y="2"/>
                    <a:pt x="8" y="1"/>
                  </a:cubicBezTo>
                  <a:cubicBezTo>
                    <a:pt x="8" y="5"/>
                    <a:pt x="3" y="0"/>
                    <a:pt x="3" y="4"/>
                  </a:cubicBezTo>
                  <a:cubicBezTo>
                    <a:pt x="3" y="6"/>
                    <a:pt x="1" y="8"/>
                    <a:pt x="0" y="9"/>
                  </a:cubicBezTo>
                  <a:cubicBezTo>
                    <a:pt x="0" y="10"/>
                    <a:pt x="2" y="9"/>
                    <a:pt x="3" y="9"/>
                  </a:cubicBezTo>
                  <a:cubicBezTo>
                    <a:pt x="5" y="9"/>
                    <a:pt x="6" y="9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6" y="8"/>
                    <a:pt x="7" y="9"/>
                    <a:pt x="7" y="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8" name="Freeform 667">
              <a:extLst>
                <a:ext uri="{FF2B5EF4-FFF2-40B4-BE49-F238E27FC236}">
                  <a16:creationId xmlns:a16="http://schemas.microsoft.com/office/drawing/2014/main" id="{876DB82E-53A4-4F4C-B8DC-7CF092DB57B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8123" y="3407966"/>
              <a:ext cx="149721" cy="89196"/>
            </a:xfrm>
            <a:custGeom>
              <a:avLst/>
              <a:gdLst>
                <a:gd name="T0" fmla="*/ 17 w 32"/>
                <a:gd name="T1" fmla="*/ 4 h 19"/>
                <a:gd name="T2" fmla="*/ 2 w 32"/>
                <a:gd name="T3" fmla="*/ 0 h 19"/>
                <a:gd name="T4" fmla="*/ 2 w 32"/>
                <a:gd name="T5" fmla="*/ 5 h 19"/>
                <a:gd name="T6" fmla="*/ 3 w 32"/>
                <a:gd name="T7" fmla="*/ 8 h 19"/>
                <a:gd name="T8" fmla="*/ 1 w 32"/>
                <a:gd name="T9" fmla="*/ 11 h 19"/>
                <a:gd name="T10" fmla="*/ 3 w 32"/>
                <a:gd name="T11" fmla="*/ 17 h 19"/>
                <a:gd name="T12" fmla="*/ 9 w 32"/>
                <a:gd name="T13" fmla="*/ 17 h 19"/>
                <a:gd name="T14" fmla="*/ 16 w 32"/>
                <a:gd name="T15" fmla="*/ 18 h 19"/>
                <a:gd name="T16" fmla="*/ 21 w 32"/>
                <a:gd name="T17" fmla="*/ 15 h 19"/>
                <a:gd name="T18" fmla="*/ 28 w 32"/>
                <a:gd name="T19" fmla="*/ 14 h 19"/>
                <a:gd name="T20" fmla="*/ 28 w 32"/>
                <a:gd name="T21" fmla="*/ 8 h 19"/>
                <a:gd name="T22" fmla="*/ 29 w 32"/>
                <a:gd name="T23" fmla="*/ 3 h 19"/>
                <a:gd name="T24" fmla="*/ 21 w 32"/>
                <a:gd name="T25" fmla="*/ 2 h 19"/>
                <a:gd name="T26" fmla="*/ 17 w 32"/>
                <a:gd name="T27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19">
                  <a:moveTo>
                    <a:pt x="17" y="4"/>
                  </a:moveTo>
                  <a:cubicBezTo>
                    <a:pt x="13" y="4"/>
                    <a:pt x="3" y="6"/>
                    <a:pt x="2" y="0"/>
                  </a:cubicBezTo>
                  <a:cubicBezTo>
                    <a:pt x="1" y="2"/>
                    <a:pt x="0" y="4"/>
                    <a:pt x="2" y="5"/>
                  </a:cubicBezTo>
                  <a:cubicBezTo>
                    <a:pt x="3" y="6"/>
                    <a:pt x="4" y="7"/>
                    <a:pt x="3" y="8"/>
                  </a:cubicBezTo>
                  <a:cubicBezTo>
                    <a:pt x="2" y="9"/>
                    <a:pt x="1" y="9"/>
                    <a:pt x="1" y="11"/>
                  </a:cubicBezTo>
                  <a:cubicBezTo>
                    <a:pt x="2" y="13"/>
                    <a:pt x="3" y="14"/>
                    <a:pt x="3" y="17"/>
                  </a:cubicBezTo>
                  <a:cubicBezTo>
                    <a:pt x="5" y="17"/>
                    <a:pt x="7" y="17"/>
                    <a:pt x="9" y="17"/>
                  </a:cubicBezTo>
                  <a:cubicBezTo>
                    <a:pt x="11" y="17"/>
                    <a:pt x="14" y="19"/>
                    <a:pt x="16" y="18"/>
                  </a:cubicBezTo>
                  <a:cubicBezTo>
                    <a:pt x="18" y="18"/>
                    <a:pt x="20" y="16"/>
                    <a:pt x="21" y="15"/>
                  </a:cubicBezTo>
                  <a:cubicBezTo>
                    <a:pt x="23" y="13"/>
                    <a:pt x="25" y="14"/>
                    <a:pt x="28" y="14"/>
                  </a:cubicBezTo>
                  <a:cubicBezTo>
                    <a:pt x="27" y="12"/>
                    <a:pt x="27" y="11"/>
                    <a:pt x="28" y="8"/>
                  </a:cubicBezTo>
                  <a:cubicBezTo>
                    <a:pt x="29" y="6"/>
                    <a:pt x="32" y="4"/>
                    <a:pt x="29" y="3"/>
                  </a:cubicBezTo>
                  <a:cubicBezTo>
                    <a:pt x="27" y="2"/>
                    <a:pt x="24" y="1"/>
                    <a:pt x="21" y="2"/>
                  </a:cubicBezTo>
                  <a:cubicBezTo>
                    <a:pt x="19" y="2"/>
                    <a:pt x="18" y="4"/>
                    <a:pt x="17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9" name="Freeform 668">
              <a:extLst>
                <a:ext uri="{FF2B5EF4-FFF2-40B4-BE49-F238E27FC236}">
                  <a16:creationId xmlns:a16="http://schemas.microsoft.com/office/drawing/2014/main" id="{E4BDE2AF-70F6-4ED6-9368-6B87086238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3180" y="3385667"/>
              <a:ext cx="84417" cy="70082"/>
            </a:xfrm>
            <a:custGeom>
              <a:avLst/>
              <a:gdLst>
                <a:gd name="T0" fmla="*/ 10 w 18"/>
                <a:gd name="T1" fmla="*/ 0 h 15"/>
                <a:gd name="T2" fmla="*/ 1 w 18"/>
                <a:gd name="T3" fmla="*/ 2 h 15"/>
                <a:gd name="T4" fmla="*/ 4 w 18"/>
                <a:gd name="T5" fmla="*/ 8 h 15"/>
                <a:gd name="T6" fmla="*/ 13 w 18"/>
                <a:gd name="T7" fmla="*/ 15 h 15"/>
                <a:gd name="T8" fmla="*/ 15 w 18"/>
                <a:gd name="T9" fmla="*/ 10 h 15"/>
                <a:gd name="T10" fmla="*/ 17 w 18"/>
                <a:gd name="T11" fmla="*/ 6 h 15"/>
                <a:gd name="T12" fmla="*/ 16 w 18"/>
                <a:gd name="T13" fmla="*/ 2 h 15"/>
                <a:gd name="T14" fmla="*/ 10 w 18"/>
                <a:gd name="T1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15">
                  <a:moveTo>
                    <a:pt x="10" y="0"/>
                  </a:moveTo>
                  <a:cubicBezTo>
                    <a:pt x="8" y="0"/>
                    <a:pt x="0" y="0"/>
                    <a:pt x="1" y="2"/>
                  </a:cubicBezTo>
                  <a:cubicBezTo>
                    <a:pt x="1" y="3"/>
                    <a:pt x="3" y="7"/>
                    <a:pt x="4" y="8"/>
                  </a:cubicBezTo>
                  <a:cubicBezTo>
                    <a:pt x="6" y="11"/>
                    <a:pt x="10" y="13"/>
                    <a:pt x="13" y="15"/>
                  </a:cubicBezTo>
                  <a:cubicBezTo>
                    <a:pt x="13" y="13"/>
                    <a:pt x="13" y="11"/>
                    <a:pt x="15" y="10"/>
                  </a:cubicBezTo>
                  <a:cubicBezTo>
                    <a:pt x="17" y="9"/>
                    <a:pt x="18" y="8"/>
                    <a:pt x="17" y="6"/>
                  </a:cubicBezTo>
                  <a:cubicBezTo>
                    <a:pt x="17" y="4"/>
                    <a:pt x="17" y="3"/>
                    <a:pt x="16" y="2"/>
                  </a:cubicBezTo>
                  <a:cubicBezTo>
                    <a:pt x="14" y="1"/>
                    <a:pt x="12" y="0"/>
                    <a:pt x="10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0" name="Freeform 669">
              <a:extLst>
                <a:ext uri="{FF2B5EF4-FFF2-40B4-BE49-F238E27FC236}">
                  <a16:creationId xmlns:a16="http://schemas.microsoft.com/office/drawing/2014/main" id="{50F0B1BC-6C90-43F1-B14D-F7022EB65DD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73705" y="3352219"/>
              <a:ext cx="103530" cy="125829"/>
            </a:xfrm>
            <a:custGeom>
              <a:avLst/>
              <a:gdLst>
                <a:gd name="T0" fmla="*/ 21 w 22"/>
                <a:gd name="T1" fmla="*/ 19 h 27"/>
                <a:gd name="T2" fmla="*/ 20 w 22"/>
                <a:gd name="T3" fmla="*/ 17 h 27"/>
                <a:gd name="T4" fmla="*/ 19 w 22"/>
                <a:gd name="T5" fmla="*/ 13 h 27"/>
                <a:gd name="T6" fmla="*/ 15 w 22"/>
                <a:gd name="T7" fmla="*/ 10 h 27"/>
                <a:gd name="T8" fmla="*/ 14 w 22"/>
                <a:gd name="T9" fmla="*/ 8 h 27"/>
                <a:gd name="T10" fmla="*/ 12 w 22"/>
                <a:gd name="T11" fmla="*/ 5 h 27"/>
                <a:gd name="T12" fmla="*/ 5 w 22"/>
                <a:gd name="T13" fmla="*/ 1 h 27"/>
                <a:gd name="T14" fmla="*/ 2 w 22"/>
                <a:gd name="T15" fmla="*/ 4 h 27"/>
                <a:gd name="T16" fmla="*/ 4 w 22"/>
                <a:gd name="T17" fmla="*/ 14 h 27"/>
                <a:gd name="T18" fmla="*/ 1 w 22"/>
                <a:gd name="T19" fmla="*/ 19 h 27"/>
                <a:gd name="T20" fmla="*/ 0 w 22"/>
                <a:gd name="T21" fmla="*/ 23 h 27"/>
                <a:gd name="T22" fmla="*/ 4 w 22"/>
                <a:gd name="T23" fmla="*/ 27 h 27"/>
                <a:gd name="T24" fmla="*/ 6 w 22"/>
                <a:gd name="T25" fmla="*/ 23 h 27"/>
                <a:gd name="T26" fmla="*/ 10 w 22"/>
                <a:gd name="T27" fmla="*/ 26 h 27"/>
                <a:gd name="T28" fmla="*/ 20 w 22"/>
                <a:gd name="T29" fmla="*/ 24 h 27"/>
                <a:gd name="T30" fmla="*/ 21 w 22"/>
                <a:gd name="T31" fmla="*/ 19 h 27"/>
                <a:gd name="T32" fmla="*/ 21 w 22"/>
                <a:gd name="T33" fmla="*/ 1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" h="27">
                  <a:moveTo>
                    <a:pt x="21" y="19"/>
                  </a:moveTo>
                  <a:cubicBezTo>
                    <a:pt x="22" y="18"/>
                    <a:pt x="21" y="18"/>
                    <a:pt x="20" y="17"/>
                  </a:cubicBezTo>
                  <a:cubicBezTo>
                    <a:pt x="19" y="16"/>
                    <a:pt x="19" y="15"/>
                    <a:pt x="19" y="13"/>
                  </a:cubicBezTo>
                  <a:cubicBezTo>
                    <a:pt x="21" y="10"/>
                    <a:pt x="18" y="10"/>
                    <a:pt x="15" y="10"/>
                  </a:cubicBezTo>
                  <a:cubicBezTo>
                    <a:pt x="14" y="10"/>
                    <a:pt x="14" y="9"/>
                    <a:pt x="14" y="8"/>
                  </a:cubicBezTo>
                  <a:cubicBezTo>
                    <a:pt x="13" y="6"/>
                    <a:pt x="12" y="7"/>
                    <a:pt x="12" y="5"/>
                  </a:cubicBezTo>
                  <a:cubicBezTo>
                    <a:pt x="11" y="2"/>
                    <a:pt x="9" y="0"/>
                    <a:pt x="5" y="1"/>
                  </a:cubicBezTo>
                  <a:cubicBezTo>
                    <a:pt x="2" y="2"/>
                    <a:pt x="2" y="2"/>
                    <a:pt x="2" y="4"/>
                  </a:cubicBezTo>
                  <a:cubicBezTo>
                    <a:pt x="3" y="7"/>
                    <a:pt x="4" y="10"/>
                    <a:pt x="4" y="14"/>
                  </a:cubicBezTo>
                  <a:cubicBezTo>
                    <a:pt x="5" y="17"/>
                    <a:pt x="2" y="16"/>
                    <a:pt x="1" y="19"/>
                  </a:cubicBezTo>
                  <a:cubicBezTo>
                    <a:pt x="0" y="20"/>
                    <a:pt x="0" y="22"/>
                    <a:pt x="0" y="23"/>
                  </a:cubicBezTo>
                  <a:cubicBezTo>
                    <a:pt x="0" y="25"/>
                    <a:pt x="3" y="26"/>
                    <a:pt x="4" y="27"/>
                  </a:cubicBezTo>
                  <a:cubicBezTo>
                    <a:pt x="4" y="26"/>
                    <a:pt x="4" y="23"/>
                    <a:pt x="6" y="23"/>
                  </a:cubicBezTo>
                  <a:cubicBezTo>
                    <a:pt x="8" y="23"/>
                    <a:pt x="9" y="24"/>
                    <a:pt x="10" y="26"/>
                  </a:cubicBezTo>
                  <a:cubicBezTo>
                    <a:pt x="11" y="26"/>
                    <a:pt x="18" y="24"/>
                    <a:pt x="20" y="24"/>
                  </a:cubicBezTo>
                  <a:cubicBezTo>
                    <a:pt x="18" y="22"/>
                    <a:pt x="20" y="21"/>
                    <a:pt x="21" y="19"/>
                  </a:cubicBezTo>
                  <a:cubicBezTo>
                    <a:pt x="22" y="18"/>
                    <a:pt x="20" y="20"/>
                    <a:pt x="21" y="1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1" name="Freeform 670">
              <a:extLst>
                <a:ext uri="{FF2B5EF4-FFF2-40B4-BE49-F238E27FC236}">
                  <a16:creationId xmlns:a16="http://schemas.microsoft.com/office/drawing/2014/main" id="{63352085-C821-4038-8724-E76B4BB1433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7959" y="3277359"/>
              <a:ext cx="164057" cy="89196"/>
            </a:xfrm>
            <a:custGeom>
              <a:avLst/>
              <a:gdLst>
                <a:gd name="T0" fmla="*/ 30 w 35"/>
                <a:gd name="T1" fmla="*/ 3 h 19"/>
                <a:gd name="T2" fmla="*/ 24 w 35"/>
                <a:gd name="T3" fmla="*/ 1 h 19"/>
                <a:gd name="T4" fmla="*/ 19 w 35"/>
                <a:gd name="T5" fmla="*/ 4 h 19"/>
                <a:gd name="T6" fmla="*/ 15 w 35"/>
                <a:gd name="T7" fmla="*/ 4 h 19"/>
                <a:gd name="T8" fmla="*/ 13 w 35"/>
                <a:gd name="T9" fmla="*/ 6 h 19"/>
                <a:gd name="T10" fmla="*/ 5 w 35"/>
                <a:gd name="T11" fmla="*/ 4 h 19"/>
                <a:gd name="T12" fmla="*/ 5 w 35"/>
                <a:gd name="T13" fmla="*/ 7 h 19"/>
                <a:gd name="T14" fmla="*/ 3 w 35"/>
                <a:gd name="T15" fmla="*/ 8 h 19"/>
                <a:gd name="T16" fmla="*/ 3 w 35"/>
                <a:gd name="T17" fmla="*/ 15 h 19"/>
                <a:gd name="T18" fmla="*/ 11 w 35"/>
                <a:gd name="T19" fmla="*/ 19 h 19"/>
                <a:gd name="T20" fmla="*/ 21 w 35"/>
                <a:gd name="T21" fmla="*/ 17 h 19"/>
                <a:gd name="T22" fmla="*/ 25 w 35"/>
                <a:gd name="T23" fmla="*/ 15 h 19"/>
                <a:gd name="T24" fmla="*/ 29 w 35"/>
                <a:gd name="T25" fmla="*/ 9 h 19"/>
                <a:gd name="T26" fmla="*/ 33 w 35"/>
                <a:gd name="T27" fmla="*/ 6 h 19"/>
                <a:gd name="T28" fmla="*/ 30 w 35"/>
                <a:gd name="T29" fmla="*/ 3 h 19"/>
                <a:gd name="T30" fmla="*/ 30 w 35"/>
                <a:gd name="T31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5" h="19">
                  <a:moveTo>
                    <a:pt x="30" y="3"/>
                  </a:moveTo>
                  <a:cubicBezTo>
                    <a:pt x="30" y="2"/>
                    <a:pt x="25" y="2"/>
                    <a:pt x="24" y="1"/>
                  </a:cubicBezTo>
                  <a:cubicBezTo>
                    <a:pt x="20" y="0"/>
                    <a:pt x="22" y="4"/>
                    <a:pt x="19" y="4"/>
                  </a:cubicBezTo>
                  <a:cubicBezTo>
                    <a:pt x="18" y="3"/>
                    <a:pt x="17" y="4"/>
                    <a:pt x="15" y="4"/>
                  </a:cubicBezTo>
                  <a:cubicBezTo>
                    <a:pt x="14" y="4"/>
                    <a:pt x="14" y="6"/>
                    <a:pt x="13" y="6"/>
                  </a:cubicBezTo>
                  <a:cubicBezTo>
                    <a:pt x="9" y="8"/>
                    <a:pt x="7" y="6"/>
                    <a:pt x="5" y="4"/>
                  </a:cubicBezTo>
                  <a:cubicBezTo>
                    <a:pt x="5" y="5"/>
                    <a:pt x="5" y="6"/>
                    <a:pt x="5" y="7"/>
                  </a:cubicBezTo>
                  <a:cubicBezTo>
                    <a:pt x="4" y="8"/>
                    <a:pt x="3" y="6"/>
                    <a:pt x="3" y="8"/>
                  </a:cubicBezTo>
                  <a:cubicBezTo>
                    <a:pt x="3" y="11"/>
                    <a:pt x="0" y="13"/>
                    <a:pt x="3" y="15"/>
                  </a:cubicBezTo>
                  <a:cubicBezTo>
                    <a:pt x="5" y="17"/>
                    <a:pt x="8" y="19"/>
                    <a:pt x="11" y="19"/>
                  </a:cubicBezTo>
                  <a:cubicBezTo>
                    <a:pt x="15" y="19"/>
                    <a:pt x="17" y="16"/>
                    <a:pt x="21" y="17"/>
                  </a:cubicBezTo>
                  <a:cubicBezTo>
                    <a:pt x="21" y="16"/>
                    <a:pt x="24" y="16"/>
                    <a:pt x="25" y="15"/>
                  </a:cubicBezTo>
                  <a:cubicBezTo>
                    <a:pt x="26" y="13"/>
                    <a:pt x="27" y="11"/>
                    <a:pt x="29" y="9"/>
                  </a:cubicBezTo>
                  <a:cubicBezTo>
                    <a:pt x="30" y="7"/>
                    <a:pt x="31" y="7"/>
                    <a:pt x="33" y="6"/>
                  </a:cubicBezTo>
                  <a:cubicBezTo>
                    <a:pt x="35" y="4"/>
                    <a:pt x="30" y="4"/>
                    <a:pt x="30" y="3"/>
                  </a:cubicBezTo>
                  <a:cubicBezTo>
                    <a:pt x="30" y="3"/>
                    <a:pt x="30" y="4"/>
                    <a:pt x="30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2" name="Freeform 671">
              <a:extLst>
                <a:ext uri="{FF2B5EF4-FFF2-40B4-BE49-F238E27FC236}">
                  <a16:creationId xmlns:a16="http://schemas.microsoft.com/office/drawing/2014/main" id="{E1259A9A-DE85-44AE-9EC6-308B42344444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1931" y="3478048"/>
              <a:ext cx="144943" cy="149721"/>
            </a:xfrm>
            <a:custGeom>
              <a:avLst/>
              <a:gdLst>
                <a:gd name="T0" fmla="*/ 31 w 31"/>
                <a:gd name="T1" fmla="*/ 0 h 32"/>
                <a:gd name="T2" fmla="*/ 23 w 31"/>
                <a:gd name="T3" fmla="*/ 3 h 32"/>
                <a:gd name="T4" fmla="*/ 13 w 31"/>
                <a:gd name="T5" fmla="*/ 2 h 32"/>
                <a:gd name="T6" fmla="*/ 9 w 31"/>
                <a:gd name="T7" fmla="*/ 4 h 32"/>
                <a:gd name="T8" fmla="*/ 6 w 31"/>
                <a:gd name="T9" fmla="*/ 5 h 32"/>
                <a:gd name="T10" fmla="*/ 4 w 31"/>
                <a:gd name="T11" fmla="*/ 8 h 32"/>
                <a:gd name="T12" fmla="*/ 2 w 31"/>
                <a:gd name="T13" fmla="*/ 11 h 32"/>
                <a:gd name="T14" fmla="*/ 2 w 31"/>
                <a:gd name="T15" fmla="*/ 15 h 32"/>
                <a:gd name="T16" fmla="*/ 4 w 31"/>
                <a:gd name="T17" fmla="*/ 17 h 32"/>
                <a:gd name="T18" fmla="*/ 5 w 31"/>
                <a:gd name="T19" fmla="*/ 22 h 32"/>
                <a:gd name="T20" fmla="*/ 6 w 31"/>
                <a:gd name="T21" fmla="*/ 25 h 32"/>
                <a:gd name="T22" fmla="*/ 7 w 31"/>
                <a:gd name="T23" fmla="*/ 28 h 32"/>
                <a:gd name="T24" fmla="*/ 8 w 31"/>
                <a:gd name="T25" fmla="*/ 29 h 32"/>
                <a:gd name="T26" fmla="*/ 10 w 31"/>
                <a:gd name="T27" fmla="*/ 31 h 32"/>
                <a:gd name="T28" fmla="*/ 12 w 31"/>
                <a:gd name="T29" fmla="*/ 30 h 32"/>
                <a:gd name="T30" fmla="*/ 13 w 31"/>
                <a:gd name="T31" fmla="*/ 31 h 32"/>
                <a:gd name="T32" fmla="*/ 13 w 31"/>
                <a:gd name="T33" fmla="*/ 26 h 32"/>
                <a:gd name="T34" fmla="*/ 17 w 31"/>
                <a:gd name="T35" fmla="*/ 26 h 32"/>
                <a:gd name="T36" fmla="*/ 14 w 31"/>
                <a:gd name="T37" fmla="*/ 23 h 32"/>
                <a:gd name="T38" fmla="*/ 17 w 31"/>
                <a:gd name="T39" fmla="*/ 24 h 32"/>
                <a:gd name="T40" fmla="*/ 18 w 31"/>
                <a:gd name="T41" fmla="*/ 22 h 32"/>
                <a:gd name="T42" fmla="*/ 21 w 31"/>
                <a:gd name="T43" fmla="*/ 23 h 32"/>
                <a:gd name="T44" fmla="*/ 19 w 31"/>
                <a:gd name="T45" fmla="*/ 19 h 32"/>
                <a:gd name="T46" fmla="*/ 15 w 31"/>
                <a:gd name="T47" fmla="*/ 17 h 32"/>
                <a:gd name="T48" fmla="*/ 15 w 31"/>
                <a:gd name="T49" fmla="*/ 16 h 32"/>
                <a:gd name="T50" fmla="*/ 11 w 31"/>
                <a:gd name="T51" fmla="*/ 10 h 32"/>
                <a:gd name="T52" fmla="*/ 16 w 31"/>
                <a:gd name="T53" fmla="*/ 11 h 32"/>
                <a:gd name="T54" fmla="*/ 16 w 31"/>
                <a:gd name="T55" fmla="*/ 10 h 32"/>
                <a:gd name="T56" fmla="*/ 18 w 31"/>
                <a:gd name="T57" fmla="*/ 11 h 32"/>
                <a:gd name="T58" fmla="*/ 17 w 31"/>
                <a:gd name="T59" fmla="*/ 9 h 32"/>
                <a:gd name="T60" fmla="*/ 21 w 31"/>
                <a:gd name="T61" fmla="*/ 10 h 32"/>
                <a:gd name="T62" fmla="*/ 17 w 31"/>
                <a:gd name="T63" fmla="*/ 7 h 32"/>
                <a:gd name="T64" fmla="*/ 22 w 31"/>
                <a:gd name="T65" fmla="*/ 5 h 32"/>
                <a:gd name="T66" fmla="*/ 21 w 31"/>
                <a:gd name="T67" fmla="*/ 7 h 32"/>
                <a:gd name="T68" fmla="*/ 25 w 31"/>
                <a:gd name="T69" fmla="*/ 5 h 32"/>
                <a:gd name="T70" fmla="*/ 29 w 31"/>
                <a:gd name="T71" fmla="*/ 7 h 32"/>
                <a:gd name="T72" fmla="*/ 31 w 31"/>
                <a:gd name="T7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1" h="32">
                  <a:moveTo>
                    <a:pt x="31" y="0"/>
                  </a:moveTo>
                  <a:cubicBezTo>
                    <a:pt x="28" y="2"/>
                    <a:pt x="27" y="4"/>
                    <a:pt x="23" y="3"/>
                  </a:cubicBezTo>
                  <a:cubicBezTo>
                    <a:pt x="21" y="2"/>
                    <a:pt x="15" y="1"/>
                    <a:pt x="13" y="2"/>
                  </a:cubicBezTo>
                  <a:cubicBezTo>
                    <a:pt x="13" y="5"/>
                    <a:pt x="10" y="3"/>
                    <a:pt x="9" y="4"/>
                  </a:cubicBezTo>
                  <a:cubicBezTo>
                    <a:pt x="8" y="5"/>
                    <a:pt x="7" y="5"/>
                    <a:pt x="6" y="5"/>
                  </a:cubicBezTo>
                  <a:cubicBezTo>
                    <a:pt x="4" y="6"/>
                    <a:pt x="4" y="7"/>
                    <a:pt x="4" y="8"/>
                  </a:cubicBezTo>
                  <a:cubicBezTo>
                    <a:pt x="3" y="9"/>
                    <a:pt x="3" y="10"/>
                    <a:pt x="2" y="11"/>
                  </a:cubicBezTo>
                  <a:cubicBezTo>
                    <a:pt x="0" y="13"/>
                    <a:pt x="0" y="13"/>
                    <a:pt x="2" y="15"/>
                  </a:cubicBezTo>
                  <a:cubicBezTo>
                    <a:pt x="3" y="16"/>
                    <a:pt x="4" y="16"/>
                    <a:pt x="4" y="17"/>
                  </a:cubicBezTo>
                  <a:cubicBezTo>
                    <a:pt x="4" y="19"/>
                    <a:pt x="4" y="20"/>
                    <a:pt x="5" y="22"/>
                  </a:cubicBezTo>
                  <a:cubicBezTo>
                    <a:pt x="5" y="23"/>
                    <a:pt x="5" y="24"/>
                    <a:pt x="6" y="25"/>
                  </a:cubicBezTo>
                  <a:cubicBezTo>
                    <a:pt x="8" y="26"/>
                    <a:pt x="6" y="27"/>
                    <a:pt x="7" y="28"/>
                  </a:cubicBezTo>
                  <a:cubicBezTo>
                    <a:pt x="7" y="30"/>
                    <a:pt x="8" y="29"/>
                    <a:pt x="8" y="29"/>
                  </a:cubicBezTo>
                  <a:cubicBezTo>
                    <a:pt x="10" y="29"/>
                    <a:pt x="10" y="30"/>
                    <a:pt x="10" y="31"/>
                  </a:cubicBezTo>
                  <a:cubicBezTo>
                    <a:pt x="11" y="31"/>
                    <a:pt x="12" y="30"/>
                    <a:pt x="12" y="30"/>
                  </a:cubicBezTo>
                  <a:cubicBezTo>
                    <a:pt x="13" y="29"/>
                    <a:pt x="13" y="31"/>
                    <a:pt x="13" y="31"/>
                  </a:cubicBezTo>
                  <a:cubicBezTo>
                    <a:pt x="14" y="32"/>
                    <a:pt x="13" y="25"/>
                    <a:pt x="13" y="26"/>
                  </a:cubicBezTo>
                  <a:cubicBezTo>
                    <a:pt x="13" y="25"/>
                    <a:pt x="16" y="26"/>
                    <a:pt x="17" y="26"/>
                  </a:cubicBezTo>
                  <a:cubicBezTo>
                    <a:pt x="17" y="25"/>
                    <a:pt x="14" y="24"/>
                    <a:pt x="14" y="23"/>
                  </a:cubicBezTo>
                  <a:cubicBezTo>
                    <a:pt x="15" y="21"/>
                    <a:pt x="17" y="23"/>
                    <a:pt x="17" y="24"/>
                  </a:cubicBezTo>
                  <a:cubicBezTo>
                    <a:pt x="19" y="25"/>
                    <a:pt x="18" y="23"/>
                    <a:pt x="18" y="22"/>
                  </a:cubicBezTo>
                  <a:cubicBezTo>
                    <a:pt x="18" y="21"/>
                    <a:pt x="21" y="23"/>
                    <a:pt x="21" y="23"/>
                  </a:cubicBezTo>
                  <a:cubicBezTo>
                    <a:pt x="21" y="22"/>
                    <a:pt x="19" y="19"/>
                    <a:pt x="19" y="19"/>
                  </a:cubicBezTo>
                  <a:cubicBezTo>
                    <a:pt x="18" y="18"/>
                    <a:pt x="16" y="18"/>
                    <a:pt x="15" y="17"/>
                  </a:cubicBezTo>
                  <a:cubicBezTo>
                    <a:pt x="15" y="17"/>
                    <a:pt x="15" y="15"/>
                    <a:pt x="15" y="16"/>
                  </a:cubicBezTo>
                  <a:cubicBezTo>
                    <a:pt x="14" y="14"/>
                    <a:pt x="11" y="12"/>
                    <a:pt x="11" y="10"/>
                  </a:cubicBezTo>
                  <a:cubicBezTo>
                    <a:pt x="12" y="6"/>
                    <a:pt x="15" y="10"/>
                    <a:pt x="16" y="11"/>
                  </a:cubicBezTo>
                  <a:cubicBezTo>
                    <a:pt x="16" y="11"/>
                    <a:pt x="16" y="10"/>
                    <a:pt x="16" y="10"/>
                  </a:cubicBezTo>
                  <a:cubicBezTo>
                    <a:pt x="17" y="9"/>
                    <a:pt x="18" y="10"/>
                    <a:pt x="18" y="11"/>
                  </a:cubicBezTo>
                  <a:cubicBezTo>
                    <a:pt x="18" y="11"/>
                    <a:pt x="17" y="9"/>
                    <a:pt x="17" y="9"/>
                  </a:cubicBezTo>
                  <a:cubicBezTo>
                    <a:pt x="18" y="9"/>
                    <a:pt x="20" y="10"/>
                    <a:pt x="21" y="10"/>
                  </a:cubicBezTo>
                  <a:cubicBezTo>
                    <a:pt x="21" y="9"/>
                    <a:pt x="17" y="9"/>
                    <a:pt x="17" y="7"/>
                  </a:cubicBezTo>
                  <a:cubicBezTo>
                    <a:pt x="17" y="7"/>
                    <a:pt x="21" y="5"/>
                    <a:pt x="22" y="5"/>
                  </a:cubicBezTo>
                  <a:cubicBezTo>
                    <a:pt x="22" y="5"/>
                    <a:pt x="21" y="7"/>
                    <a:pt x="21" y="7"/>
                  </a:cubicBezTo>
                  <a:cubicBezTo>
                    <a:pt x="21" y="7"/>
                    <a:pt x="24" y="5"/>
                    <a:pt x="25" y="5"/>
                  </a:cubicBezTo>
                  <a:cubicBezTo>
                    <a:pt x="26" y="5"/>
                    <a:pt x="27" y="6"/>
                    <a:pt x="29" y="7"/>
                  </a:cubicBezTo>
                  <a:cubicBezTo>
                    <a:pt x="30" y="5"/>
                    <a:pt x="31" y="2"/>
                    <a:pt x="3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3" name="Freeform 672">
              <a:extLst>
                <a:ext uri="{FF2B5EF4-FFF2-40B4-BE49-F238E27FC236}">
                  <a16:creationId xmlns:a16="http://schemas.microsoft.com/office/drawing/2014/main" id="{F2039D5F-3897-4DB3-8D46-B475A48139A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2539" y="3470083"/>
              <a:ext cx="70082" cy="46190"/>
            </a:xfrm>
            <a:custGeom>
              <a:avLst/>
              <a:gdLst>
                <a:gd name="T0" fmla="*/ 15 w 15"/>
                <a:gd name="T1" fmla="*/ 6 h 10"/>
                <a:gd name="T2" fmla="*/ 10 w 15"/>
                <a:gd name="T3" fmla="*/ 1 h 10"/>
                <a:gd name="T4" fmla="*/ 2 w 15"/>
                <a:gd name="T5" fmla="*/ 5 h 10"/>
                <a:gd name="T6" fmla="*/ 1 w 15"/>
                <a:gd name="T7" fmla="*/ 9 h 10"/>
                <a:gd name="T8" fmla="*/ 6 w 15"/>
                <a:gd name="T9" fmla="*/ 9 h 10"/>
                <a:gd name="T10" fmla="*/ 11 w 15"/>
                <a:gd name="T11" fmla="*/ 7 h 10"/>
                <a:gd name="T12" fmla="*/ 15 w 15"/>
                <a:gd name="T13" fmla="*/ 6 h 10"/>
                <a:gd name="T14" fmla="*/ 15 w 15"/>
                <a:gd name="T15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0">
                  <a:moveTo>
                    <a:pt x="15" y="6"/>
                  </a:moveTo>
                  <a:cubicBezTo>
                    <a:pt x="13" y="4"/>
                    <a:pt x="10" y="4"/>
                    <a:pt x="10" y="1"/>
                  </a:cubicBezTo>
                  <a:cubicBezTo>
                    <a:pt x="5" y="0"/>
                    <a:pt x="4" y="0"/>
                    <a:pt x="2" y="5"/>
                  </a:cubicBezTo>
                  <a:cubicBezTo>
                    <a:pt x="2" y="6"/>
                    <a:pt x="0" y="9"/>
                    <a:pt x="1" y="9"/>
                  </a:cubicBezTo>
                  <a:cubicBezTo>
                    <a:pt x="3" y="10"/>
                    <a:pt x="5" y="10"/>
                    <a:pt x="6" y="9"/>
                  </a:cubicBezTo>
                  <a:cubicBezTo>
                    <a:pt x="8" y="8"/>
                    <a:pt x="9" y="7"/>
                    <a:pt x="11" y="7"/>
                  </a:cubicBezTo>
                  <a:cubicBezTo>
                    <a:pt x="11" y="7"/>
                    <a:pt x="15" y="7"/>
                    <a:pt x="15" y="6"/>
                  </a:cubicBezTo>
                  <a:cubicBezTo>
                    <a:pt x="14" y="6"/>
                    <a:pt x="15" y="7"/>
                    <a:pt x="15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4" name="Freeform 673">
              <a:extLst>
                <a:ext uri="{FF2B5EF4-FFF2-40B4-BE49-F238E27FC236}">
                  <a16:creationId xmlns:a16="http://schemas.microsoft.com/office/drawing/2014/main" id="{B990FF07-5ADC-4C6C-A1FB-F976E918DB1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2819" y="3455750"/>
              <a:ext cx="41412" cy="84419"/>
            </a:xfrm>
            <a:custGeom>
              <a:avLst/>
              <a:gdLst>
                <a:gd name="T0" fmla="*/ 6 w 9"/>
                <a:gd name="T1" fmla="*/ 16 h 18"/>
                <a:gd name="T2" fmla="*/ 7 w 9"/>
                <a:gd name="T3" fmla="*/ 11 h 18"/>
                <a:gd name="T4" fmla="*/ 6 w 9"/>
                <a:gd name="T5" fmla="*/ 6 h 18"/>
                <a:gd name="T6" fmla="*/ 7 w 9"/>
                <a:gd name="T7" fmla="*/ 4 h 18"/>
                <a:gd name="T8" fmla="*/ 3 w 9"/>
                <a:gd name="T9" fmla="*/ 1 h 18"/>
                <a:gd name="T10" fmla="*/ 0 w 9"/>
                <a:gd name="T11" fmla="*/ 9 h 18"/>
                <a:gd name="T12" fmla="*/ 4 w 9"/>
                <a:gd name="T13" fmla="*/ 18 h 18"/>
                <a:gd name="T14" fmla="*/ 6 w 9"/>
                <a:gd name="T15" fmla="*/ 16 h 18"/>
                <a:gd name="T16" fmla="*/ 6 w 9"/>
                <a:gd name="T17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18">
                  <a:moveTo>
                    <a:pt x="6" y="16"/>
                  </a:moveTo>
                  <a:cubicBezTo>
                    <a:pt x="7" y="14"/>
                    <a:pt x="9" y="12"/>
                    <a:pt x="7" y="11"/>
                  </a:cubicBezTo>
                  <a:cubicBezTo>
                    <a:pt x="6" y="10"/>
                    <a:pt x="5" y="8"/>
                    <a:pt x="6" y="6"/>
                  </a:cubicBezTo>
                  <a:cubicBezTo>
                    <a:pt x="6" y="6"/>
                    <a:pt x="7" y="4"/>
                    <a:pt x="7" y="4"/>
                  </a:cubicBezTo>
                  <a:cubicBezTo>
                    <a:pt x="6" y="3"/>
                    <a:pt x="4" y="1"/>
                    <a:pt x="3" y="1"/>
                  </a:cubicBezTo>
                  <a:cubicBezTo>
                    <a:pt x="0" y="0"/>
                    <a:pt x="0" y="7"/>
                    <a:pt x="0" y="9"/>
                  </a:cubicBezTo>
                  <a:cubicBezTo>
                    <a:pt x="0" y="13"/>
                    <a:pt x="2" y="15"/>
                    <a:pt x="4" y="18"/>
                  </a:cubicBezTo>
                  <a:cubicBezTo>
                    <a:pt x="5" y="17"/>
                    <a:pt x="6" y="16"/>
                    <a:pt x="6" y="16"/>
                  </a:cubicBezTo>
                  <a:cubicBezTo>
                    <a:pt x="7" y="14"/>
                    <a:pt x="6" y="16"/>
                    <a:pt x="6" y="1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5" name="Freeform 674">
              <a:extLst>
                <a:ext uri="{FF2B5EF4-FFF2-40B4-BE49-F238E27FC236}">
                  <a16:creationId xmlns:a16="http://schemas.microsoft.com/office/drawing/2014/main" id="{742BE1F1-C9E7-4BDE-8D43-24B46707250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6710" y="3465306"/>
              <a:ext cx="60525" cy="41414"/>
            </a:xfrm>
            <a:custGeom>
              <a:avLst/>
              <a:gdLst>
                <a:gd name="T0" fmla="*/ 11 w 13"/>
                <a:gd name="T1" fmla="*/ 0 h 9"/>
                <a:gd name="T2" fmla="*/ 2 w 13"/>
                <a:gd name="T3" fmla="*/ 2 h 9"/>
                <a:gd name="T4" fmla="*/ 3 w 13"/>
                <a:gd name="T5" fmla="*/ 9 h 9"/>
                <a:gd name="T6" fmla="*/ 7 w 13"/>
                <a:gd name="T7" fmla="*/ 8 h 9"/>
                <a:gd name="T8" fmla="*/ 10 w 13"/>
                <a:gd name="T9" fmla="*/ 7 h 9"/>
                <a:gd name="T10" fmla="*/ 11 w 13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9">
                  <a:moveTo>
                    <a:pt x="11" y="0"/>
                  </a:moveTo>
                  <a:cubicBezTo>
                    <a:pt x="9" y="0"/>
                    <a:pt x="2" y="0"/>
                    <a:pt x="2" y="2"/>
                  </a:cubicBezTo>
                  <a:cubicBezTo>
                    <a:pt x="0" y="4"/>
                    <a:pt x="0" y="8"/>
                    <a:pt x="3" y="9"/>
                  </a:cubicBezTo>
                  <a:cubicBezTo>
                    <a:pt x="4" y="8"/>
                    <a:pt x="6" y="9"/>
                    <a:pt x="7" y="8"/>
                  </a:cubicBezTo>
                  <a:cubicBezTo>
                    <a:pt x="8" y="8"/>
                    <a:pt x="9" y="6"/>
                    <a:pt x="10" y="7"/>
                  </a:cubicBezTo>
                  <a:cubicBezTo>
                    <a:pt x="13" y="9"/>
                    <a:pt x="11" y="1"/>
                    <a:pt x="1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6" name="Freeform 675">
              <a:extLst>
                <a:ext uri="{FF2B5EF4-FFF2-40B4-BE49-F238E27FC236}">
                  <a16:creationId xmlns:a16="http://schemas.microsoft.com/office/drawing/2014/main" id="{795743AC-E62B-49E8-A24C-E236077AA6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829583" y="3492382"/>
              <a:ext cx="89196" cy="74861"/>
            </a:xfrm>
            <a:custGeom>
              <a:avLst/>
              <a:gdLst>
                <a:gd name="T0" fmla="*/ 19 w 19"/>
                <a:gd name="T1" fmla="*/ 14 h 16"/>
                <a:gd name="T2" fmla="*/ 17 w 19"/>
                <a:gd name="T3" fmla="*/ 10 h 16"/>
                <a:gd name="T4" fmla="*/ 16 w 19"/>
                <a:gd name="T5" fmla="*/ 7 h 16"/>
                <a:gd name="T6" fmla="*/ 14 w 19"/>
                <a:gd name="T7" fmla="*/ 3 h 16"/>
                <a:gd name="T8" fmla="*/ 12 w 19"/>
                <a:gd name="T9" fmla="*/ 0 h 16"/>
                <a:gd name="T10" fmla="*/ 6 w 19"/>
                <a:gd name="T11" fmla="*/ 6 h 16"/>
                <a:gd name="T12" fmla="*/ 9 w 19"/>
                <a:gd name="T13" fmla="*/ 9 h 16"/>
                <a:gd name="T14" fmla="*/ 12 w 19"/>
                <a:gd name="T15" fmla="*/ 11 h 16"/>
                <a:gd name="T16" fmla="*/ 16 w 19"/>
                <a:gd name="T17" fmla="*/ 13 h 16"/>
                <a:gd name="T18" fmla="*/ 19 w 19"/>
                <a:gd name="T19" fmla="*/ 14 h 16"/>
                <a:gd name="T20" fmla="*/ 19 w 19"/>
                <a:gd name="T21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16">
                  <a:moveTo>
                    <a:pt x="19" y="14"/>
                  </a:moveTo>
                  <a:cubicBezTo>
                    <a:pt x="19" y="12"/>
                    <a:pt x="19" y="11"/>
                    <a:pt x="17" y="10"/>
                  </a:cubicBezTo>
                  <a:cubicBezTo>
                    <a:pt x="15" y="9"/>
                    <a:pt x="17" y="8"/>
                    <a:pt x="16" y="7"/>
                  </a:cubicBezTo>
                  <a:cubicBezTo>
                    <a:pt x="15" y="5"/>
                    <a:pt x="14" y="6"/>
                    <a:pt x="14" y="3"/>
                  </a:cubicBezTo>
                  <a:cubicBezTo>
                    <a:pt x="14" y="3"/>
                    <a:pt x="11" y="1"/>
                    <a:pt x="12" y="0"/>
                  </a:cubicBezTo>
                  <a:cubicBezTo>
                    <a:pt x="9" y="0"/>
                    <a:pt x="0" y="1"/>
                    <a:pt x="6" y="6"/>
                  </a:cubicBezTo>
                  <a:cubicBezTo>
                    <a:pt x="7" y="7"/>
                    <a:pt x="8" y="8"/>
                    <a:pt x="9" y="9"/>
                  </a:cubicBezTo>
                  <a:cubicBezTo>
                    <a:pt x="10" y="10"/>
                    <a:pt x="11" y="10"/>
                    <a:pt x="12" y="11"/>
                  </a:cubicBezTo>
                  <a:cubicBezTo>
                    <a:pt x="14" y="11"/>
                    <a:pt x="16" y="11"/>
                    <a:pt x="16" y="13"/>
                  </a:cubicBezTo>
                  <a:cubicBezTo>
                    <a:pt x="17" y="14"/>
                    <a:pt x="18" y="16"/>
                    <a:pt x="19" y="14"/>
                  </a:cubicBezTo>
                  <a:cubicBezTo>
                    <a:pt x="19" y="13"/>
                    <a:pt x="18" y="15"/>
                    <a:pt x="19" y="1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7" name="Freeform 676">
              <a:extLst>
                <a:ext uri="{FF2B5EF4-FFF2-40B4-BE49-F238E27FC236}">
                  <a16:creationId xmlns:a16="http://schemas.microsoft.com/office/drawing/2014/main" id="{47E40185-54B6-4559-9DD8-D0CA6855F66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3031" y="3530609"/>
              <a:ext cx="461905" cy="391821"/>
            </a:xfrm>
            <a:custGeom>
              <a:avLst/>
              <a:gdLst>
                <a:gd name="T0" fmla="*/ 95 w 99"/>
                <a:gd name="T1" fmla="*/ 73 h 84"/>
                <a:gd name="T2" fmla="*/ 93 w 99"/>
                <a:gd name="T3" fmla="*/ 68 h 84"/>
                <a:gd name="T4" fmla="*/ 90 w 99"/>
                <a:gd name="T5" fmla="*/ 65 h 84"/>
                <a:gd name="T6" fmla="*/ 86 w 99"/>
                <a:gd name="T7" fmla="*/ 60 h 84"/>
                <a:gd name="T8" fmla="*/ 87 w 99"/>
                <a:gd name="T9" fmla="*/ 55 h 84"/>
                <a:gd name="T10" fmla="*/ 89 w 99"/>
                <a:gd name="T11" fmla="*/ 50 h 84"/>
                <a:gd name="T12" fmla="*/ 84 w 99"/>
                <a:gd name="T13" fmla="*/ 49 h 84"/>
                <a:gd name="T14" fmla="*/ 84 w 99"/>
                <a:gd name="T15" fmla="*/ 46 h 84"/>
                <a:gd name="T16" fmla="*/ 84 w 99"/>
                <a:gd name="T17" fmla="*/ 40 h 84"/>
                <a:gd name="T18" fmla="*/ 82 w 99"/>
                <a:gd name="T19" fmla="*/ 36 h 84"/>
                <a:gd name="T20" fmla="*/ 85 w 99"/>
                <a:gd name="T21" fmla="*/ 31 h 84"/>
                <a:gd name="T22" fmla="*/ 86 w 99"/>
                <a:gd name="T23" fmla="*/ 20 h 84"/>
                <a:gd name="T24" fmla="*/ 79 w 99"/>
                <a:gd name="T25" fmla="*/ 18 h 84"/>
                <a:gd name="T26" fmla="*/ 76 w 99"/>
                <a:gd name="T27" fmla="*/ 15 h 84"/>
                <a:gd name="T28" fmla="*/ 71 w 99"/>
                <a:gd name="T29" fmla="*/ 13 h 84"/>
                <a:gd name="T30" fmla="*/ 66 w 99"/>
                <a:gd name="T31" fmla="*/ 12 h 84"/>
                <a:gd name="T32" fmla="*/ 61 w 99"/>
                <a:gd name="T33" fmla="*/ 11 h 84"/>
                <a:gd name="T34" fmla="*/ 57 w 99"/>
                <a:gd name="T35" fmla="*/ 12 h 84"/>
                <a:gd name="T36" fmla="*/ 53 w 99"/>
                <a:gd name="T37" fmla="*/ 15 h 84"/>
                <a:gd name="T38" fmla="*/ 49 w 99"/>
                <a:gd name="T39" fmla="*/ 17 h 84"/>
                <a:gd name="T40" fmla="*/ 46 w 99"/>
                <a:gd name="T41" fmla="*/ 20 h 84"/>
                <a:gd name="T42" fmla="*/ 33 w 99"/>
                <a:gd name="T43" fmla="*/ 18 h 84"/>
                <a:gd name="T44" fmla="*/ 30 w 99"/>
                <a:gd name="T45" fmla="*/ 16 h 84"/>
                <a:gd name="T46" fmla="*/ 25 w 99"/>
                <a:gd name="T47" fmla="*/ 15 h 84"/>
                <a:gd name="T48" fmla="*/ 24 w 99"/>
                <a:gd name="T49" fmla="*/ 10 h 84"/>
                <a:gd name="T50" fmla="*/ 20 w 99"/>
                <a:gd name="T51" fmla="*/ 5 h 84"/>
                <a:gd name="T52" fmla="*/ 14 w 99"/>
                <a:gd name="T53" fmla="*/ 5 h 84"/>
                <a:gd name="T54" fmla="*/ 11 w 99"/>
                <a:gd name="T55" fmla="*/ 7 h 84"/>
                <a:gd name="T56" fmla="*/ 5 w 99"/>
                <a:gd name="T57" fmla="*/ 4 h 84"/>
                <a:gd name="T58" fmla="*/ 1 w 99"/>
                <a:gd name="T59" fmla="*/ 3 h 84"/>
                <a:gd name="T60" fmla="*/ 0 w 99"/>
                <a:gd name="T61" fmla="*/ 5 h 84"/>
                <a:gd name="T62" fmla="*/ 1 w 99"/>
                <a:gd name="T63" fmla="*/ 8 h 84"/>
                <a:gd name="T64" fmla="*/ 1 w 99"/>
                <a:gd name="T65" fmla="*/ 10 h 84"/>
                <a:gd name="T66" fmla="*/ 1 w 99"/>
                <a:gd name="T67" fmla="*/ 12 h 84"/>
                <a:gd name="T68" fmla="*/ 3 w 99"/>
                <a:gd name="T69" fmla="*/ 14 h 84"/>
                <a:gd name="T70" fmla="*/ 3 w 99"/>
                <a:gd name="T71" fmla="*/ 16 h 84"/>
                <a:gd name="T72" fmla="*/ 5 w 99"/>
                <a:gd name="T73" fmla="*/ 21 h 84"/>
                <a:gd name="T74" fmla="*/ 8 w 99"/>
                <a:gd name="T75" fmla="*/ 24 h 84"/>
                <a:gd name="T76" fmla="*/ 10 w 99"/>
                <a:gd name="T77" fmla="*/ 25 h 84"/>
                <a:gd name="T78" fmla="*/ 8 w 99"/>
                <a:gd name="T79" fmla="*/ 37 h 84"/>
                <a:gd name="T80" fmla="*/ 12 w 99"/>
                <a:gd name="T81" fmla="*/ 41 h 84"/>
                <a:gd name="T82" fmla="*/ 18 w 99"/>
                <a:gd name="T83" fmla="*/ 47 h 84"/>
                <a:gd name="T84" fmla="*/ 17 w 99"/>
                <a:gd name="T85" fmla="*/ 50 h 84"/>
                <a:gd name="T86" fmla="*/ 19 w 99"/>
                <a:gd name="T87" fmla="*/ 52 h 84"/>
                <a:gd name="T88" fmla="*/ 22 w 99"/>
                <a:gd name="T89" fmla="*/ 58 h 84"/>
                <a:gd name="T90" fmla="*/ 24 w 99"/>
                <a:gd name="T91" fmla="*/ 55 h 84"/>
                <a:gd name="T92" fmla="*/ 25 w 99"/>
                <a:gd name="T93" fmla="*/ 56 h 84"/>
                <a:gd name="T94" fmla="*/ 26 w 99"/>
                <a:gd name="T95" fmla="*/ 57 h 84"/>
                <a:gd name="T96" fmla="*/ 30 w 99"/>
                <a:gd name="T97" fmla="*/ 57 h 84"/>
                <a:gd name="T98" fmla="*/ 35 w 99"/>
                <a:gd name="T99" fmla="*/ 66 h 84"/>
                <a:gd name="T100" fmla="*/ 46 w 99"/>
                <a:gd name="T101" fmla="*/ 74 h 84"/>
                <a:gd name="T102" fmla="*/ 52 w 99"/>
                <a:gd name="T103" fmla="*/ 76 h 84"/>
                <a:gd name="T104" fmla="*/ 56 w 99"/>
                <a:gd name="T105" fmla="*/ 75 h 84"/>
                <a:gd name="T106" fmla="*/ 56 w 99"/>
                <a:gd name="T107" fmla="*/ 76 h 84"/>
                <a:gd name="T108" fmla="*/ 61 w 99"/>
                <a:gd name="T109" fmla="*/ 73 h 84"/>
                <a:gd name="T110" fmla="*/ 60 w 99"/>
                <a:gd name="T111" fmla="*/ 73 h 84"/>
                <a:gd name="T112" fmla="*/ 62 w 99"/>
                <a:gd name="T113" fmla="*/ 73 h 84"/>
                <a:gd name="T114" fmla="*/ 65 w 99"/>
                <a:gd name="T115" fmla="*/ 77 h 84"/>
                <a:gd name="T116" fmla="*/ 69 w 99"/>
                <a:gd name="T117" fmla="*/ 81 h 84"/>
                <a:gd name="T118" fmla="*/ 88 w 99"/>
                <a:gd name="T119" fmla="*/ 84 h 84"/>
                <a:gd name="T120" fmla="*/ 92 w 99"/>
                <a:gd name="T121" fmla="*/ 77 h 84"/>
                <a:gd name="T122" fmla="*/ 95 w 99"/>
                <a:gd name="T123" fmla="*/ 73 h 84"/>
                <a:gd name="T124" fmla="*/ 95 w 99"/>
                <a:gd name="T125" fmla="*/ 73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9" h="84">
                  <a:moveTo>
                    <a:pt x="95" y="73"/>
                  </a:moveTo>
                  <a:cubicBezTo>
                    <a:pt x="93" y="72"/>
                    <a:pt x="94" y="70"/>
                    <a:pt x="93" y="68"/>
                  </a:cubicBezTo>
                  <a:cubicBezTo>
                    <a:pt x="93" y="67"/>
                    <a:pt x="91" y="66"/>
                    <a:pt x="90" y="65"/>
                  </a:cubicBezTo>
                  <a:cubicBezTo>
                    <a:pt x="88" y="64"/>
                    <a:pt x="87" y="62"/>
                    <a:pt x="86" y="60"/>
                  </a:cubicBezTo>
                  <a:cubicBezTo>
                    <a:pt x="84" y="58"/>
                    <a:pt x="85" y="58"/>
                    <a:pt x="87" y="55"/>
                  </a:cubicBezTo>
                  <a:cubicBezTo>
                    <a:pt x="88" y="54"/>
                    <a:pt x="90" y="52"/>
                    <a:pt x="89" y="50"/>
                  </a:cubicBezTo>
                  <a:cubicBezTo>
                    <a:pt x="88" y="49"/>
                    <a:pt x="85" y="49"/>
                    <a:pt x="84" y="49"/>
                  </a:cubicBezTo>
                  <a:cubicBezTo>
                    <a:pt x="83" y="48"/>
                    <a:pt x="84" y="46"/>
                    <a:pt x="84" y="46"/>
                  </a:cubicBezTo>
                  <a:cubicBezTo>
                    <a:pt x="83" y="44"/>
                    <a:pt x="83" y="41"/>
                    <a:pt x="84" y="40"/>
                  </a:cubicBezTo>
                  <a:cubicBezTo>
                    <a:pt x="86" y="38"/>
                    <a:pt x="83" y="37"/>
                    <a:pt x="82" y="36"/>
                  </a:cubicBezTo>
                  <a:cubicBezTo>
                    <a:pt x="82" y="35"/>
                    <a:pt x="84" y="32"/>
                    <a:pt x="85" y="31"/>
                  </a:cubicBezTo>
                  <a:cubicBezTo>
                    <a:pt x="85" y="30"/>
                    <a:pt x="87" y="20"/>
                    <a:pt x="86" y="20"/>
                  </a:cubicBezTo>
                  <a:cubicBezTo>
                    <a:pt x="83" y="20"/>
                    <a:pt x="82" y="20"/>
                    <a:pt x="79" y="18"/>
                  </a:cubicBezTo>
                  <a:cubicBezTo>
                    <a:pt x="78" y="17"/>
                    <a:pt x="77" y="16"/>
                    <a:pt x="76" y="15"/>
                  </a:cubicBezTo>
                  <a:cubicBezTo>
                    <a:pt x="75" y="14"/>
                    <a:pt x="72" y="14"/>
                    <a:pt x="71" y="13"/>
                  </a:cubicBezTo>
                  <a:cubicBezTo>
                    <a:pt x="69" y="13"/>
                    <a:pt x="68" y="13"/>
                    <a:pt x="66" y="12"/>
                  </a:cubicBezTo>
                  <a:cubicBezTo>
                    <a:pt x="65" y="10"/>
                    <a:pt x="63" y="11"/>
                    <a:pt x="61" y="11"/>
                  </a:cubicBezTo>
                  <a:cubicBezTo>
                    <a:pt x="60" y="12"/>
                    <a:pt x="58" y="11"/>
                    <a:pt x="57" y="12"/>
                  </a:cubicBezTo>
                  <a:cubicBezTo>
                    <a:pt x="55" y="12"/>
                    <a:pt x="54" y="14"/>
                    <a:pt x="53" y="15"/>
                  </a:cubicBezTo>
                  <a:cubicBezTo>
                    <a:pt x="52" y="16"/>
                    <a:pt x="49" y="15"/>
                    <a:pt x="49" y="17"/>
                  </a:cubicBezTo>
                  <a:cubicBezTo>
                    <a:pt x="49" y="19"/>
                    <a:pt x="48" y="19"/>
                    <a:pt x="46" y="20"/>
                  </a:cubicBezTo>
                  <a:cubicBezTo>
                    <a:pt x="41" y="21"/>
                    <a:pt x="37" y="21"/>
                    <a:pt x="33" y="18"/>
                  </a:cubicBezTo>
                  <a:cubicBezTo>
                    <a:pt x="32" y="17"/>
                    <a:pt x="31" y="16"/>
                    <a:pt x="30" y="16"/>
                  </a:cubicBezTo>
                  <a:cubicBezTo>
                    <a:pt x="28" y="14"/>
                    <a:pt x="27" y="15"/>
                    <a:pt x="25" y="15"/>
                  </a:cubicBezTo>
                  <a:cubicBezTo>
                    <a:pt x="24" y="14"/>
                    <a:pt x="24" y="11"/>
                    <a:pt x="24" y="10"/>
                  </a:cubicBezTo>
                  <a:cubicBezTo>
                    <a:pt x="21" y="9"/>
                    <a:pt x="20" y="8"/>
                    <a:pt x="20" y="5"/>
                  </a:cubicBezTo>
                  <a:cubicBezTo>
                    <a:pt x="20" y="0"/>
                    <a:pt x="16" y="3"/>
                    <a:pt x="14" y="5"/>
                  </a:cubicBezTo>
                  <a:cubicBezTo>
                    <a:pt x="13" y="6"/>
                    <a:pt x="12" y="7"/>
                    <a:pt x="11" y="7"/>
                  </a:cubicBezTo>
                  <a:cubicBezTo>
                    <a:pt x="9" y="6"/>
                    <a:pt x="6" y="6"/>
                    <a:pt x="5" y="4"/>
                  </a:cubicBezTo>
                  <a:cubicBezTo>
                    <a:pt x="3" y="2"/>
                    <a:pt x="3" y="1"/>
                    <a:pt x="1" y="3"/>
                  </a:cubicBezTo>
                  <a:cubicBezTo>
                    <a:pt x="1" y="4"/>
                    <a:pt x="0" y="4"/>
                    <a:pt x="0" y="5"/>
                  </a:cubicBezTo>
                  <a:cubicBezTo>
                    <a:pt x="0" y="6"/>
                    <a:pt x="0" y="7"/>
                    <a:pt x="1" y="8"/>
                  </a:cubicBezTo>
                  <a:cubicBezTo>
                    <a:pt x="1" y="8"/>
                    <a:pt x="2" y="10"/>
                    <a:pt x="1" y="10"/>
                  </a:cubicBezTo>
                  <a:cubicBezTo>
                    <a:pt x="1" y="11"/>
                    <a:pt x="0" y="11"/>
                    <a:pt x="1" y="12"/>
                  </a:cubicBezTo>
                  <a:cubicBezTo>
                    <a:pt x="1" y="13"/>
                    <a:pt x="3" y="13"/>
                    <a:pt x="3" y="14"/>
                  </a:cubicBezTo>
                  <a:cubicBezTo>
                    <a:pt x="3" y="15"/>
                    <a:pt x="2" y="16"/>
                    <a:pt x="3" y="16"/>
                  </a:cubicBezTo>
                  <a:cubicBezTo>
                    <a:pt x="4" y="18"/>
                    <a:pt x="4" y="19"/>
                    <a:pt x="5" y="21"/>
                  </a:cubicBezTo>
                  <a:cubicBezTo>
                    <a:pt x="6" y="22"/>
                    <a:pt x="6" y="23"/>
                    <a:pt x="8" y="24"/>
                  </a:cubicBezTo>
                  <a:cubicBezTo>
                    <a:pt x="8" y="24"/>
                    <a:pt x="10" y="25"/>
                    <a:pt x="10" y="25"/>
                  </a:cubicBezTo>
                  <a:cubicBezTo>
                    <a:pt x="11" y="29"/>
                    <a:pt x="2" y="33"/>
                    <a:pt x="8" y="37"/>
                  </a:cubicBezTo>
                  <a:cubicBezTo>
                    <a:pt x="10" y="38"/>
                    <a:pt x="10" y="40"/>
                    <a:pt x="12" y="41"/>
                  </a:cubicBezTo>
                  <a:cubicBezTo>
                    <a:pt x="14" y="43"/>
                    <a:pt x="16" y="44"/>
                    <a:pt x="18" y="47"/>
                  </a:cubicBezTo>
                  <a:cubicBezTo>
                    <a:pt x="18" y="48"/>
                    <a:pt x="17" y="49"/>
                    <a:pt x="17" y="50"/>
                  </a:cubicBezTo>
                  <a:cubicBezTo>
                    <a:pt x="18" y="51"/>
                    <a:pt x="20" y="51"/>
                    <a:pt x="19" y="52"/>
                  </a:cubicBezTo>
                  <a:cubicBezTo>
                    <a:pt x="19" y="55"/>
                    <a:pt x="21" y="56"/>
                    <a:pt x="22" y="58"/>
                  </a:cubicBezTo>
                  <a:cubicBezTo>
                    <a:pt x="24" y="57"/>
                    <a:pt x="23" y="56"/>
                    <a:pt x="24" y="55"/>
                  </a:cubicBezTo>
                  <a:cubicBezTo>
                    <a:pt x="24" y="55"/>
                    <a:pt x="25" y="56"/>
                    <a:pt x="25" y="56"/>
                  </a:cubicBezTo>
                  <a:cubicBezTo>
                    <a:pt x="27" y="56"/>
                    <a:pt x="25" y="56"/>
                    <a:pt x="26" y="57"/>
                  </a:cubicBezTo>
                  <a:cubicBezTo>
                    <a:pt x="27" y="58"/>
                    <a:pt x="28" y="55"/>
                    <a:pt x="30" y="57"/>
                  </a:cubicBezTo>
                  <a:cubicBezTo>
                    <a:pt x="32" y="60"/>
                    <a:pt x="33" y="63"/>
                    <a:pt x="35" y="66"/>
                  </a:cubicBezTo>
                  <a:cubicBezTo>
                    <a:pt x="37" y="69"/>
                    <a:pt x="42" y="72"/>
                    <a:pt x="46" y="74"/>
                  </a:cubicBezTo>
                  <a:cubicBezTo>
                    <a:pt x="48" y="75"/>
                    <a:pt x="50" y="75"/>
                    <a:pt x="52" y="76"/>
                  </a:cubicBezTo>
                  <a:cubicBezTo>
                    <a:pt x="53" y="76"/>
                    <a:pt x="56" y="75"/>
                    <a:pt x="56" y="75"/>
                  </a:cubicBezTo>
                  <a:cubicBezTo>
                    <a:pt x="56" y="75"/>
                    <a:pt x="56" y="76"/>
                    <a:pt x="56" y="76"/>
                  </a:cubicBezTo>
                  <a:cubicBezTo>
                    <a:pt x="57" y="76"/>
                    <a:pt x="60" y="74"/>
                    <a:pt x="61" y="73"/>
                  </a:cubicBezTo>
                  <a:cubicBezTo>
                    <a:pt x="61" y="73"/>
                    <a:pt x="60" y="73"/>
                    <a:pt x="60" y="73"/>
                  </a:cubicBezTo>
                  <a:cubicBezTo>
                    <a:pt x="60" y="72"/>
                    <a:pt x="62" y="73"/>
                    <a:pt x="62" y="73"/>
                  </a:cubicBezTo>
                  <a:cubicBezTo>
                    <a:pt x="64" y="74"/>
                    <a:pt x="64" y="75"/>
                    <a:pt x="65" y="77"/>
                  </a:cubicBezTo>
                  <a:cubicBezTo>
                    <a:pt x="66" y="80"/>
                    <a:pt x="67" y="80"/>
                    <a:pt x="69" y="81"/>
                  </a:cubicBezTo>
                  <a:cubicBezTo>
                    <a:pt x="75" y="82"/>
                    <a:pt x="82" y="83"/>
                    <a:pt x="88" y="84"/>
                  </a:cubicBezTo>
                  <a:cubicBezTo>
                    <a:pt x="88" y="80"/>
                    <a:pt x="89" y="79"/>
                    <a:pt x="92" y="77"/>
                  </a:cubicBezTo>
                  <a:cubicBezTo>
                    <a:pt x="94" y="76"/>
                    <a:pt x="99" y="75"/>
                    <a:pt x="95" y="73"/>
                  </a:cubicBezTo>
                  <a:cubicBezTo>
                    <a:pt x="94" y="72"/>
                    <a:pt x="97" y="74"/>
                    <a:pt x="95" y="7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8" name="Freeform 677">
              <a:extLst>
                <a:ext uri="{FF2B5EF4-FFF2-40B4-BE49-F238E27FC236}">
                  <a16:creationId xmlns:a16="http://schemas.microsoft.com/office/drawing/2014/main" id="{47A5E85B-E993-4502-AEFA-1ECF19E2ED0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2588" y="3535388"/>
              <a:ext cx="36635" cy="27078"/>
            </a:xfrm>
            <a:custGeom>
              <a:avLst/>
              <a:gdLst>
                <a:gd name="T0" fmla="*/ 1 w 8"/>
                <a:gd name="T1" fmla="*/ 1 h 6"/>
                <a:gd name="T2" fmla="*/ 3 w 8"/>
                <a:gd name="T3" fmla="*/ 4 h 6"/>
                <a:gd name="T4" fmla="*/ 8 w 8"/>
                <a:gd name="T5" fmla="*/ 6 h 6"/>
                <a:gd name="T6" fmla="*/ 0 w 8"/>
                <a:gd name="T7" fmla="*/ 0 h 6"/>
                <a:gd name="T8" fmla="*/ 1 w 8"/>
                <a:gd name="T9" fmla="*/ 1 h 6"/>
                <a:gd name="T10" fmla="*/ 1 w 8"/>
                <a:gd name="T11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6">
                  <a:moveTo>
                    <a:pt x="1" y="1"/>
                  </a:moveTo>
                  <a:cubicBezTo>
                    <a:pt x="2" y="1"/>
                    <a:pt x="2" y="3"/>
                    <a:pt x="3" y="4"/>
                  </a:cubicBezTo>
                  <a:cubicBezTo>
                    <a:pt x="5" y="4"/>
                    <a:pt x="6" y="5"/>
                    <a:pt x="8" y="6"/>
                  </a:cubicBezTo>
                  <a:cubicBezTo>
                    <a:pt x="7" y="2"/>
                    <a:pt x="3" y="1"/>
                    <a:pt x="0" y="0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2" y="1"/>
                    <a:pt x="0" y="1"/>
                    <a:pt x="1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9" name="Freeform 678">
              <a:extLst>
                <a:ext uri="{FF2B5EF4-FFF2-40B4-BE49-F238E27FC236}">
                  <a16:creationId xmlns:a16="http://schemas.microsoft.com/office/drawing/2014/main" id="{A8F98BDD-05F8-4B91-8984-AE543033DC85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4278" y="3422300"/>
              <a:ext cx="164057" cy="84419"/>
            </a:xfrm>
            <a:custGeom>
              <a:avLst/>
              <a:gdLst>
                <a:gd name="T0" fmla="*/ 26 w 35"/>
                <a:gd name="T1" fmla="*/ 15 h 18"/>
                <a:gd name="T2" fmla="*/ 30 w 35"/>
                <a:gd name="T3" fmla="*/ 17 h 18"/>
                <a:gd name="T4" fmla="*/ 34 w 35"/>
                <a:gd name="T5" fmla="*/ 17 h 18"/>
                <a:gd name="T6" fmla="*/ 33 w 35"/>
                <a:gd name="T7" fmla="*/ 12 h 18"/>
                <a:gd name="T8" fmla="*/ 30 w 35"/>
                <a:gd name="T9" fmla="*/ 10 h 18"/>
                <a:gd name="T10" fmla="*/ 27 w 35"/>
                <a:gd name="T11" fmla="*/ 7 h 18"/>
                <a:gd name="T12" fmla="*/ 19 w 35"/>
                <a:gd name="T13" fmla="*/ 6 h 18"/>
                <a:gd name="T14" fmla="*/ 9 w 35"/>
                <a:gd name="T15" fmla="*/ 4 h 18"/>
                <a:gd name="T16" fmla="*/ 0 w 35"/>
                <a:gd name="T17" fmla="*/ 2 h 18"/>
                <a:gd name="T18" fmla="*/ 8 w 35"/>
                <a:gd name="T19" fmla="*/ 14 h 18"/>
                <a:gd name="T20" fmla="*/ 18 w 35"/>
                <a:gd name="T21" fmla="*/ 18 h 18"/>
                <a:gd name="T22" fmla="*/ 26 w 35"/>
                <a:gd name="T23" fmla="*/ 15 h 18"/>
                <a:gd name="T24" fmla="*/ 26 w 35"/>
                <a:gd name="T25" fmla="*/ 1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" h="18">
                  <a:moveTo>
                    <a:pt x="26" y="15"/>
                  </a:moveTo>
                  <a:cubicBezTo>
                    <a:pt x="27" y="14"/>
                    <a:pt x="29" y="16"/>
                    <a:pt x="30" y="17"/>
                  </a:cubicBezTo>
                  <a:cubicBezTo>
                    <a:pt x="30" y="17"/>
                    <a:pt x="34" y="17"/>
                    <a:pt x="34" y="17"/>
                  </a:cubicBezTo>
                  <a:cubicBezTo>
                    <a:pt x="35" y="16"/>
                    <a:pt x="30" y="12"/>
                    <a:pt x="33" y="12"/>
                  </a:cubicBezTo>
                  <a:cubicBezTo>
                    <a:pt x="32" y="11"/>
                    <a:pt x="30" y="11"/>
                    <a:pt x="30" y="10"/>
                  </a:cubicBezTo>
                  <a:cubicBezTo>
                    <a:pt x="30" y="8"/>
                    <a:pt x="29" y="7"/>
                    <a:pt x="27" y="7"/>
                  </a:cubicBezTo>
                  <a:cubicBezTo>
                    <a:pt x="24" y="7"/>
                    <a:pt x="22" y="8"/>
                    <a:pt x="19" y="6"/>
                  </a:cubicBezTo>
                  <a:cubicBezTo>
                    <a:pt x="16" y="5"/>
                    <a:pt x="13" y="5"/>
                    <a:pt x="9" y="4"/>
                  </a:cubicBezTo>
                  <a:cubicBezTo>
                    <a:pt x="6" y="3"/>
                    <a:pt x="4" y="0"/>
                    <a:pt x="0" y="2"/>
                  </a:cubicBezTo>
                  <a:cubicBezTo>
                    <a:pt x="3" y="6"/>
                    <a:pt x="11" y="7"/>
                    <a:pt x="8" y="14"/>
                  </a:cubicBezTo>
                  <a:cubicBezTo>
                    <a:pt x="11" y="14"/>
                    <a:pt x="18" y="14"/>
                    <a:pt x="18" y="18"/>
                  </a:cubicBezTo>
                  <a:cubicBezTo>
                    <a:pt x="18" y="15"/>
                    <a:pt x="24" y="15"/>
                    <a:pt x="26" y="15"/>
                  </a:cubicBezTo>
                  <a:cubicBezTo>
                    <a:pt x="27" y="14"/>
                    <a:pt x="19" y="15"/>
                    <a:pt x="26" y="1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0" name="Freeform 679">
              <a:extLst>
                <a:ext uri="{FF2B5EF4-FFF2-40B4-BE49-F238E27FC236}">
                  <a16:creationId xmlns:a16="http://schemas.microsoft.com/office/drawing/2014/main" id="{E02E108A-DEE3-4B7D-81B3-27E21E49247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7367" y="3478048"/>
              <a:ext cx="125829" cy="98753"/>
            </a:xfrm>
            <a:custGeom>
              <a:avLst/>
              <a:gdLst>
                <a:gd name="T0" fmla="*/ 8 w 27"/>
                <a:gd name="T1" fmla="*/ 2 h 21"/>
                <a:gd name="T2" fmla="*/ 10 w 27"/>
                <a:gd name="T3" fmla="*/ 5 h 21"/>
                <a:gd name="T4" fmla="*/ 7 w 27"/>
                <a:gd name="T5" fmla="*/ 5 h 21"/>
                <a:gd name="T6" fmla="*/ 4 w 27"/>
                <a:gd name="T7" fmla="*/ 3 h 21"/>
                <a:gd name="T8" fmla="*/ 4 w 27"/>
                <a:gd name="T9" fmla="*/ 7 h 21"/>
                <a:gd name="T10" fmla="*/ 6 w 27"/>
                <a:gd name="T11" fmla="*/ 11 h 21"/>
                <a:gd name="T12" fmla="*/ 8 w 27"/>
                <a:gd name="T13" fmla="*/ 14 h 21"/>
                <a:gd name="T14" fmla="*/ 9 w 27"/>
                <a:gd name="T15" fmla="*/ 17 h 21"/>
                <a:gd name="T16" fmla="*/ 16 w 27"/>
                <a:gd name="T17" fmla="*/ 13 h 21"/>
                <a:gd name="T18" fmla="*/ 17 w 27"/>
                <a:gd name="T19" fmla="*/ 16 h 21"/>
                <a:gd name="T20" fmla="*/ 21 w 27"/>
                <a:gd name="T21" fmla="*/ 21 h 21"/>
                <a:gd name="T22" fmla="*/ 21 w 27"/>
                <a:gd name="T23" fmla="*/ 18 h 21"/>
                <a:gd name="T24" fmla="*/ 23 w 27"/>
                <a:gd name="T25" fmla="*/ 16 h 21"/>
                <a:gd name="T26" fmla="*/ 25 w 27"/>
                <a:gd name="T27" fmla="*/ 11 h 21"/>
                <a:gd name="T28" fmla="*/ 19 w 27"/>
                <a:gd name="T29" fmla="*/ 1 h 21"/>
                <a:gd name="T30" fmla="*/ 12 w 27"/>
                <a:gd name="T31" fmla="*/ 2 h 21"/>
                <a:gd name="T32" fmla="*/ 9 w 27"/>
                <a:gd name="T33" fmla="*/ 0 h 21"/>
                <a:gd name="T34" fmla="*/ 8 w 27"/>
                <a:gd name="T35" fmla="*/ 2 h 21"/>
                <a:gd name="T36" fmla="*/ 8 w 27"/>
                <a:gd name="T37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" h="21">
                  <a:moveTo>
                    <a:pt x="8" y="2"/>
                  </a:moveTo>
                  <a:cubicBezTo>
                    <a:pt x="8" y="2"/>
                    <a:pt x="11" y="4"/>
                    <a:pt x="10" y="5"/>
                  </a:cubicBezTo>
                  <a:cubicBezTo>
                    <a:pt x="10" y="5"/>
                    <a:pt x="7" y="5"/>
                    <a:pt x="7" y="5"/>
                  </a:cubicBezTo>
                  <a:cubicBezTo>
                    <a:pt x="5" y="5"/>
                    <a:pt x="5" y="3"/>
                    <a:pt x="4" y="3"/>
                  </a:cubicBezTo>
                  <a:cubicBezTo>
                    <a:pt x="0" y="2"/>
                    <a:pt x="4" y="6"/>
                    <a:pt x="4" y="7"/>
                  </a:cubicBezTo>
                  <a:cubicBezTo>
                    <a:pt x="4" y="10"/>
                    <a:pt x="7" y="8"/>
                    <a:pt x="6" y="11"/>
                  </a:cubicBezTo>
                  <a:cubicBezTo>
                    <a:pt x="5" y="13"/>
                    <a:pt x="7" y="13"/>
                    <a:pt x="8" y="14"/>
                  </a:cubicBezTo>
                  <a:cubicBezTo>
                    <a:pt x="9" y="14"/>
                    <a:pt x="9" y="16"/>
                    <a:pt x="9" y="17"/>
                  </a:cubicBezTo>
                  <a:cubicBezTo>
                    <a:pt x="10" y="16"/>
                    <a:pt x="14" y="14"/>
                    <a:pt x="16" y="13"/>
                  </a:cubicBezTo>
                  <a:cubicBezTo>
                    <a:pt x="17" y="13"/>
                    <a:pt x="17" y="15"/>
                    <a:pt x="17" y="16"/>
                  </a:cubicBezTo>
                  <a:cubicBezTo>
                    <a:pt x="17" y="19"/>
                    <a:pt x="18" y="20"/>
                    <a:pt x="21" y="21"/>
                  </a:cubicBezTo>
                  <a:cubicBezTo>
                    <a:pt x="21" y="20"/>
                    <a:pt x="21" y="18"/>
                    <a:pt x="21" y="18"/>
                  </a:cubicBezTo>
                  <a:cubicBezTo>
                    <a:pt x="22" y="17"/>
                    <a:pt x="23" y="17"/>
                    <a:pt x="23" y="16"/>
                  </a:cubicBezTo>
                  <a:cubicBezTo>
                    <a:pt x="24" y="14"/>
                    <a:pt x="24" y="12"/>
                    <a:pt x="25" y="11"/>
                  </a:cubicBezTo>
                  <a:cubicBezTo>
                    <a:pt x="27" y="8"/>
                    <a:pt x="21" y="2"/>
                    <a:pt x="19" y="1"/>
                  </a:cubicBezTo>
                  <a:cubicBezTo>
                    <a:pt x="17" y="4"/>
                    <a:pt x="15" y="4"/>
                    <a:pt x="12" y="2"/>
                  </a:cubicBezTo>
                  <a:cubicBezTo>
                    <a:pt x="12" y="1"/>
                    <a:pt x="10" y="0"/>
                    <a:pt x="9" y="0"/>
                  </a:cubicBezTo>
                  <a:cubicBezTo>
                    <a:pt x="8" y="0"/>
                    <a:pt x="8" y="1"/>
                    <a:pt x="8" y="2"/>
                  </a:cubicBezTo>
                  <a:cubicBezTo>
                    <a:pt x="9" y="3"/>
                    <a:pt x="7" y="0"/>
                    <a:pt x="8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1" name="Freeform 680">
              <a:extLst>
                <a:ext uri="{FF2B5EF4-FFF2-40B4-BE49-F238E27FC236}">
                  <a16:creationId xmlns:a16="http://schemas.microsoft.com/office/drawing/2014/main" id="{BF1CC722-0F4A-48F9-BBD9-30CDFDC3BCC1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8778" y="3787046"/>
              <a:ext cx="41412" cy="47783"/>
            </a:xfrm>
            <a:custGeom>
              <a:avLst/>
              <a:gdLst>
                <a:gd name="T0" fmla="*/ 3 w 9"/>
                <a:gd name="T1" fmla="*/ 2 h 10"/>
                <a:gd name="T2" fmla="*/ 0 w 9"/>
                <a:gd name="T3" fmla="*/ 7 h 10"/>
                <a:gd name="T4" fmla="*/ 4 w 9"/>
                <a:gd name="T5" fmla="*/ 8 h 10"/>
                <a:gd name="T6" fmla="*/ 9 w 9"/>
                <a:gd name="T7" fmla="*/ 10 h 10"/>
                <a:gd name="T8" fmla="*/ 7 w 9"/>
                <a:gd name="T9" fmla="*/ 5 h 10"/>
                <a:gd name="T10" fmla="*/ 8 w 9"/>
                <a:gd name="T11" fmla="*/ 3 h 10"/>
                <a:gd name="T12" fmla="*/ 3 w 9"/>
                <a:gd name="T13" fmla="*/ 2 h 10"/>
                <a:gd name="T14" fmla="*/ 3 w 9"/>
                <a:gd name="T15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3" y="2"/>
                  </a:moveTo>
                  <a:cubicBezTo>
                    <a:pt x="1" y="3"/>
                    <a:pt x="0" y="5"/>
                    <a:pt x="0" y="7"/>
                  </a:cubicBezTo>
                  <a:cubicBezTo>
                    <a:pt x="1" y="7"/>
                    <a:pt x="4" y="7"/>
                    <a:pt x="4" y="8"/>
                  </a:cubicBezTo>
                  <a:cubicBezTo>
                    <a:pt x="6" y="10"/>
                    <a:pt x="7" y="10"/>
                    <a:pt x="9" y="10"/>
                  </a:cubicBezTo>
                  <a:cubicBezTo>
                    <a:pt x="9" y="10"/>
                    <a:pt x="7" y="5"/>
                    <a:pt x="7" y="5"/>
                  </a:cubicBezTo>
                  <a:cubicBezTo>
                    <a:pt x="8" y="5"/>
                    <a:pt x="9" y="5"/>
                    <a:pt x="8" y="3"/>
                  </a:cubicBezTo>
                  <a:cubicBezTo>
                    <a:pt x="6" y="2"/>
                    <a:pt x="5" y="0"/>
                    <a:pt x="3" y="2"/>
                  </a:cubicBezTo>
                  <a:cubicBezTo>
                    <a:pt x="1" y="4"/>
                    <a:pt x="4" y="1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2" name="Freeform 681">
              <a:extLst>
                <a:ext uri="{FF2B5EF4-FFF2-40B4-BE49-F238E27FC236}">
                  <a16:creationId xmlns:a16="http://schemas.microsoft.com/office/drawing/2014/main" id="{50613968-35C8-4BB7-9401-33FF2CE651A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7564" y="3610247"/>
              <a:ext cx="162463" cy="125829"/>
            </a:xfrm>
            <a:custGeom>
              <a:avLst/>
              <a:gdLst>
                <a:gd name="T0" fmla="*/ 29 w 35"/>
                <a:gd name="T1" fmla="*/ 10 h 27"/>
                <a:gd name="T2" fmla="*/ 30 w 35"/>
                <a:gd name="T3" fmla="*/ 7 h 27"/>
                <a:gd name="T4" fmla="*/ 29 w 35"/>
                <a:gd name="T5" fmla="*/ 5 h 27"/>
                <a:gd name="T6" fmla="*/ 35 w 35"/>
                <a:gd name="T7" fmla="*/ 0 h 27"/>
                <a:gd name="T8" fmla="*/ 25 w 35"/>
                <a:gd name="T9" fmla="*/ 1 h 27"/>
                <a:gd name="T10" fmla="*/ 19 w 35"/>
                <a:gd name="T11" fmla="*/ 2 h 27"/>
                <a:gd name="T12" fmla="*/ 13 w 35"/>
                <a:gd name="T13" fmla="*/ 2 h 27"/>
                <a:gd name="T14" fmla="*/ 8 w 35"/>
                <a:gd name="T15" fmla="*/ 2 h 27"/>
                <a:gd name="T16" fmla="*/ 7 w 35"/>
                <a:gd name="T17" fmla="*/ 4 h 27"/>
                <a:gd name="T18" fmla="*/ 6 w 35"/>
                <a:gd name="T19" fmla="*/ 6 h 27"/>
                <a:gd name="T20" fmla="*/ 3 w 35"/>
                <a:gd name="T21" fmla="*/ 6 h 27"/>
                <a:gd name="T22" fmla="*/ 3 w 35"/>
                <a:gd name="T23" fmla="*/ 10 h 27"/>
                <a:gd name="T24" fmla="*/ 4 w 35"/>
                <a:gd name="T25" fmla="*/ 14 h 27"/>
                <a:gd name="T26" fmla="*/ 2 w 35"/>
                <a:gd name="T27" fmla="*/ 22 h 27"/>
                <a:gd name="T28" fmla="*/ 7 w 35"/>
                <a:gd name="T29" fmla="*/ 27 h 27"/>
                <a:gd name="T30" fmla="*/ 13 w 35"/>
                <a:gd name="T31" fmla="*/ 24 h 27"/>
                <a:gd name="T32" fmla="*/ 22 w 35"/>
                <a:gd name="T33" fmla="*/ 19 h 27"/>
                <a:gd name="T34" fmla="*/ 28 w 35"/>
                <a:gd name="T35" fmla="*/ 15 h 27"/>
                <a:gd name="T36" fmla="*/ 29 w 35"/>
                <a:gd name="T37" fmla="*/ 10 h 27"/>
                <a:gd name="T38" fmla="*/ 29 w 35"/>
                <a:gd name="T39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5" h="27">
                  <a:moveTo>
                    <a:pt x="29" y="10"/>
                  </a:moveTo>
                  <a:cubicBezTo>
                    <a:pt x="30" y="9"/>
                    <a:pt x="31" y="8"/>
                    <a:pt x="30" y="7"/>
                  </a:cubicBezTo>
                  <a:cubicBezTo>
                    <a:pt x="29" y="6"/>
                    <a:pt x="28" y="6"/>
                    <a:pt x="29" y="5"/>
                  </a:cubicBezTo>
                  <a:cubicBezTo>
                    <a:pt x="31" y="3"/>
                    <a:pt x="35" y="3"/>
                    <a:pt x="35" y="0"/>
                  </a:cubicBezTo>
                  <a:cubicBezTo>
                    <a:pt x="32" y="0"/>
                    <a:pt x="28" y="0"/>
                    <a:pt x="25" y="1"/>
                  </a:cubicBezTo>
                  <a:cubicBezTo>
                    <a:pt x="23" y="1"/>
                    <a:pt x="21" y="2"/>
                    <a:pt x="19" y="2"/>
                  </a:cubicBezTo>
                  <a:cubicBezTo>
                    <a:pt x="16" y="2"/>
                    <a:pt x="15" y="1"/>
                    <a:pt x="13" y="2"/>
                  </a:cubicBezTo>
                  <a:cubicBezTo>
                    <a:pt x="11" y="3"/>
                    <a:pt x="10" y="3"/>
                    <a:pt x="8" y="2"/>
                  </a:cubicBezTo>
                  <a:cubicBezTo>
                    <a:pt x="6" y="0"/>
                    <a:pt x="7" y="4"/>
                    <a:pt x="7" y="4"/>
                  </a:cubicBezTo>
                  <a:cubicBezTo>
                    <a:pt x="6" y="5"/>
                    <a:pt x="6" y="6"/>
                    <a:pt x="6" y="6"/>
                  </a:cubicBezTo>
                  <a:cubicBezTo>
                    <a:pt x="5" y="8"/>
                    <a:pt x="4" y="6"/>
                    <a:pt x="3" y="6"/>
                  </a:cubicBezTo>
                  <a:cubicBezTo>
                    <a:pt x="2" y="7"/>
                    <a:pt x="3" y="9"/>
                    <a:pt x="3" y="10"/>
                  </a:cubicBezTo>
                  <a:cubicBezTo>
                    <a:pt x="3" y="11"/>
                    <a:pt x="2" y="13"/>
                    <a:pt x="4" y="14"/>
                  </a:cubicBezTo>
                  <a:cubicBezTo>
                    <a:pt x="9" y="17"/>
                    <a:pt x="5" y="19"/>
                    <a:pt x="2" y="22"/>
                  </a:cubicBezTo>
                  <a:cubicBezTo>
                    <a:pt x="0" y="24"/>
                    <a:pt x="5" y="27"/>
                    <a:pt x="7" y="27"/>
                  </a:cubicBezTo>
                  <a:cubicBezTo>
                    <a:pt x="9" y="27"/>
                    <a:pt x="11" y="25"/>
                    <a:pt x="13" y="24"/>
                  </a:cubicBezTo>
                  <a:cubicBezTo>
                    <a:pt x="16" y="22"/>
                    <a:pt x="19" y="21"/>
                    <a:pt x="22" y="19"/>
                  </a:cubicBezTo>
                  <a:cubicBezTo>
                    <a:pt x="24" y="18"/>
                    <a:pt x="26" y="17"/>
                    <a:pt x="28" y="15"/>
                  </a:cubicBezTo>
                  <a:cubicBezTo>
                    <a:pt x="29" y="13"/>
                    <a:pt x="28" y="11"/>
                    <a:pt x="29" y="10"/>
                  </a:cubicBezTo>
                  <a:cubicBezTo>
                    <a:pt x="30" y="8"/>
                    <a:pt x="29" y="11"/>
                    <a:pt x="29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3" name="Freeform 682">
              <a:extLst>
                <a:ext uri="{FF2B5EF4-FFF2-40B4-BE49-F238E27FC236}">
                  <a16:creationId xmlns:a16="http://schemas.microsoft.com/office/drawing/2014/main" id="{FC1BA10B-7DD1-424D-958C-AB743B774CDD}"/>
                </a:ext>
              </a:extLst>
            </p:cNvPr>
            <p:cNvSpPr>
              <a:spLocks/>
            </p:cNvSpPr>
            <p:nvPr/>
          </p:nvSpPr>
          <p:spPr bwMode="auto">
            <a:xfrm>
              <a:off x="6732424" y="3600692"/>
              <a:ext cx="232545" cy="219803"/>
            </a:xfrm>
            <a:custGeom>
              <a:avLst/>
              <a:gdLst>
                <a:gd name="T0" fmla="*/ 47 w 50"/>
                <a:gd name="T1" fmla="*/ 36 h 47"/>
                <a:gd name="T2" fmla="*/ 45 w 50"/>
                <a:gd name="T3" fmla="*/ 34 h 47"/>
                <a:gd name="T4" fmla="*/ 46 w 50"/>
                <a:gd name="T5" fmla="*/ 32 h 47"/>
                <a:gd name="T6" fmla="*/ 41 w 50"/>
                <a:gd name="T7" fmla="*/ 27 h 47"/>
                <a:gd name="T8" fmla="*/ 38 w 50"/>
                <a:gd name="T9" fmla="*/ 25 h 47"/>
                <a:gd name="T10" fmla="*/ 35 w 50"/>
                <a:gd name="T11" fmla="*/ 18 h 47"/>
                <a:gd name="T12" fmla="*/ 38 w 50"/>
                <a:gd name="T13" fmla="*/ 10 h 47"/>
                <a:gd name="T14" fmla="*/ 34 w 50"/>
                <a:gd name="T15" fmla="*/ 6 h 47"/>
                <a:gd name="T16" fmla="*/ 32 w 50"/>
                <a:gd name="T17" fmla="*/ 2 h 47"/>
                <a:gd name="T18" fmla="*/ 30 w 50"/>
                <a:gd name="T19" fmla="*/ 3 h 47"/>
                <a:gd name="T20" fmla="*/ 28 w 50"/>
                <a:gd name="T21" fmla="*/ 1 h 47"/>
                <a:gd name="T22" fmla="*/ 25 w 50"/>
                <a:gd name="T23" fmla="*/ 2 h 47"/>
                <a:gd name="T24" fmla="*/ 20 w 50"/>
                <a:gd name="T25" fmla="*/ 1 h 47"/>
                <a:gd name="T26" fmla="*/ 18 w 50"/>
                <a:gd name="T27" fmla="*/ 4 h 47"/>
                <a:gd name="T28" fmla="*/ 13 w 50"/>
                <a:gd name="T29" fmla="*/ 7 h 47"/>
                <a:gd name="T30" fmla="*/ 14 w 50"/>
                <a:gd name="T31" fmla="*/ 10 h 47"/>
                <a:gd name="T32" fmla="*/ 13 w 50"/>
                <a:gd name="T33" fmla="*/ 13 h 47"/>
                <a:gd name="T34" fmla="*/ 9 w 50"/>
                <a:gd name="T35" fmla="*/ 19 h 47"/>
                <a:gd name="T36" fmla="*/ 1 w 50"/>
                <a:gd name="T37" fmla="*/ 25 h 47"/>
                <a:gd name="T38" fmla="*/ 3 w 50"/>
                <a:gd name="T39" fmla="*/ 30 h 47"/>
                <a:gd name="T40" fmla="*/ 9 w 50"/>
                <a:gd name="T41" fmla="*/ 31 h 47"/>
                <a:gd name="T42" fmla="*/ 18 w 50"/>
                <a:gd name="T43" fmla="*/ 36 h 47"/>
                <a:gd name="T44" fmla="*/ 29 w 50"/>
                <a:gd name="T45" fmla="*/ 45 h 47"/>
                <a:gd name="T46" fmla="*/ 38 w 50"/>
                <a:gd name="T47" fmla="*/ 47 h 47"/>
                <a:gd name="T48" fmla="*/ 43 w 50"/>
                <a:gd name="T49" fmla="*/ 42 h 47"/>
                <a:gd name="T50" fmla="*/ 50 w 50"/>
                <a:gd name="T51" fmla="*/ 43 h 47"/>
                <a:gd name="T52" fmla="*/ 47 w 50"/>
                <a:gd name="T53" fmla="*/ 39 h 47"/>
                <a:gd name="T54" fmla="*/ 47 w 50"/>
                <a:gd name="T55" fmla="*/ 36 h 47"/>
                <a:gd name="T56" fmla="*/ 47 w 50"/>
                <a:gd name="T57" fmla="*/ 3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0" h="47">
                  <a:moveTo>
                    <a:pt x="47" y="36"/>
                  </a:moveTo>
                  <a:cubicBezTo>
                    <a:pt x="47" y="36"/>
                    <a:pt x="45" y="35"/>
                    <a:pt x="45" y="34"/>
                  </a:cubicBezTo>
                  <a:cubicBezTo>
                    <a:pt x="45" y="33"/>
                    <a:pt x="46" y="33"/>
                    <a:pt x="46" y="32"/>
                  </a:cubicBezTo>
                  <a:cubicBezTo>
                    <a:pt x="45" y="30"/>
                    <a:pt x="43" y="29"/>
                    <a:pt x="41" y="27"/>
                  </a:cubicBezTo>
                  <a:cubicBezTo>
                    <a:pt x="40" y="27"/>
                    <a:pt x="38" y="26"/>
                    <a:pt x="38" y="25"/>
                  </a:cubicBezTo>
                  <a:cubicBezTo>
                    <a:pt x="37" y="23"/>
                    <a:pt x="35" y="21"/>
                    <a:pt x="35" y="18"/>
                  </a:cubicBezTo>
                  <a:cubicBezTo>
                    <a:pt x="34" y="16"/>
                    <a:pt x="40" y="12"/>
                    <a:pt x="38" y="10"/>
                  </a:cubicBezTo>
                  <a:cubicBezTo>
                    <a:pt x="36" y="9"/>
                    <a:pt x="35" y="8"/>
                    <a:pt x="34" y="6"/>
                  </a:cubicBezTo>
                  <a:cubicBezTo>
                    <a:pt x="33" y="5"/>
                    <a:pt x="33" y="3"/>
                    <a:pt x="32" y="2"/>
                  </a:cubicBezTo>
                  <a:cubicBezTo>
                    <a:pt x="31" y="2"/>
                    <a:pt x="31" y="3"/>
                    <a:pt x="30" y="3"/>
                  </a:cubicBezTo>
                  <a:cubicBezTo>
                    <a:pt x="28" y="3"/>
                    <a:pt x="29" y="1"/>
                    <a:pt x="28" y="1"/>
                  </a:cubicBezTo>
                  <a:cubicBezTo>
                    <a:pt x="27" y="1"/>
                    <a:pt x="25" y="2"/>
                    <a:pt x="25" y="2"/>
                  </a:cubicBezTo>
                  <a:cubicBezTo>
                    <a:pt x="23" y="0"/>
                    <a:pt x="22" y="1"/>
                    <a:pt x="20" y="1"/>
                  </a:cubicBezTo>
                  <a:cubicBezTo>
                    <a:pt x="18" y="2"/>
                    <a:pt x="19" y="3"/>
                    <a:pt x="18" y="4"/>
                  </a:cubicBezTo>
                  <a:cubicBezTo>
                    <a:pt x="16" y="5"/>
                    <a:pt x="14" y="5"/>
                    <a:pt x="13" y="7"/>
                  </a:cubicBezTo>
                  <a:cubicBezTo>
                    <a:pt x="12" y="9"/>
                    <a:pt x="14" y="8"/>
                    <a:pt x="14" y="10"/>
                  </a:cubicBezTo>
                  <a:cubicBezTo>
                    <a:pt x="14" y="11"/>
                    <a:pt x="13" y="11"/>
                    <a:pt x="13" y="13"/>
                  </a:cubicBezTo>
                  <a:cubicBezTo>
                    <a:pt x="13" y="16"/>
                    <a:pt x="12" y="17"/>
                    <a:pt x="9" y="19"/>
                  </a:cubicBezTo>
                  <a:cubicBezTo>
                    <a:pt x="7" y="20"/>
                    <a:pt x="0" y="23"/>
                    <a:pt x="1" y="25"/>
                  </a:cubicBezTo>
                  <a:cubicBezTo>
                    <a:pt x="2" y="26"/>
                    <a:pt x="2" y="29"/>
                    <a:pt x="3" y="30"/>
                  </a:cubicBezTo>
                  <a:cubicBezTo>
                    <a:pt x="4" y="31"/>
                    <a:pt x="8" y="31"/>
                    <a:pt x="9" y="31"/>
                  </a:cubicBezTo>
                  <a:cubicBezTo>
                    <a:pt x="12" y="32"/>
                    <a:pt x="15" y="34"/>
                    <a:pt x="18" y="36"/>
                  </a:cubicBezTo>
                  <a:cubicBezTo>
                    <a:pt x="22" y="39"/>
                    <a:pt x="25" y="42"/>
                    <a:pt x="29" y="45"/>
                  </a:cubicBezTo>
                  <a:cubicBezTo>
                    <a:pt x="32" y="47"/>
                    <a:pt x="35" y="47"/>
                    <a:pt x="38" y="47"/>
                  </a:cubicBezTo>
                  <a:cubicBezTo>
                    <a:pt x="41" y="47"/>
                    <a:pt x="41" y="44"/>
                    <a:pt x="43" y="42"/>
                  </a:cubicBezTo>
                  <a:cubicBezTo>
                    <a:pt x="45" y="40"/>
                    <a:pt x="49" y="44"/>
                    <a:pt x="50" y="43"/>
                  </a:cubicBezTo>
                  <a:cubicBezTo>
                    <a:pt x="49" y="42"/>
                    <a:pt x="48" y="41"/>
                    <a:pt x="47" y="39"/>
                  </a:cubicBezTo>
                  <a:cubicBezTo>
                    <a:pt x="47" y="38"/>
                    <a:pt x="48" y="37"/>
                    <a:pt x="47" y="36"/>
                  </a:cubicBezTo>
                  <a:cubicBezTo>
                    <a:pt x="46" y="35"/>
                    <a:pt x="48" y="37"/>
                    <a:pt x="47" y="3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4" name="Freeform 683">
              <a:extLst>
                <a:ext uri="{FF2B5EF4-FFF2-40B4-BE49-F238E27FC236}">
                  <a16:creationId xmlns:a16="http://schemas.microsoft.com/office/drawing/2014/main" id="{1BDF81E5-C232-4A67-BC44-E1835C96C361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7760" y="3473271"/>
              <a:ext cx="442791" cy="168834"/>
            </a:xfrm>
            <a:custGeom>
              <a:avLst/>
              <a:gdLst>
                <a:gd name="T0" fmla="*/ 52 w 95"/>
                <a:gd name="T1" fmla="*/ 36 h 36"/>
                <a:gd name="T2" fmla="*/ 54 w 95"/>
                <a:gd name="T3" fmla="*/ 33 h 36"/>
                <a:gd name="T4" fmla="*/ 55 w 95"/>
                <a:gd name="T5" fmla="*/ 31 h 36"/>
                <a:gd name="T6" fmla="*/ 60 w 95"/>
                <a:gd name="T7" fmla="*/ 31 h 36"/>
                <a:gd name="T8" fmla="*/ 64 w 95"/>
                <a:gd name="T9" fmla="*/ 31 h 36"/>
                <a:gd name="T10" fmla="*/ 75 w 95"/>
                <a:gd name="T11" fmla="*/ 29 h 36"/>
                <a:gd name="T12" fmla="*/ 85 w 95"/>
                <a:gd name="T13" fmla="*/ 28 h 36"/>
                <a:gd name="T14" fmla="*/ 90 w 95"/>
                <a:gd name="T15" fmla="*/ 28 h 36"/>
                <a:gd name="T16" fmla="*/ 92 w 95"/>
                <a:gd name="T17" fmla="*/ 30 h 36"/>
                <a:gd name="T18" fmla="*/ 94 w 95"/>
                <a:gd name="T19" fmla="*/ 28 h 36"/>
                <a:gd name="T20" fmla="*/ 92 w 95"/>
                <a:gd name="T21" fmla="*/ 24 h 36"/>
                <a:gd name="T22" fmla="*/ 92 w 95"/>
                <a:gd name="T23" fmla="*/ 22 h 36"/>
                <a:gd name="T24" fmla="*/ 91 w 95"/>
                <a:gd name="T25" fmla="*/ 17 h 36"/>
                <a:gd name="T26" fmla="*/ 93 w 95"/>
                <a:gd name="T27" fmla="*/ 14 h 36"/>
                <a:gd name="T28" fmla="*/ 89 w 95"/>
                <a:gd name="T29" fmla="*/ 8 h 36"/>
                <a:gd name="T30" fmla="*/ 83 w 95"/>
                <a:gd name="T31" fmla="*/ 3 h 36"/>
                <a:gd name="T32" fmla="*/ 80 w 95"/>
                <a:gd name="T33" fmla="*/ 3 h 36"/>
                <a:gd name="T34" fmla="*/ 78 w 95"/>
                <a:gd name="T35" fmla="*/ 3 h 36"/>
                <a:gd name="T36" fmla="*/ 73 w 95"/>
                <a:gd name="T37" fmla="*/ 6 h 36"/>
                <a:gd name="T38" fmla="*/ 63 w 95"/>
                <a:gd name="T39" fmla="*/ 6 h 36"/>
                <a:gd name="T40" fmla="*/ 58 w 95"/>
                <a:gd name="T41" fmla="*/ 6 h 36"/>
                <a:gd name="T42" fmla="*/ 54 w 95"/>
                <a:gd name="T43" fmla="*/ 4 h 36"/>
                <a:gd name="T44" fmla="*/ 50 w 95"/>
                <a:gd name="T45" fmla="*/ 2 h 36"/>
                <a:gd name="T46" fmla="*/ 46 w 95"/>
                <a:gd name="T47" fmla="*/ 0 h 36"/>
                <a:gd name="T48" fmla="*/ 37 w 95"/>
                <a:gd name="T49" fmla="*/ 0 h 36"/>
                <a:gd name="T50" fmla="*/ 29 w 95"/>
                <a:gd name="T51" fmla="*/ 4 h 36"/>
                <a:gd name="T52" fmla="*/ 18 w 95"/>
                <a:gd name="T53" fmla="*/ 5 h 36"/>
                <a:gd name="T54" fmla="*/ 16 w 95"/>
                <a:gd name="T55" fmla="*/ 6 h 36"/>
                <a:gd name="T56" fmla="*/ 18 w 95"/>
                <a:gd name="T57" fmla="*/ 7 h 36"/>
                <a:gd name="T58" fmla="*/ 15 w 95"/>
                <a:gd name="T59" fmla="*/ 8 h 36"/>
                <a:gd name="T60" fmla="*/ 13 w 95"/>
                <a:gd name="T61" fmla="*/ 9 h 36"/>
                <a:gd name="T62" fmla="*/ 4 w 95"/>
                <a:gd name="T63" fmla="*/ 9 h 36"/>
                <a:gd name="T64" fmla="*/ 3 w 95"/>
                <a:gd name="T65" fmla="*/ 11 h 36"/>
                <a:gd name="T66" fmla="*/ 3 w 95"/>
                <a:gd name="T67" fmla="*/ 15 h 36"/>
                <a:gd name="T68" fmla="*/ 5 w 95"/>
                <a:gd name="T69" fmla="*/ 14 h 36"/>
                <a:gd name="T70" fmla="*/ 3 w 95"/>
                <a:gd name="T71" fmla="*/ 17 h 36"/>
                <a:gd name="T72" fmla="*/ 5 w 95"/>
                <a:gd name="T73" fmla="*/ 17 h 36"/>
                <a:gd name="T74" fmla="*/ 5 w 95"/>
                <a:gd name="T75" fmla="*/ 19 h 36"/>
                <a:gd name="T76" fmla="*/ 3 w 95"/>
                <a:gd name="T77" fmla="*/ 20 h 36"/>
                <a:gd name="T78" fmla="*/ 4 w 95"/>
                <a:gd name="T79" fmla="*/ 22 h 36"/>
                <a:gd name="T80" fmla="*/ 4 w 95"/>
                <a:gd name="T81" fmla="*/ 25 h 36"/>
                <a:gd name="T82" fmla="*/ 8 w 95"/>
                <a:gd name="T83" fmla="*/ 27 h 36"/>
                <a:gd name="T84" fmla="*/ 7 w 95"/>
                <a:gd name="T85" fmla="*/ 30 h 36"/>
                <a:gd name="T86" fmla="*/ 10 w 95"/>
                <a:gd name="T87" fmla="*/ 30 h 36"/>
                <a:gd name="T88" fmla="*/ 8 w 95"/>
                <a:gd name="T89" fmla="*/ 31 h 36"/>
                <a:gd name="T90" fmla="*/ 10 w 95"/>
                <a:gd name="T91" fmla="*/ 31 h 36"/>
                <a:gd name="T92" fmla="*/ 9 w 95"/>
                <a:gd name="T93" fmla="*/ 34 h 36"/>
                <a:gd name="T94" fmla="*/ 11 w 95"/>
                <a:gd name="T95" fmla="*/ 35 h 36"/>
                <a:gd name="T96" fmla="*/ 12 w 95"/>
                <a:gd name="T97" fmla="*/ 31 h 36"/>
                <a:gd name="T98" fmla="*/ 16 w 95"/>
                <a:gd name="T99" fmla="*/ 32 h 36"/>
                <a:gd name="T100" fmla="*/ 22 w 95"/>
                <a:gd name="T101" fmla="*/ 33 h 36"/>
                <a:gd name="T102" fmla="*/ 27 w 95"/>
                <a:gd name="T103" fmla="*/ 31 h 36"/>
                <a:gd name="T104" fmla="*/ 35 w 95"/>
                <a:gd name="T105" fmla="*/ 35 h 36"/>
                <a:gd name="T106" fmla="*/ 42 w 95"/>
                <a:gd name="T107" fmla="*/ 32 h 36"/>
                <a:gd name="T108" fmla="*/ 44 w 95"/>
                <a:gd name="T109" fmla="*/ 30 h 36"/>
                <a:gd name="T110" fmla="*/ 48 w 95"/>
                <a:gd name="T111" fmla="*/ 31 h 36"/>
                <a:gd name="T112" fmla="*/ 50 w 95"/>
                <a:gd name="T113" fmla="*/ 33 h 36"/>
                <a:gd name="T114" fmla="*/ 50 w 95"/>
                <a:gd name="T115" fmla="*/ 35 h 36"/>
                <a:gd name="T116" fmla="*/ 52 w 95"/>
                <a:gd name="T117" fmla="*/ 36 h 36"/>
                <a:gd name="T118" fmla="*/ 52 w 95"/>
                <a:gd name="T11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5" h="36">
                  <a:moveTo>
                    <a:pt x="52" y="36"/>
                  </a:moveTo>
                  <a:cubicBezTo>
                    <a:pt x="53" y="35"/>
                    <a:pt x="54" y="33"/>
                    <a:pt x="54" y="33"/>
                  </a:cubicBezTo>
                  <a:cubicBezTo>
                    <a:pt x="53" y="31"/>
                    <a:pt x="54" y="30"/>
                    <a:pt x="55" y="31"/>
                  </a:cubicBezTo>
                  <a:cubicBezTo>
                    <a:pt x="57" y="32"/>
                    <a:pt x="58" y="31"/>
                    <a:pt x="60" y="31"/>
                  </a:cubicBezTo>
                  <a:cubicBezTo>
                    <a:pt x="62" y="30"/>
                    <a:pt x="62" y="30"/>
                    <a:pt x="64" y="31"/>
                  </a:cubicBezTo>
                  <a:cubicBezTo>
                    <a:pt x="68" y="31"/>
                    <a:pt x="71" y="29"/>
                    <a:pt x="75" y="29"/>
                  </a:cubicBezTo>
                  <a:cubicBezTo>
                    <a:pt x="78" y="29"/>
                    <a:pt x="82" y="29"/>
                    <a:pt x="85" y="28"/>
                  </a:cubicBezTo>
                  <a:cubicBezTo>
                    <a:pt x="87" y="27"/>
                    <a:pt x="87" y="29"/>
                    <a:pt x="90" y="28"/>
                  </a:cubicBezTo>
                  <a:cubicBezTo>
                    <a:pt x="92" y="27"/>
                    <a:pt x="91" y="29"/>
                    <a:pt x="92" y="30"/>
                  </a:cubicBezTo>
                  <a:cubicBezTo>
                    <a:pt x="93" y="31"/>
                    <a:pt x="95" y="29"/>
                    <a:pt x="94" y="28"/>
                  </a:cubicBezTo>
                  <a:cubicBezTo>
                    <a:pt x="93" y="27"/>
                    <a:pt x="95" y="25"/>
                    <a:pt x="92" y="24"/>
                  </a:cubicBezTo>
                  <a:cubicBezTo>
                    <a:pt x="91" y="23"/>
                    <a:pt x="93" y="23"/>
                    <a:pt x="92" y="22"/>
                  </a:cubicBezTo>
                  <a:cubicBezTo>
                    <a:pt x="92" y="20"/>
                    <a:pt x="91" y="19"/>
                    <a:pt x="91" y="17"/>
                  </a:cubicBezTo>
                  <a:cubicBezTo>
                    <a:pt x="91" y="16"/>
                    <a:pt x="93" y="14"/>
                    <a:pt x="93" y="14"/>
                  </a:cubicBezTo>
                  <a:cubicBezTo>
                    <a:pt x="92" y="12"/>
                    <a:pt x="90" y="11"/>
                    <a:pt x="89" y="8"/>
                  </a:cubicBezTo>
                  <a:cubicBezTo>
                    <a:pt x="87" y="5"/>
                    <a:pt x="87" y="4"/>
                    <a:pt x="83" y="3"/>
                  </a:cubicBezTo>
                  <a:cubicBezTo>
                    <a:pt x="82" y="3"/>
                    <a:pt x="81" y="3"/>
                    <a:pt x="80" y="3"/>
                  </a:cubicBezTo>
                  <a:cubicBezTo>
                    <a:pt x="78" y="2"/>
                    <a:pt x="79" y="3"/>
                    <a:pt x="78" y="3"/>
                  </a:cubicBezTo>
                  <a:cubicBezTo>
                    <a:pt x="76" y="5"/>
                    <a:pt x="74" y="5"/>
                    <a:pt x="73" y="6"/>
                  </a:cubicBezTo>
                  <a:cubicBezTo>
                    <a:pt x="70" y="7"/>
                    <a:pt x="66" y="6"/>
                    <a:pt x="63" y="6"/>
                  </a:cubicBezTo>
                  <a:cubicBezTo>
                    <a:pt x="61" y="6"/>
                    <a:pt x="59" y="6"/>
                    <a:pt x="58" y="6"/>
                  </a:cubicBezTo>
                  <a:cubicBezTo>
                    <a:pt x="56" y="5"/>
                    <a:pt x="56" y="4"/>
                    <a:pt x="54" y="4"/>
                  </a:cubicBezTo>
                  <a:cubicBezTo>
                    <a:pt x="52" y="4"/>
                    <a:pt x="51" y="3"/>
                    <a:pt x="50" y="2"/>
                  </a:cubicBezTo>
                  <a:cubicBezTo>
                    <a:pt x="49" y="2"/>
                    <a:pt x="45" y="0"/>
                    <a:pt x="46" y="0"/>
                  </a:cubicBezTo>
                  <a:cubicBezTo>
                    <a:pt x="44" y="1"/>
                    <a:pt x="39" y="0"/>
                    <a:pt x="37" y="0"/>
                  </a:cubicBezTo>
                  <a:cubicBezTo>
                    <a:pt x="34" y="0"/>
                    <a:pt x="31" y="3"/>
                    <a:pt x="29" y="4"/>
                  </a:cubicBezTo>
                  <a:cubicBezTo>
                    <a:pt x="26" y="6"/>
                    <a:pt x="21" y="4"/>
                    <a:pt x="18" y="5"/>
                  </a:cubicBezTo>
                  <a:cubicBezTo>
                    <a:pt x="17" y="5"/>
                    <a:pt x="16" y="5"/>
                    <a:pt x="16" y="6"/>
                  </a:cubicBezTo>
                  <a:cubicBezTo>
                    <a:pt x="16" y="6"/>
                    <a:pt x="18" y="6"/>
                    <a:pt x="18" y="7"/>
                  </a:cubicBezTo>
                  <a:cubicBezTo>
                    <a:pt x="18" y="7"/>
                    <a:pt x="15" y="7"/>
                    <a:pt x="15" y="8"/>
                  </a:cubicBezTo>
                  <a:cubicBezTo>
                    <a:pt x="15" y="9"/>
                    <a:pt x="15" y="9"/>
                    <a:pt x="13" y="9"/>
                  </a:cubicBezTo>
                  <a:cubicBezTo>
                    <a:pt x="10" y="9"/>
                    <a:pt x="7" y="9"/>
                    <a:pt x="4" y="9"/>
                  </a:cubicBezTo>
                  <a:cubicBezTo>
                    <a:pt x="2" y="9"/>
                    <a:pt x="3" y="10"/>
                    <a:pt x="3" y="11"/>
                  </a:cubicBezTo>
                  <a:cubicBezTo>
                    <a:pt x="2" y="13"/>
                    <a:pt x="0" y="14"/>
                    <a:pt x="3" y="15"/>
                  </a:cubicBezTo>
                  <a:cubicBezTo>
                    <a:pt x="3" y="15"/>
                    <a:pt x="5" y="14"/>
                    <a:pt x="5" y="14"/>
                  </a:cubicBezTo>
                  <a:cubicBezTo>
                    <a:pt x="5" y="15"/>
                    <a:pt x="3" y="17"/>
                    <a:pt x="3" y="17"/>
                  </a:cubicBezTo>
                  <a:cubicBezTo>
                    <a:pt x="4" y="18"/>
                    <a:pt x="4" y="17"/>
                    <a:pt x="5" y="17"/>
                  </a:cubicBezTo>
                  <a:cubicBezTo>
                    <a:pt x="5" y="17"/>
                    <a:pt x="5" y="19"/>
                    <a:pt x="5" y="19"/>
                  </a:cubicBezTo>
                  <a:cubicBezTo>
                    <a:pt x="7" y="22"/>
                    <a:pt x="4" y="20"/>
                    <a:pt x="3" y="20"/>
                  </a:cubicBezTo>
                  <a:cubicBezTo>
                    <a:pt x="3" y="20"/>
                    <a:pt x="2" y="23"/>
                    <a:pt x="4" y="22"/>
                  </a:cubicBezTo>
                  <a:cubicBezTo>
                    <a:pt x="6" y="22"/>
                    <a:pt x="4" y="24"/>
                    <a:pt x="4" y="25"/>
                  </a:cubicBezTo>
                  <a:cubicBezTo>
                    <a:pt x="4" y="26"/>
                    <a:pt x="7" y="26"/>
                    <a:pt x="8" y="27"/>
                  </a:cubicBezTo>
                  <a:cubicBezTo>
                    <a:pt x="9" y="28"/>
                    <a:pt x="7" y="30"/>
                    <a:pt x="7" y="30"/>
                  </a:cubicBezTo>
                  <a:cubicBezTo>
                    <a:pt x="8" y="30"/>
                    <a:pt x="9" y="28"/>
                    <a:pt x="10" y="30"/>
                  </a:cubicBezTo>
                  <a:cubicBezTo>
                    <a:pt x="10" y="31"/>
                    <a:pt x="8" y="31"/>
                    <a:pt x="8" y="31"/>
                  </a:cubicBezTo>
                  <a:cubicBezTo>
                    <a:pt x="8" y="31"/>
                    <a:pt x="10" y="31"/>
                    <a:pt x="10" y="31"/>
                  </a:cubicBezTo>
                  <a:cubicBezTo>
                    <a:pt x="11" y="32"/>
                    <a:pt x="10" y="33"/>
                    <a:pt x="9" y="34"/>
                  </a:cubicBezTo>
                  <a:cubicBezTo>
                    <a:pt x="9" y="35"/>
                    <a:pt x="11" y="36"/>
                    <a:pt x="11" y="35"/>
                  </a:cubicBezTo>
                  <a:cubicBezTo>
                    <a:pt x="12" y="34"/>
                    <a:pt x="11" y="32"/>
                    <a:pt x="12" y="31"/>
                  </a:cubicBezTo>
                  <a:cubicBezTo>
                    <a:pt x="13" y="30"/>
                    <a:pt x="15" y="32"/>
                    <a:pt x="16" y="32"/>
                  </a:cubicBezTo>
                  <a:cubicBezTo>
                    <a:pt x="18" y="33"/>
                    <a:pt x="20" y="35"/>
                    <a:pt x="22" y="33"/>
                  </a:cubicBezTo>
                  <a:cubicBezTo>
                    <a:pt x="25" y="32"/>
                    <a:pt x="23" y="29"/>
                    <a:pt x="27" y="31"/>
                  </a:cubicBezTo>
                  <a:cubicBezTo>
                    <a:pt x="29" y="33"/>
                    <a:pt x="32" y="35"/>
                    <a:pt x="35" y="35"/>
                  </a:cubicBezTo>
                  <a:cubicBezTo>
                    <a:pt x="37" y="34"/>
                    <a:pt x="40" y="33"/>
                    <a:pt x="42" y="32"/>
                  </a:cubicBezTo>
                  <a:cubicBezTo>
                    <a:pt x="43" y="31"/>
                    <a:pt x="43" y="30"/>
                    <a:pt x="44" y="30"/>
                  </a:cubicBezTo>
                  <a:cubicBezTo>
                    <a:pt x="46" y="31"/>
                    <a:pt x="47" y="32"/>
                    <a:pt x="48" y="31"/>
                  </a:cubicBezTo>
                  <a:cubicBezTo>
                    <a:pt x="51" y="30"/>
                    <a:pt x="51" y="31"/>
                    <a:pt x="50" y="33"/>
                  </a:cubicBezTo>
                  <a:cubicBezTo>
                    <a:pt x="50" y="34"/>
                    <a:pt x="52" y="34"/>
                    <a:pt x="50" y="35"/>
                  </a:cubicBezTo>
                  <a:cubicBezTo>
                    <a:pt x="51" y="36"/>
                    <a:pt x="51" y="36"/>
                    <a:pt x="52" y="36"/>
                  </a:cubicBezTo>
                  <a:cubicBezTo>
                    <a:pt x="53" y="35"/>
                    <a:pt x="51" y="36"/>
                    <a:pt x="52" y="36"/>
                  </a:cubicBezTo>
                  <a:close/>
                </a:path>
              </a:pathLst>
            </a:custGeom>
            <a:grpFill/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5" name="Freeform 684">
              <a:extLst>
                <a:ext uri="{FF2B5EF4-FFF2-40B4-BE49-F238E27FC236}">
                  <a16:creationId xmlns:a16="http://schemas.microsoft.com/office/drawing/2014/main" id="{F2253DC0-93F8-4E7D-AE29-901C4DB76393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8450" y="3740856"/>
              <a:ext cx="490574" cy="393415"/>
            </a:xfrm>
            <a:custGeom>
              <a:avLst/>
              <a:gdLst>
                <a:gd name="T0" fmla="*/ 65 w 105"/>
                <a:gd name="T1" fmla="*/ 20 h 84"/>
                <a:gd name="T2" fmla="*/ 61 w 105"/>
                <a:gd name="T3" fmla="*/ 17 h 84"/>
                <a:gd name="T4" fmla="*/ 52 w 105"/>
                <a:gd name="T5" fmla="*/ 17 h 84"/>
                <a:gd name="T6" fmla="*/ 48 w 105"/>
                <a:gd name="T7" fmla="*/ 15 h 84"/>
                <a:gd name="T8" fmla="*/ 40 w 105"/>
                <a:gd name="T9" fmla="*/ 8 h 84"/>
                <a:gd name="T10" fmla="*/ 27 w 105"/>
                <a:gd name="T11" fmla="*/ 1 h 84"/>
                <a:gd name="T12" fmla="*/ 21 w 105"/>
                <a:gd name="T13" fmla="*/ 1 h 84"/>
                <a:gd name="T14" fmla="*/ 13 w 105"/>
                <a:gd name="T15" fmla="*/ 3 h 84"/>
                <a:gd name="T16" fmla="*/ 17 w 105"/>
                <a:gd name="T17" fmla="*/ 9 h 84"/>
                <a:gd name="T18" fmla="*/ 13 w 105"/>
                <a:gd name="T19" fmla="*/ 12 h 84"/>
                <a:gd name="T20" fmla="*/ 10 w 105"/>
                <a:gd name="T21" fmla="*/ 12 h 84"/>
                <a:gd name="T22" fmla="*/ 9 w 105"/>
                <a:gd name="T23" fmla="*/ 14 h 84"/>
                <a:gd name="T24" fmla="*/ 2 w 105"/>
                <a:gd name="T25" fmla="*/ 14 h 84"/>
                <a:gd name="T26" fmla="*/ 1 w 105"/>
                <a:gd name="T27" fmla="*/ 19 h 84"/>
                <a:gd name="T28" fmla="*/ 3 w 105"/>
                <a:gd name="T29" fmla="*/ 22 h 84"/>
                <a:gd name="T30" fmla="*/ 8 w 105"/>
                <a:gd name="T31" fmla="*/ 31 h 84"/>
                <a:gd name="T32" fmla="*/ 12 w 105"/>
                <a:gd name="T33" fmla="*/ 38 h 84"/>
                <a:gd name="T34" fmla="*/ 15 w 105"/>
                <a:gd name="T35" fmla="*/ 42 h 84"/>
                <a:gd name="T36" fmla="*/ 20 w 105"/>
                <a:gd name="T37" fmla="*/ 46 h 84"/>
                <a:gd name="T38" fmla="*/ 22 w 105"/>
                <a:gd name="T39" fmla="*/ 53 h 84"/>
                <a:gd name="T40" fmla="*/ 23 w 105"/>
                <a:gd name="T41" fmla="*/ 59 h 84"/>
                <a:gd name="T42" fmla="*/ 31 w 105"/>
                <a:gd name="T43" fmla="*/ 67 h 84"/>
                <a:gd name="T44" fmla="*/ 36 w 105"/>
                <a:gd name="T45" fmla="*/ 76 h 84"/>
                <a:gd name="T46" fmla="*/ 40 w 105"/>
                <a:gd name="T47" fmla="*/ 81 h 84"/>
                <a:gd name="T48" fmla="*/ 41 w 105"/>
                <a:gd name="T49" fmla="*/ 84 h 84"/>
                <a:gd name="T50" fmla="*/ 43 w 105"/>
                <a:gd name="T51" fmla="*/ 81 h 84"/>
                <a:gd name="T52" fmla="*/ 50 w 105"/>
                <a:gd name="T53" fmla="*/ 79 h 84"/>
                <a:gd name="T54" fmla="*/ 60 w 105"/>
                <a:gd name="T55" fmla="*/ 80 h 84"/>
                <a:gd name="T56" fmla="*/ 66 w 105"/>
                <a:gd name="T57" fmla="*/ 77 h 84"/>
                <a:gd name="T58" fmla="*/ 76 w 105"/>
                <a:gd name="T59" fmla="*/ 72 h 84"/>
                <a:gd name="T60" fmla="*/ 94 w 105"/>
                <a:gd name="T61" fmla="*/ 68 h 84"/>
                <a:gd name="T62" fmla="*/ 102 w 105"/>
                <a:gd name="T63" fmla="*/ 66 h 84"/>
                <a:gd name="T64" fmla="*/ 104 w 105"/>
                <a:gd name="T65" fmla="*/ 61 h 84"/>
                <a:gd name="T66" fmla="*/ 105 w 105"/>
                <a:gd name="T67" fmla="*/ 56 h 84"/>
                <a:gd name="T68" fmla="*/ 103 w 105"/>
                <a:gd name="T69" fmla="*/ 51 h 84"/>
                <a:gd name="T70" fmla="*/ 93 w 105"/>
                <a:gd name="T71" fmla="*/ 50 h 84"/>
                <a:gd name="T72" fmla="*/ 88 w 105"/>
                <a:gd name="T73" fmla="*/ 47 h 84"/>
                <a:gd name="T74" fmla="*/ 81 w 105"/>
                <a:gd name="T75" fmla="*/ 39 h 84"/>
                <a:gd name="T76" fmla="*/ 77 w 105"/>
                <a:gd name="T77" fmla="*/ 34 h 84"/>
                <a:gd name="T78" fmla="*/ 77 w 105"/>
                <a:gd name="T79" fmla="*/ 29 h 84"/>
                <a:gd name="T80" fmla="*/ 74 w 105"/>
                <a:gd name="T81" fmla="*/ 27 h 84"/>
                <a:gd name="T82" fmla="*/ 70 w 105"/>
                <a:gd name="T83" fmla="*/ 22 h 84"/>
                <a:gd name="T84" fmla="*/ 65 w 105"/>
                <a:gd name="T85" fmla="*/ 2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5" h="84">
                  <a:moveTo>
                    <a:pt x="65" y="20"/>
                  </a:moveTo>
                  <a:cubicBezTo>
                    <a:pt x="64" y="17"/>
                    <a:pt x="64" y="17"/>
                    <a:pt x="61" y="17"/>
                  </a:cubicBezTo>
                  <a:cubicBezTo>
                    <a:pt x="58" y="17"/>
                    <a:pt x="55" y="17"/>
                    <a:pt x="52" y="17"/>
                  </a:cubicBezTo>
                  <a:cubicBezTo>
                    <a:pt x="50" y="17"/>
                    <a:pt x="49" y="15"/>
                    <a:pt x="48" y="15"/>
                  </a:cubicBezTo>
                  <a:cubicBezTo>
                    <a:pt x="45" y="12"/>
                    <a:pt x="42" y="10"/>
                    <a:pt x="40" y="8"/>
                  </a:cubicBezTo>
                  <a:cubicBezTo>
                    <a:pt x="36" y="5"/>
                    <a:pt x="32" y="2"/>
                    <a:pt x="27" y="1"/>
                  </a:cubicBezTo>
                  <a:cubicBezTo>
                    <a:pt x="25" y="0"/>
                    <a:pt x="24" y="0"/>
                    <a:pt x="21" y="1"/>
                  </a:cubicBezTo>
                  <a:cubicBezTo>
                    <a:pt x="19" y="1"/>
                    <a:pt x="16" y="2"/>
                    <a:pt x="13" y="3"/>
                  </a:cubicBezTo>
                  <a:cubicBezTo>
                    <a:pt x="14" y="5"/>
                    <a:pt x="17" y="7"/>
                    <a:pt x="17" y="9"/>
                  </a:cubicBezTo>
                  <a:cubicBezTo>
                    <a:pt x="17" y="11"/>
                    <a:pt x="14" y="12"/>
                    <a:pt x="13" y="12"/>
                  </a:cubicBezTo>
                  <a:cubicBezTo>
                    <a:pt x="12" y="13"/>
                    <a:pt x="11" y="12"/>
                    <a:pt x="10" y="12"/>
                  </a:cubicBezTo>
                  <a:cubicBezTo>
                    <a:pt x="9" y="13"/>
                    <a:pt x="9" y="14"/>
                    <a:pt x="9" y="14"/>
                  </a:cubicBezTo>
                  <a:cubicBezTo>
                    <a:pt x="7" y="17"/>
                    <a:pt x="3" y="15"/>
                    <a:pt x="2" y="14"/>
                  </a:cubicBezTo>
                  <a:cubicBezTo>
                    <a:pt x="1" y="16"/>
                    <a:pt x="1" y="17"/>
                    <a:pt x="1" y="19"/>
                  </a:cubicBezTo>
                  <a:cubicBezTo>
                    <a:pt x="0" y="22"/>
                    <a:pt x="1" y="21"/>
                    <a:pt x="3" y="22"/>
                  </a:cubicBezTo>
                  <a:cubicBezTo>
                    <a:pt x="5" y="24"/>
                    <a:pt x="7" y="28"/>
                    <a:pt x="8" y="31"/>
                  </a:cubicBezTo>
                  <a:cubicBezTo>
                    <a:pt x="10" y="33"/>
                    <a:pt x="11" y="35"/>
                    <a:pt x="12" y="38"/>
                  </a:cubicBezTo>
                  <a:cubicBezTo>
                    <a:pt x="13" y="40"/>
                    <a:pt x="14" y="41"/>
                    <a:pt x="15" y="42"/>
                  </a:cubicBezTo>
                  <a:cubicBezTo>
                    <a:pt x="17" y="44"/>
                    <a:pt x="19" y="44"/>
                    <a:pt x="20" y="46"/>
                  </a:cubicBezTo>
                  <a:cubicBezTo>
                    <a:pt x="21" y="48"/>
                    <a:pt x="22" y="50"/>
                    <a:pt x="22" y="53"/>
                  </a:cubicBezTo>
                  <a:cubicBezTo>
                    <a:pt x="23" y="55"/>
                    <a:pt x="22" y="57"/>
                    <a:pt x="23" y="59"/>
                  </a:cubicBezTo>
                  <a:cubicBezTo>
                    <a:pt x="25" y="63"/>
                    <a:pt x="29" y="64"/>
                    <a:pt x="31" y="67"/>
                  </a:cubicBezTo>
                  <a:cubicBezTo>
                    <a:pt x="33" y="70"/>
                    <a:pt x="34" y="74"/>
                    <a:pt x="36" y="76"/>
                  </a:cubicBezTo>
                  <a:cubicBezTo>
                    <a:pt x="37" y="78"/>
                    <a:pt x="39" y="80"/>
                    <a:pt x="40" y="81"/>
                  </a:cubicBezTo>
                  <a:cubicBezTo>
                    <a:pt x="40" y="82"/>
                    <a:pt x="40" y="84"/>
                    <a:pt x="41" y="84"/>
                  </a:cubicBezTo>
                  <a:cubicBezTo>
                    <a:pt x="43" y="84"/>
                    <a:pt x="42" y="82"/>
                    <a:pt x="43" y="81"/>
                  </a:cubicBezTo>
                  <a:cubicBezTo>
                    <a:pt x="43" y="78"/>
                    <a:pt x="48" y="79"/>
                    <a:pt x="50" y="79"/>
                  </a:cubicBezTo>
                  <a:cubicBezTo>
                    <a:pt x="53" y="79"/>
                    <a:pt x="58" y="78"/>
                    <a:pt x="60" y="80"/>
                  </a:cubicBezTo>
                  <a:cubicBezTo>
                    <a:pt x="63" y="81"/>
                    <a:pt x="64" y="79"/>
                    <a:pt x="66" y="77"/>
                  </a:cubicBezTo>
                  <a:cubicBezTo>
                    <a:pt x="69" y="73"/>
                    <a:pt x="72" y="73"/>
                    <a:pt x="76" y="72"/>
                  </a:cubicBezTo>
                  <a:cubicBezTo>
                    <a:pt x="82" y="72"/>
                    <a:pt x="88" y="70"/>
                    <a:pt x="94" y="68"/>
                  </a:cubicBezTo>
                  <a:cubicBezTo>
                    <a:pt x="96" y="67"/>
                    <a:pt x="99" y="66"/>
                    <a:pt x="102" y="66"/>
                  </a:cubicBezTo>
                  <a:cubicBezTo>
                    <a:pt x="103" y="65"/>
                    <a:pt x="103" y="63"/>
                    <a:pt x="104" y="61"/>
                  </a:cubicBezTo>
                  <a:cubicBezTo>
                    <a:pt x="104" y="60"/>
                    <a:pt x="105" y="58"/>
                    <a:pt x="105" y="56"/>
                  </a:cubicBezTo>
                  <a:cubicBezTo>
                    <a:pt x="105" y="55"/>
                    <a:pt x="104" y="52"/>
                    <a:pt x="103" y="51"/>
                  </a:cubicBezTo>
                  <a:cubicBezTo>
                    <a:pt x="100" y="51"/>
                    <a:pt x="96" y="51"/>
                    <a:pt x="93" y="50"/>
                  </a:cubicBezTo>
                  <a:cubicBezTo>
                    <a:pt x="90" y="50"/>
                    <a:pt x="90" y="49"/>
                    <a:pt x="88" y="47"/>
                  </a:cubicBezTo>
                  <a:cubicBezTo>
                    <a:pt x="86" y="43"/>
                    <a:pt x="83" y="42"/>
                    <a:pt x="81" y="39"/>
                  </a:cubicBezTo>
                  <a:cubicBezTo>
                    <a:pt x="80" y="39"/>
                    <a:pt x="78" y="35"/>
                    <a:pt x="77" y="34"/>
                  </a:cubicBezTo>
                  <a:cubicBezTo>
                    <a:pt x="76" y="32"/>
                    <a:pt x="81" y="31"/>
                    <a:pt x="77" y="29"/>
                  </a:cubicBezTo>
                  <a:cubicBezTo>
                    <a:pt x="76" y="29"/>
                    <a:pt x="75" y="27"/>
                    <a:pt x="74" y="27"/>
                  </a:cubicBezTo>
                  <a:cubicBezTo>
                    <a:pt x="72" y="27"/>
                    <a:pt x="71" y="24"/>
                    <a:pt x="70" y="22"/>
                  </a:cubicBezTo>
                  <a:cubicBezTo>
                    <a:pt x="69" y="19"/>
                    <a:pt x="69" y="20"/>
                    <a:pt x="65" y="2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6" name="Freeform 685">
              <a:extLst>
                <a:ext uri="{FF2B5EF4-FFF2-40B4-BE49-F238E27FC236}">
                  <a16:creationId xmlns:a16="http://schemas.microsoft.com/office/drawing/2014/main" id="{182D31C5-966D-457B-B4E6-1FEB8755FE6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8006" y="3712184"/>
              <a:ext cx="97159" cy="103530"/>
            </a:xfrm>
            <a:custGeom>
              <a:avLst/>
              <a:gdLst>
                <a:gd name="T0" fmla="*/ 5 w 21"/>
                <a:gd name="T1" fmla="*/ 22 h 22"/>
                <a:gd name="T2" fmla="*/ 8 w 21"/>
                <a:gd name="T3" fmla="*/ 19 h 22"/>
                <a:gd name="T4" fmla="*/ 12 w 21"/>
                <a:gd name="T5" fmla="*/ 18 h 22"/>
                <a:gd name="T6" fmla="*/ 15 w 21"/>
                <a:gd name="T7" fmla="*/ 15 h 22"/>
                <a:gd name="T8" fmla="*/ 11 w 21"/>
                <a:gd name="T9" fmla="*/ 9 h 22"/>
                <a:gd name="T10" fmla="*/ 21 w 21"/>
                <a:gd name="T11" fmla="*/ 6 h 22"/>
                <a:gd name="T12" fmla="*/ 19 w 21"/>
                <a:gd name="T13" fmla="*/ 0 h 22"/>
                <a:gd name="T14" fmla="*/ 9 w 21"/>
                <a:gd name="T15" fmla="*/ 5 h 22"/>
                <a:gd name="T16" fmla="*/ 4 w 21"/>
                <a:gd name="T17" fmla="*/ 1 h 22"/>
                <a:gd name="T18" fmla="*/ 3 w 21"/>
                <a:gd name="T19" fmla="*/ 11 h 22"/>
                <a:gd name="T20" fmla="*/ 0 w 21"/>
                <a:gd name="T21" fmla="*/ 18 h 22"/>
                <a:gd name="T22" fmla="*/ 1 w 21"/>
                <a:gd name="T23" fmla="*/ 21 h 22"/>
                <a:gd name="T24" fmla="*/ 5 w 21"/>
                <a:gd name="T2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" h="22">
                  <a:moveTo>
                    <a:pt x="5" y="22"/>
                  </a:moveTo>
                  <a:cubicBezTo>
                    <a:pt x="7" y="22"/>
                    <a:pt x="7" y="19"/>
                    <a:pt x="8" y="19"/>
                  </a:cubicBezTo>
                  <a:cubicBezTo>
                    <a:pt x="9" y="17"/>
                    <a:pt x="11" y="18"/>
                    <a:pt x="12" y="18"/>
                  </a:cubicBezTo>
                  <a:cubicBezTo>
                    <a:pt x="13" y="17"/>
                    <a:pt x="16" y="16"/>
                    <a:pt x="15" y="15"/>
                  </a:cubicBezTo>
                  <a:cubicBezTo>
                    <a:pt x="14" y="13"/>
                    <a:pt x="13" y="11"/>
                    <a:pt x="11" y="9"/>
                  </a:cubicBezTo>
                  <a:cubicBezTo>
                    <a:pt x="15" y="8"/>
                    <a:pt x="18" y="7"/>
                    <a:pt x="21" y="6"/>
                  </a:cubicBezTo>
                  <a:cubicBezTo>
                    <a:pt x="21" y="4"/>
                    <a:pt x="20" y="2"/>
                    <a:pt x="19" y="0"/>
                  </a:cubicBezTo>
                  <a:cubicBezTo>
                    <a:pt x="16" y="1"/>
                    <a:pt x="12" y="5"/>
                    <a:pt x="9" y="5"/>
                  </a:cubicBezTo>
                  <a:cubicBezTo>
                    <a:pt x="7" y="5"/>
                    <a:pt x="4" y="3"/>
                    <a:pt x="4" y="1"/>
                  </a:cubicBezTo>
                  <a:cubicBezTo>
                    <a:pt x="3" y="5"/>
                    <a:pt x="3" y="8"/>
                    <a:pt x="3" y="11"/>
                  </a:cubicBezTo>
                  <a:cubicBezTo>
                    <a:pt x="2" y="13"/>
                    <a:pt x="0" y="16"/>
                    <a:pt x="0" y="18"/>
                  </a:cubicBezTo>
                  <a:cubicBezTo>
                    <a:pt x="0" y="20"/>
                    <a:pt x="0" y="20"/>
                    <a:pt x="1" y="21"/>
                  </a:cubicBezTo>
                  <a:cubicBezTo>
                    <a:pt x="3" y="21"/>
                    <a:pt x="4" y="22"/>
                    <a:pt x="5" y="2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7" name="Freeform 686">
              <a:extLst>
                <a:ext uri="{FF2B5EF4-FFF2-40B4-BE49-F238E27FC236}">
                  <a16:creationId xmlns:a16="http://schemas.microsoft.com/office/drawing/2014/main" id="{F86B7831-A0C0-45C3-ADC8-3D46008E9F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2785" y="3675552"/>
              <a:ext cx="36635" cy="41414"/>
            </a:xfrm>
            <a:custGeom>
              <a:avLst/>
              <a:gdLst>
                <a:gd name="T0" fmla="*/ 7 w 8"/>
                <a:gd name="T1" fmla="*/ 2 h 9"/>
                <a:gd name="T2" fmla="*/ 4 w 8"/>
                <a:gd name="T3" fmla="*/ 0 h 9"/>
                <a:gd name="T4" fmla="*/ 2 w 8"/>
                <a:gd name="T5" fmla="*/ 2 h 9"/>
                <a:gd name="T6" fmla="*/ 0 w 8"/>
                <a:gd name="T7" fmla="*/ 8 h 9"/>
                <a:gd name="T8" fmla="*/ 4 w 8"/>
                <a:gd name="T9" fmla="*/ 8 h 9"/>
                <a:gd name="T10" fmla="*/ 7 w 8"/>
                <a:gd name="T11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9">
                  <a:moveTo>
                    <a:pt x="7" y="2"/>
                  </a:moveTo>
                  <a:cubicBezTo>
                    <a:pt x="7" y="1"/>
                    <a:pt x="5" y="0"/>
                    <a:pt x="4" y="0"/>
                  </a:cubicBezTo>
                  <a:cubicBezTo>
                    <a:pt x="3" y="1"/>
                    <a:pt x="3" y="1"/>
                    <a:pt x="2" y="2"/>
                  </a:cubicBezTo>
                  <a:cubicBezTo>
                    <a:pt x="2" y="4"/>
                    <a:pt x="1" y="6"/>
                    <a:pt x="0" y="8"/>
                  </a:cubicBezTo>
                  <a:cubicBezTo>
                    <a:pt x="2" y="8"/>
                    <a:pt x="2" y="9"/>
                    <a:pt x="4" y="8"/>
                  </a:cubicBezTo>
                  <a:cubicBezTo>
                    <a:pt x="5" y="7"/>
                    <a:pt x="8" y="4"/>
                    <a:pt x="7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8" name="Freeform 687">
              <a:extLst>
                <a:ext uri="{FF2B5EF4-FFF2-40B4-BE49-F238E27FC236}">
                  <a16:creationId xmlns:a16="http://schemas.microsoft.com/office/drawing/2014/main" id="{7511B1EF-3A52-4E8F-A63A-4CAACE9E456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8006" y="3731299"/>
              <a:ext cx="14336" cy="33448"/>
            </a:xfrm>
            <a:custGeom>
              <a:avLst/>
              <a:gdLst>
                <a:gd name="T0" fmla="*/ 0 w 3"/>
                <a:gd name="T1" fmla="*/ 3 h 7"/>
                <a:gd name="T2" fmla="*/ 3 w 3"/>
                <a:gd name="T3" fmla="*/ 7 h 7"/>
                <a:gd name="T4" fmla="*/ 3 w 3"/>
                <a:gd name="T5" fmla="*/ 1 h 7"/>
                <a:gd name="T6" fmla="*/ 2 w 3"/>
                <a:gd name="T7" fmla="*/ 0 h 7"/>
                <a:gd name="T8" fmla="*/ 0 w 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7">
                  <a:moveTo>
                    <a:pt x="0" y="3"/>
                  </a:moveTo>
                  <a:cubicBezTo>
                    <a:pt x="0" y="5"/>
                    <a:pt x="1" y="6"/>
                    <a:pt x="3" y="7"/>
                  </a:cubicBezTo>
                  <a:cubicBezTo>
                    <a:pt x="3" y="5"/>
                    <a:pt x="3" y="3"/>
                    <a:pt x="3" y="1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0" y="0"/>
                    <a:pt x="0" y="2"/>
                    <a:pt x="0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9" name="Freeform 688">
              <a:extLst>
                <a:ext uri="{FF2B5EF4-FFF2-40B4-BE49-F238E27FC236}">
                  <a16:creationId xmlns:a16="http://schemas.microsoft.com/office/drawing/2014/main" id="{04A19407-20F1-4F7D-B136-B4361B92E4F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8894" y="3712184"/>
              <a:ext cx="38226" cy="122645"/>
            </a:xfrm>
            <a:custGeom>
              <a:avLst/>
              <a:gdLst>
                <a:gd name="T0" fmla="*/ 4 w 8"/>
                <a:gd name="T1" fmla="*/ 17 h 26"/>
                <a:gd name="T2" fmla="*/ 6 w 8"/>
                <a:gd name="T3" fmla="*/ 13 h 26"/>
                <a:gd name="T4" fmla="*/ 5 w 8"/>
                <a:gd name="T5" fmla="*/ 10 h 26"/>
                <a:gd name="T6" fmla="*/ 7 w 8"/>
                <a:gd name="T7" fmla="*/ 4 h 26"/>
                <a:gd name="T8" fmla="*/ 6 w 8"/>
                <a:gd name="T9" fmla="*/ 0 h 26"/>
                <a:gd name="T10" fmla="*/ 2 w 8"/>
                <a:gd name="T11" fmla="*/ 7 h 26"/>
                <a:gd name="T12" fmla="*/ 0 w 8"/>
                <a:gd name="T13" fmla="*/ 11 h 26"/>
                <a:gd name="T14" fmla="*/ 1 w 8"/>
                <a:gd name="T15" fmla="*/ 16 h 26"/>
                <a:gd name="T16" fmla="*/ 2 w 8"/>
                <a:gd name="T17" fmla="*/ 26 h 26"/>
                <a:gd name="T18" fmla="*/ 2 w 8"/>
                <a:gd name="T19" fmla="*/ 25 h 26"/>
                <a:gd name="T20" fmla="*/ 4 w 8"/>
                <a:gd name="T21" fmla="*/ 17 h 26"/>
                <a:gd name="T22" fmla="*/ 4 w 8"/>
                <a:gd name="T23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" h="26">
                  <a:moveTo>
                    <a:pt x="4" y="17"/>
                  </a:moveTo>
                  <a:cubicBezTo>
                    <a:pt x="4" y="16"/>
                    <a:pt x="5" y="15"/>
                    <a:pt x="6" y="13"/>
                  </a:cubicBezTo>
                  <a:cubicBezTo>
                    <a:pt x="7" y="11"/>
                    <a:pt x="6" y="12"/>
                    <a:pt x="5" y="10"/>
                  </a:cubicBezTo>
                  <a:cubicBezTo>
                    <a:pt x="3" y="8"/>
                    <a:pt x="4" y="3"/>
                    <a:pt x="7" y="4"/>
                  </a:cubicBezTo>
                  <a:cubicBezTo>
                    <a:pt x="8" y="1"/>
                    <a:pt x="8" y="1"/>
                    <a:pt x="6" y="0"/>
                  </a:cubicBezTo>
                  <a:cubicBezTo>
                    <a:pt x="4" y="0"/>
                    <a:pt x="3" y="5"/>
                    <a:pt x="2" y="7"/>
                  </a:cubicBezTo>
                  <a:cubicBezTo>
                    <a:pt x="1" y="8"/>
                    <a:pt x="0" y="9"/>
                    <a:pt x="0" y="11"/>
                  </a:cubicBezTo>
                  <a:cubicBezTo>
                    <a:pt x="0" y="12"/>
                    <a:pt x="1" y="14"/>
                    <a:pt x="1" y="16"/>
                  </a:cubicBezTo>
                  <a:cubicBezTo>
                    <a:pt x="1" y="19"/>
                    <a:pt x="2" y="22"/>
                    <a:pt x="2" y="26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3" y="23"/>
                    <a:pt x="3" y="20"/>
                    <a:pt x="4" y="17"/>
                  </a:cubicBezTo>
                  <a:cubicBezTo>
                    <a:pt x="4" y="16"/>
                    <a:pt x="4" y="18"/>
                    <a:pt x="4" y="1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0" name="Freeform 689">
              <a:extLst>
                <a:ext uri="{FF2B5EF4-FFF2-40B4-BE49-F238E27FC236}">
                  <a16:creationId xmlns:a16="http://schemas.microsoft.com/office/drawing/2014/main" id="{8CFFFA63-0CA1-4A80-98C0-6D23CE89F659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5937" y="3895354"/>
              <a:ext cx="23891" cy="36635"/>
            </a:xfrm>
            <a:custGeom>
              <a:avLst/>
              <a:gdLst>
                <a:gd name="T0" fmla="*/ 3 w 5"/>
                <a:gd name="T1" fmla="*/ 8 h 8"/>
                <a:gd name="T2" fmla="*/ 2 w 5"/>
                <a:gd name="T3" fmla="*/ 0 h 8"/>
                <a:gd name="T4" fmla="*/ 0 w 5"/>
                <a:gd name="T5" fmla="*/ 4 h 8"/>
                <a:gd name="T6" fmla="*/ 3 w 5"/>
                <a:gd name="T7" fmla="*/ 8 h 8"/>
                <a:gd name="T8" fmla="*/ 3 w 5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8">
                  <a:moveTo>
                    <a:pt x="3" y="8"/>
                  </a:moveTo>
                  <a:cubicBezTo>
                    <a:pt x="3" y="7"/>
                    <a:pt x="5" y="0"/>
                    <a:pt x="2" y="0"/>
                  </a:cubicBezTo>
                  <a:cubicBezTo>
                    <a:pt x="1" y="1"/>
                    <a:pt x="0" y="3"/>
                    <a:pt x="0" y="4"/>
                  </a:cubicBezTo>
                  <a:cubicBezTo>
                    <a:pt x="0" y="6"/>
                    <a:pt x="1" y="7"/>
                    <a:pt x="3" y="8"/>
                  </a:cubicBezTo>
                  <a:cubicBezTo>
                    <a:pt x="3" y="8"/>
                    <a:pt x="2" y="8"/>
                    <a:pt x="3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1" name="Freeform 690">
              <a:extLst>
                <a:ext uri="{FF2B5EF4-FFF2-40B4-BE49-F238E27FC236}">
                  <a16:creationId xmlns:a16="http://schemas.microsoft.com/office/drawing/2014/main" id="{EEA88FD2-F1DF-4360-A12A-54D40342B128}"/>
                </a:ext>
              </a:extLst>
            </p:cNvPr>
            <p:cNvSpPr>
              <a:spLocks/>
            </p:cNvSpPr>
            <p:nvPr/>
          </p:nvSpPr>
          <p:spPr bwMode="auto">
            <a:xfrm>
              <a:off x="6824805" y="4068968"/>
              <a:ext cx="248472" cy="157685"/>
            </a:xfrm>
            <a:custGeom>
              <a:avLst/>
              <a:gdLst>
                <a:gd name="T0" fmla="*/ 47 w 53"/>
                <a:gd name="T1" fmla="*/ 0 h 34"/>
                <a:gd name="T2" fmla="*/ 38 w 53"/>
                <a:gd name="T3" fmla="*/ 2 h 34"/>
                <a:gd name="T4" fmla="*/ 28 w 53"/>
                <a:gd name="T5" fmla="*/ 4 h 34"/>
                <a:gd name="T6" fmla="*/ 23 w 53"/>
                <a:gd name="T7" fmla="*/ 10 h 34"/>
                <a:gd name="T8" fmla="*/ 17 w 53"/>
                <a:gd name="T9" fmla="*/ 9 h 34"/>
                <a:gd name="T10" fmla="*/ 9 w 53"/>
                <a:gd name="T11" fmla="*/ 9 h 34"/>
                <a:gd name="T12" fmla="*/ 3 w 53"/>
                <a:gd name="T13" fmla="*/ 12 h 34"/>
                <a:gd name="T14" fmla="*/ 1 w 53"/>
                <a:gd name="T15" fmla="*/ 15 h 34"/>
                <a:gd name="T16" fmla="*/ 1 w 53"/>
                <a:gd name="T17" fmla="*/ 21 h 34"/>
                <a:gd name="T18" fmla="*/ 3 w 53"/>
                <a:gd name="T19" fmla="*/ 28 h 34"/>
                <a:gd name="T20" fmla="*/ 4 w 53"/>
                <a:gd name="T21" fmla="*/ 32 h 34"/>
                <a:gd name="T22" fmla="*/ 12 w 53"/>
                <a:gd name="T23" fmla="*/ 32 h 34"/>
                <a:gd name="T24" fmla="*/ 16 w 53"/>
                <a:gd name="T25" fmla="*/ 29 h 34"/>
                <a:gd name="T26" fmla="*/ 21 w 53"/>
                <a:gd name="T27" fmla="*/ 29 h 34"/>
                <a:gd name="T28" fmla="*/ 24 w 53"/>
                <a:gd name="T29" fmla="*/ 26 h 34"/>
                <a:gd name="T30" fmla="*/ 32 w 53"/>
                <a:gd name="T31" fmla="*/ 24 h 34"/>
                <a:gd name="T32" fmla="*/ 41 w 53"/>
                <a:gd name="T33" fmla="*/ 21 h 34"/>
                <a:gd name="T34" fmla="*/ 47 w 53"/>
                <a:gd name="T35" fmla="*/ 17 h 34"/>
                <a:gd name="T36" fmla="*/ 52 w 53"/>
                <a:gd name="T37" fmla="*/ 12 h 34"/>
                <a:gd name="T38" fmla="*/ 47 w 53"/>
                <a:gd name="T3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3" h="34">
                  <a:moveTo>
                    <a:pt x="47" y="0"/>
                  </a:moveTo>
                  <a:cubicBezTo>
                    <a:pt x="44" y="1"/>
                    <a:pt x="41" y="2"/>
                    <a:pt x="38" y="2"/>
                  </a:cubicBezTo>
                  <a:cubicBezTo>
                    <a:pt x="35" y="3"/>
                    <a:pt x="31" y="2"/>
                    <a:pt x="28" y="4"/>
                  </a:cubicBezTo>
                  <a:cubicBezTo>
                    <a:pt x="26" y="6"/>
                    <a:pt x="25" y="8"/>
                    <a:pt x="23" y="10"/>
                  </a:cubicBezTo>
                  <a:cubicBezTo>
                    <a:pt x="22" y="11"/>
                    <a:pt x="19" y="9"/>
                    <a:pt x="17" y="9"/>
                  </a:cubicBezTo>
                  <a:cubicBezTo>
                    <a:pt x="14" y="9"/>
                    <a:pt x="12" y="9"/>
                    <a:pt x="9" y="9"/>
                  </a:cubicBezTo>
                  <a:cubicBezTo>
                    <a:pt x="6" y="9"/>
                    <a:pt x="3" y="8"/>
                    <a:pt x="3" y="12"/>
                  </a:cubicBezTo>
                  <a:cubicBezTo>
                    <a:pt x="2" y="14"/>
                    <a:pt x="1" y="13"/>
                    <a:pt x="1" y="15"/>
                  </a:cubicBezTo>
                  <a:cubicBezTo>
                    <a:pt x="0" y="17"/>
                    <a:pt x="0" y="19"/>
                    <a:pt x="1" y="21"/>
                  </a:cubicBezTo>
                  <a:cubicBezTo>
                    <a:pt x="1" y="23"/>
                    <a:pt x="2" y="26"/>
                    <a:pt x="3" y="28"/>
                  </a:cubicBezTo>
                  <a:cubicBezTo>
                    <a:pt x="3" y="29"/>
                    <a:pt x="3" y="31"/>
                    <a:pt x="4" y="32"/>
                  </a:cubicBezTo>
                  <a:cubicBezTo>
                    <a:pt x="5" y="34"/>
                    <a:pt x="10" y="33"/>
                    <a:pt x="12" y="32"/>
                  </a:cubicBezTo>
                  <a:cubicBezTo>
                    <a:pt x="13" y="31"/>
                    <a:pt x="14" y="30"/>
                    <a:pt x="16" y="29"/>
                  </a:cubicBezTo>
                  <a:cubicBezTo>
                    <a:pt x="17" y="29"/>
                    <a:pt x="19" y="29"/>
                    <a:pt x="21" y="29"/>
                  </a:cubicBezTo>
                  <a:cubicBezTo>
                    <a:pt x="22" y="28"/>
                    <a:pt x="23" y="27"/>
                    <a:pt x="24" y="26"/>
                  </a:cubicBezTo>
                  <a:cubicBezTo>
                    <a:pt x="27" y="25"/>
                    <a:pt x="29" y="25"/>
                    <a:pt x="32" y="24"/>
                  </a:cubicBezTo>
                  <a:cubicBezTo>
                    <a:pt x="35" y="23"/>
                    <a:pt x="38" y="22"/>
                    <a:pt x="41" y="21"/>
                  </a:cubicBezTo>
                  <a:cubicBezTo>
                    <a:pt x="43" y="20"/>
                    <a:pt x="47" y="19"/>
                    <a:pt x="47" y="17"/>
                  </a:cubicBezTo>
                  <a:cubicBezTo>
                    <a:pt x="48" y="14"/>
                    <a:pt x="53" y="14"/>
                    <a:pt x="52" y="12"/>
                  </a:cubicBezTo>
                  <a:cubicBezTo>
                    <a:pt x="50" y="8"/>
                    <a:pt x="49" y="4"/>
                    <a:pt x="47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2" name="Freeform 691">
              <a:extLst>
                <a:ext uri="{FF2B5EF4-FFF2-40B4-BE49-F238E27FC236}">
                  <a16:creationId xmlns:a16="http://schemas.microsoft.com/office/drawing/2014/main" id="{49F926AA-E241-459A-9E53-FB0937B857C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44607" y="3895354"/>
              <a:ext cx="191132" cy="229360"/>
            </a:xfrm>
            <a:custGeom>
              <a:avLst/>
              <a:gdLst>
                <a:gd name="T0" fmla="*/ 39 w 41"/>
                <a:gd name="T1" fmla="*/ 19 h 49"/>
                <a:gd name="T2" fmla="*/ 34 w 41"/>
                <a:gd name="T3" fmla="*/ 14 h 49"/>
                <a:gd name="T4" fmla="*/ 28 w 41"/>
                <a:gd name="T5" fmla="*/ 12 h 49"/>
                <a:gd name="T6" fmla="*/ 22 w 41"/>
                <a:gd name="T7" fmla="*/ 6 h 49"/>
                <a:gd name="T8" fmla="*/ 21 w 41"/>
                <a:gd name="T9" fmla="*/ 3 h 49"/>
                <a:gd name="T10" fmla="*/ 22 w 41"/>
                <a:gd name="T11" fmla="*/ 0 h 49"/>
                <a:gd name="T12" fmla="*/ 17 w 41"/>
                <a:gd name="T13" fmla="*/ 5 h 49"/>
                <a:gd name="T14" fmla="*/ 10 w 41"/>
                <a:gd name="T15" fmla="*/ 10 h 49"/>
                <a:gd name="T16" fmla="*/ 5 w 41"/>
                <a:gd name="T17" fmla="*/ 10 h 49"/>
                <a:gd name="T18" fmla="*/ 0 w 41"/>
                <a:gd name="T19" fmla="*/ 11 h 49"/>
                <a:gd name="T20" fmla="*/ 5 w 41"/>
                <a:gd name="T21" fmla="*/ 17 h 49"/>
                <a:gd name="T22" fmla="*/ 16 w 41"/>
                <a:gd name="T23" fmla="*/ 19 h 49"/>
                <a:gd name="T24" fmla="*/ 16 w 41"/>
                <a:gd name="T25" fmla="*/ 32 h 49"/>
                <a:gd name="T26" fmla="*/ 11 w 41"/>
                <a:gd name="T27" fmla="*/ 34 h 49"/>
                <a:gd name="T28" fmla="*/ 0 w 41"/>
                <a:gd name="T29" fmla="*/ 37 h 49"/>
                <a:gd name="T30" fmla="*/ 5 w 41"/>
                <a:gd name="T31" fmla="*/ 49 h 49"/>
                <a:gd name="T32" fmla="*/ 14 w 41"/>
                <a:gd name="T33" fmla="*/ 48 h 49"/>
                <a:gd name="T34" fmla="*/ 17 w 41"/>
                <a:gd name="T35" fmla="*/ 44 h 49"/>
                <a:gd name="T36" fmla="*/ 23 w 41"/>
                <a:gd name="T37" fmla="*/ 42 h 49"/>
                <a:gd name="T38" fmla="*/ 28 w 41"/>
                <a:gd name="T39" fmla="*/ 38 h 49"/>
                <a:gd name="T40" fmla="*/ 29 w 41"/>
                <a:gd name="T41" fmla="*/ 32 h 49"/>
                <a:gd name="T42" fmla="*/ 32 w 41"/>
                <a:gd name="T43" fmla="*/ 30 h 49"/>
                <a:gd name="T44" fmla="*/ 37 w 41"/>
                <a:gd name="T45" fmla="*/ 24 h 49"/>
                <a:gd name="T46" fmla="*/ 39 w 41"/>
                <a:gd name="T47" fmla="*/ 19 h 49"/>
                <a:gd name="T48" fmla="*/ 39 w 41"/>
                <a:gd name="T49" fmla="*/ 1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1" h="49">
                  <a:moveTo>
                    <a:pt x="39" y="19"/>
                  </a:moveTo>
                  <a:cubicBezTo>
                    <a:pt x="36" y="19"/>
                    <a:pt x="35" y="16"/>
                    <a:pt x="34" y="14"/>
                  </a:cubicBezTo>
                  <a:cubicBezTo>
                    <a:pt x="33" y="13"/>
                    <a:pt x="29" y="13"/>
                    <a:pt x="28" y="12"/>
                  </a:cubicBezTo>
                  <a:cubicBezTo>
                    <a:pt x="25" y="11"/>
                    <a:pt x="24" y="9"/>
                    <a:pt x="22" y="6"/>
                  </a:cubicBezTo>
                  <a:cubicBezTo>
                    <a:pt x="22" y="5"/>
                    <a:pt x="21" y="4"/>
                    <a:pt x="21" y="3"/>
                  </a:cubicBezTo>
                  <a:cubicBezTo>
                    <a:pt x="21" y="3"/>
                    <a:pt x="22" y="0"/>
                    <a:pt x="22" y="0"/>
                  </a:cubicBezTo>
                  <a:cubicBezTo>
                    <a:pt x="21" y="0"/>
                    <a:pt x="18" y="4"/>
                    <a:pt x="17" y="5"/>
                  </a:cubicBezTo>
                  <a:cubicBezTo>
                    <a:pt x="15" y="7"/>
                    <a:pt x="13" y="10"/>
                    <a:pt x="10" y="10"/>
                  </a:cubicBezTo>
                  <a:cubicBezTo>
                    <a:pt x="8" y="11"/>
                    <a:pt x="7" y="10"/>
                    <a:pt x="5" y="10"/>
                  </a:cubicBezTo>
                  <a:cubicBezTo>
                    <a:pt x="3" y="11"/>
                    <a:pt x="1" y="13"/>
                    <a:pt x="0" y="11"/>
                  </a:cubicBezTo>
                  <a:cubicBezTo>
                    <a:pt x="1" y="14"/>
                    <a:pt x="2" y="17"/>
                    <a:pt x="5" y="17"/>
                  </a:cubicBezTo>
                  <a:cubicBezTo>
                    <a:pt x="7" y="17"/>
                    <a:pt x="15" y="17"/>
                    <a:pt x="16" y="19"/>
                  </a:cubicBezTo>
                  <a:cubicBezTo>
                    <a:pt x="19" y="23"/>
                    <a:pt x="17" y="27"/>
                    <a:pt x="16" y="32"/>
                  </a:cubicBezTo>
                  <a:cubicBezTo>
                    <a:pt x="15" y="33"/>
                    <a:pt x="11" y="34"/>
                    <a:pt x="11" y="34"/>
                  </a:cubicBezTo>
                  <a:cubicBezTo>
                    <a:pt x="7" y="35"/>
                    <a:pt x="3" y="36"/>
                    <a:pt x="0" y="37"/>
                  </a:cubicBezTo>
                  <a:cubicBezTo>
                    <a:pt x="2" y="41"/>
                    <a:pt x="4" y="45"/>
                    <a:pt x="5" y="49"/>
                  </a:cubicBezTo>
                  <a:cubicBezTo>
                    <a:pt x="8" y="48"/>
                    <a:pt x="11" y="48"/>
                    <a:pt x="14" y="48"/>
                  </a:cubicBezTo>
                  <a:cubicBezTo>
                    <a:pt x="18" y="47"/>
                    <a:pt x="15" y="46"/>
                    <a:pt x="17" y="44"/>
                  </a:cubicBezTo>
                  <a:cubicBezTo>
                    <a:pt x="19" y="43"/>
                    <a:pt x="22" y="44"/>
                    <a:pt x="23" y="42"/>
                  </a:cubicBezTo>
                  <a:cubicBezTo>
                    <a:pt x="25" y="40"/>
                    <a:pt x="25" y="39"/>
                    <a:pt x="28" y="38"/>
                  </a:cubicBezTo>
                  <a:cubicBezTo>
                    <a:pt x="30" y="37"/>
                    <a:pt x="29" y="34"/>
                    <a:pt x="29" y="32"/>
                  </a:cubicBezTo>
                  <a:cubicBezTo>
                    <a:pt x="28" y="30"/>
                    <a:pt x="30" y="30"/>
                    <a:pt x="32" y="30"/>
                  </a:cubicBezTo>
                  <a:cubicBezTo>
                    <a:pt x="35" y="29"/>
                    <a:pt x="35" y="26"/>
                    <a:pt x="37" y="24"/>
                  </a:cubicBezTo>
                  <a:cubicBezTo>
                    <a:pt x="38" y="23"/>
                    <a:pt x="41" y="20"/>
                    <a:pt x="39" y="19"/>
                  </a:cubicBezTo>
                  <a:cubicBezTo>
                    <a:pt x="38" y="19"/>
                    <a:pt x="40" y="20"/>
                    <a:pt x="39" y="1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3" name="Freeform 692">
              <a:extLst>
                <a:ext uri="{FF2B5EF4-FFF2-40B4-BE49-F238E27FC236}">
                  <a16:creationId xmlns:a16="http://schemas.microsoft.com/office/drawing/2014/main" id="{AFEEEE6A-2A36-4004-AC53-B1E4AE36A386}"/>
                </a:ext>
              </a:extLst>
            </p:cNvPr>
            <p:cNvSpPr>
              <a:spLocks/>
            </p:cNvSpPr>
            <p:nvPr/>
          </p:nvSpPr>
          <p:spPr bwMode="auto">
            <a:xfrm>
              <a:off x="7450763" y="3446193"/>
              <a:ext cx="256437" cy="111495"/>
            </a:xfrm>
            <a:custGeom>
              <a:avLst/>
              <a:gdLst>
                <a:gd name="T0" fmla="*/ 55 w 55"/>
                <a:gd name="T1" fmla="*/ 5 h 24"/>
                <a:gd name="T2" fmla="*/ 47 w 55"/>
                <a:gd name="T3" fmla="*/ 3 h 24"/>
                <a:gd name="T4" fmla="*/ 36 w 55"/>
                <a:gd name="T5" fmla="*/ 2 h 24"/>
                <a:gd name="T6" fmla="*/ 27 w 55"/>
                <a:gd name="T7" fmla="*/ 0 h 24"/>
                <a:gd name="T8" fmla="*/ 22 w 55"/>
                <a:gd name="T9" fmla="*/ 2 h 24"/>
                <a:gd name="T10" fmla="*/ 19 w 55"/>
                <a:gd name="T11" fmla="*/ 4 h 24"/>
                <a:gd name="T12" fmla="*/ 11 w 55"/>
                <a:gd name="T13" fmla="*/ 5 h 24"/>
                <a:gd name="T14" fmla="*/ 9 w 55"/>
                <a:gd name="T15" fmla="*/ 7 h 24"/>
                <a:gd name="T16" fmla="*/ 8 w 55"/>
                <a:gd name="T17" fmla="*/ 11 h 24"/>
                <a:gd name="T18" fmla="*/ 12 w 55"/>
                <a:gd name="T19" fmla="*/ 12 h 24"/>
                <a:gd name="T20" fmla="*/ 15 w 55"/>
                <a:gd name="T21" fmla="*/ 12 h 24"/>
                <a:gd name="T22" fmla="*/ 19 w 55"/>
                <a:gd name="T23" fmla="*/ 15 h 24"/>
                <a:gd name="T24" fmla="*/ 15 w 55"/>
                <a:gd name="T25" fmla="*/ 17 h 24"/>
                <a:gd name="T26" fmla="*/ 11 w 55"/>
                <a:gd name="T27" fmla="*/ 17 h 24"/>
                <a:gd name="T28" fmla="*/ 10 w 55"/>
                <a:gd name="T29" fmla="*/ 20 h 24"/>
                <a:gd name="T30" fmla="*/ 1 w 55"/>
                <a:gd name="T31" fmla="*/ 20 h 24"/>
                <a:gd name="T32" fmla="*/ 11 w 55"/>
                <a:gd name="T33" fmla="*/ 22 h 24"/>
                <a:gd name="T34" fmla="*/ 15 w 55"/>
                <a:gd name="T35" fmla="*/ 23 h 24"/>
                <a:gd name="T36" fmla="*/ 21 w 55"/>
                <a:gd name="T37" fmla="*/ 23 h 24"/>
                <a:gd name="T38" fmla="*/ 25 w 55"/>
                <a:gd name="T39" fmla="*/ 20 h 24"/>
                <a:gd name="T40" fmla="*/ 28 w 55"/>
                <a:gd name="T41" fmla="*/ 17 h 24"/>
                <a:gd name="T42" fmla="*/ 33 w 55"/>
                <a:gd name="T43" fmla="*/ 16 h 24"/>
                <a:gd name="T44" fmla="*/ 37 w 55"/>
                <a:gd name="T45" fmla="*/ 16 h 24"/>
                <a:gd name="T46" fmla="*/ 40 w 55"/>
                <a:gd name="T47" fmla="*/ 13 h 24"/>
                <a:gd name="T48" fmla="*/ 44 w 55"/>
                <a:gd name="T49" fmla="*/ 12 h 24"/>
                <a:gd name="T50" fmla="*/ 54 w 55"/>
                <a:gd name="T51" fmla="*/ 7 h 24"/>
                <a:gd name="T52" fmla="*/ 55 w 55"/>
                <a:gd name="T53" fmla="*/ 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5" h="24">
                  <a:moveTo>
                    <a:pt x="55" y="5"/>
                  </a:moveTo>
                  <a:cubicBezTo>
                    <a:pt x="52" y="5"/>
                    <a:pt x="50" y="3"/>
                    <a:pt x="47" y="3"/>
                  </a:cubicBezTo>
                  <a:cubicBezTo>
                    <a:pt x="44" y="2"/>
                    <a:pt x="40" y="2"/>
                    <a:pt x="36" y="2"/>
                  </a:cubicBezTo>
                  <a:cubicBezTo>
                    <a:pt x="33" y="2"/>
                    <a:pt x="30" y="2"/>
                    <a:pt x="27" y="0"/>
                  </a:cubicBezTo>
                  <a:cubicBezTo>
                    <a:pt x="25" y="0"/>
                    <a:pt x="23" y="0"/>
                    <a:pt x="22" y="2"/>
                  </a:cubicBezTo>
                  <a:cubicBezTo>
                    <a:pt x="22" y="4"/>
                    <a:pt x="21" y="5"/>
                    <a:pt x="19" y="4"/>
                  </a:cubicBezTo>
                  <a:cubicBezTo>
                    <a:pt x="17" y="3"/>
                    <a:pt x="12" y="1"/>
                    <a:pt x="11" y="5"/>
                  </a:cubicBezTo>
                  <a:cubicBezTo>
                    <a:pt x="10" y="6"/>
                    <a:pt x="11" y="6"/>
                    <a:pt x="9" y="7"/>
                  </a:cubicBezTo>
                  <a:cubicBezTo>
                    <a:pt x="8" y="8"/>
                    <a:pt x="6" y="10"/>
                    <a:pt x="8" y="11"/>
                  </a:cubicBezTo>
                  <a:cubicBezTo>
                    <a:pt x="9" y="12"/>
                    <a:pt x="12" y="13"/>
                    <a:pt x="12" y="12"/>
                  </a:cubicBezTo>
                  <a:cubicBezTo>
                    <a:pt x="13" y="10"/>
                    <a:pt x="14" y="11"/>
                    <a:pt x="15" y="12"/>
                  </a:cubicBezTo>
                  <a:cubicBezTo>
                    <a:pt x="16" y="13"/>
                    <a:pt x="20" y="14"/>
                    <a:pt x="19" y="15"/>
                  </a:cubicBezTo>
                  <a:cubicBezTo>
                    <a:pt x="19" y="16"/>
                    <a:pt x="16" y="16"/>
                    <a:pt x="15" y="17"/>
                  </a:cubicBezTo>
                  <a:cubicBezTo>
                    <a:pt x="14" y="18"/>
                    <a:pt x="13" y="19"/>
                    <a:pt x="11" y="17"/>
                  </a:cubicBezTo>
                  <a:cubicBezTo>
                    <a:pt x="10" y="16"/>
                    <a:pt x="10" y="19"/>
                    <a:pt x="10" y="20"/>
                  </a:cubicBezTo>
                  <a:cubicBezTo>
                    <a:pt x="6" y="22"/>
                    <a:pt x="4" y="15"/>
                    <a:pt x="1" y="20"/>
                  </a:cubicBezTo>
                  <a:cubicBezTo>
                    <a:pt x="0" y="21"/>
                    <a:pt x="10" y="23"/>
                    <a:pt x="11" y="22"/>
                  </a:cubicBezTo>
                  <a:cubicBezTo>
                    <a:pt x="12" y="21"/>
                    <a:pt x="14" y="22"/>
                    <a:pt x="15" y="23"/>
                  </a:cubicBezTo>
                  <a:cubicBezTo>
                    <a:pt x="16" y="23"/>
                    <a:pt x="19" y="24"/>
                    <a:pt x="21" y="23"/>
                  </a:cubicBezTo>
                  <a:cubicBezTo>
                    <a:pt x="22" y="22"/>
                    <a:pt x="24" y="23"/>
                    <a:pt x="25" y="20"/>
                  </a:cubicBezTo>
                  <a:cubicBezTo>
                    <a:pt x="25" y="19"/>
                    <a:pt x="27" y="18"/>
                    <a:pt x="28" y="17"/>
                  </a:cubicBezTo>
                  <a:cubicBezTo>
                    <a:pt x="29" y="16"/>
                    <a:pt x="33" y="16"/>
                    <a:pt x="33" y="16"/>
                  </a:cubicBezTo>
                  <a:cubicBezTo>
                    <a:pt x="34" y="18"/>
                    <a:pt x="35" y="16"/>
                    <a:pt x="37" y="16"/>
                  </a:cubicBezTo>
                  <a:cubicBezTo>
                    <a:pt x="38" y="16"/>
                    <a:pt x="39" y="13"/>
                    <a:pt x="40" y="13"/>
                  </a:cubicBezTo>
                  <a:cubicBezTo>
                    <a:pt x="41" y="12"/>
                    <a:pt x="43" y="13"/>
                    <a:pt x="44" y="12"/>
                  </a:cubicBezTo>
                  <a:cubicBezTo>
                    <a:pt x="48" y="11"/>
                    <a:pt x="50" y="9"/>
                    <a:pt x="54" y="7"/>
                  </a:cubicBezTo>
                  <a:cubicBezTo>
                    <a:pt x="55" y="7"/>
                    <a:pt x="55" y="7"/>
                    <a:pt x="55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4" name="Freeform 693">
              <a:extLst>
                <a:ext uri="{FF2B5EF4-FFF2-40B4-BE49-F238E27FC236}">
                  <a16:creationId xmlns:a16="http://schemas.microsoft.com/office/drawing/2014/main" id="{D8EAD6BF-294A-4F5F-8531-92E59DE4E69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38581" y="3376111"/>
              <a:ext cx="415714" cy="243694"/>
            </a:xfrm>
            <a:custGeom>
              <a:avLst/>
              <a:gdLst>
                <a:gd name="T0" fmla="*/ 78 w 89"/>
                <a:gd name="T1" fmla="*/ 32 h 52"/>
                <a:gd name="T2" fmla="*/ 81 w 89"/>
                <a:gd name="T3" fmla="*/ 33 h 52"/>
                <a:gd name="T4" fmla="*/ 84 w 89"/>
                <a:gd name="T5" fmla="*/ 31 h 52"/>
                <a:gd name="T6" fmla="*/ 81 w 89"/>
                <a:gd name="T7" fmla="*/ 26 h 52"/>
                <a:gd name="T8" fmla="*/ 79 w 89"/>
                <a:gd name="T9" fmla="*/ 27 h 52"/>
                <a:gd name="T10" fmla="*/ 75 w 89"/>
                <a:gd name="T11" fmla="*/ 27 h 52"/>
                <a:gd name="T12" fmla="*/ 78 w 89"/>
                <a:gd name="T13" fmla="*/ 21 h 52"/>
                <a:gd name="T14" fmla="*/ 74 w 89"/>
                <a:gd name="T15" fmla="*/ 22 h 52"/>
                <a:gd name="T16" fmla="*/ 68 w 89"/>
                <a:gd name="T17" fmla="*/ 25 h 52"/>
                <a:gd name="T18" fmla="*/ 65 w 89"/>
                <a:gd name="T19" fmla="*/ 29 h 52"/>
                <a:gd name="T20" fmla="*/ 62 w 89"/>
                <a:gd name="T21" fmla="*/ 28 h 52"/>
                <a:gd name="T22" fmla="*/ 57 w 89"/>
                <a:gd name="T23" fmla="*/ 27 h 52"/>
                <a:gd name="T24" fmla="*/ 53 w 89"/>
                <a:gd name="T25" fmla="*/ 23 h 52"/>
                <a:gd name="T26" fmla="*/ 52 w 89"/>
                <a:gd name="T27" fmla="*/ 17 h 52"/>
                <a:gd name="T28" fmla="*/ 49 w 89"/>
                <a:gd name="T29" fmla="*/ 13 h 52"/>
                <a:gd name="T30" fmla="*/ 45 w 89"/>
                <a:gd name="T31" fmla="*/ 12 h 52"/>
                <a:gd name="T32" fmla="*/ 38 w 89"/>
                <a:gd name="T33" fmla="*/ 12 h 52"/>
                <a:gd name="T34" fmla="*/ 31 w 89"/>
                <a:gd name="T35" fmla="*/ 12 h 52"/>
                <a:gd name="T36" fmla="*/ 27 w 89"/>
                <a:gd name="T37" fmla="*/ 8 h 52"/>
                <a:gd name="T38" fmla="*/ 23 w 89"/>
                <a:gd name="T39" fmla="*/ 8 h 52"/>
                <a:gd name="T40" fmla="*/ 19 w 89"/>
                <a:gd name="T41" fmla="*/ 10 h 52"/>
                <a:gd name="T42" fmla="*/ 17 w 89"/>
                <a:gd name="T43" fmla="*/ 6 h 52"/>
                <a:gd name="T44" fmla="*/ 15 w 89"/>
                <a:gd name="T45" fmla="*/ 1 h 52"/>
                <a:gd name="T46" fmla="*/ 15 w 89"/>
                <a:gd name="T47" fmla="*/ 5 h 52"/>
                <a:gd name="T48" fmla="*/ 14 w 89"/>
                <a:gd name="T49" fmla="*/ 8 h 52"/>
                <a:gd name="T50" fmla="*/ 13 w 89"/>
                <a:gd name="T51" fmla="*/ 3 h 52"/>
                <a:gd name="T52" fmla="*/ 14 w 89"/>
                <a:gd name="T53" fmla="*/ 0 h 52"/>
                <a:gd name="T54" fmla="*/ 1 w 89"/>
                <a:gd name="T55" fmla="*/ 4 h 52"/>
                <a:gd name="T56" fmla="*/ 1 w 89"/>
                <a:gd name="T57" fmla="*/ 15 h 52"/>
                <a:gd name="T58" fmla="*/ 1 w 89"/>
                <a:gd name="T59" fmla="*/ 23 h 52"/>
                <a:gd name="T60" fmla="*/ 2 w 89"/>
                <a:gd name="T61" fmla="*/ 26 h 52"/>
                <a:gd name="T62" fmla="*/ 6 w 89"/>
                <a:gd name="T63" fmla="*/ 26 h 52"/>
                <a:gd name="T64" fmla="*/ 6 w 89"/>
                <a:gd name="T65" fmla="*/ 23 h 52"/>
                <a:gd name="T66" fmla="*/ 10 w 89"/>
                <a:gd name="T67" fmla="*/ 20 h 52"/>
                <a:gd name="T68" fmla="*/ 13 w 89"/>
                <a:gd name="T69" fmla="*/ 18 h 52"/>
                <a:gd name="T70" fmla="*/ 17 w 89"/>
                <a:gd name="T71" fmla="*/ 19 h 52"/>
                <a:gd name="T72" fmla="*/ 21 w 89"/>
                <a:gd name="T73" fmla="*/ 20 h 52"/>
                <a:gd name="T74" fmla="*/ 21 w 89"/>
                <a:gd name="T75" fmla="*/ 24 h 52"/>
                <a:gd name="T76" fmla="*/ 26 w 89"/>
                <a:gd name="T77" fmla="*/ 27 h 52"/>
                <a:gd name="T78" fmla="*/ 33 w 89"/>
                <a:gd name="T79" fmla="*/ 34 h 52"/>
                <a:gd name="T80" fmla="*/ 38 w 89"/>
                <a:gd name="T81" fmla="*/ 37 h 52"/>
                <a:gd name="T82" fmla="*/ 41 w 89"/>
                <a:gd name="T83" fmla="*/ 39 h 52"/>
                <a:gd name="T84" fmla="*/ 50 w 89"/>
                <a:gd name="T85" fmla="*/ 45 h 52"/>
                <a:gd name="T86" fmla="*/ 54 w 89"/>
                <a:gd name="T87" fmla="*/ 49 h 52"/>
                <a:gd name="T88" fmla="*/ 61 w 89"/>
                <a:gd name="T89" fmla="*/ 52 h 52"/>
                <a:gd name="T90" fmla="*/ 63 w 89"/>
                <a:gd name="T91" fmla="*/ 47 h 52"/>
                <a:gd name="T92" fmla="*/ 62 w 89"/>
                <a:gd name="T93" fmla="*/ 42 h 52"/>
                <a:gd name="T94" fmla="*/ 59 w 89"/>
                <a:gd name="T95" fmla="*/ 38 h 52"/>
                <a:gd name="T96" fmla="*/ 64 w 89"/>
                <a:gd name="T97" fmla="*/ 36 h 52"/>
                <a:gd name="T98" fmla="*/ 66 w 89"/>
                <a:gd name="T99" fmla="*/ 33 h 52"/>
                <a:gd name="T100" fmla="*/ 68 w 89"/>
                <a:gd name="T101" fmla="*/ 30 h 52"/>
                <a:gd name="T102" fmla="*/ 71 w 89"/>
                <a:gd name="T103" fmla="*/ 30 h 52"/>
                <a:gd name="T104" fmla="*/ 74 w 89"/>
                <a:gd name="T105" fmla="*/ 29 h 52"/>
                <a:gd name="T106" fmla="*/ 74 w 89"/>
                <a:gd name="T107" fmla="*/ 34 h 52"/>
                <a:gd name="T108" fmla="*/ 77 w 89"/>
                <a:gd name="T109" fmla="*/ 34 h 52"/>
                <a:gd name="T110" fmla="*/ 78 w 89"/>
                <a:gd name="T111" fmla="*/ 32 h 52"/>
                <a:gd name="T112" fmla="*/ 78 w 89"/>
                <a:gd name="T113" fmla="*/ 3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9" h="52">
                  <a:moveTo>
                    <a:pt x="78" y="32"/>
                  </a:moveTo>
                  <a:cubicBezTo>
                    <a:pt x="79" y="33"/>
                    <a:pt x="79" y="34"/>
                    <a:pt x="81" y="33"/>
                  </a:cubicBezTo>
                  <a:cubicBezTo>
                    <a:pt x="82" y="33"/>
                    <a:pt x="83" y="31"/>
                    <a:pt x="84" y="31"/>
                  </a:cubicBezTo>
                  <a:cubicBezTo>
                    <a:pt x="89" y="30"/>
                    <a:pt x="83" y="28"/>
                    <a:pt x="81" y="26"/>
                  </a:cubicBezTo>
                  <a:cubicBezTo>
                    <a:pt x="80" y="25"/>
                    <a:pt x="80" y="26"/>
                    <a:pt x="79" y="27"/>
                  </a:cubicBezTo>
                  <a:cubicBezTo>
                    <a:pt x="79" y="28"/>
                    <a:pt x="76" y="27"/>
                    <a:pt x="75" y="27"/>
                  </a:cubicBezTo>
                  <a:cubicBezTo>
                    <a:pt x="71" y="25"/>
                    <a:pt x="77" y="22"/>
                    <a:pt x="78" y="21"/>
                  </a:cubicBezTo>
                  <a:cubicBezTo>
                    <a:pt x="78" y="21"/>
                    <a:pt x="74" y="22"/>
                    <a:pt x="74" y="22"/>
                  </a:cubicBezTo>
                  <a:cubicBezTo>
                    <a:pt x="72" y="23"/>
                    <a:pt x="70" y="23"/>
                    <a:pt x="68" y="25"/>
                  </a:cubicBezTo>
                  <a:cubicBezTo>
                    <a:pt x="67" y="26"/>
                    <a:pt x="66" y="28"/>
                    <a:pt x="65" y="29"/>
                  </a:cubicBezTo>
                  <a:cubicBezTo>
                    <a:pt x="64" y="32"/>
                    <a:pt x="63" y="30"/>
                    <a:pt x="62" y="28"/>
                  </a:cubicBezTo>
                  <a:cubicBezTo>
                    <a:pt x="61" y="26"/>
                    <a:pt x="59" y="27"/>
                    <a:pt x="57" y="27"/>
                  </a:cubicBezTo>
                  <a:cubicBezTo>
                    <a:pt x="55" y="27"/>
                    <a:pt x="54" y="24"/>
                    <a:pt x="53" y="23"/>
                  </a:cubicBezTo>
                  <a:cubicBezTo>
                    <a:pt x="51" y="21"/>
                    <a:pt x="54" y="19"/>
                    <a:pt x="52" y="17"/>
                  </a:cubicBezTo>
                  <a:cubicBezTo>
                    <a:pt x="51" y="16"/>
                    <a:pt x="50" y="14"/>
                    <a:pt x="49" y="13"/>
                  </a:cubicBezTo>
                  <a:cubicBezTo>
                    <a:pt x="48" y="12"/>
                    <a:pt x="46" y="11"/>
                    <a:pt x="45" y="12"/>
                  </a:cubicBezTo>
                  <a:cubicBezTo>
                    <a:pt x="43" y="13"/>
                    <a:pt x="41" y="12"/>
                    <a:pt x="38" y="12"/>
                  </a:cubicBezTo>
                  <a:cubicBezTo>
                    <a:pt x="36" y="12"/>
                    <a:pt x="33" y="13"/>
                    <a:pt x="31" y="12"/>
                  </a:cubicBezTo>
                  <a:cubicBezTo>
                    <a:pt x="30" y="11"/>
                    <a:pt x="28" y="9"/>
                    <a:pt x="27" y="8"/>
                  </a:cubicBezTo>
                  <a:cubicBezTo>
                    <a:pt x="25" y="6"/>
                    <a:pt x="24" y="6"/>
                    <a:pt x="23" y="8"/>
                  </a:cubicBezTo>
                  <a:cubicBezTo>
                    <a:pt x="22" y="9"/>
                    <a:pt x="21" y="10"/>
                    <a:pt x="19" y="10"/>
                  </a:cubicBezTo>
                  <a:cubicBezTo>
                    <a:pt x="16" y="10"/>
                    <a:pt x="16" y="8"/>
                    <a:pt x="17" y="6"/>
                  </a:cubicBezTo>
                  <a:cubicBezTo>
                    <a:pt x="18" y="3"/>
                    <a:pt x="18" y="3"/>
                    <a:pt x="15" y="1"/>
                  </a:cubicBezTo>
                  <a:cubicBezTo>
                    <a:pt x="15" y="2"/>
                    <a:pt x="15" y="4"/>
                    <a:pt x="15" y="5"/>
                  </a:cubicBezTo>
                  <a:cubicBezTo>
                    <a:pt x="15" y="7"/>
                    <a:pt x="16" y="8"/>
                    <a:pt x="14" y="8"/>
                  </a:cubicBezTo>
                  <a:cubicBezTo>
                    <a:pt x="12" y="7"/>
                    <a:pt x="12" y="4"/>
                    <a:pt x="13" y="3"/>
                  </a:cubicBezTo>
                  <a:cubicBezTo>
                    <a:pt x="13" y="3"/>
                    <a:pt x="15" y="0"/>
                    <a:pt x="14" y="0"/>
                  </a:cubicBezTo>
                  <a:cubicBezTo>
                    <a:pt x="9" y="1"/>
                    <a:pt x="5" y="2"/>
                    <a:pt x="1" y="4"/>
                  </a:cubicBezTo>
                  <a:cubicBezTo>
                    <a:pt x="0" y="4"/>
                    <a:pt x="1" y="14"/>
                    <a:pt x="1" y="15"/>
                  </a:cubicBezTo>
                  <a:cubicBezTo>
                    <a:pt x="1" y="18"/>
                    <a:pt x="1" y="21"/>
                    <a:pt x="1" y="23"/>
                  </a:cubicBezTo>
                  <a:cubicBezTo>
                    <a:pt x="1" y="25"/>
                    <a:pt x="0" y="26"/>
                    <a:pt x="2" y="26"/>
                  </a:cubicBezTo>
                  <a:cubicBezTo>
                    <a:pt x="3" y="26"/>
                    <a:pt x="4" y="26"/>
                    <a:pt x="6" y="26"/>
                  </a:cubicBezTo>
                  <a:cubicBezTo>
                    <a:pt x="8" y="26"/>
                    <a:pt x="5" y="24"/>
                    <a:pt x="6" y="23"/>
                  </a:cubicBezTo>
                  <a:cubicBezTo>
                    <a:pt x="7" y="21"/>
                    <a:pt x="9" y="22"/>
                    <a:pt x="10" y="20"/>
                  </a:cubicBezTo>
                  <a:cubicBezTo>
                    <a:pt x="12" y="19"/>
                    <a:pt x="12" y="19"/>
                    <a:pt x="13" y="18"/>
                  </a:cubicBezTo>
                  <a:cubicBezTo>
                    <a:pt x="15" y="17"/>
                    <a:pt x="16" y="18"/>
                    <a:pt x="17" y="19"/>
                  </a:cubicBezTo>
                  <a:cubicBezTo>
                    <a:pt x="18" y="20"/>
                    <a:pt x="21" y="20"/>
                    <a:pt x="21" y="20"/>
                  </a:cubicBezTo>
                  <a:cubicBezTo>
                    <a:pt x="22" y="22"/>
                    <a:pt x="21" y="23"/>
                    <a:pt x="21" y="24"/>
                  </a:cubicBezTo>
                  <a:cubicBezTo>
                    <a:pt x="22" y="27"/>
                    <a:pt x="25" y="27"/>
                    <a:pt x="26" y="27"/>
                  </a:cubicBezTo>
                  <a:cubicBezTo>
                    <a:pt x="31" y="27"/>
                    <a:pt x="31" y="30"/>
                    <a:pt x="33" y="34"/>
                  </a:cubicBezTo>
                  <a:cubicBezTo>
                    <a:pt x="34" y="35"/>
                    <a:pt x="36" y="36"/>
                    <a:pt x="38" y="37"/>
                  </a:cubicBezTo>
                  <a:cubicBezTo>
                    <a:pt x="39" y="37"/>
                    <a:pt x="40" y="38"/>
                    <a:pt x="41" y="39"/>
                  </a:cubicBezTo>
                  <a:cubicBezTo>
                    <a:pt x="44" y="41"/>
                    <a:pt x="47" y="44"/>
                    <a:pt x="50" y="45"/>
                  </a:cubicBezTo>
                  <a:cubicBezTo>
                    <a:pt x="54" y="46"/>
                    <a:pt x="54" y="46"/>
                    <a:pt x="54" y="49"/>
                  </a:cubicBezTo>
                  <a:cubicBezTo>
                    <a:pt x="56" y="49"/>
                    <a:pt x="59" y="51"/>
                    <a:pt x="61" y="52"/>
                  </a:cubicBezTo>
                  <a:cubicBezTo>
                    <a:pt x="61" y="49"/>
                    <a:pt x="60" y="49"/>
                    <a:pt x="63" y="47"/>
                  </a:cubicBezTo>
                  <a:cubicBezTo>
                    <a:pt x="64" y="45"/>
                    <a:pt x="62" y="44"/>
                    <a:pt x="62" y="42"/>
                  </a:cubicBezTo>
                  <a:cubicBezTo>
                    <a:pt x="63" y="39"/>
                    <a:pt x="60" y="40"/>
                    <a:pt x="59" y="38"/>
                  </a:cubicBezTo>
                  <a:cubicBezTo>
                    <a:pt x="58" y="36"/>
                    <a:pt x="63" y="37"/>
                    <a:pt x="64" y="36"/>
                  </a:cubicBezTo>
                  <a:cubicBezTo>
                    <a:pt x="67" y="35"/>
                    <a:pt x="64" y="32"/>
                    <a:pt x="66" y="33"/>
                  </a:cubicBezTo>
                  <a:cubicBezTo>
                    <a:pt x="70" y="33"/>
                    <a:pt x="66" y="30"/>
                    <a:pt x="68" y="30"/>
                  </a:cubicBezTo>
                  <a:cubicBezTo>
                    <a:pt x="69" y="29"/>
                    <a:pt x="70" y="31"/>
                    <a:pt x="71" y="30"/>
                  </a:cubicBezTo>
                  <a:cubicBezTo>
                    <a:pt x="72" y="30"/>
                    <a:pt x="73" y="29"/>
                    <a:pt x="74" y="29"/>
                  </a:cubicBezTo>
                  <a:cubicBezTo>
                    <a:pt x="76" y="29"/>
                    <a:pt x="74" y="33"/>
                    <a:pt x="74" y="34"/>
                  </a:cubicBezTo>
                  <a:cubicBezTo>
                    <a:pt x="75" y="34"/>
                    <a:pt x="77" y="31"/>
                    <a:pt x="77" y="34"/>
                  </a:cubicBezTo>
                  <a:cubicBezTo>
                    <a:pt x="77" y="34"/>
                    <a:pt x="77" y="32"/>
                    <a:pt x="78" y="32"/>
                  </a:cubicBezTo>
                  <a:cubicBezTo>
                    <a:pt x="79" y="32"/>
                    <a:pt x="77" y="32"/>
                    <a:pt x="78" y="3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5" name="Freeform 694">
              <a:extLst>
                <a:ext uri="{FF2B5EF4-FFF2-40B4-BE49-F238E27FC236}">
                  <a16:creationId xmlns:a16="http://schemas.microsoft.com/office/drawing/2014/main" id="{85B713A1-20B2-40B5-8742-715A7C11CBB5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4410" y="3646882"/>
              <a:ext cx="0" cy="4779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6" name="Freeform 695">
              <a:extLst>
                <a:ext uri="{FF2B5EF4-FFF2-40B4-BE49-F238E27FC236}">
                  <a16:creationId xmlns:a16="http://schemas.microsoft.com/office/drawing/2014/main" id="{C1546632-AF15-4B42-94E9-D09185D4DE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049385" y="3460527"/>
              <a:ext cx="340852" cy="200689"/>
            </a:xfrm>
            <a:custGeom>
              <a:avLst/>
              <a:gdLst>
                <a:gd name="T0" fmla="*/ 73 w 73"/>
                <a:gd name="T1" fmla="*/ 28 h 43"/>
                <a:gd name="T2" fmla="*/ 69 w 73"/>
                <a:gd name="T3" fmla="*/ 27 h 43"/>
                <a:gd name="T4" fmla="*/ 65 w 73"/>
                <a:gd name="T5" fmla="*/ 24 h 43"/>
                <a:gd name="T6" fmla="*/ 58 w 73"/>
                <a:gd name="T7" fmla="*/ 20 h 43"/>
                <a:gd name="T8" fmla="*/ 52 w 73"/>
                <a:gd name="T9" fmla="*/ 16 h 43"/>
                <a:gd name="T10" fmla="*/ 47 w 73"/>
                <a:gd name="T11" fmla="*/ 9 h 43"/>
                <a:gd name="T12" fmla="*/ 40 w 73"/>
                <a:gd name="T13" fmla="*/ 5 h 43"/>
                <a:gd name="T14" fmla="*/ 40 w 73"/>
                <a:gd name="T15" fmla="*/ 2 h 43"/>
                <a:gd name="T16" fmla="*/ 36 w 73"/>
                <a:gd name="T17" fmla="*/ 1 h 43"/>
                <a:gd name="T18" fmla="*/ 34 w 73"/>
                <a:gd name="T19" fmla="*/ 0 h 43"/>
                <a:gd name="T20" fmla="*/ 31 w 73"/>
                <a:gd name="T21" fmla="*/ 1 h 43"/>
                <a:gd name="T22" fmla="*/ 28 w 73"/>
                <a:gd name="T23" fmla="*/ 3 h 43"/>
                <a:gd name="T24" fmla="*/ 25 w 73"/>
                <a:gd name="T25" fmla="*/ 6 h 43"/>
                <a:gd name="T26" fmla="*/ 22 w 73"/>
                <a:gd name="T27" fmla="*/ 8 h 43"/>
                <a:gd name="T28" fmla="*/ 17 w 73"/>
                <a:gd name="T29" fmla="*/ 8 h 43"/>
                <a:gd name="T30" fmla="*/ 12 w 73"/>
                <a:gd name="T31" fmla="*/ 2 h 43"/>
                <a:gd name="T32" fmla="*/ 2 w 73"/>
                <a:gd name="T33" fmla="*/ 5 h 43"/>
                <a:gd name="T34" fmla="*/ 5 w 73"/>
                <a:gd name="T35" fmla="*/ 12 h 43"/>
                <a:gd name="T36" fmla="*/ 8 w 73"/>
                <a:gd name="T37" fmla="*/ 17 h 43"/>
                <a:gd name="T38" fmla="*/ 8 w 73"/>
                <a:gd name="T39" fmla="*/ 19 h 43"/>
                <a:gd name="T40" fmla="*/ 10 w 73"/>
                <a:gd name="T41" fmla="*/ 22 h 43"/>
                <a:gd name="T42" fmla="*/ 9 w 73"/>
                <a:gd name="T43" fmla="*/ 26 h 43"/>
                <a:gd name="T44" fmla="*/ 9 w 73"/>
                <a:gd name="T45" fmla="*/ 31 h 43"/>
                <a:gd name="T46" fmla="*/ 14 w 73"/>
                <a:gd name="T47" fmla="*/ 29 h 43"/>
                <a:gd name="T48" fmla="*/ 17 w 73"/>
                <a:gd name="T49" fmla="*/ 26 h 43"/>
                <a:gd name="T50" fmla="*/ 27 w 73"/>
                <a:gd name="T51" fmla="*/ 27 h 43"/>
                <a:gd name="T52" fmla="*/ 37 w 73"/>
                <a:gd name="T53" fmla="*/ 31 h 43"/>
                <a:gd name="T54" fmla="*/ 45 w 73"/>
                <a:gd name="T55" fmla="*/ 35 h 43"/>
                <a:gd name="T56" fmla="*/ 46 w 73"/>
                <a:gd name="T57" fmla="*/ 37 h 43"/>
                <a:gd name="T58" fmla="*/ 48 w 73"/>
                <a:gd name="T59" fmla="*/ 42 h 43"/>
                <a:gd name="T60" fmla="*/ 53 w 73"/>
                <a:gd name="T61" fmla="*/ 43 h 43"/>
                <a:gd name="T62" fmla="*/ 57 w 73"/>
                <a:gd name="T63" fmla="*/ 40 h 43"/>
                <a:gd name="T64" fmla="*/ 62 w 73"/>
                <a:gd name="T65" fmla="*/ 38 h 43"/>
                <a:gd name="T66" fmla="*/ 65 w 73"/>
                <a:gd name="T67" fmla="*/ 33 h 43"/>
                <a:gd name="T68" fmla="*/ 69 w 73"/>
                <a:gd name="T69" fmla="*/ 31 h 43"/>
                <a:gd name="T70" fmla="*/ 73 w 73"/>
                <a:gd name="T71" fmla="*/ 31 h 43"/>
                <a:gd name="T72" fmla="*/ 73 w 73"/>
                <a:gd name="T73" fmla="*/ 2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" h="43">
                  <a:moveTo>
                    <a:pt x="73" y="28"/>
                  </a:moveTo>
                  <a:cubicBezTo>
                    <a:pt x="72" y="27"/>
                    <a:pt x="71" y="27"/>
                    <a:pt x="69" y="27"/>
                  </a:cubicBezTo>
                  <a:cubicBezTo>
                    <a:pt x="68" y="26"/>
                    <a:pt x="66" y="25"/>
                    <a:pt x="65" y="24"/>
                  </a:cubicBezTo>
                  <a:cubicBezTo>
                    <a:pt x="63" y="23"/>
                    <a:pt x="60" y="22"/>
                    <a:pt x="58" y="20"/>
                  </a:cubicBezTo>
                  <a:cubicBezTo>
                    <a:pt x="57" y="18"/>
                    <a:pt x="54" y="18"/>
                    <a:pt x="52" y="16"/>
                  </a:cubicBezTo>
                  <a:cubicBezTo>
                    <a:pt x="51" y="13"/>
                    <a:pt x="50" y="9"/>
                    <a:pt x="47" y="9"/>
                  </a:cubicBezTo>
                  <a:cubicBezTo>
                    <a:pt x="44" y="9"/>
                    <a:pt x="40" y="9"/>
                    <a:pt x="40" y="5"/>
                  </a:cubicBezTo>
                  <a:cubicBezTo>
                    <a:pt x="40" y="4"/>
                    <a:pt x="41" y="2"/>
                    <a:pt x="40" y="2"/>
                  </a:cubicBezTo>
                  <a:cubicBezTo>
                    <a:pt x="39" y="1"/>
                    <a:pt x="38" y="2"/>
                    <a:pt x="36" y="1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33" y="0"/>
                    <a:pt x="32" y="1"/>
                    <a:pt x="31" y="1"/>
                  </a:cubicBezTo>
                  <a:cubicBezTo>
                    <a:pt x="30" y="0"/>
                    <a:pt x="29" y="3"/>
                    <a:pt x="28" y="3"/>
                  </a:cubicBezTo>
                  <a:cubicBezTo>
                    <a:pt x="27" y="3"/>
                    <a:pt x="24" y="4"/>
                    <a:pt x="25" y="6"/>
                  </a:cubicBezTo>
                  <a:cubicBezTo>
                    <a:pt x="26" y="9"/>
                    <a:pt x="25" y="8"/>
                    <a:pt x="22" y="8"/>
                  </a:cubicBezTo>
                  <a:cubicBezTo>
                    <a:pt x="21" y="8"/>
                    <a:pt x="18" y="8"/>
                    <a:pt x="17" y="8"/>
                  </a:cubicBezTo>
                  <a:cubicBezTo>
                    <a:pt x="15" y="6"/>
                    <a:pt x="14" y="4"/>
                    <a:pt x="12" y="2"/>
                  </a:cubicBezTo>
                  <a:cubicBezTo>
                    <a:pt x="9" y="0"/>
                    <a:pt x="5" y="3"/>
                    <a:pt x="2" y="5"/>
                  </a:cubicBezTo>
                  <a:cubicBezTo>
                    <a:pt x="3" y="6"/>
                    <a:pt x="6" y="10"/>
                    <a:pt x="5" y="12"/>
                  </a:cubicBezTo>
                  <a:cubicBezTo>
                    <a:pt x="0" y="15"/>
                    <a:pt x="6" y="15"/>
                    <a:pt x="8" y="17"/>
                  </a:cubicBezTo>
                  <a:cubicBezTo>
                    <a:pt x="8" y="17"/>
                    <a:pt x="8" y="19"/>
                    <a:pt x="8" y="19"/>
                  </a:cubicBezTo>
                  <a:cubicBezTo>
                    <a:pt x="7" y="20"/>
                    <a:pt x="9" y="22"/>
                    <a:pt x="10" y="22"/>
                  </a:cubicBezTo>
                  <a:cubicBezTo>
                    <a:pt x="10" y="23"/>
                    <a:pt x="9" y="24"/>
                    <a:pt x="9" y="26"/>
                  </a:cubicBezTo>
                  <a:cubicBezTo>
                    <a:pt x="9" y="27"/>
                    <a:pt x="9" y="29"/>
                    <a:pt x="9" y="31"/>
                  </a:cubicBezTo>
                  <a:cubicBezTo>
                    <a:pt x="11" y="31"/>
                    <a:pt x="12" y="31"/>
                    <a:pt x="14" y="29"/>
                  </a:cubicBezTo>
                  <a:cubicBezTo>
                    <a:pt x="15" y="28"/>
                    <a:pt x="16" y="27"/>
                    <a:pt x="17" y="26"/>
                  </a:cubicBezTo>
                  <a:cubicBezTo>
                    <a:pt x="21" y="26"/>
                    <a:pt x="24" y="25"/>
                    <a:pt x="27" y="27"/>
                  </a:cubicBezTo>
                  <a:cubicBezTo>
                    <a:pt x="29" y="30"/>
                    <a:pt x="35" y="28"/>
                    <a:pt x="37" y="31"/>
                  </a:cubicBezTo>
                  <a:cubicBezTo>
                    <a:pt x="39" y="34"/>
                    <a:pt x="41" y="35"/>
                    <a:pt x="45" y="35"/>
                  </a:cubicBezTo>
                  <a:cubicBezTo>
                    <a:pt x="46" y="35"/>
                    <a:pt x="46" y="35"/>
                    <a:pt x="46" y="37"/>
                  </a:cubicBezTo>
                  <a:cubicBezTo>
                    <a:pt x="46" y="40"/>
                    <a:pt x="46" y="40"/>
                    <a:pt x="48" y="42"/>
                  </a:cubicBezTo>
                  <a:cubicBezTo>
                    <a:pt x="50" y="42"/>
                    <a:pt x="51" y="43"/>
                    <a:pt x="53" y="43"/>
                  </a:cubicBezTo>
                  <a:cubicBezTo>
                    <a:pt x="56" y="43"/>
                    <a:pt x="56" y="42"/>
                    <a:pt x="57" y="40"/>
                  </a:cubicBezTo>
                  <a:cubicBezTo>
                    <a:pt x="58" y="38"/>
                    <a:pt x="60" y="39"/>
                    <a:pt x="62" y="38"/>
                  </a:cubicBezTo>
                  <a:cubicBezTo>
                    <a:pt x="64" y="37"/>
                    <a:pt x="64" y="35"/>
                    <a:pt x="65" y="33"/>
                  </a:cubicBezTo>
                  <a:cubicBezTo>
                    <a:pt x="65" y="31"/>
                    <a:pt x="68" y="33"/>
                    <a:pt x="69" y="31"/>
                  </a:cubicBezTo>
                  <a:cubicBezTo>
                    <a:pt x="69" y="29"/>
                    <a:pt x="72" y="31"/>
                    <a:pt x="73" y="31"/>
                  </a:cubicBezTo>
                  <a:cubicBezTo>
                    <a:pt x="73" y="30"/>
                    <a:pt x="73" y="29"/>
                    <a:pt x="73" y="2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7" name="Freeform 696">
              <a:extLst>
                <a:ext uri="{FF2B5EF4-FFF2-40B4-BE49-F238E27FC236}">
                  <a16:creationId xmlns:a16="http://schemas.microsoft.com/office/drawing/2014/main" id="{15DB5F11-340A-4A50-8176-B06A5F07DB04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9352" y="3506718"/>
              <a:ext cx="186353" cy="125829"/>
            </a:xfrm>
            <a:custGeom>
              <a:avLst/>
              <a:gdLst>
                <a:gd name="T0" fmla="*/ 30 w 40"/>
                <a:gd name="T1" fmla="*/ 10 h 27"/>
                <a:gd name="T2" fmla="*/ 25 w 40"/>
                <a:gd name="T3" fmla="*/ 10 h 27"/>
                <a:gd name="T4" fmla="*/ 21 w 40"/>
                <a:gd name="T5" fmla="*/ 8 h 27"/>
                <a:gd name="T6" fmla="*/ 19 w 40"/>
                <a:gd name="T7" fmla="*/ 9 h 27"/>
                <a:gd name="T8" fmla="*/ 17 w 40"/>
                <a:gd name="T9" fmla="*/ 9 h 27"/>
                <a:gd name="T10" fmla="*/ 10 w 40"/>
                <a:gd name="T11" fmla="*/ 8 h 27"/>
                <a:gd name="T12" fmla="*/ 12 w 40"/>
                <a:gd name="T13" fmla="*/ 5 h 27"/>
                <a:gd name="T14" fmla="*/ 16 w 40"/>
                <a:gd name="T15" fmla="*/ 7 h 27"/>
                <a:gd name="T16" fmla="*/ 19 w 40"/>
                <a:gd name="T17" fmla="*/ 5 h 27"/>
                <a:gd name="T18" fmla="*/ 16 w 40"/>
                <a:gd name="T19" fmla="*/ 6 h 27"/>
                <a:gd name="T20" fmla="*/ 16 w 40"/>
                <a:gd name="T21" fmla="*/ 1 h 27"/>
                <a:gd name="T22" fmla="*/ 14 w 40"/>
                <a:gd name="T23" fmla="*/ 2 h 27"/>
                <a:gd name="T24" fmla="*/ 10 w 40"/>
                <a:gd name="T25" fmla="*/ 2 h 27"/>
                <a:gd name="T26" fmla="*/ 8 w 40"/>
                <a:gd name="T27" fmla="*/ 5 h 27"/>
                <a:gd name="T28" fmla="*/ 6 w 40"/>
                <a:gd name="T29" fmla="*/ 8 h 27"/>
                <a:gd name="T30" fmla="*/ 1 w 40"/>
                <a:gd name="T31" fmla="*/ 10 h 27"/>
                <a:gd name="T32" fmla="*/ 4 w 40"/>
                <a:gd name="T33" fmla="*/ 14 h 27"/>
                <a:gd name="T34" fmla="*/ 4 w 40"/>
                <a:gd name="T35" fmla="*/ 19 h 27"/>
                <a:gd name="T36" fmla="*/ 4 w 40"/>
                <a:gd name="T37" fmla="*/ 24 h 27"/>
                <a:gd name="T38" fmla="*/ 9 w 40"/>
                <a:gd name="T39" fmla="*/ 22 h 27"/>
                <a:gd name="T40" fmla="*/ 12 w 40"/>
                <a:gd name="T41" fmla="*/ 20 h 27"/>
                <a:gd name="T42" fmla="*/ 17 w 40"/>
                <a:gd name="T43" fmla="*/ 17 h 27"/>
                <a:gd name="T44" fmla="*/ 20 w 40"/>
                <a:gd name="T45" fmla="*/ 17 h 27"/>
                <a:gd name="T46" fmla="*/ 22 w 40"/>
                <a:gd name="T47" fmla="*/ 21 h 27"/>
                <a:gd name="T48" fmla="*/ 21 w 40"/>
                <a:gd name="T49" fmla="*/ 24 h 27"/>
                <a:gd name="T50" fmla="*/ 27 w 40"/>
                <a:gd name="T51" fmla="*/ 23 h 27"/>
                <a:gd name="T52" fmla="*/ 32 w 40"/>
                <a:gd name="T53" fmla="*/ 21 h 27"/>
                <a:gd name="T54" fmla="*/ 39 w 40"/>
                <a:gd name="T55" fmla="*/ 21 h 27"/>
                <a:gd name="T56" fmla="*/ 38 w 40"/>
                <a:gd name="T57" fmla="*/ 18 h 27"/>
                <a:gd name="T58" fmla="*/ 36 w 40"/>
                <a:gd name="T59" fmla="*/ 14 h 27"/>
                <a:gd name="T60" fmla="*/ 32 w 40"/>
                <a:gd name="T61" fmla="*/ 9 h 27"/>
                <a:gd name="T62" fmla="*/ 30 w 40"/>
                <a:gd name="T63" fmla="*/ 10 h 27"/>
                <a:gd name="T64" fmla="*/ 30 w 40"/>
                <a:gd name="T65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0" h="27">
                  <a:moveTo>
                    <a:pt x="30" y="10"/>
                  </a:moveTo>
                  <a:cubicBezTo>
                    <a:pt x="28" y="11"/>
                    <a:pt x="27" y="10"/>
                    <a:pt x="25" y="10"/>
                  </a:cubicBezTo>
                  <a:cubicBezTo>
                    <a:pt x="23" y="10"/>
                    <a:pt x="22" y="8"/>
                    <a:pt x="21" y="8"/>
                  </a:cubicBezTo>
                  <a:cubicBezTo>
                    <a:pt x="20" y="8"/>
                    <a:pt x="20" y="9"/>
                    <a:pt x="19" y="9"/>
                  </a:cubicBezTo>
                  <a:cubicBezTo>
                    <a:pt x="19" y="10"/>
                    <a:pt x="18" y="9"/>
                    <a:pt x="17" y="9"/>
                  </a:cubicBezTo>
                  <a:cubicBezTo>
                    <a:pt x="15" y="9"/>
                    <a:pt x="12" y="9"/>
                    <a:pt x="10" y="8"/>
                  </a:cubicBezTo>
                  <a:cubicBezTo>
                    <a:pt x="9" y="7"/>
                    <a:pt x="12" y="5"/>
                    <a:pt x="12" y="5"/>
                  </a:cubicBezTo>
                  <a:cubicBezTo>
                    <a:pt x="14" y="4"/>
                    <a:pt x="15" y="7"/>
                    <a:pt x="16" y="7"/>
                  </a:cubicBezTo>
                  <a:cubicBezTo>
                    <a:pt x="18" y="7"/>
                    <a:pt x="19" y="6"/>
                    <a:pt x="19" y="5"/>
                  </a:cubicBezTo>
                  <a:cubicBezTo>
                    <a:pt x="18" y="4"/>
                    <a:pt x="17" y="6"/>
                    <a:pt x="16" y="6"/>
                  </a:cubicBezTo>
                  <a:cubicBezTo>
                    <a:pt x="15" y="5"/>
                    <a:pt x="17" y="2"/>
                    <a:pt x="16" y="1"/>
                  </a:cubicBezTo>
                  <a:cubicBezTo>
                    <a:pt x="16" y="0"/>
                    <a:pt x="14" y="2"/>
                    <a:pt x="14" y="2"/>
                  </a:cubicBezTo>
                  <a:cubicBezTo>
                    <a:pt x="12" y="3"/>
                    <a:pt x="11" y="1"/>
                    <a:pt x="10" y="2"/>
                  </a:cubicBezTo>
                  <a:cubicBezTo>
                    <a:pt x="8" y="2"/>
                    <a:pt x="12" y="5"/>
                    <a:pt x="8" y="5"/>
                  </a:cubicBezTo>
                  <a:cubicBezTo>
                    <a:pt x="6" y="4"/>
                    <a:pt x="9" y="8"/>
                    <a:pt x="6" y="8"/>
                  </a:cubicBezTo>
                  <a:cubicBezTo>
                    <a:pt x="5" y="9"/>
                    <a:pt x="0" y="8"/>
                    <a:pt x="1" y="10"/>
                  </a:cubicBezTo>
                  <a:cubicBezTo>
                    <a:pt x="2" y="13"/>
                    <a:pt x="5" y="11"/>
                    <a:pt x="4" y="14"/>
                  </a:cubicBezTo>
                  <a:cubicBezTo>
                    <a:pt x="4" y="17"/>
                    <a:pt x="7" y="17"/>
                    <a:pt x="4" y="19"/>
                  </a:cubicBezTo>
                  <a:cubicBezTo>
                    <a:pt x="3" y="20"/>
                    <a:pt x="1" y="24"/>
                    <a:pt x="4" y="24"/>
                  </a:cubicBezTo>
                  <a:cubicBezTo>
                    <a:pt x="6" y="24"/>
                    <a:pt x="8" y="21"/>
                    <a:pt x="9" y="22"/>
                  </a:cubicBezTo>
                  <a:cubicBezTo>
                    <a:pt x="12" y="25"/>
                    <a:pt x="9" y="20"/>
                    <a:pt x="12" y="20"/>
                  </a:cubicBezTo>
                  <a:cubicBezTo>
                    <a:pt x="14" y="20"/>
                    <a:pt x="15" y="19"/>
                    <a:pt x="17" y="17"/>
                  </a:cubicBezTo>
                  <a:cubicBezTo>
                    <a:pt x="18" y="14"/>
                    <a:pt x="19" y="15"/>
                    <a:pt x="20" y="17"/>
                  </a:cubicBezTo>
                  <a:cubicBezTo>
                    <a:pt x="21" y="18"/>
                    <a:pt x="22" y="19"/>
                    <a:pt x="22" y="21"/>
                  </a:cubicBezTo>
                  <a:cubicBezTo>
                    <a:pt x="22" y="22"/>
                    <a:pt x="21" y="23"/>
                    <a:pt x="21" y="24"/>
                  </a:cubicBezTo>
                  <a:cubicBezTo>
                    <a:pt x="22" y="27"/>
                    <a:pt x="26" y="24"/>
                    <a:pt x="27" y="23"/>
                  </a:cubicBezTo>
                  <a:cubicBezTo>
                    <a:pt x="28" y="22"/>
                    <a:pt x="31" y="20"/>
                    <a:pt x="32" y="21"/>
                  </a:cubicBezTo>
                  <a:cubicBezTo>
                    <a:pt x="34" y="23"/>
                    <a:pt x="36" y="20"/>
                    <a:pt x="39" y="21"/>
                  </a:cubicBezTo>
                  <a:cubicBezTo>
                    <a:pt x="40" y="20"/>
                    <a:pt x="38" y="18"/>
                    <a:pt x="38" y="18"/>
                  </a:cubicBezTo>
                  <a:cubicBezTo>
                    <a:pt x="37" y="16"/>
                    <a:pt x="38" y="14"/>
                    <a:pt x="36" y="14"/>
                  </a:cubicBezTo>
                  <a:cubicBezTo>
                    <a:pt x="33" y="15"/>
                    <a:pt x="31" y="12"/>
                    <a:pt x="32" y="9"/>
                  </a:cubicBezTo>
                  <a:cubicBezTo>
                    <a:pt x="32" y="9"/>
                    <a:pt x="31" y="9"/>
                    <a:pt x="30" y="10"/>
                  </a:cubicBezTo>
                  <a:cubicBezTo>
                    <a:pt x="29" y="10"/>
                    <a:pt x="31" y="9"/>
                    <a:pt x="30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8" name="Freeform 697">
              <a:extLst>
                <a:ext uri="{FF2B5EF4-FFF2-40B4-BE49-F238E27FC236}">
                  <a16:creationId xmlns:a16="http://schemas.microsoft.com/office/drawing/2014/main" id="{403C4F48-B173-4449-BA07-E4E8B0693458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9632" y="3615026"/>
              <a:ext cx="387045" cy="345632"/>
            </a:xfrm>
            <a:custGeom>
              <a:avLst/>
              <a:gdLst>
                <a:gd name="T0" fmla="*/ 8 w 83"/>
                <a:gd name="T1" fmla="*/ 51 h 74"/>
                <a:gd name="T2" fmla="*/ 9 w 83"/>
                <a:gd name="T3" fmla="*/ 54 h 74"/>
                <a:gd name="T4" fmla="*/ 11 w 83"/>
                <a:gd name="T5" fmla="*/ 57 h 74"/>
                <a:gd name="T6" fmla="*/ 5 w 83"/>
                <a:gd name="T7" fmla="*/ 61 h 74"/>
                <a:gd name="T8" fmla="*/ 3 w 83"/>
                <a:gd name="T9" fmla="*/ 64 h 74"/>
                <a:gd name="T10" fmla="*/ 6 w 83"/>
                <a:gd name="T11" fmla="*/ 66 h 74"/>
                <a:gd name="T12" fmla="*/ 13 w 83"/>
                <a:gd name="T13" fmla="*/ 64 h 74"/>
                <a:gd name="T14" fmla="*/ 19 w 83"/>
                <a:gd name="T15" fmla="*/ 65 h 74"/>
                <a:gd name="T16" fmla="*/ 23 w 83"/>
                <a:gd name="T17" fmla="*/ 65 h 74"/>
                <a:gd name="T18" fmla="*/ 28 w 83"/>
                <a:gd name="T19" fmla="*/ 64 h 74"/>
                <a:gd name="T20" fmla="*/ 29 w 83"/>
                <a:gd name="T21" fmla="*/ 67 h 74"/>
                <a:gd name="T22" fmla="*/ 32 w 83"/>
                <a:gd name="T23" fmla="*/ 69 h 74"/>
                <a:gd name="T24" fmla="*/ 33 w 83"/>
                <a:gd name="T25" fmla="*/ 73 h 74"/>
                <a:gd name="T26" fmla="*/ 34 w 83"/>
                <a:gd name="T27" fmla="*/ 71 h 74"/>
                <a:gd name="T28" fmla="*/ 36 w 83"/>
                <a:gd name="T29" fmla="*/ 73 h 74"/>
                <a:gd name="T30" fmla="*/ 43 w 83"/>
                <a:gd name="T31" fmla="*/ 71 h 74"/>
                <a:gd name="T32" fmla="*/ 46 w 83"/>
                <a:gd name="T33" fmla="*/ 70 h 74"/>
                <a:gd name="T34" fmla="*/ 50 w 83"/>
                <a:gd name="T35" fmla="*/ 70 h 74"/>
                <a:gd name="T36" fmla="*/ 48 w 83"/>
                <a:gd name="T37" fmla="*/ 64 h 74"/>
                <a:gd name="T38" fmla="*/ 46 w 83"/>
                <a:gd name="T39" fmla="*/ 61 h 74"/>
                <a:gd name="T40" fmla="*/ 44 w 83"/>
                <a:gd name="T41" fmla="*/ 57 h 74"/>
                <a:gd name="T42" fmla="*/ 46 w 83"/>
                <a:gd name="T43" fmla="*/ 52 h 74"/>
                <a:gd name="T44" fmla="*/ 49 w 83"/>
                <a:gd name="T45" fmla="*/ 52 h 74"/>
                <a:gd name="T46" fmla="*/ 52 w 83"/>
                <a:gd name="T47" fmla="*/ 52 h 74"/>
                <a:gd name="T48" fmla="*/ 57 w 83"/>
                <a:gd name="T49" fmla="*/ 46 h 74"/>
                <a:gd name="T50" fmla="*/ 60 w 83"/>
                <a:gd name="T51" fmla="*/ 44 h 74"/>
                <a:gd name="T52" fmla="*/ 62 w 83"/>
                <a:gd name="T53" fmla="*/ 41 h 74"/>
                <a:gd name="T54" fmla="*/ 65 w 83"/>
                <a:gd name="T55" fmla="*/ 39 h 74"/>
                <a:gd name="T56" fmla="*/ 66 w 83"/>
                <a:gd name="T57" fmla="*/ 37 h 74"/>
                <a:gd name="T58" fmla="*/ 69 w 83"/>
                <a:gd name="T59" fmla="*/ 33 h 74"/>
                <a:gd name="T60" fmla="*/ 71 w 83"/>
                <a:gd name="T61" fmla="*/ 27 h 74"/>
                <a:gd name="T62" fmla="*/ 66 w 83"/>
                <a:gd name="T63" fmla="*/ 23 h 74"/>
                <a:gd name="T64" fmla="*/ 65 w 83"/>
                <a:gd name="T65" fmla="*/ 16 h 74"/>
                <a:gd name="T66" fmla="*/ 70 w 83"/>
                <a:gd name="T67" fmla="*/ 14 h 74"/>
                <a:gd name="T68" fmla="*/ 74 w 83"/>
                <a:gd name="T69" fmla="*/ 15 h 74"/>
                <a:gd name="T70" fmla="*/ 77 w 83"/>
                <a:gd name="T71" fmla="*/ 13 h 74"/>
                <a:gd name="T72" fmla="*/ 83 w 83"/>
                <a:gd name="T73" fmla="*/ 10 h 74"/>
                <a:gd name="T74" fmla="*/ 76 w 83"/>
                <a:gd name="T75" fmla="*/ 6 h 74"/>
                <a:gd name="T76" fmla="*/ 74 w 83"/>
                <a:gd name="T77" fmla="*/ 2 h 74"/>
                <a:gd name="T78" fmla="*/ 71 w 83"/>
                <a:gd name="T79" fmla="*/ 0 h 74"/>
                <a:gd name="T80" fmla="*/ 65 w 83"/>
                <a:gd name="T81" fmla="*/ 1 h 74"/>
                <a:gd name="T82" fmla="*/ 56 w 83"/>
                <a:gd name="T83" fmla="*/ 4 h 74"/>
                <a:gd name="T84" fmla="*/ 53 w 83"/>
                <a:gd name="T85" fmla="*/ 8 h 74"/>
                <a:gd name="T86" fmla="*/ 51 w 83"/>
                <a:gd name="T87" fmla="*/ 13 h 74"/>
                <a:gd name="T88" fmla="*/ 48 w 83"/>
                <a:gd name="T89" fmla="*/ 18 h 74"/>
                <a:gd name="T90" fmla="*/ 47 w 83"/>
                <a:gd name="T91" fmla="*/ 21 h 74"/>
                <a:gd name="T92" fmla="*/ 43 w 83"/>
                <a:gd name="T93" fmla="*/ 24 h 74"/>
                <a:gd name="T94" fmla="*/ 41 w 83"/>
                <a:gd name="T95" fmla="*/ 30 h 74"/>
                <a:gd name="T96" fmla="*/ 38 w 83"/>
                <a:gd name="T97" fmla="*/ 30 h 74"/>
                <a:gd name="T98" fmla="*/ 34 w 83"/>
                <a:gd name="T99" fmla="*/ 32 h 74"/>
                <a:gd name="T100" fmla="*/ 30 w 83"/>
                <a:gd name="T101" fmla="*/ 33 h 74"/>
                <a:gd name="T102" fmla="*/ 27 w 83"/>
                <a:gd name="T103" fmla="*/ 37 h 74"/>
                <a:gd name="T104" fmla="*/ 22 w 83"/>
                <a:gd name="T105" fmla="*/ 42 h 74"/>
                <a:gd name="T106" fmla="*/ 13 w 83"/>
                <a:gd name="T107" fmla="*/ 43 h 74"/>
                <a:gd name="T108" fmla="*/ 0 w 83"/>
                <a:gd name="T109" fmla="*/ 40 h 74"/>
                <a:gd name="T110" fmla="*/ 3 w 83"/>
                <a:gd name="T111" fmla="*/ 46 h 74"/>
                <a:gd name="T112" fmla="*/ 8 w 83"/>
                <a:gd name="T113" fmla="*/ 5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3" h="74">
                  <a:moveTo>
                    <a:pt x="8" y="51"/>
                  </a:moveTo>
                  <a:cubicBezTo>
                    <a:pt x="8" y="52"/>
                    <a:pt x="8" y="53"/>
                    <a:pt x="9" y="54"/>
                  </a:cubicBezTo>
                  <a:cubicBezTo>
                    <a:pt x="10" y="55"/>
                    <a:pt x="11" y="56"/>
                    <a:pt x="11" y="57"/>
                  </a:cubicBezTo>
                  <a:cubicBezTo>
                    <a:pt x="11" y="58"/>
                    <a:pt x="6" y="60"/>
                    <a:pt x="5" y="61"/>
                  </a:cubicBezTo>
                  <a:cubicBezTo>
                    <a:pt x="4" y="61"/>
                    <a:pt x="3" y="62"/>
                    <a:pt x="3" y="64"/>
                  </a:cubicBezTo>
                  <a:cubicBezTo>
                    <a:pt x="3" y="66"/>
                    <a:pt x="3" y="66"/>
                    <a:pt x="6" y="66"/>
                  </a:cubicBezTo>
                  <a:cubicBezTo>
                    <a:pt x="8" y="65"/>
                    <a:pt x="11" y="65"/>
                    <a:pt x="13" y="64"/>
                  </a:cubicBezTo>
                  <a:cubicBezTo>
                    <a:pt x="15" y="64"/>
                    <a:pt x="17" y="64"/>
                    <a:pt x="19" y="65"/>
                  </a:cubicBezTo>
                  <a:cubicBezTo>
                    <a:pt x="20" y="65"/>
                    <a:pt x="22" y="65"/>
                    <a:pt x="23" y="65"/>
                  </a:cubicBezTo>
                  <a:cubicBezTo>
                    <a:pt x="25" y="65"/>
                    <a:pt x="26" y="64"/>
                    <a:pt x="28" y="64"/>
                  </a:cubicBezTo>
                  <a:cubicBezTo>
                    <a:pt x="29" y="64"/>
                    <a:pt x="29" y="66"/>
                    <a:pt x="29" y="67"/>
                  </a:cubicBezTo>
                  <a:cubicBezTo>
                    <a:pt x="30" y="68"/>
                    <a:pt x="31" y="68"/>
                    <a:pt x="32" y="69"/>
                  </a:cubicBezTo>
                  <a:cubicBezTo>
                    <a:pt x="32" y="70"/>
                    <a:pt x="33" y="72"/>
                    <a:pt x="33" y="73"/>
                  </a:cubicBezTo>
                  <a:cubicBezTo>
                    <a:pt x="35" y="74"/>
                    <a:pt x="34" y="72"/>
                    <a:pt x="34" y="71"/>
                  </a:cubicBezTo>
                  <a:cubicBezTo>
                    <a:pt x="35" y="71"/>
                    <a:pt x="36" y="73"/>
                    <a:pt x="36" y="73"/>
                  </a:cubicBezTo>
                  <a:cubicBezTo>
                    <a:pt x="38" y="72"/>
                    <a:pt x="40" y="70"/>
                    <a:pt x="43" y="71"/>
                  </a:cubicBezTo>
                  <a:cubicBezTo>
                    <a:pt x="44" y="71"/>
                    <a:pt x="45" y="71"/>
                    <a:pt x="46" y="70"/>
                  </a:cubicBezTo>
                  <a:cubicBezTo>
                    <a:pt x="47" y="70"/>
                    <a:pt x="49" y="70"/>
                    <a:pt x="50" y="70"/>
                  </a:cubicBezTo>
                  <a:cubicBezTo>
                    <a:pt x="51" y="69"/>
                    <a:pt x="49" y="64"/>
                    <a:pt x="48" y="64"/>
                  </a:cubicBezTo>
                  <a:cubicBezTo>
                    <a:pt x="47" y="63"/>
                    <a:pt x="46" y="63"/>
                    <a:pt x="46" y="61"/>
                  </a:cubicBezTo>
                  <a:cubicBezTo>
                    <a:pt x="46" y="59"/>
                    <a:pt x="45" y="58"/>
                    <a:pt x="44" y="57"/>
                  </a:cubicBezTo>
                  <a:cubicBezTo>
                    <a:pt x="41" y="56"/>
                    <a:pt x="45" y="54"/>
                    <a:pt x="46" y="52"/>
                  </a:cubicBezTo>
                  <a:cubicBezTo>
                    <a:pt x="47" y="52"/>
                    <a:pt x="47" y="51"/>
                    <a:pt x="49" y="52"/>
                  </a:cubicBezTo>
                  <a:cubicBezTo>
                    <a:pt x="51" y="54"/>
                    <a:pt x="50" y="52"/>
                    <a:pt x="52" y="52"/>
                  </a:cubicBezTo>
                  <a:cubicBezTo>
                    <a:pt x="56" y="51"/>
                    <a:pt x="55" y="48"/>
                    <a:pt x="57" y="46"/>
                  </a:cubicBezTo>
                  <a:cubicBezTo>
                    <a:pt x="58" y="45"/>
                    <a:pt x="60" y="45"/>
                    <a:pt x="60" y="44"/>
                  </a:cubicBezTo>
                  <a:cubicBezTo>
                    <a:pt x="61" y="43"/>
                    <a:pt x="62" y="42"/>
                    <a:pt x="62" y="41"/>
                  </a:cubicBezTo>
                  <a:cubicBezTo>
                    <a:pt x="62" y="40"/>
                    <a:pt x="64" y="39"/>
                    <a:pt x="65" y="39"/>
                  </a:cubicBezTo>
                  <a:cubicBezTo>
                    <a:pt x="66" y="39"/>
                    <a:pt x="66" y="37"/>
                    <a:pt x="66" y="37"/>
                  </a:cubicBezTo>
                  <a:cubicBezTo>
                    <a:pt x="66" y="34"/>
                    <a:pt x="70" y="36"/>
                    <a:pt x="69" y="33"/>
                  </a:cubicBezTo>
                  <a:cubicBezTo>
                    <a:pt x="69" y="30"/>
                    <a:pt x="68" y="29"/>
                    <a:pt x="71" y="27"/>
                  </a:cubicBezTo>
                  <a:cubicBezTo>
                    <a:pt x="72" y="27"/>
                    <a:pt x="67" y="24"/>
                    <a:pt x="66" y="23"/>
                  </a:cubicBezTo>
                  <a:cubicBezTo>
                    <a:pt x="65" y="21"/>
                    <a:pt x="66" y="18"/>
                    <a:pt x="65" y="16"/>
                  </a:cubicBezTo>
                  <a:cubicBezTo>
                    <a:pt x="65" y="13"/>
                    <a:pt x="68" y="13"/>
                    <a:pt x="70" y="14"/>
                  </a:cubicBezTo>
                  <a:cubicBezTo>
                    <a:pt x="71" y="14"/>
                    <a:pt x="73" y="15"/>
                    <a:pt x="74" y="15"/>
                  </a:cubicBezTo>
                  <a:cubicBezTo>
                    <a:pt x="76" y="15"/>
                    <a:pt x="76" y="14"/>
                    <a:pt x="77" y="13"/>
                  </a:cubicBezTo>
                  <a:cubicBezTo>
                    <a:pt x="80" y="13"/>
                    <a:pt x="81" y="13"/>
                    <a:pt x="83" y="10"/>
                  </a:cubicBezTo>
                  <a:cubicBezTo>
                    <a:pt x="80" y="9"/>
                    <a:pt x="77" y="8"/>
                    <a:pt x="76" y="6"/>
                  </a:cubicBezTo>
                  <a:cubicBezTo>
                    <a:pt x="75" y="5"/>
                    <a:pt x="75" y="3"/>
                    <a:pt x="74" y="2"/>
                  </a:cubicBezTo>
                  <a:cubicBezTo>
                    <a:pt x="73" y="1"/>
                    <a:pt x="72" y="1"/>
                    <a:pt x="71" y="0"/>
                  </a:cubicBezTo>
                  <a:cubicBezTo>
                    <a:pt x="69" y="0"/>
                    <a:pt x="66" y="1"/>
                    <a:pt x="65" y="1"/>
                  </a:cubicBezTo>
                  <a:cubicBezTo>
                    <a:pt x="61" y="0"/>
                    <a:pt x="59" y="2"/>
                    <a:pt x="56" y="4"/>
                  </a:cubicBezTo>
                  <a:cubicBezTo>
                    <a:pt x="53" y="5"/>
                    <a:pt x="51" y="5"/>
                    <a:pt x="53" y="8"/>
                  </a:cubicBezTo>
                  <a:cubicBezTo>
                    <a:pt x="55" y="10"/>
                    <a:pt x="53" y="12"/>
                    <a:pt x="51" y="13"/>
                  </a:cubicBezTo>
                  <a:cubicBezTo>
                    <a:pt x="49" y="15"/>
                    <a:pt x="52" y="19"/>
                    <a:pt x="48" y="18"/>
                  </a:cubicBezTo>
                  <a:cubicBezTo>
                    <a:pt x="43" y="18"/>
                    <a:pt x="47" y="19"/>
                    <a:pt x="47" y="21"/>
                  </a:cubicBezTo>
                  <a:cubicBezTo>
                    <a:pt x="48" y="22"/>
                    <a:pt x="44" y="23"/>
                    <a:pt x="43" y="24"/>
                  </a:cubicBezTo>
                  <a:cubicBezTo>
                    <a:pt x="42" y="26"/>
                    <a:pt x="42" y="30"/>
                    <a:pt x="41" y="30"/>
                  </a:cubicBezTo>
                  <a:cubicBezTo>
                    <a:pt x="40" y="31"/>
                    <a:pt x="39" y="30"/>
                    <a:pt x="38" y="30"/>
                  </a:cubicBezTo>
                  <a:cubicBezTo>
                    <a:pt x="36" y="30"/>
                    <a:pt x="35" y="31"/>
                    <a:pt x="34" y="32"/>
                  </a:cubicBezTo>
                  <a:cubicBezTo>
                    <a:pt x="32" y="33"/>
                    <a:pt x="31" y="32"/>
                    <a:pt x="30" y="33"/>
                  </a:cubicBezTo>
                  <a:cubicBezTo>
                    <a:pt x="28" y="34"/>
                    <a:pt x="28" y="35"/>
                    <a:pt x="27" y="37"/>
                  </a:cubicBezTo>
                  <a:cubicBezTo>
                    <a:pt x="27" y="40"/>
                    <a:pt x="25" y="41"/>
                    <a:pt x="22" y="42"/>
                  </a:cubicBezTo>
                  <a:cubicBezTo>
                    <a:pt x="19" y="43"/>
                    <a:pt x="16" y="43"/>
                    <a:pt x="13" y="43"/>
                  </a:cubicBezTo>
                  <a:cubicBezTo>
                    <a:pt x="8" y="43"/>
                    <a:pt x="4" y="42"/>
                    <a:pt x="0" y="40"/>
                  </a:cubicBezTo>
                  <a:cubicBezTo>
                    <a:pt x="1" y="42"/>
                    <a:pt x="2" y="44"/>
                    <a:pt x="3" y="46"/>
                  </a:cubicBezTo>
                  <a:cubicBezTo>
                    <a:pt x="4" y="47"/>
                    <a:pt x="8" y="48"/>
                    <a:pt x="8" y="5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9" name="Freeform 698">
              <a:extLst>
                <a:ext uri="{FF2B5EF4-FFF2-40B4-BE49-F238E27FC236}">
                  <a16:creationId xmlns:a16="http://schemas.microsoft.com/office/drawing/2014/main" id="{C9D0B8AF-7EE2-4455-8551-475950E83C7B}"/>
                </a:ext>
              </a:extLst>
            </p:cNvPr>
            <p:cNvSpPr>
              <a:spLocks/>
            </p:cNvSpPr>
            <p:nvPr/>
          </p:nvSpPr>
          <p:spPr bwMode="auto">
            <a:xfrm>
              <a:off x="7240519" y="3572021"/>
              <a:ext cx="350410" cy="248472"/>
            </a:xfrm>
            <a:custGeom>
              <a:avLst/>
              <a:gdLst>
                <a:gd name="T0" fmla="*/ 72 w 75"/>
                <a:gd name="T1" fmla="*/ 7 h 53"/>
                <a:gd name="T2" fmla="*/ 69 w 75"/>
                <a:gd name="T3" fmla="*/ 8 h 53"/>
                <a:gd name="T4" fmla="*/ 67 w 75"/>
                <a:gd name="T5" fmla="*/ 7 h 53"/>
                <a:gd name="T6" fmla="*/ 62 w 75"/>
                <a:gd name="T7" fmla="*/ 10 h 53"/>
                <a:gd name="T8" fmla="*/ 57 w 75"/>
                <a:gd name="T9" fmla="*/ 11 h 53"/>
                <a:gd name="T10" fmla="*/ 57 w 75"/>
                <a:gd name="T11" fmla="*/ 4 h 53"/>
                <a:gd name="T12" fmla="*/ 54 w 75"/>
                <a:gd name="T13" fmla="*/ 1 h 53"/>
                <a:gd name="T14" fmla="*/ 50 w 75"/>
                <a:gd name="T15" fmla="*/ 6 h 53"/>
                <a:gd name="T16" fmla="*/ 47 w 75"/>
                <a:gd name="T17" fmla="*/ 8 h 53"/>
                <a:gd name="T18" fmla="*/ 44 w 75"/>
                <a:gd name="T19" fmla="*/ 8 h 53"/>
                <a:gd name="T20" fmla="*/ 39 w 75"/>
                <a:gd name="T21" fmla="*/ 10 h 53"/>
                <a:gd name="T22" fmla="*/ 34 w 75"/>
                <a:gd name="T23" fmla="*/ 7 h 53"/>
                <a:gd name="T24" fmla="*/ 28 w 75"/>
                <a:gd name="T25" fmla="*/ 6 h 53"/>
                <a:gd name="T26" fmla="*/ 27 w 75"/>
                <a:gd name="T27" fmla="*/ 8 h 53"/>
                <a:gd name="T28" fmla="*/ 24 w 75"/>
                <a:gd name="T29" fmla="*/ 9 h 53"/>
                <a:gd name="T30" fmla="*/ 21 w 75"/>
                <a:gd name="T31" fmla="*/ 14 h 53"/>
                <a:gd name="T32" fmla="*/ 15 w 75"/>
                <a:gd name="T33" fmla="*/ 17 h 53"/>
                <a:gd name="T34" fmla="*/ 11 w 75"/>
                <a:gd name="T35" fmla="*/ 19 h 53"/>
                <a:gd name="T36" fmla="*/ 5 w 75"/>
                <a:gd name="T37" fmla="*/ 16 h 53"/>
                <a:gd name="T38" fmla="*/ 4 w 75"/>
                <a:gd name="T39" fmla="*/ 23 h 53"/>
                <a:gd name="T40" fmla="*/ 3 w 75"/>
                <a:gd name="T41" fmla="*/ 29 h 53"/>
                <a:gd name="T42" fmla="*/ 2 w 75"/>
                <a:gd name="T43" fmla="*/ 33 h 53"/>
                <a:gd name="T44" fmla="*/ 3 w 75"/>
                <a:gd name="T45" fmla="*/ 37 h 53"/>
                <a:gd name="T46" fmla="*/ 4 w 75"/>
                <a:gd name="T47" fmla="*/ 40 h 53"/>
                <a:gd name="T48" fmla="*/ 8 w 75"/>
                <a:gd name="T49" fmla="*/ 43 h 53"/>
                <a:gd name="T50" fmla="*/ 4 w 75"/>
                <a:gd name="T51" fmla="*/ 49 h 53"/>
                <a:gd name="T52" fmla="*/ 29 w 75"/>
                <a:gd name="T53" fmla="*/ 50 h 53"/>
                <a:gd name="T54" fmla="*/ 32 w 75"/>
                <a:gd name="T55" fmla="*/ 43 h 53"/>
                <a:gd name="T56" fmla="*/ 39 w 75"/>
                <a:gd name="T57" fmla="*/ 40 h 53"/>
                <a:gd name="T58" fmla="*/ 43 w 75"/>
                <a:gd name="T59" fmla="*/ 39 h 53"/>
                <a:gd name="T60" fmla="*/ 45 w 75"/>
                <a:gd name="T61" fmla="*/ 39 h 53"/>
                <a:gd name="T62" fmla="*/ 47 w 75"/>
                <a:gd name="T63" fmla="*/ 33 h 53"/>
                <a:gd name="T64" fmla="*/ 51 w 75"/>
                <a:gd name="T65" fmla="*/ 30 h 53"/>
                <a:gd name="T66" fmla="*/ 51 w 75"/>
                <a:gd name="T67" fmla="*/ 27 h 53"/>
                <a:gd name="T68" fmla="*/ 55 w 75"/>
                <a:gd name="T69" fmla="*/ 26 h 53"/>
                <a:gd name="T70" fmla="*/ 55 w 75"/>
                <a:gd name="T71" fmla="*/ 23 h 53"/>
                <a:gd name="T72" fmla="*/ 58 w 75"/>
                <a:gd name="T73" fmla="*/ 19 h 53"/>
                <a:gd name="T74" fmla="*/ 56 w 75"/>
                <a:gd name="T75" fmla="*/ 14 h 53"/>
                <a:gd name="T76" fmla="*/ 63 w 75"/>
                <a:gd name="T77" fmla="*/ 11 h 53"/>
                <a:gd name="T78" fmla="*/ 70 w 75"/>
                <a:gd name="T79" fmla="*/ 10 h 53"/>
                <a:gd name="T80" fmla="*/ 74 w 75"/>
                <a:gd name="T81" fmla="*/ 9 h 53"/>
                <a:gd name="T82" fmla="*/ 75 w 75"/>
                <a:gd name="T83" fmla="*/ 7 h 53"/>
                <a:gd name="T84" fmla="*/ 72 w 75"/>
                <a:gd name="T85" fmla="*/ 7 h 53"/>
                <a:gd name="T86" fmla="*/ 72 w 75"/>
                <a:gd name="T87" fmla="*/ 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5" h="53">
                  <a:moveTo>
                    <a:pt x="72" y="7"/>
                  </a:moveTo>
                  <a:cubicBezTo>
                    <a:pt x="71" y="7"/>
                    <a:pt x="70" y="9"/>
                    <a:pt x="69" y="8"/>
                  </a:cubicBezTo>
                  <a:cubicBezTo>
                    <a:pt x="68" y="8"/>
                    <a:pt x="68" y="6"/>
                    <a:pt x="67" y="7"/>
                  </a:cubicBezTo>
                  <a:cubicBezTo>
                    <a:pt x="65" y="7"/>
                    <a:pt x="63" y="9"/>
                    <a:pt x="62" y="10"/>
                  </a:cubicBezTo>
                  <a:cubicBezTo>
                    <a:pt x="61" y="10"/>
                    <a:pt x="59" y="12"/>
                    <a:pt x="57" y="11"/>
                  </a:cubicBezTo>
                  <a:cubicBezTo>
                    <a:pt x="56" y="10"/>
                    <a:pt x="59" y="6"/>
                    <a:pt x="57" y="4"/>
                  </a:cubicBezTo>
                  <a:cubicBezTo>
                    <a:pt x="57" y="4"/>
                    <a:pt x="55" y="0"/>
                    <a:pt x="54" y="1"/>
                  </a:cubicBezTo>
                  <a:cubicBezTo>
                    <a:pt x="53" y="3"/>
                    <a:pt x="52" y="5"/>
                    <a:pt x="50" y="6"/>
                  </a:cubicBezTo>
                  <a:cubicBezTo>
                    <a:pt x="48" y="7"/>
                    <a:pt x="47" y="6"/>
                    <a:pt x="47" y="8"/>
                  </a:cubicBezTo>
                  <a:cubicBezTo>
                    <a:pt x="46" y="11"/>
                    <a:pt x="45" y="7"/>
                    <a:pt x="44" y="8"/>
                  </a:cubicBezTo>
                  <a:cubicBezTo>
                    <a:pt x="42" y="9"/>
                    <a:pt x="41" y="10"/>
                    <a:pt x="39" y="10"/>
                  </a:cubicBezTo>
                  <a:cubicBezTo>
                    <a:pt x="37" y="9"/>
                    <a:pt x="35" y="8"/>
                    <a:pt x="34" y="7"/>
                  </a:cubicBezTo>
                  <a:cubicBezTo>
                    <a:pt x="33" y="7"/>
                    <a:pt x="28" y="6"/>
                    <a:pt x="28" y="6"/>
                  </a:cubicBezTo>
                  <a:cubicBezTo>
                    <a:pt x="27" y="7"/>
                    <a:pt x="28" y="8"/>
                    <a:pt x="27" y="8"/>
                  </a:cubicBezTo>
                  <a:cubicBezTo>
                    <a:pt x="26" y="8"/>
                    <a:pt x="24" y="8"/>
                    <a:pt x="24" y="9"/>
                  </a:cubicBezTo>
                  <a:cubicBezTo>
                    <a:pt x="23" y="11"/>
                    <a:pt x="23" y="13"/>
                    <a:pt x="21" y="14"/>
                  </a:cubicBezTo>
                  <a:cubicBezTo>
                    <a:pt x="18" y="16"/>
                    <a:pt x="17" y="15"/>
                    <a:pt x="15" y="17"/>
                  </a:cubicBezTo>
                  <a:cubicBezTo>
                    <a:pt x="14" y="19"/>
                    <a:pt x="12" y="19"/>
                    <a:pt x="11" y="19"/>
                  </a:cubicBezTo>
                  <a:cubicBezTo>
                    <a:pt x="10" y="18"/>
                    <a:pt x="5" y="17"/>
                    <a:pt x="5" y="16"/>
                  </a:cubicBezTo>
                  <a:cubicBezTo>
                    <a:pt x="5" y="19"/>
                    <a:pt x="5" y="21"/>
                    <a:pt x="4" y="23"/>
                  </a:cubicBezTo>
                  <a:cubicBezTo>
                    <a:pt x="2" y="25"/>
                    <a:pt x="0" y="27"/>
                    <a:pt x="3" y="29"/>
                  </a:cubicBezTo>
                  <a:cubicBezTo>
                    <a:pt x="4" y="30"/>
                    <a:pt x="2" y="31"/>
                    <a:pt x="2" y="33"/>
                  </a:cubicBezTo>
                  <a:cubicBezTo>
                    <a:pt x="2" y="34"/>
                    <a:pt x="2" y="36"/>
                    <a:pt x="3" y="37"/>
                  </a:cubicBezTo>
                  <a:cubicBezTo>
                    <a:pt x="3" y="39"/>
                    <a:pt x="2" y="40"/>
                    <a:pt x="4" y="40"/>
                  </a:cubicBezTo>
                  <a:cubicBezTo>
                    <a:pt x="7" y="41"/>
                    <a:pt x="8" y="40"/>
                    <a:pt x="8" y="43"/>
                  </a:cubicBezTo>
                  <a:cubicBezTo>
                    <a:pt x="8" y="45"/>
                    <a:pt x="5" y="48"/>
                    <a:pt x="4" y="49"/>
                  </a:cubicBezTo>
                  <a:cubicBezTo>
                    <a:pt x="12" y="53"/>
                    <a:pt x="21" y="52"/>
                    <a:pt x="29" y="50"/>
                  </a:cubicBezTo>
                  <a:cubicBezTo>
                    <a:pt x="32" y="49"/>
                    <a:pt x="31" y="45"/>
                    <a:pt x="32" y="43"/>
                  </a:cubicBezTo>
                  <a:cubicBezTo>
                    <a:pt x="33" y="41"/>
                    <a:pt x="37" y="42"/>
                    <a:pt x="39" y="40"/>
                  </a:cubicBezTo>
                  <a:cubicBezTo>
                    <a:pt x="40" y="40"/>
                    <a:pt x="41" y="39"/>
                    <a:pt x="43" y="39"/>
                  </a:cubicBezTo>
                  <a:cubicBezTo>
                    <a:pt x="43" y="39"/>
                    <a:pt x="45" y="40"/>
                    <a:pt x="45" y="39"/>
                  </a:cubicBezTo>
                  <a:cubicBezTo>
                    <a:pt x="46" y="37"/>
                    <a:pt x="46" y="35"/>
                    <a:pt x="47" y="33"/>
                  </a:cubicBezTo>
                  <a:cubicBezTo>
                    <a:pt x="48" y="32"/>
                    <a:pt x="52" y="31"/>
                    <a:pt x="51" y="30"/>
                  </a:cubicBezTo>
                  <a:cubicBezTo>
                    <a:pt x="51" y="29"/>
                    <a:pt x="47" y="27"/>
                    <a:pt x="51" y="27"/>
                  </a:cubicBezTo>
                  <a:cubicBezTo>
                    <a:pt x="52" y="27"/>
                    <a:pt x="54" y="28"/>
                    <a:pt x="55" y="26"/>
                  </a:cubicBezTo>
                  <a:cubicBezTo>
                    <a:pt x="55" y="25"/>
                    <a:pt x="54" y="24"/>
                    <a:pt x="55" y="23"/>
                  </a:cubicBezTo>
                  <a:cubicBezTo>
                    <a:pt x="55" y="21"/>
                    <a:pt x="58" y="21"/>
                    <a:pt x="58" y="19"/>
                  </a:cubicBezTo>
                  <a:cubicBezTo>
                    <a:pt x="58" y="17"/>
                    <a:pt x="55" y="16"/>
                    <a:pt x="56" y="14"/>
                  </a:cubicBezTo>
                  <a:cubicBezTo>
                    <a:pt x="58" y="13"/>
                    <a:pt x="61" y="12"/>
                    <a:pt x="63" y="11"/>
                  </a:cubicBezTo>
                  <a:cubicBezTo>
                    <a:pt x="65" y="9"/>
                    <a:pt x="68" y="10"/>
                    <a:pt x="70" y="10"/>
                  </a:cubicBezTo>
                  <a:cubicBezTo>
                    <a:pt x="71" y="10"/>
                    <a:pt x="73" y="10"/>
                    <a:pt x="74" y="9"/>
                  </a:cubicBezTo>
                  <a:cubicBezTo>
                    <a:pt x="74" y="9"/>
                    <a:pt x="75" y="8"/>
                    <a:pt x="75" y="7"/>
                  </a:cubicBezTo>
                  <a:cubicBezTo>
                    <a:pt x="74" y="7"/>
                    <a:pt x="73" y="7"/>
                    <a:pt x="72" y="7"/>
                  </a:cubicBezTo>
                  <a:cubicBezTo>
                    <a:pt x="71" y="8"/>
                    <a:pt x="73" y="7"/>
                    <a:pt x="72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0" name="Freeform 699">
              <a:extLst>
                <a:ext uri="{FF2B5EF4-FFF2-40B4-BE49-F238E27FC236}">
                  <a16:creationId xmlns:a16="http://schemas.microsoft.com/office/drawing/2014/main" id="{1AE66ED2-2091-4D08-8021-ACB61D235CE5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8663" y="3371332"/>
              <a:ext cx="12742" cy="19114"/>
            </a:xfrm>
            <a:custGeom>
              <a:avLst/>
              <a:gdLst>
                <a:gd name="T0" fmla="*/ 3 w 3"/>
                <a:gd name="T1" fmla="*/ 2 h 4"/>
                <a:gd name="T2" fmla="*/ 1 w 3"/>
                <a:gd name="T3" fmla="*/ 1 h 4"/>
                <a:gd name="T4" fmla="*/ 3 w 3"/>
                <a:gd name="T5" fmla="*/ 4 h 4"/>
                <a:gd name="T6" fmla="*/ 3 w 3"/>
                <a:gd name="T7" fmla="*/ 2 h 4"/>
                <a:gd name="T8" fmla="*/ 3 w 3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3" y="2"/>
                  </a:moveTo>
                  <a:cubicBezTo>
                    <a:pt x="2" y="2"/>
                    <a:pt x="1" y="0"/>
                    <a:pt x="1" y="1"/>
                  </a:cubicBezTo>
                  <a:cubicBezTo>
                    <a:pt x="0" y="2"/>
                    <a:pt x="2" y="3"/>
                    <a:pt x="3" y="4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2" y="1"/>
                    <a:pt x="3" y="2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1" name="Freeform 700">
              <a:extLst>
                <a:ext uri="{FF2B5EF4-FFF2-40B4-BE49-F238E27FC236}">
                  <a16:creationId xmlns:a16="http://schemas.microsoft.com/office/drawing/2014/main" id="{ED4BECF4-6E7A-421D-9D70-362B7FA7651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13999" y="3076670"/>
              <a:ext cx="947700" cy="453941"/>
            </a:xfrm>
            <a:custGeom>
              <a:avLst/>
              <a:gdLst>
                <a:gd name="T0" fmla="*/ 194 w 203"/>
                <a:gd name="T1" fmla="*/ 37 h 97"/>
                <a:gd name="T2" fmla="*/ 177 w 203"/>
                <a:gd name="T3" fmla="*/ 31 h 97"/>
                <a:gd name="T4" fmla="*/ 163 w 203"/>
                <a:gd name="T5" fmla="*/ 19 h 97"/>
                <a:gd name="T6" fmla="*/ 154 w 203"/>
                <a:gd name="T7" fmla="*/ 7 h 97"/>
                <a:gd name="T8" fmla="*/ 137 w 203"/>
                <a:gd name="T9" fmla="*/ 10 h 97"/>
                <a:gd name="T10" fmla="*/ 129 w 203"/>
                <a:gd name="T11" fmla="*/ 8 h 97"/>
                <a:gd name="T12" fmla="*/ 112 w 203"/>
                <a:gd name="T13" fmla="*/ 2 h 97"/>
                <a:gd name="T14" fmla="*/ 76 w 203"/>
                <a:gd name="T15" fmla="*/ 10 h 97"/>
                <a:gd name="T16" fmla="*/ 75 w 203"/>
                <a:gd name="T17" fmla="*/ 20 h 97"/>
                <a:gd name="T18" fmla="*/ 74 w 203"/>
                <a:gd name="T19" fmla="*/ 31 h 97"/>
                <a:gd name="T20" fmla="*/ 60 w 203"/>
                <a:gd name="T21" fmla="*/ 29 h 97"/>
                <a:gd name="T22" fmla="*/ 48 w 203"/>
                <a:gd name="T23" fmla="*/ 32 h 97"/>
                <a:gd name="T24" fmla="*/ 37 w 203"/>
                <a:gd name="T25" fmla="*/ 27 h 97"/>
                <a:gd name="T26" fmla="*/ 22 w 203"/>
                <a:gd name="T27" fmla="*/ 25 h 97"/>
                <a:gd name="T28" fmla="*/ 13 w 203"/>
                <a:gd name="T29" fmla="*/ 32 h 97"/>
                <a:gd name="T30" fmla="*/ 3 w 203"/>
                <a:gd name="T31" fmla="*/ 38 h 97"/>
                <a:gd name="T32" fmla="*/ 4 w 203"/>
                <a:gd name="T33" fmla="*/ 47 h 97"/>
                <a:gd name="T34" fmla="*/ 14 w 203"/>
                <a:gd name="T35" fmla="*/ 57 h 97"/>
                <a:gd name="T36" fmla="*/ 17 w 203"/>
                <a:gd name="T37" fmla="*/ 57 h 97"/>
                <a:gd name="T38" fmla="*/ 36 w 203"/>
                <a:gd name="T39" fmla="*/ 63 h 97"/>
                <a:gd name="T40" fmla="*/ 33 w 203"/>
                <a:gd name="T41" fmla="*/ 66 h 97"/>
                <a:gd name="T42" fmla="*/ 22 w 203"/>
                <a:gd name="T43" fmla="*/ 72 h 97"/>
                <a:gd name="T44" fmla="*/ 31 w 203"/>
                <a:gd name="T45" fmla="*/ 82 h 97"/>
                <a:gd name="T46" fmla="*/ 48 w 203"/>
                <a:gd name="T47" fmla="*/ 90 h 97"/>
                <a:gd name="T48" fmla="*/ 50 w 203"/>
                <a:gd name="T49" fmla="*/ 68 h 97"/>
                <a:gd name="T50" fmla="*/ 64 w 203"/>
                <a:gd name="T51" fmla="*/ 62 h 97"/>
                <a:gd name="T52" fmla="*/ 72 w 203"/>
                <a:gd name="T53" fmla="*/ 66 h 97"/>
                <a:gd name="T54" fmla="*/ 84 w 203"/>
                <a:gd name="T55" fmla="*/ 76 h 97"/>
                <a:gd name="T56" fmla="*/ 100 w 203"/>
                <a:gd name="T57" fmla="*/ 81 h 97"/>
                <a:gd name="T58" fmla="*/ 107 w 203"/>
                <a:gd name="T59" fmla="*/ 91 h 97"/>
                <a:gd name="T60" fmla="*/ 123 w 203"/>
                <a:gd name="T61" fmla="*/ 85 h 97"/>
                <a:gd name="T62" fmla="*/ 137 w 203"/>
                <a:gd name="T63" fmla="*/ 83 h 97"/>
                <a:gd name="T64" fmla="*/ 153 w 203"/>
                <a:gd name="T65" fmla="*/ 81 h 97"/>
                <a:gd name="T66" fmla="*/ 172 w 203"/>
                <a:gd name="T67" fmla="*/ 76 h 97"/>
                <a:gd name="T68" fmla="*/ 175 w 203"/>
                <a:gd name="T69" fmla="*/ 66 h 97"/>
                <a:gd name="T70" fmla="*/ 182 w 203"/>
                <a:gd name="T71" fmla="*/ 60 h 97"/>
                <a:gd name="T72" fmla="*/ 193 w 203"/>
                <a:gd name="T73" fmla="*/ 56 h 97"/>
                <a:gd name="T74" fmla="*/ 202 w 203"/>
                <a:gd name="T75" fmla="*/ 44 h 97"/>
                <a:gd name="T76" fmla="*/ 201 w 203"/>
                <a:gd name="T77" fmla="*/ 39 h 97"/>
                <a:gd name="T78" fmla="*/ 140 w 203"/>
                <a:gd name="T79" fmla="*/ 65 h 97"/>
                <a:gd name="T80" fmla="*/ 141 w 203"/>
                <a:gd name="T81" fmla="*/ 59 h 97"/>
                <a:gd name="T82" fmla="*/ 148 w 203"/>
                <a:gd name="T83" fmla="*/ 58 h 97"/>
                <a:gd name="T84" fmla="*/ 156 w 203"/>
                <a:gd name="T85" fmla="*/ 58 h 97"/>
                <a:gd name="T86" fmla="*/ 165 w 203"/>
                <a:gd name="T87" fmla="*/ 59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03" h="97">
                  <a:moveTo>
                    <a:pt x="201" y="39"/>
                  </a:moveTo>
                  <a:cubicBezTo>
                    <a:pt x="201" y="38"/>
                    <a:pt x="197" y="39"/>
                    <a:pt x="197" y="39"/>
                  </a:cubicBezTo>
                  <a:cubicBezTo>
                    <a:pt x="195" y="39"/>
                    <a:pt x="194" y="38"/>
                    <a:pt x="194" y="37"/>
                  </a:cubicBezTo>
                  <a:cubicBezTo>
                    <a:pt x="193" y="35"/>
                    <a:pt x="191" y="35"/>
                    <a:pt x="191" y="34"/>
                  </a:cubicBezTo>
                  <a:cubicBezTo>
                    <a:pt x="190" y="33"/>
                    <a:pt x="189" y="30"/>
                    <a:pt x="186" y="30"/>
                  </a:cubicBezTo>
                  <a:cubicBezTo>
                    <a:pt x="183" y="30"/>
                    <a:pt x="180" y="33"/>
                    <a:pt x="177" y="31"/>
                  </a:cubicBezTo>
                  <a:cubicBezTo>
                    <a:pt x="176" y="30"/>
                    <a:pt x="175" y="29"/>
                    <a:pt x="174" y="28"/>
                  </a:cubicBezTo>
                  <a:cubicBezTo>
                    <a:pt x="173" y="28"/>
                    <a:pt x="171" y="31"/>
                    <a:pt x="170" y="31"/>
                  </a:cubicBezTo>
                  <a:cubicBezTo>
                    <a:pt x="169" y="32"/>
                    <a:pt x="163" y="21"/>
                    <a:pt x="163" y="19"/>
                  </a:cubicBezTo>
                  <a:cubicBezTo>
                    <a:pt x="161" y="17"/>
                    <a:pt x="160" y="14"/>
                    <a:pt x="157" y="13"/>
                  </a:cubicBezTo>
                  <a:cubicBezTo>
                    <a:pt x="156" y="12"/>
                    <a:pt x="155" y="11"/>
                    <a:pt x="154" y="11"/>
                  </a:cubicBezTo>
                  <a:cubicBezTo>
                    <a:pt x="152" y="10"/>
                    <a:pt x="154" y="8"/>
                    <a:pt x="154" y="7"/>
                  </a:cubicBezTo>
                  <a:cubicBezTo>
                    <a:pt x="154" y="6"/>
                    <a:pt x="147" y="10"/>
                    <a:pt x="146" y="11"/>
                  </a:cubicBezTo>
                  <a:cubicBezTo>
                    <a:pt x="145" y="11"/>
                    <a:pt x="137" y="14"/>
                    <a:pt x="137" y="13"/>
                  </a:cubicBezTo>
                  <a:cubicBezTo>
                    <a:pt x="137" y="11"/>
                    <a:pt x="139" y="10"/>
                    <a:pt x="137" y="10"/>
                  </a:cubicBezTo>
                  <a:cubicBezTo>
                    <a:pt x="136" y="9"/>
                    <a:pt x="135" y="8"/>
                    <a:pt x="134" y="9"/>
                  </a:cubicBezTo>
                  <a:cubicBezTo>
                    <a:pt x="134" y="9"/>
                    <a:pt x="134" y="10"/>
                    <a:pt x="133" y="9"/>
                  </a:cubicBezTo>
                  <a:cubicBezTo>
                    <a:pt x="131" y="8"/>
                    <a:pt x="132" y="7"/>
                    <a:pt x="129" y="8"/>
                  </a:cubicBezTo>
                  <a:cubicBezTo>
                    <a:pt x="126" y="10"/>
                    <a:pt x="126" y="7"/>
                    <a:pt x="126" y="5"/>
                  </a:cubicBezTo>
                  <a:cubicBezTo>
                    <a:pt x="127" y="1"/>
                    <a:pt x="121" y="0"/>
                    <a:pt x="118" y="0"/>
                  </a:cubicBezTo>
                  <a:cubicBezTo>
                    <a:pt x="116" y="0"/>
                    <a:pt x="114" y="1"/>
                    <a:pt x="112" y="2"/>
                  </a:cubicBezTo>
                  <a:cubicBezTo>
                    <a:pt x="110" y="3"/>
                    <a:pt x="108" y="4"/>
                    <a:pt x="105" y="4"/>
                  </a:cubicBezTo>
                  <a:cubicBezTo>
                    <a:pt x="97" y="6"/>
                    <a:pt x="89" y="9"/>
                    <a:pt x="81" y="9"/>
                  </a:cubicBezTo>
                  <a:cubicBezTo>
                    <a:pt x="79" y="9"/>
                    <a:pt x="77" y="9"/>
                    <a:pt x="76" y="10"/>
                  </a:cubicBezTo>
                  <a:cubicBezTo>
                    <a:pt x="75" y="11"/>
                    <a:pt x="77" y="14"/>
                    <a:pt x="79" y="14"/>
                  </a:cubicBezTo>
                  <a:cubicBezTo>
                    <a:pt x="83" y="17"/>
                    <a:pt x="76" y="16"/>
                    <a:pt x="74" y="17"/>
                  </a:cubicBezTo>
                  <a:cubicBezTo>
                    <a:pt x="72" y="18"/>
                    <a:pt x="75" y="19"/>
                    <a:pt x="75" y="20"/>
                  </a:cubicBezTo>
                  <a:cubicBezTo>
                    <a:pt x="75" y="22"/>
                    <a:pt x="71" y="22"/>
                    <a:pt x="71" y="23"/>
                  </a:cubicBezTo>
                  <a:cubicBezTo>
                    <a:pt x="71" y="26"/>
                    <a:pt x="79" y="25"/>
                    <a:pt x="78" y="29"/>
                  </a:cubicBezTo>
                  <a:cubicBezTo>
                    <a:pt x="77" y="30"/>
                    <a:pt x="76" y="31"/>
                    <a:pt x="74" y="31"/>
                  </a:cubicBezTo>
                  <a:cubicBezTo>
                    <a:pt x="73" y="31"/>
                    <a:pt x="70" y="31"/>
                    <a:pt x="69" y="31"/>
                  </a:cubicBezTo>
                  <a:cubicBezTo>
                    <a:pt x="67" y="32"/>
                    <a:pt x="68" y="33"/>
                    <a:pt x="66" y="32"/>
                  </a:cubicBezTo>
                  <a:cubicBezTo>
                    <a:pt x="64" y="31"/>
                    <a:pt x="62" y="29"/>
                    <a:pt x="60" y="29"/>
                  </a:cubicBezTo>
                  <a:cubicBezTo>
                    <a:pt x="59" y="28"/>
                    <a:pt x="57" y="30"/>
                    <a:pt x="56" y="30"/>
                  </a:cubicBezTo>
                  <a:cubicBezTo>
                    <a:pt x="54" y="29"/>
                    <a:pt x="53" y="29"/>
                    <a:pt x="51" y="30"/>
                  </a:cubicBezTo>
                  <a:cubicBezTo>
                    <a:pt x="50" y="31"/>
                    <a:pt x="49" y="33"/>
                    <a:pt x="48" y="32"/>
                  </a:cubicBezTo>
                  <a:cubicBezTo>
                    <a:pt x="47" y="32"/>
                    <a:pt x="44" y="29"/>
                    <a:pt x="43" y="30"/>
                  </a:cubicBezTo>
                  <a:cubicBezTo>
                    <a:pt x="42" y="30"/>
                    <a:pt x="42" y="33"/>
                    <a:pt x="41" y="31"/>
                  </a:cubicBezTo>
                  <a:cubicBezTo>
                    <a:pt x="40" y="29"/>
                    <a:pt x="39" y="28"/>
                    <a:pt x="37" y="27"/>
                  </a:cubicBezTo>
                  <a:cubicBezTo>
                    <a:pt x="35" y="26"/>
                    <a:pt x="33" y="26"/>
                    <a:pt x="32" y="25"/>
                  </a:cubicBezTo>
                  <a:cubicBezTo>
                    <a:pt x="29" y="24"/>
                    <a:pt x="29" y="26"/>
                    <a:pt x="27" y="26"/>
                  </a:cubicBezTo>
                  <a:cubicBezTo>
                    <a:pt x="25" y="27"/>
                    <a:pt x="24" y="24"/>
                    <a:pt x="22" y="25"/>
                  </a:cubicBezTo>
                  <a:cubicBezTo>
                    <a:pt x="21" y="26"/>
                    <a:pt x="21" y="27"/>
                    <a:pt x="20" y="27"/>
                  </a:cubicBezTo>
                  <a:cubicBezTo>
                    <a:pt x="19" y="28"/>
                    <a:pt x="17" y="28"/>
                    <a:pt x="16" y="28"/>
                  </a:cubicBezTo>
                  <a:cubicBezTo>
                    <a:pt x="15" y="29"/>
                    <a:pt x="13" y="31"/>
                    <a:pt x="13" y="32"/>
                  </a:cubicBezTo>
                  <a:cubicBezTo>
                    <a:pt x="12" y="33"/>
                    <a:pt x="14" y="36"/>
                    <a:pt x="12" y="36"/>
                  </a:cubicBezTo>
                  <a:cubicBezTo>
                    <a:pt x="10" y="37"/>
                    <a:pt x="7" y="31"/>
                    <a:pt x="6" y="34"/>
                  </a:cubicBezTo>
                  <a:cubicBezTo>
                    <a:pt x="5" y="36"/>
                    <a:pt x="4" y="36"/>
                    <a:pt x="3" y="38"/>
                  </a:cubicBezTo>
                  <a:cubicBezTo>
                    <a:pt x="2" y="40"/>
                    <a:pt x="6" y="40"/>
                    <a:pt x="4" y="42"/>
                  </a:cubicBezTo>
                  <a:cubicBezTo>
                    <a:pt x="3" y="43"/>
                    <a:pt x="0" y="45"/>
                    <a:pt x="2" y="46"/>
                  </a:cubicBezTo>
                  <a:cubicBezTo>
                    <a:pt x="3" y="46"/>
                    <a:pt x="4" y="47"/>
                    <a:pt x="4" y="47"/>
                  </a:cubicBezTo>
                  <a:cubicBezTo>
                    <a:pt x="5" y="48"/>
                    <a:pt x="4" y="49"/>
                    <a:pt x="5" y="50"/>
                  </a:cubicBezTo>
                  <a:cubicBezTo>
                    <a:pt x="7" y="51"/>
                    <a:pt x="9" y="49"/>
                    <a:pt x="11" y="51"/>
                  </a:cubicBezTo>
                  <a:cubicBezTo>
                    <a:pt x="12" y="52"/>
                    <a:pt x="14" y="55"/>
                    <a:pt x="14" y="57"/>
                  </a:cubicBezTo>
                  <a:cubicBezTo>
                    <a:pt x="13" y="57"/>
                    <a:pt x="10" y="56"/>
                    <a:pt x="13" y="58"/>
                  </a:cubicBezTo>
                  <a:cubicBezTo>
                    <a:pt x="14" y="59"/>
                    <a:pt x="14" y="60"/>
                    <a:pt x="16" y="58"/>
                  </a:cubicBezTo>
                  <a:cubicBezTo>
                    <a:pt x="16" y="57"/>
                    <a:pt x="16" y="57"/>
                    <a:pt x="17" y="57"/>
                  </a:cubicBezTo>
                  <a:cubicBezTo>
                    <a:pt x="22" y="57"/>
                    <a:pt x="24" y="54"/>
                    <a:pt x="29" y="56"/>
                  </a:cubicBezTo>
                  <a:cubicBezTo>
                    <a:pt x="31" y="57"/>
                    <a:pt x="33" y="54"/>
                    <a:pt x="34" y="56"/>
                  </a:cubicBezTo>
                  <a:cubicBezTo>
                    <a:pt x="35" y="57"/>
                    <a:pt x="37" y="61"/>
                    <a:pt x="36" y="63"/>
                  </a:cubicBezTo>
                  <a:cubicBezTo>
                    <a:pt x="35" y="63"/>
                    <a:pt x="33" y="64"/>
                    <a:pt x="35" y="64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4" y="66"/>
                    <a:pt x="33" y="66"/>
                    <a:pt x="33" y="66"/>
                  </a:cubicBezTo>
                  <a:cubicBezTo>
                    <a:pt x="30" y="66"/>
                    <a:pt x="22" y="64"/>
                    <a:pt x="24" y="69"/>
                  </a:cubicBezTo>
                  <a:cubicBezTo>
                    <a:pt x="25" y="71"/>
                    <a:pt x="24" y="71"/>
                    <a:pt x="22" y="70"/>
                  </a:cubicBezTo>
                  <a:cubicBezTo>
                    <a:pt x="20" y="69"/>
                    <a:pt x="21" y="71"/>
                    <a:pt x="22" y="72"/>
                  </a:cubicBezTo>
                  <a:cubicBezTo>
                    <a:pt x="24" y="72"/>
                    <a:pt x="24" y="75"/>
                    <a:pt x="25" y="76"/>
                  </a:cubicBezTo>
                  <a:cubicBezTo>
                    <a:pt x="27" y="77"/>
                    <a:pt x="24" y="79"/>
                    <a:pt x="27" y="79"/>
                  </a:cubicBezTo>
                  <a:cubicBezTo>
                    <a:pt x="28" y="79"/>
                    <a:pt x="30" y="81"/>
                    <a:pt x="31" y="82"/>
                  </a:cubicBezTo>
                  <a:cubicBezTo>
                    <a:pt x="34" y="82"/>
                    <a:pt x="31" y="85"/>
                    <a:pt x="31" y="87"/>
                  </a:cubicBezTo>
                  <a:cubicBezTo>
                    <a:pt x="34" y="85"/>
                    <a:pt x="38" y="82"/>
                    <a:pt x="42" y="85"/>
                  </a:cubicBezTo>
                  <a:cubicBezTo>
                    <a:pt x="44" y="87"/>
                    <a:pt x="45" y="90"/>
                    <a:pt x="48" y="90"/>
                  </a:cubicBezTo>
                  <a:cubicBezTo>
                    <a:pt x="50" y="90"/>
                    <a:pt x="49" y="88"/>
                    <a:pt x="49" y="87"/>
                  </a:cubicBezTo>
                  <a:cubicBezTo>
                    <a:pt x="49" y="84"/>
                    <a:pt x="49" y="81"/>
                    <a:pt x="49" y="78"/>
                  </a:cubicBezTo>
                  <a:cubicBezTo>
                    <a:pt x="49" y="76"/>
                    <a:pt x="48" y="68"/>
                    <a:pt x="50" y="68"/>
                  </a:cubicBezTo>
                  <a:cubicBezTo>
                    <a:pt x="52" y="67"/>
                    <a:pt x="55" y="66"/>
                    <a:pt x="57" y="65"/>
                  </a:cubicBezTo>
                  <a:cubicBezTo>
                    <a:pt x="59" y="65"/>
                    <a:pt x="61" y="64"/>
                    <a:pt x="62" y="64"/>
                  </a:cubicBezTo>
                  <a:cubicBezTo>
                    <a:pt x="63" y="63"/>
                    <a:pt x="62" y="61"/>
                    <a:pt x="64" y="62"/>
                  </a:cubicBezTo>
                  <a:cubicBezTo>
                    <a:pt x="65" y="62"/>
                    <a:pt x="68" y="64"/>
                    <a:pt x="68" y="62"/>
                  </a:cubicBezTo>
                  <a:cubicBezTo>
                    <a:pt x="68" y="61"/>
                    <a:pt x="70" y="60"/>
                    <a:pt x="71" y="62"/>
                  </a:cubicBezTo>
                  <a:cubicBezTo>
                    <a:pt x="72" y="63"/>
                    <a:pt x="71" y="64"/>
                    <a:pt x="72" y="66"/>
                  </a:cubicBezTo>
                  <a:cubicBezTo>
                    <a:pt x="72" y="67"/>
                    <a:pt x="73" y="69"/>
                    <a:pt x="72" y="70"/>
                  </a:cubicBezTo>
                  <a:cubicBezTo>
                    <a:pt x="73" y="71"/>
                    <a:pt x="74" y="71"/>
                    <a:pt x="75" y="72"/>
                  </a:cubicBezTo>
                  <a:cubicBezTo>
                    <a:pt x="78" y="75"/>
                    <a:pt x="80" y="77"/>
                    <a:pt x="84" y="76"/>
                  </a:cubicBezTo>
                  <a:cubicBezTo>
                    <a:pt x="86" y="76"/>
                    <a:pt x="88" y="77"/>
                    <a:pt x="90" y="77"/>
                  </a:cubicBezTo>
                  <a:cubicBezTo>
                    <a:pt x="92" y="77"/>
                    <a:pt x="93" y="75"/>
                    <a:pt x="95" y="75"/>
                  </a:cubicBezTo>
                  <a:cubicBezTo>
                    <a:pt x="97" y="76"/>
                    <a:pt x="99" y="79"/>
                    <a:pt x="100" y="81"/>
                  </a:cubicBezTo>
                  <a:cubicBezTo>
                    <a:pt x="101" y="82"/>
                    <a:pt x="100" y="83"/>
                    <a:pt x="100" y="85"/>
                  </a:cubicBezTo>
                  <a:cubicBezTo>
                    <a:pt x="100" y="87"/>
                    <a:pt x="103" y="88"/>
                    <a:pt x="103" y="90"/>
                  </a:cubicBezTo>
                  <a:cubicBezTo>
                    <a:pt x="103" y="91"/>
                    <a:pt x="106" y="91"/>
                    <a:pt x="107" y="91"/>
                  </a:cubicBezTo>
                  <a:cubicBezTo>
                    <a:pt x="109" y="91"/>
                    <a:pt x="109" y="91"/>
                    <a:pt x="110" y="93"/>
                  </a:cubicBezTo>
                  <a:cubicBezTo>
                    <a:pt x="112" y="97"/>
                    <a:pt x="114" y="92"/>
                    <a:pt x="116" y="90"/>
                  </a:cubicBezTo>
                  <a:cubicBezTo>
                    <a:pt x="117" y="87"/>
                    <a:pt x="121" y="87"/>
                    <a:pt x="123" y="85"/>
                  </a:cubicBezTo>
                  <a:cubicBezTo>
                    <a:pt x="125" y="85"/>
                    <a:pt x="125" y="85"/>
                    <a:pt x="126" y="84"/>
                  </a:cubicBezTo>
                  <a:cubicBezTo>
                    <a:pt x="127" y="81"/>
                    <a:pt x="128" y="82"/>
                    <a:pt x="130" y="82"/>
                  </a:cubicBezTo>
                  <a:cubicBezTo>
                    <a:pt x="132" y="82"/>
                    <a:pt x="136" y="85"/>
                    <a:pt x="137" y="83"/>
                  </a:cubicBezTo>
                  <a:cubicBezTo>
                    <a:pt x="137" y="81"/>
                    <a:pt x="137" y="80"/>
                    <a:pt x="139" y="79"/>
                  </a:cubicBezTo>
                  <a:cubicBezTo>
                    <a:pt x="141" y="78"/>
                    <a:pt x="143" y="80"/>
                    <a:pt x="145" y="80"/>
                  </a:cubicBezTo>
                  <a:cubicBezTo>
                    <a:pt x="147" y="81"/>
                    <a:pt x="151" y="81"/>
                    <a:pt x="153" y="81"/>
                  </a:cubicBezTo>
                  <a:cubicBezTo>
                    <a:pt x="159" y="81"/>
                    <a:pt x="164" y="83"/>
                    <a:pt x="170" y="84"/>
                  </a:cubicBezTo>
                  <a:cubicBezTo>
                    <a:pt x="169" y="82"/>
                    <a:pt x="171" y="81"/>
                    <a:pt x="173" y="79"/>
                  </a:cubicBezTo>
                  <a:cubicBezTo>
                    <a:pt x="174" y="78"/>
                    <a:pt x="173" y="78"/>
                    <a:pt x="172" y="76"/>
                  </a:cubicBezTo>
                  <a:cubicBezTo>
                    <a:pt x="171" y="75"/>
                    <a:pt x="171" y="73"/>
                    <a:pt x="171" y="71"/>
                  </a:cubicBezTo>
                  <a:cubicBezTo>
                    <a:pt x="170" y="71"/>
                    <a:pt x="170" y="67"/>
                    <a:pt x="169" y="68"/>
                  </a:cubicBezTo>
                  <a:cubicBezTo>
                    <a:pt x="170" y="67"/>
                    <a:pt x="173" y="67"/>
                    <a:pt x="175" y="66"/>
                  </a:cubicBezTo>
                  <a:cubicBezTo>
                    <a:pt x="178" y="66"/>
                    <a:pt x="180" y="68"/>
                    <a:pt x="182" y="66"/>
                  </a:cubicBezTo>
                  <a:cubicBezTo>
                    <a:pt x="183" y="66"/>
                    <a:pt x="181" y="65"/>
                    <a:pt x="181" y="64"/>
                  </a:cubicBezTo>
                  <a:cubicBezTo>
                    <a:pt x="180" y="63"/>
                    <a:pt x="181" y="61"/>
                    <a:pt x="182" y="60"/>
                  </a:cubicBezTo>
                  <a:cubicBezTo>
                    <a:pt x="183" y="59"/>
                    <a:pt x="184" y="53"/>
                    <a:pt x="185" y="54"/>
                  </a:cubicBezTo>
                  <a:cubicBezTo>
                    <a:pt x="187" y="55"/>
                    <a:pt x="188" y="56"/>
                    <a:pt x="190" y="56"/>
                  </a:cubicBezTo>
                  <a:cubicBezTo>
                    <a:pt x="191" y="55"/>
                    <a:pt x="192" y="57"/>
                    <a:pt x="193" y="56"/>
                  </a:cubicBezTo>
                  <a:cubicBezTo>
                    <a:pt x="194" y="56"/>
                    <a:pt x="196" y="55"/>
                    <a:pt x="197" y="54"/>
                  </a:cubicBezTo>
                  <a:cubicBezTo>
                    <a:pt x="198" y="53"/>
                    <a:pt x="196" y="51"/>
                    <a:pt x="196" y="49"/>
                  </a:cubicBezTo>
                  <a:cubicBezTo>
                    <a:pt x="197" y="46"/>
                    <a:pt x="200" y="47"/>
                    <a:pt x="202" y="44"/>
                  </a:cubicBezTo>
                  <a:cubicBezTo>
                    <a:pt x="202" y="43"/>
                    <a:pt x="202" y="43"/>
                    <a:pt x="203" y="42"/>
                  </a:cubicBezTo>
                  <a:cubicBezTo>
                    <a:pt x="203" y="41"/>
                    <a:pt x="202" y="40"/>
                    <a:pt x="201" y="39"/>
                  </a:cubicBezTo>
                  <a:cubicBezTo>
                    <a:pt x="201" y="38"/>
                    <a:pt x="202" y="39"/>
                    <a:pt x="201" y="39"/>
                  </a:cubicBezTo>
                  <a:close/>
                  <a:moveTo>
                    <a:pt x="148" y="58"/>
                  </a:moveTo>
                  <a:cubicBezTo>
                    <a:pt x="146" y="58"/>
                    <a:pt x="143" y="61"/>
                    <a:pt x="142" y="62"/>
                  </a:cubicBezTo>
                  <a:cubicBezTo>
                    <a:pt x="141" y="62"/>
                    <a:pt x="140" y="64"/>
                    <a:pt x="140" y="65"/>
                  </a:cubicBezTo>
                  <a:cubicBezTo>
                    <a:pt x="140" y="66"/>
                    <a:pt x="141" y="67"/>
                    <a:pt x="141" y="67"/>
                  </a:cubicBezTo>
                  <a:cubicBezTo>
                    <a:pt x="140" y="68"/>
                    <a:pt x="138" y="64"/>
                    <a:pt x="138" y="63"/>
                  </a:cubicBezTo>
                  <a:cubicBezTo>
                    <a:pt x="138" y="61"/>
                    <a:pt x="139" y="60"/>
                    <a:pt x="141" y="59"/>
                  </a:cubicBezTo>
                  <a:cubicBezTo>
                    <a:pt x="143" y="58"/>
                    <a:pt x="145" y="57"/>
                    <a:pt x="147" y="57"/>
                  </a:cubicBezTo>
                  <a:cubicBezTo>
                    <a:pt x="147" y="57"/>
                    <a:pt x="152" y="58"/>
                    <a:pt x="152" y="58"/>
                  </a:cubicBezTo>
                  <a:cubicBezTo>
                    <a:pt x="151" y="59"/>
                    <a:pt x="148" y="58"/>
                    <a:pt x="148" y="58"/>
                  </a:cubicBezTo>
                  <a:cubicBezTo>
                    <a:pt x="146" y="58"/>
                    <a:pt x="149" y="58"/>
                    <a:pt x="148" y="58"/>
                  </a:cubicBezTo>
                  <a:close/>
                  <a:moveTo>
                    <a:pt x="165" y="59"/>
                  </a:moveTo>
                  <a:cubicBezTo>
                    <a:pt x="164" y="61"/>
                    <a:pt x="157" y="60"/>
                    <a:pt x="156" y="58"/>
                  </a:cubicBezTo>
                  <a:cubicBezTo>
                    <a:pt x="156" y="58"/>
                    <a:pt x="160" y="58"/>
                    <a:pt x="160" y="58"/>
                  </a:cubicBezTo>
                  <a:cubicBezTo>
                    <a:pt x="162" y="58"/>
                    <a:pt x="163" y="58"/>
                    <a:pt x="165" y="57"/>
                  </a:cubicBezTo>
                  <a:cubicBezTo>
                    <a:pt x="165" y="57"/>
                    <a:pt x="165" y="59"/>
                    <a:pt x="165" y="59"/>
                  </a:cubicBezTo>
                  <a:cubicBezTo>
                    <a:pt x="164" y="60"/>
                    <a:pt x="165" y="58"/>
                    <a:pt x="165" y="5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2" name="Freeform 701">
              <a:extLst>
                <a:ext uri="{FF2B5EF4-FFF2-40B4-BE49-F238E27FC236}">
                  <a16:creationId xmlns:a16="http://schemas.microsoft.com/office/drawing/2014/main" id="{C5830242-5FC4-40F1-A45E-93E4DB7EAE4B}"/>
                </a:ext>
              </a:extLst>
            </p:cNvPr>
            <p:cNvSpPr>
              <a:spLocks/>
            </p:cNvSpPr>
            <p:nvPr/>
          </p:nvSpPr>
          <p:spPr bwMode="auto">
            <a:xfrm>
              <a:off x="7426873" y="3642103"/>
              <a:ext cx="654630" cy="697634"/>
            </a:xfrm>
            <a:custGeom>
              <a:avLst/>
              <a:gdLst>
                <a:gd name="T0" fmla="*/ 121 w 140"/>
                <a:gd name="T1" fmla="*/ 66 h 149"/>
                <a:gd name="T2" fmla="*/ 129 w 140"/>
                <a:gd name="T3" fmla="*/ 54 h 149"/>
                <a:gd name="T4" fmla="*/ 137 w 140"/>
                <a:gd name="T5" fmla="*/ 46 h 149"/>
                <a:gd name="T6" fmla="*/ 135 w 140"/>
                <a:gd name="T7" fmla="*/ 41 h 149"/>
                <a:gd name="T8" fmla="*/ 127 w 140"/>
                <a:gd name="T9" fmla="*/ 37 h 149"/>
                <a:gd name="T10" fmla="*/ 119 w 140"/>
                <a:gd name="T11" fmla="*/ 43 h 149"/>
                <a:gd name="T12" fmla="*/ 106 w 140"/>
                <a:gd name="T13" fmla="*/ 51 h 149"/>
                <a:gd name="T14" fmla="*/ 100 w 140"/>
                <a:gd name="T15" fmla="*/ 45 h 149"/>
                <a:gd name="T16" fmla="*/ 92 w 140"/>
                <a:gd name="T17" fmla="*/ 52 h 149"/>
                <a:gd name="T18" fmla="*/ 77 w 140"/>
                <a:gd name="T19" fmla="*/ 47 h 149"/>
                <a:gd name="T20" fmla="*/ 62 w 140"/>
                <a:gd name="T21" fmla="*/ 41 h 149"/>
                <a:gd name="T22" fmla="*/ 63 w 140"/>
                <a:gd name="T23" fmla="*/ 32 h 149"/>
                <a:gd name="T24" fmla="*/ 52 w 140"/>
                <a:gd name="T25" fmla="*/ 22 h 149"/>
                <a:gd name="T26" fmla="*/ 55 w 140"/>
                <a:gd name="T27" fmla="*/ 12 h 149"/>
                <a:gd name="T28" fmla="*/ 50 w 140"/>
                <a:gd name="T29" fmla="*/ 2 h 149"/>
                <a:gd name="T30" fmla="*/ 40 w 140"/>
                <a:gd name="T31" fmla="*/ 8 h 149"/>
                <a:gd name="T32" fmla="*/ 30 w 140"/>
                <a:gd name="T33" fmla="*/ 12 h 149"/>
                <a:gd name="T34" fmla="*/ 33 w 140"/>
                <a:gd name="T35" fmla="*/ 22 h 149"/>
                <a:gd name="T36" fmla="*/ 29 w 140"/>
                <a:gd name="T37" fmla="*/ 33 h 149"/>
                <a:gd name="T38" fmla="*/ 19 w 140"/>
                <a:gd name="T39" fmla="*/ 44 h 149"/>
                <a:gd name="T40" fmla="*/ 7 w 140"/>
                <a:gd name="T41" fmla="*/ 50 h 149"/>
                <a:gd name="T42" fmla="*/ 14 w 140"/>
                <a:gd name="T43" fmla="*/ 64 h 149"/>
                <a:gd name="T44" fmla="*/ 5 w 140"/>
                <a:gd name="T45" fmla="*/ 64 h 149"/>
                <a:gd name="T46" fmla="*/ 11 w 140"/>
                <a:gd name="T47" fmla="*/ 72 h 149"/>
                <a:gd name="T48" fmla="*/ 11 w 140"/>
                <a:gd name="T49" fmla="*/ 82 h 149"/>
                <a:gd name="T50" fmla="*/ 19 w 140"/>
                <a:gd name="T51" fmla="*/ 78 h 149"/>
                <a:gd name="T52" fmla="*/ 23 w 140"/>
                <a:gd name="T53" fmla="*/ 75 h 149"/>
                <a:gd name="T54" fmla="*/ 22 w 140"/>
                <a:gd name="T55" fmla="*/ 78 h 149"/>
                <a:gd name="T56" fmla="*/ 24 w 140"/>
                <a:gd name="T57" fmla="*/ 82 h 149"/>
                <a:gd name="T58" fmla="*/ 24 w 140"/>
                <a:gd name="T59" fmla="*/ 95 h 149"/>
                <a:gd name="T60" fmla="*/ 26 w 140"/>
                <a:gd name="T61" fmla="*/ 107 h 149"/>
                <a:gd name="T62" fmla="*/ 39 w 140"/>
                <a:gd name="T63" fmla="*/ 134 h 149"/>
                <a:gd name="T64" fmla="*/ 50 w 140"/>
                <a:gd name="T65" fmla="*/ 143 h 149"/>
                <a:gd name="T66" fmla="*/ 57 w 140"/>
                <a:gd name="T67" fmla="*/ 132 h 149"/>
                <a:gd name="T68" fmla="*/ 65 w 140"/>
                <a:gd name="T69" fmla="*/ 107 h 149"/>
                <a:gd name="T70" fmla="*/ 81 w 140"/>
                <a:gd name="T71" fmla="*/ 93 h 149"/>
                <a:gd name="T72" fmla="*/ 91 w 140"/>
                <a:gd name="T73" fmla="*/ 84 h 149"/>
                <a:gd name="T74" fmla="*/ 98 w 140"/>
                <a:gd name="T75" fmla="*/ 74 h 149"/>
                <a:gd name="T76" fmla="*/ 101 w 140"/>
                <a:gd name="T77" fmla="*/ 78 h 149"/>
                <a:gd name="T78" fmla="*/ 100 w 140"/>
                <a:gd name="T79" fmla="*/ 58 h 149"/>
                <a:gd name="T80" fmla="*/ 104 w 140"/>
                <a:gd name="T81" fmla="*/ 57 h 149"/>
                <a:gd name="T82" fmla="*/ 114 w 140"/>
                <a:gd name="T83" fmla="*/ 60 h 149"/>
                <a:gd name="T84" fmla="*/ 115 w 140"/>
                <a:gd name="T85" fmla="*/ 68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9">
                  <a:moveTo>
                    <a:pt x="117" y="76"/>
                  </a:moveTo>
                  <a:cubicBezTo>
                    <a:pt x="121" y="77"/>
                    <a:pt x="119" y="73"/>
                    <a:pt x="120" y="71"/>
                  </a:cubicBezTo>
                  <a:cubicBezTo>
                    <a:pt x="120" y="69"/>
                    <a:pt x="121" y="67"/>
                    <a:pt x="121" y="66"/>
                  </a:cubicBezTo>
                  <a:cubicBezTo>
                    <a:pt x="122" y="65"/>
                    <a:pt x="124" y="67"/>
                    <a:pt x="125" y="65"/>
                  </a:cubicBezTo>
                  <a:cubicBezTo>
                    <a:pt x="126" y="63"/>
                    <a:pt x="126" y="61"/>
                    <a:pt x="126" y="59"/>
                  </a:cubicBezTo>
                  <a:cubicBezTo>
                    <a:pt x="127" y="57"/>
                    <a:pt x="129" y="56"/>
                    <a:pt x="129" y="54"/>
                  </a:cubicBezTo>
                  <a:cubicBezTo>
                    <a:pt x="129" y="52"/>
                    <a:pt x="132" y="50"/>
                    <a:pt x="133" y="49"/>
                  </a:cubicBezTo>
                  <a:cubicBezTo>
                    <a:pt x="136" y="46"/>
                    <a:pt x="135" y="49"/>
                    <a:pt x="137" y="50"/>
                  </a:cubicBezTo>
                  <a:cubicBezTo>
                    <a:pt x="137" y="50"/>
                    <a:pt x="137" y="46"/>
                    <a:pt x="137" y="46"/>
                  </a:cubicBezTo>
                  <a:cubicBezTo>
                    <a:pt x="137" y="45"/>
                    <a:pt x="140" y="45"/>
                    <a:pt x="138" y="43"/>
                  </a:cubicBezTo>
                  <a:cubicBezTo>
                    <a:pt x="137" y="43"/>
                    <a:pt x="135" y="43"/>
                    <a:pt x="134" y="43"/>
                  </a:cubicBezTo>
                  <a:cubicBezTo>
                    <a:pt x="134" y="42"/>
                    <a:pt x="135" y="41"/>
                    <a:pt x="135" y="41"/>
                  </a:cubicBezTo>
                  <a:cubicBezTo>
                    <a:pt x="136" y="40"/>
                    <a:pt x="135" y="39"/>
                    <a:pt x="134" y="38"/>
                  </a:cubicBezTo>
                  <a:cubicBezTo>
                    <a:pt x="133" y="37"/>
                    <a:pt x="133" y="37"/>
                    <a:pt x="132" y="38"/>
                  </a:cubicBezTo>
                  <a:cubicBezTo>
                    <a:pt x="130" y="39"/>
                    <a:pt x="129" y="38"/>
                    <a:pt x="127" y="37"/>
                  </a:cubicBezTo>
                  <a:cubicBezTo>
                    <a:pt x="126" y="37"/>
                    <a:pt x="124" y="39"/>
                    <a:pt x="124" y="40"/>
                  </a:cubicBezTo>
                  <a:cubicBezTo>
                    <a:pt x="123" y="41"/>
                    <a:pt x="122" y="40"/>
                    <a:pt x="121" y="41"/>
                  </a:cubicBezTo>
                  <a:cubicBezTo>
                    <a:pt x="120" y="41"/>
                    <a:pt x="119" y="42"/>
                    <a:pt x="119" y="43"/>
                  </a:cubicBezTo>
                  <a:cubicBezTo>
                    <a:pt x="117" y="45"/>
                    <a:pt x="116" y="46"/>
                    <a:pt x="114" y="45"/>
                  </a:cubicBezTo>
                  <a:cubicBezTo>
                    <a:pt x="113" y="46"/>
                    <a:pt x="114" y="48"/>
                    <a:pt x="115" y="49"/>
                  </a:cubicBezTo>
                  <a:cubicBezTo>
                    <a:pt x="117" y="53"/>
                    <a:pt x="108" y="50"/>
                    <a:pt x="106" y="51"/>
                  </a:cubicBezTo>
                  <a:cubicBezTo>
                    <a:pt x="105" y="52"/>
                    <a:pt x="102" y="51"/>
                    <a:pt x="101" y="50"/>
                  </a:cubicBezTo>
                  <a:cubicBezTo>
                    <a:pt x="100" y="49"/>
                    <a:pt x="101" y="47"/>
                    <a:pt x="101" y="47"/>
                  </a:cubicBezTo>
                  <a:cubicBezTo>
                    <a:pt x="101" y="47"/>
                    <a:pt x="101" y="44"/>
                    <a:pt x="100" y="45"/>
                  </a:cubicBezTo>
                  <a:cubicBezTo>
                    <a:pt x="98" y="45"/>
                    <a:pt x="96" y="45"/>
                    <a:pt x="96" y="48"/>
                  </a:cubicBezTo>
                  <a:cubicBezTo>
                    <a:pt x="97" y="49"/>
                    <a:pt x="98" y="52"/>
                    <a:pt x="97" y="52"/>
                  </a:cubicBezTo>
                  <a:cubicBezTo>
                    <a:pt x="95" y="52"/>
                    <a:pt x="94" y="54"/>
                    <a:pt x="92" y="52"/>
                  </a:cubicBezTo>
                  <a:cubicBezTo>
                    <a:pt x="91" y="50"/>
                    <a:pt x="90" y="53"/>
                    <a:pt x="89" y="52"/>
                  </a:cubicBezTo>
                  <a:cubicBezTo>
                    <a:pt x="86" y="51"/>
                    <a:pt x="85" y="51"/>
                    <a:pt x="82" y="50"/>
                  </a:cubicBezTo>
                  <a:cubicBezTo>
                    <a:pt x="80" y="49"/>
                    <a:pt x="79" y="47"/>
                    <a:pt x="77" y="47"/>
                  </a:cubicBezTo>
                  <a:cubicBezTo>
                    <a:pt x="74" y="48"/>
                    <a:pt x="74" y="47"/>
                    <a:pt x="72" y="46"/>
                  </a:cubicBezTo>
                  <a:cubicBezTo>
                    <a:pt x="70" y="45"/>
                    <a:pt x="68" y="46"/>
                    <a:pt x="67" y="45"/>
                  </a:cubicBezTo>
                  <a:cubicBezTo>
                    <a:pt x="65" y="43"/>
                    <a:pt x="63" y="42"/>
                    <a:pt x="62" y="41"/>
                  </a:cubicBezTo>
                  <a:cubicBezTo>
                    <a:pt x="60" y="40"/>
                    <a:pt x="59" y="40"/>
                    <a:pt x="60" y="38"/>
                  </a:cubicBezTo>
                  <a:cubicBezTo>
                    <a:pt x="61" y="37"/>
                    <a:pt x="60" y="35"/>
                    <a:pt x="62" y="34"/>
                  </a:cubicBezTo>
                  <a:cubicBezTo>
                    <a:pt x="64" y="33"/>
                    <a:pt x="65" y="34"/>
                    <a:pt x="63" y="32"/>
                  </a:cubicBezTo>
                  <a:cubicBezTo>
                    <a:pt x="61" y="31"/>
                    <a:pt x="59" y="29"/>
                    <a:pt x="57" y="28"/>
                  </a:cubicBezTo>
                  <a:cubicBezTo>
                    <a:pt x="56" y="28"/>
                    <a:pt x="55" y="26"/>
                    <a:pt x="53" y="26"/>
                  </a:cubicBezTo>
                  <a:cubicBezTo>
                    <a:pt x="53" y="26"/>
                    <a:pt x="53" y="23"/>
                    <a:pt x="52" y="22"/>
                  </a:cubicBezTo>
                  <a:cubicBezTo>
                    <a:pt x="47" y="17"/>
                    <a:pt x="57" y="23"/>
                    <a:pt x="57" y="19"/>
                  </a:cubicBezTo>
                  <a:cubicBezTo>
                    <a:pt x="57" y="17"/>
                    <a:pt x="56" y="17"/>
                    <a:pt x="54" y="15"/>
                  </a:cubicBezTo>
                  <a:cubicBezTo>
                    <a:pt x="53" y="14"/>
                    <a:pt x="53" y="13"/>
                    <a:pt x="55" y="12"/>
                  </a:cubicBezTo>
                  <a:cubicBezTo>
                    <a:pt x="57" y="12"/>
                    <a:pt x="56" y="9"/>
                    <a:pt x="58" y="8"/>
                  </a:cubicBezTo>
                  <a:cubicBezTo>
                    <a:pt x="59" y="7"/>
                    <a:pt x="61" y="6"/>
                    <a:pt x="60" y="4"/>
                  </a:cubicBezTo>
                  <a:cubicBezTo>
                    <a:pt x="58" y="1"/>
                    <a:pt x="53" y="0"/>
                    <a:pt x="50" y="2"/>
                  </a:cubicBezTo>
                  <a:cubicBezTo>
                    <a:pt x="49" y="3"/>
                    <a:pt x="49" y="3"/>
                    <a:pt x="47" y="4"/>
                  </a:cubicBezTo>
                  <a:cubicBezTo>
                    <a:pt x="46" y="4"/>
                    <a:pt x="46" y="6"/>
                    <a:pt x="45" y="7"/>
                  </a:cubicBezTo>
                  <a:cubicBezTo>
                    <a:pt x="43" y="8"/>
                    <a:pt x="41" y="7"/>
                    <a:pt x="40" y="8"/>
                  </a:cubicBezTo>
                  <a:cubicBezTo>
                    <a:pt x="39" y="9"/>
                    <a:pt x="37" y="9"/>
                    <a:pt x="35" y="8"/>
                  </a:cubicBezTo>
                  <a:cubicBezTo>
                    <a:pt x="33" y="8"/>
                    <a:pt x="32" y="7"/>
                    <a:pt x="30" y="8"/>
                  </a:cubicBezTo>
                  <a:cubicBezTo>
                    <a:pt x="28" y="8"/>
                    <a:pt x="29" y="11"/>
                    <a:pt x="30" y="12"/>
                  </a:cubicBezTo>
                  <a:cubicBezTo>
                    <a:pt x="30" y="14"/>
                    <a:pt x="30" y="16"/>
                    <a:pt x="30" y="17"/>
                  </a:cubicBezTo>
                  <a:cubicBezTo>
                    <a:pt x="31" y="19"/>
                    <a:pt x="33" y="19"/>
                    <a:pt x="35" y="20"/>
                  </a:cubicBezTo>
                  <a:cubicBezTo>
                    <a:pt x="36" y="22"/>
                    <a:pt x="34" y="22"/>
                    <a:pt x="33" y="22"/>
                  </a:cubicBezTo>
                  <a:cubicBezTo>
                    <a:pt x="32" y="24"/>
                    <a:pt x="33" y="26"/>
                    <a:pt x="33" y="28"/>
                  </a:cubicBezTo>
                  <a:cubicBezTo>
                    <a:pt x="33" y="29"/>
                    <a:pt x="31" y="29"/>
                    <a:pt x="31" y="29"/>
                  </a:cubicBezTo>
                  <a:cubicBezTo>
                    <a:pt x="29" y="30"/>
                    <a:pt x="31" y="33"/>
                    <a:pt x="29" y="33"/>
                  </a:cubicBezTo>
                  <a:cubicBezTo>
                    <a:pt x="27" y="34"/>
                    <a:pt x="26" y="35"/>
                    <a:pt x="26" y="36"/>
                  </a:cubicBezTo>
                  <a:cubicBezTo>
                    <a:pt x="25" y="38"/>
                    <a:pt x="24" y="38"/>
                    <a:pt x="22" y="39"/>
                  </a:cubicBezTo>
                  <a:cubicBezTo>
                    <a:pt x="20" y="40"/>
                    <a:pt x="20" y="43"/>
                    <a:pt x="19" y="44"/>
                  </a:cubicBezTo>
                  <a:cubicBezTo>
                    <a:pt x="18" y="46"/>
                    <a:pt x="16" y="45"/>
                    <a:pt x="15" y="47"/>
                  </a:cubicBezTo>
                  <a:cubicBezTo>
                    <a:pt x="13" y="48"/>
                    <a:pt x="12" y="44"/>
                    <a:pt x="11" y="46"/>
                  </a:cubicBezTo>
                  <a:cubicBezTo>
                    <a:pt x="10" y="47"/>
                    <a:pt x="6" y="49"/>
                    <a:pt x="7" y="50"/>
                  </a:cubicBezTo>
                  <a:cubicBezTo>
                    <a:pt x="7" y="52"/>
                    <a:pt x="10" y="52"/>
                    <a:pt x="10" y="54"/>
                  </a:cubicBezTo>
                  <a:cubicBezTo>
                    <a:pt x="9" y="57"/>
                    <a:pt x="11" y="57"/>
                    <a:pt x="13" y="58"/>
                  </a:cubicBezTo>
                  <a:cubicBezTo>
                    <a:pt x="13" y="60"/>
                    <a:pt x="14" y="62"/>
                    <a:pt x="14" y="64"/>
                  </a:cubicBezTo>
                  <a:cubicBezTo>
                    <a:pt x="14" y="64"/>
                    <a:pt x="11" y="64"/>
                    <a:pt x="10" y="64"/>
                  </a:cubicBezTo>
                  <a:cubicBezTo>
                    <a:pt x="9" y="64"/>
                    <a:pt x="8" y="65"/>
                    <a:pt x="7" y="65"/>
                  </a:cubicBezTo>
                  <a:cubicBezTo>
                    <a:pt x="7" y="65"/>
                    <a:pt x="6" y="64"/>
                    <a:pt x="5" y="64"/>
                  </a:cubicBezTo>
                  <a:cubicBezTo>
                    <a:pt x="4" y="64"/>
                    <a:pt x="0" y="66"/>
                    <a:pt x="0" y="67"/>
                  </a:cubicBezTo>
                  <a:cubicBezTo>
                    <a:pt x="2" y="69"/>
                    <a:pt x="3" y="70"/>
                    <a:pt x="5" y="72"/>
                  </a:cubicBezTo>
                  <a:cubicBezTo>
                    <a:pt x="5" y="72"/>
                    <a:pt x="11" y="72"/>
                    <a:pt x="11" y="72"/>
                  </a:cubicBezTo>
                  <a:cubicBezTo>
                    <a:pt x="11" y="73"/>
                    <a:pt x="9" y="74"/>
                    <a:pt x="8" y="74"/>
                  </a:cubicBezTo>
                  <a:cubicBezTo>
                    <a:pt x="7" y="75"/>
                    <a:pt x="4" y="73"/>
                    <a:pt x="4" y="75"/>
                  </a:cubicBezTo>
                  <a:cubicBezTo>
                    <a:pt x="4" y="77"/>
                    <a:pt x="9" y="80"/>
                    <a:pt x="11" y="82"/>
                  </a:cubicBezTo>
                  <a:cubicBezTo>
                    <a:pt x="12" y="83"/>
                    <a:pt x="13" y="83"/>
                    <a:pt x="15" y="83"/>
                  </a:cubicBezTo>
                  <a:cubicBezTo>
                    <a:pt x="17" y="82"/>
                    <a:pt x="20" y="81"/>
                    <a:pt x="21" y="79"/>
                  </a:cubicBezTo>
                  <a:cubicBezTo>
                    <a:pt x="21" y="79"/>
                    <a:pt x="20" y="78"/>
                    <a:pt x="19" y="78"/>
                  </a:cubicBezTo>
                  <a:cubicBezTo>
                    <a:pt x="19" y="77"/>
                    <a:pt x="20" y="77"/>
                    <a:pt x="20" y="77"/>
                  </a:cubicBezTo>
                  <a:cubicBezTo>
                    <a:pt x="21" y="76"/>
                    <a:pt x="20" y="75"/>
                    <a:pt x="21" y="75"/>
                  </a:cubicBezTo>
                  <a:cubicBezTo>
                    <a:pt x="21" y="75"/>
                    <a:pt x="23" y="75"/>
                    <a:pt x="23" y="75"/>
                  </a:cubicBezTo>
                  <a:cubicBezTo>
                    <a:pt x="23" y="76"/>
                    <a:pt x="21" y="76"/>
                    <a:pt x="22" y="77"/>
                  </a:cubicBezTo>
                  <a:cubicBezTo>
                    <a:pt x="22" y="77"/>
                    <a:pt x="23" y="77"/>
                    <a:pt x="23" y="77"/>
                  </a:cubicBezTo>
                  <a:cubicBezTo>
                    <a:pt x="23" y="78"/>
                    <a:pt x="22" y="78"/>
                    <a:pt x="22" y="78"/>
                  </a:cubicBezTo>
                  <a:cubicBezTo>
                    <a:pt x="21" y="78"/>
                    <a:pt x="23" y="78"/>
                    <a:pt x="23" y="78"/>
                  </a:cubicBezTo>
                  <a:cubicBezTo>
                    <a:pt x="23" y="79"/>
                    <a:pt x="22" y="79"/>
                    <a:pt x="22" y="80"/>
                  </a:cubicBezTo>
                  <a:cubicBezTo>
                    <a:pt x="21" y="80"/>
                    <a:pt x="23" y="81"/>
                    <a:pt x="24" y="82"/>
                  </a:cubicBezTo>
                  <a:cubicBezTo>
                    <a:pt x="25" y="83"/>
                    <a:pt x="23" y="85"/>
                    <a:pt x="22" y="87"/>
                  </a:cubicBezTo>
                  <a:cubicBezTo>
                    <a:pt x="22" y="88"/>
                    <a:pt x="23" y="89"/>
                    <a:pt x="24" y="90"/>
                  </a:cubicBezTo>
                  <a:cubicBezTo>
                    <a:pt x="24" y="92"/>
                    <a:pt x="24" y="93"/>
                    <a:pt x="24" y="95"/>
                  </a:cubicBezTo>
                  <a:cubicBezTo>
                    <a:pt x="24" y="97"/>
                    <a:pt x="23" y="100"/>
                    <a:pt x="23" y="101"/>
                  </a:cubicBezTo>
                  <a:cubicBezTo>
                    <a:pt x="23" y="101"/>
                    <a:pt x="24" y="99"/>
                    <a:pt x="24" y="99"/>
                  </a:cubicBezTo>
                  <a:cubicBezTo>
                    <a:pt x="25" y="100"/>
                    <a:pt x="26" y="106"/>
                    <a:pt x="26" y="107"/>
                  </a:cubicBezTo>
                  <a:cubicBezTo>
                    <a:pt x="27" y="109"/>
                    <a:pt x="29" y="112"/>
                    <a:pt x="30" y="115"/>
                  </a:cubicBezTo>
                  <a:cubicBezTo>
                    <a:pt x="31" y="118"/>
                    <a:pt x="31" y="121"/>
                    <a:pt x="32" y="124"/>
                  </a:cubicBezTo>
                  <a:cubicBezTo>
                    <a:pt x="34" y="128"/>
                    <a:pt x="37" y="131"/>
                    <a:pt x="39" y="134"/>
                  </a:cubicBezTo>
                  <a:cubicBezTo>
                    <a:pt x="40" y="137"/>
                    <a:pt x="40" y="140"/>
                    <a:pt x="41" y="143"/>
                  </a:cubicBezTo>
                  <a:cubicBezTo>
                    <a:pt x="43" y="146"/>
                    <a:pt x="45" y="149"/>
                    <a:pt x="48" y="146"/>
                  </a:cubicBezTo>
                  <a:cubicBezTo>
                    <a:pt x="50" y="145"/>
                    <a:pt x="50" y="144"/>
                    <a:pt x="50" y="143"/>
                  </a:cubicBezTo>
                  <a:cubicBezTo>
                    <a:pt x="50" y="141"/>
                    <a:pt x="52" y="140"/>
                    <a:pt x="53" y="139"/>
                  </a:cubicBezTo>
                  <a:cubicBezTo>
                    <a:pt x="54" y="138"/>
                    <a:pt x="56" y="138"/>
                    <a:pt x="57" y="137"/>
                  </a:cubicBezTo>
                  <a:cubicBezTo>
                    <a:pt x="58" y="136"/>
                    <a:pt x="57" y="133"/>
                    <a:pt x="57" y="132"/>
                  </a:cubicBezTo>
                  <a:cubicBezTo>
                    <a:pt x="56" y="128"/>
                    <a:pt x="61" y="125"/>
                    <a:pt x="60" y="122"/>
                  </a:cubicBezTo>
                  <a:cubicBezTo>
                    <a:pt x="59" y="119"/>
                    <a:pt x="58" y="116"/>
                    <a:pt x="58" y="113"/>
                  </a:cubicBezTo>
                  <a:cubicBezTo>
                    <a:pt x="58" y="109"/>
                    <a:pt x="62" y="108"/>
                    <a:pt x="65" y="107"/>
                  </a:cubicBezTo>
                  <a:cubicBezTo>
                    <a:pt x="66" y="106"/>
                    <a:pt x="69" y="106"/>
                    <a:pt x="69" y="105"/>
                  </a:cubicBezTo>
                  <a:cubicBezTo>
                    <a:pt x="70" y="103"/>
                    <a:pt x="71" y="102"/>
                    <a:pt x="72" y="101"/>
                  </a:cubicBezTo>
                  <a:cubicBezTo>
                    <a:pt x="75" y="98"/>
                    <a:pt x="78" y="95"/>
                    <a:pt x="81" y="93"/>
                  </a:cubicBezTo>
                  <a:cubicBezTo>
                    <a:pt x="82" y="92"/>
                    <a:pt x="83" y="90"/>
                    <a:pt x="84" y="89"/>
                  </a:cubicBezTo>
                  <a:cubicBezTo>
                    <a:pt x="85" y="88"/>
                    <a:pt x="87" y="88"/>
                    <a:pt x="88" y="87"/>
                  </a:cubicBezTo>
                  <a:cubicBezTo>
                    <a:pt x="89" y="86"/>
                    <a:pt x="90" y="85"/>
                    <a:pt x="91" y="84"/>
                  </a:cubicBezTo>
                  <a:cubicBezTo>
                    <a:pt x="92" y="83"/>
                    <a:pt x="90" y="82"/>
                    <a:pt x="90" y="81"/>
                  </a:cubicBezTo>
                  <a:cubicBezTo>
                    <a:pt x="91" y="79"/>
                    <a:pt x="94" y="79"/>
                    <a:pt x="95" y="78"/>
                  </a:cubicBezTo>
                  <a:cubicBezTo>
                    <a:pt x="96" y="78"/>
                    <a:pt x="98" y="75"/>
                    <a:pt x="98" y="74"/>
                  </a:cubicBezTo>
                  <a:cubicBezTo>
                    <a:pt x="98" y="76"/>
                    <a:pt x="96" y="76"/>
                    <a:pt x="97" y="78"/>
                  </a:cubicBezTo>
                  <a:cubicBezTo>
                    <a:pt x="99" y="79"/>
                    <a:pt x="100" y="76"/>
                    <a:pt x="100" y="76"/>
                  </a:cubicBezTo>
                  <a:cubicBezTo>
                    <a:pt x="101" y="77"/>
                    <a:pt x="100" y="78"/>
                    <a:pt x="101" y="78"/>
                  </a:cubicBezTo>
                  <a:cubicBezTo>
                    <a:pt x="102" y="75"/>
                    <a:pt x="101" y="72"/>
                    <a:pt x="99" y="69"/>
                  </a:cubicBezTo>
                  <a:cubicBezTo>
                    <a:pt x="98" y="67"/>
                    <a:pt x="96" y="65"/>
                    <a:pt x="97" y="62"/>
                  </a:cubicBezTo>
                  <a:cubicBezTo>
                    <a:pt x="98" y="59"/>
                    <a:pt x="103" y="61"/>
                    <a:pt x="100" y="58"/>
                  </a:cubicBezTo>
                  <a:cubicBezTo>
                    <a:pt x="99" y="57"/>
                    <a:pt x="97" y="56"/>
                    <a:pt x="98" y="54"/>
                  </a:cubicBezTo>
                  <a:cubicBezTo>
                    <a:pt x="99" y="53"/>
                    <a:pt x="100" y="54"/>
                    <a:pt x="102" y="55"/>
                  </a:cubicBezTo>
                  <a:cubicBezTo>
                    <a:pt x="103" y="56"/>
                    <a:pt x="104" y="55"/>
                    <a:pt x="104" y="57"/>
                  </a:cubicBezTo>
                  <a:cubicBezTo>
                    <a:pt x="104" y="58"/>
                    <a:pt x="104" y="59"/>
                    <a:pt x="106" y="60"/>
                  </a:cubicBezTo>
                  <a:cubicBezTo>
                    <a:pt x="107" y="60"/>
                    <a:pt x="109" y="60"/>
                    <a:pt x="110" y="60"/>
                  </a:cubicBezTo>
                  <a:cubicBezTo>
                    <a:pt x="111" y="60"/>
                    <a:pt x="113" y="61"/>
                    <a:pt x="114" y="60"/>
                  </a:cubicBezTo>
                  <a:cubicBezTo>
                    <a:pt x="119" y="59"/>
                    <a:pt x="115" y="65"/>
                    <a:pt x="113" y="66"/>
                  </a:cubicBezTo>
                  <a:cubicBezTo>
                    <a:pt x="110" y="66"/>
                    <a:pt x="112" y="70"/>
                    <a:pt x="112" y="71"/>
                  </a:cubicBezTo>
                  <a:cubicBezTo>
                    <a:pt x="113" y="71"/>
                    <a:pt x="115" y="67"/>
                    <a:pt x="115" y="68"/>
                  </a:cubicBezTo>
                  <a:cubicBezTo>
                    <a:pt x="115" y="71"/>
                    <a:pt x="117" y="74"/>
                    <a:pt x="117" y="7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3" name="Freeform 702">
              <a:extLst>
                <a:ext uri="{FF2B5EF4-FFF2-40B4-BE49-F238E27FC236}">
                  <a16:creationId xmlns:a16="http://schemas.microsoft.com/office/drawing/2014/main" id="{ED63B9A0-7192-48FE-A573-B5134B71461A}"/>
                </a:ext>
              </a:extLst>
            </p:cNvPr>
            <p:cNvSpPr>
              <a:spLocks/>
            </p:cNvSpPr>
            <p:nvPr/>
          </p:nvSpPr>
          <p:spPr bwMode="auto">
            <a:xfrm>
              <a:off x="7965230" y="3834829"/>
              <a:ext cx="191132" cy="458719"/>
            </a:xfrm>
            <a:custGeom>
              <a:avLst/>
              <a:gdLst>
                <a:gd name="T0" fmla="*/ 37 w 41"/>
                <a:gd name="T1" fmla="*/ 37 h 98"/>
                <a:gd name="T2" fmla="*/ 34 w 41"/>
                <a:gd name="T3" fmla="*/ 35 h 98"/>
                <a:gd name="T4" fmla="*/ 31 w 41"/>
                <a:gd name="T5" fmla="*/ 29 h 98"/>
                <a:gd name="T6" fmla="*/ 32 w 41"/>
                <a:gd name="T7" fmla="*/ 25 h 98"/>
                <a:gd name="T8" fmla="*/ 25 w 41"/>
                <a:gd name="T9" fmla="*/ 22 h 98"/>
                <a:gd name="T10" fmla="*/ 30 w 41"/>
                <a:gd name="T11" fmla="*/ 10 h 98"/>
                <a:gd name="T12" fmla="*/ 28 w 41"/>
                <a:gd name="T13" fmla="*/ 6 h 98"/>
                <a:gd name="T14" fmla="*/ 23 w 41"/>
                <a:gd name="T15" fmla="*/ 2 h 98"/>
                <a:gd name="T16" fmla="*/ 22 w 41"/>
                <a:gd name="T17" fmla="*/ 9 h 98"/>
                <a:gd name="T18" fmla="*/ 18 w 41"/>
                <a:gd name="T19" fmla="*/ 9 h 98"/>
                <a:gd name="T20" fmla="*/ 13 w 41"/>
                <a:gd name="T21" fmla="*/ 15 h 98"/>
                <a:gd name="T22" fmla="*/ 11 w 41"/>
                <a:gd name="T23" fmla="*/ 21 h 98"/>
                <a:gd name="T24" fmla="*/ 6 w 41"/>
                <a:gd name="T25" fmla="*/ 25 h 98"/>
                <a:gd name="T26" fmla="*/ 2 w 41"/>
                <a:gd name="T27" fmla="*/ 35 h 98"/>
                <a:gd name="T28" fmla="*/ 0 w 41"/>
                <a:gd name="T29" fmla="*/ 40 h 98"/>
                <a:gd name="T30" fmla="*/ 4 w 41"/>
                <a:gd name="T31" fmla="*/ 44 h 98"/>
                <a:gd name="T32" fmla="*/ 7 w 41"/>
                <a:gd name="T33" fmla="*/ 52 h 98"/>
                <a:gd name="T34" fmla="*/ 11 w 41"/>
                <a:gd name="T35" fmla="*/ 58 h 98"/>
                <a:gd name="T36" fmla="*/ 11 w 41"/>
                <a:gd name="T37" fmla="*/ 64 h 98"/>
                <a:gd name="T38" fmla="*/ 12 w 41"/>
                <a:gd name="T39" fmla="*/ 66 h 98"/>
                <a:gd name="T40" fmla="*/ 14 w 41"/>
                <a:gd name="T41" fmla="*/ 66 h 98"/>
                <a:gd name="T42" fmla="*/ 17 w 41"/>
                <a:gd name="T43" fmla="*/ 65 h 98"/>
                <a:gd name="T44" fmla="*/ 22 w 41"/>
                <a:gd name="T45" fmla="*/ 64 h 98"/>
                <a:gd name="T46" fmla="*/ 25 w 41"/>
                <a:gd name="T47" fmla="*/ 72 h 98"/>
                <a:gd name="T48" fmla="*/ 29 w 41"/>
                <a:gd name="T49" fmla="*/ 80 h 98"/>
                <a:gd name="T50" fmla="*/ 30 w 41"/>
                <a:gd name="T51" fmla="*/ 85 h 98"/>
                <a:gd name="T52" fmla="*/ 29 w 41"/>
                <a:gd name="T53" fmla="*/ 88 h 98"/>
                <a:gd name="T54" fmla="*/ 29 w 41"/>
                <a:gd name="T55" fmla="*/ 98 h 98"/>
                <a:gd name="T56" fmla="*/ 34 w 41"/>
                <a:gd name="T57" fmla="*/ 85 h 98"/>
                <a:gd name="T58" fmla="*/ 28 w 41"/>
                <a:gd name="T59" fmla="*/ 71 h 98"/>
                <a:gd name="T60" fmla="*/ 30 w 41"/>
                <a:gd name="T61" fmla="*/ 65 h 98"/>
                <a:gd name="T62" fmla="*/ 26 w 41"/>
                <a:gd name="T63" fmla="*/ 49 h 98"/>
                <a:gd name="T64" fmla="*/ 34 w 41"/>
                <a:gd name="T65" fmla="*/ 44 h 98"/>
                <a:gd name="T66" fmla="*/ 41 w 41"/>
                <a:gd name="T67" fmla="*/ 3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1" h="98">
                  <a:moveTo>
                    <a:pt x="39" y="38"/>
                  </a:moveTo>
                  <a:cubicBezTo>
                    <a:pt x="38" y="38"/>
                    <a:pt x="37" y="39"/>
                    <a:pt x="37" y="37"/>
                  </a:cubicBezTo>
                  <a:cubicBezTo>
                    <a:pt x="37" y="37"/>
                    <a:pt x="37" y="36"/>
                    <a:pt x="37" y="36"/>
                  </a:cubicBezTo>
                  <a:cubicBezTo>
                    <a:pt x="37" y="35"/>
                    <a:pt x="34" y="35"/>
                    <a:pt x="34" y="35"/>
                  </a:cubicBezTo>
                  <a:cubicBezTo>
                    <a:pt x="33" y="34"/>
                    <a:pt x="34" y="32"/>
                    <a:pt x="34" y="31"/>
                  </a:cubicBezTo>
                  <a:cubicBezTo>
                    <a:pt x="35" y="29"/>
                    <a:pt x="32" y="30"/>
                    <a:pt x="31" y="29"/>
                  </a:cubicBezTo>
                  <a:cubicBezTo>
                    <a:pt x="31" y="28"/>
                    <a:pt x="30" y="28"/>
                    <a:pt x="30" y="27"/>
                  </a:cubicBezTo>
                  <a:cubicBezTo>
                    <a:pt x="30" y="26"/>
                    <a:pt x="32" y="25"/>
                    <a:pt x="32" y="25"/>
                  </a:cubicBezTo>
                  <a:cubicBezTo>
                    <a:pt x="31" y="23"/>
                    <a:pt x="25" y="26"/>
                    <a:pt x="24" y="25"/>
                  </a:cubicBezTo>
                  <a:cubicBezTo>
                    <a:pt x="24" y="25"/>
                    <a:pt x="25" y="23"/>
                    <a:pt x="25" y="22"/>
                  </a:cubicBezTo>
                  <a:cubicBezTo>
                    <a:pt x="24" y="21"/>
                    <a:pt x="27" y="19"/>
                    <a:pt x="27" y="18"/>
                  </a:cubicBezTo>
                  <a:cubicBezTo>
                    <a:pt x="29" y="15"/>
                    <a:pt x="31" y="13"/>
                    <a:pt x="30" y="10"/>
                  </a:cubicBezTo>
                  <a:cubicBezTo>
                    <a:pt x="30" y="9"/>
                    <a:pt x="31" y="8"/>
                    <a:pt x="31" y="7"/>
                  </a:cubicBezTo>
                  <a:cubicBezTo>
                    <a:pt x="31" y="5"/>
                    <a:pt x="29" y="7"/>
                    <a:pt x="28" y="6"/>
                  </a:cubicBezTo>
                  <a:cubicBezTo>
                    <a:pt x="28" y="4"/>
                    <a:pt x="27" y="3"/>
                    <a:pt x="27" y="2"/>
                  </a:cubicBezTo>
                  <a:cubicBezTo>
                    <a:pt x="25" y="0"/>
                    <a:pt x="25" y="3"/>
                    <a:pt x="23" y="2"/>
                  </a:cubicBezTo>
                  <a:cubicBezTo>
                    <a:pt x="24" y="4"/>
                    <a:pt x="22" y="4"/>
                    <a:pt x="22" y="5"/>
                  </a:cubicBezTo>
                  <a:cubicBezTo>
                    <a:pt x="22" y="5"/>
                    <a:pt x="22" y="9"/>
                    <a:pt x="22" y="9"/>
                  </a:cubicBezTo>
                  <a:cubicBezTo>
                    <a:pt x="21" y="9"/>
                    <a:pt x="21" y="7"/>
                    <a:pt x="21" y="7"/>
                  </a:cubicBezTo>
                  <a:cubicBezTo>
                    <a:pt x="19" y="7"/>
                    <a:pt x="18" y="8"/>
                    <a:pt x="18" y="9"/>
                  </a:cubicBezTo>
                  <a:cubicBezTo>
                    <a:pt x="17" y="10"/>
                    <a:pt x="15" y="10"/>
                    <a:pt x="14" y="11"/>
                  </a:cubicBezTo>
                  <a:cubicBezTo>
                    <a:pt x="13" y="12"/>
                    <a:pt x="14" y="14"/>
                    <a:pt x="13" y="15"/>
                  </a:cubicBezTo>
                  <a:cubicBezTo>
                    <a:pt x="13" y="16"/>
                    <a:pt x="12" y="17"/>
                    <a:pt x="11" y="18"/>
                  </a:cubicBezTo>
                  <a:cubicBezTo>
                    <a:pt x="11" y="19"/>
                    <a:pt x="11" y="20"/>
                    <a:pt x="11" y="21"/>
                  </a:cubicBezTo>
                  <a:cubicBezTo>
                    <a:pt x="11" y="23"/>
                    <a:pt x="10" y="25"/>
                    <a:pt x="9" y="25"/>
                  </a:cubicBezTo>
                  <a:cubicBezTo>
                    <a:pt x="8" y="25"/>
                    <a:pt x="7" y="25"/>
                    <a:pt x="6" y="25"/>
                  </a:cubicBezTo>
                  <a:cubicBezTo>
                    <a:pt x="5" y="27"/>
                    <a:pt x="6" y="35"/>
                    <a:pt x="4" y="35"/>
                  </a:cubicBezTo>
                  <a:cubicBezTo>
                    <a:pt x="4" y="35"/>
                    <a:pt x="2" y="35"/>
                    <a:pt x="2" y="35"/>
                  </a:cubicBezTo>
                  <a:cubicBezTo>
                    <a:pt x="2" y="36"/>
                    <a:pt x="2" y="37"/>
                    <a:pt x="2" y="37"/>
                  </a:cubicBezTo>
                  <a:cubicBezTo>
                    <a:pt x="2" y="38"/>
                    <a:pt x="1" y="39"/>
                    <a:pt x="0" y="40"/>
                  </a:cubicBezTo>
                  <a:cubicBezTo>
                    <a:pt x="0" y="41"/>
                    <a:pt x="4" y="46"/>
                    <a:pt x="5" y="47"/>
                  </a:cubicBezTo>
                  <a:cubicBezTo>
                    <a:pt x="5" y="47"/>
                    <a:pt x="4" y="44"/>
                    <a:pt x="4" y="44"/>
                  </a:cubicBezTo>
                  <a:cubicBezTo>
                    <a:pt x="4" y="44"/>
                    <a:pt x="7" y="48"/>
                    <a:pt x="7" y="48"/>
                  </a:cubicBezTo>
                  <a:cubicBezTo>
                    <a:pt x="8" y="50"/>
                    <a:pt x="6" y="50"/>
                    <a:pt x="7" y="52"/>
                  </a:cubicBezTo>
                  <a:cubicBezTo>
                    <a:pt x="6" y="51"/>
                    <a:pt x="8" y="51"/>
                    <a:pt x="9" y="52"/>
                  </a:cubicBezTo>
                  <a:cubicBezTo>
                    <a:pt x="10" y="54"/>
                    <a:pt x="11" y="56"/>
                    <a:pt x="11" y="58"/>
                  </a:cubicBezTo>
                  <a:cubicBezTo>
                    <a:pt x="11" y="58"/>
                    <a:pt x="10" y="67"/>
                    <a:pt x="10" y="67"/>
                  </a:cubicBezTo>
                  <a:cubicBezTo>
                    <a:pt x="11" y="67"/>
                    <a:pt x="11" y="64"/>
                    <a:pt x="11" y="64"/>
                  </a:cubicBezTo>
                  <a:cubicBezTo>
                    <a:pt x="11" y="64"/>
                    <a:pt x="11" y="67"/>
                    <a:pt x="11" y="67"/>
                  </a:cubicBezTo>
                  <a:cubicBezTo>
                    <a:pt x="11" y="67"/>
                    <a:pt x="12" y="66"/>
                    <a:pt x="12" y="66"/>
                  </a:cubicBezTo>
                  <a:cubicBezTo>
                    <a:pt x="12" y="66"/>
                    <a:pt x="12" y="68"/>
                    <a:pt x="12" y="68"/>
                  </a:cubicBezTo>
                  <a:cubicBezTo>
                    <a:pt x="13" y="68"/>
                    <a:pt x="13" y="66"/>
                    <a:pt x="14" y="66"/>
                  </a:cubicBezTo>
                  <a:cubicBezTo>
                    <a:pt x="14" y="66"/>
                    <a:pt x="14" y="67"/>
                    <a:pt x="14" y="67"/>
                  </a:cubicBezTo>
                  <a:cubicBezTo>
                    <a:pt x="14" y="67"/>
                    <a:pt x="17" y="66"/>
                    <a:pt x="17" y="65"/>
                  </a:cubicBezTo>
                  <a:cubicBezTo>
                    <a:pt x="18" y="65"/>
                    <a:pt x="23" y="62"/>
                    <a:pt x="21" y="61"/>
                  </a:cubicBezTo>
                  <a:cubicBezTo>
                    <a:pt x="22" y="61"/>
                    <a:pt x="21" y="63"/>
                    <a:pt x="22" y="64"/>
                  </a:cubicBezTo>
                  <a:cubicBezTo>
                    <a:pt x="23" y="64"/>
                    <a:pt x="24" y="64"/>
                    <a:pt x="24" y="65"/>
                  </a:cubicBezTo>
                  <a:cubicBezTo>
                    <a:pt x="25" y="67"/>
                    <a:pt x="25" y="70"/>
                    <a:pt x="25" y="72"/>
                  </a:cubicBezTo>
                  <a:cubicBezTo>
                    <a:pt x="26" y="75"/>
                    <a:pt x="26" y="77"/>
                    <a:pt x="28" y="79"/>
                  </a:cubicBezTo>
                  <a:cubicBezTo>
                    <a:pt x="28" y="79"/>
                    <a:pt x="29" y="80"/>
                    <a:pt x="29" y="80"/>
                  </a:cubicBezTo>
                  <a:cubicBezTo>
                    <a:pt x="29" y="82"/>
                    <a:pt x="30" y="82"/>
                    <a:pt x="30" y="82"/>
                  </a:cubicBezTo>
                  <a:cubicBezTo>
                    <a:pt x="31" y="83"/>
                    <a:pt x="29" y="85"/>
                    <a:pt x="30" y="85"/>
                  </a:cubicBezTo>
                  <a:cubicBezTo>
                    <a:pt x="30" y="85"/>
                    <a:pt x="30" y="85"/>
                    <a:pt x="31" y="85"/>
                  </a:cubicBezTo>
                  <a:cubicBezTo>
                    <a:pt x="31" y="86"/>
                    <a:pt x="29" y="87"/>
                    <a:pt x="29" y="88"/>
                  </a:cubicBezTo>
                  <a:cubicBezTo>
                    <a:pt x="29" y="90"/>
                    <a:pt x="30" y="88"/>
                    <a:pt x="31" y="89"/>
                  </a:cubicBezTo>
                  <a:cubicBezTo>
                    <a:pt x="31" y="89"/>
                    <a:pt x="29" y="97"/>
                    <a:pt x="29" y="98"/>
                  </a:cubicBezTo>
                  <a:cubicBezTo>
                    <a:pt x="31" y="96"/>
                    <a:pt x="32" y="92"/>
                    <a:pt x="33" y="90"/>
                  </a:cubicBezTo>
                  <a:cubicBezTo>
                    <a:pt x="34" y="88"/>
                    <a:pt x="35" y="87"/>
                    <a:pt x="34" y="85"/>
                  </a:cubicBezTo>
                  <a:cubicBezTo>
                    <a:pt x="33" y="83"/>
                    <a:pt x="33" y="82"/>
                    <a:pt x="33" y="80"/>
                  </a:cubicBezTo>
                  <a:cubicBezTo>
                    <a:pt x="32" y="78"/>
                    <a:pt x="27" y="74"/>
                    <a:pt x="28" y="71"/>
                  </a:cubicBezTo>
                  <a:cubicBezTo>
                    <a:pt x="28" y="71"/>
                    <a:pt x="30" y="70"/>
                    <a:pt x="30" y="69"/>
                  </a:cubicBezTo>
                  <a:cubicBezTo>
                    <a:pt x="29" y="67"/>
                    <a:pt x="30" y="67"/>
                    <a:pt x="30" y="65"/>
                  </a:cubicBezTo>
                  <a:cubicBezTo>
                    <a:pt x="31" y="62"/>
                    <a:pt x="27" y="60"/>
                    <a:pt x="26" y="58"/>
                  </a:cubicBezTo>
                  <a:cubicBezTo>
                    <a:pt x="23" y="56"/>
                    <a:pt x="25" y="52"/>
                    <a:pt x="26" y="49"/>
                  </a:cubicBezTo>
                  <a:cubicBezTo>
                    <a:pt x="26" y="47"/>
                    <a:pt x="27" y="47"/>
                    <a:pt x="29" y="47"/>
                  </a:cubicBezTo>
                  <a:cubicBezTo>
                    <a:pt x="31" y="47"/>
                    <a:pt x="33" y="45"/>
                    <a:pt x="34" y="44"/>
                  </a:cubicBezTo>
                  <a:cubicBezTo>
                    <a:pt x="36" y="43"/>
                    <a:pt x="37" y="44"/>
                    <a:pt x="39" y="42"/>
                  </a:cubicBezTo>
                  <a:cubicBezTo>
                    <a:pt x="40" y="40"/>
                    <a:pt x="41" y="39"/>
                    <a:pt x="41" y="38"/>
                  </a:cubicBezTo>
                  <a:cubicBezTo>
                    <a:pt x="41" y="38"/>
                    <a:pt x="40" y="38"/>
                    <a:pt x="39" y="3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4" name="Freeform 703">
              <a:extLst>
                <a:ext uri="{FF2B5EF4-FFF2-40B4-BE49-F238E27FC236}">
                  <a16:creationId xmlns:a16="http://schemas.microsoft.com/office/drawing/2014/main" id="{30D59D30-D220-4237-831B-F48E92C331A5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6034" y="3890575"/>
              <a:ext cx="106717" cy="130608"/>
            </a:xfrm>
            <a:custGeom>
              <a:avLst/>
              <a:gdLst>
                <a:gd name="T0" fmla="*/ 21 w 23"/>
                <a:gd name="T1" fmla="*/ 26 h 28"/>
                <a:gd name="T2" fmla="*/ 20 w 23"/>
                <a:gd name="T3" fmla="*/ 17 h 28"/>
                <a:gd name="T4" fmla="*/ 18 w 23"/>
                <a:gd name="T5" fmla="*/ 16 h 28"/>
                <a:gd name="T6" fmla="*/ 16 w 23"/>
                <a:gd name="T7" fmla="*/ 18 h 28"/>
                <a:gd name="T8" fmla="*/ 17 w 23"/>
                <a:gd name="T9" fmla="*/ 13 h 28"/>
                <a:gd name="T10" fmla="*/ 18 w 23"/>
                <a:gd name="T11" fmla="*/ 7 h 28"/>
                <a:gd name="T12" fmla="*/ 14 w 23"/>
                <a:gd name="T13" fmla="*/ 7 h 28"/>
                <a:gd name="T14" fmla="*/ 10 w 23"/>
                <a:gd name="T15" fmla="*/ 7 h 28"/>
                <a:gd name="T16" fmla="*/ 8 w 23"/>
                <a:gd name="T17" fmla="*/ 4 h 28"/>
                <a:gd name="T18" fmla="*/ 6 w 23"/>
                <a:gd name="T19" fmla="*/ 2 h 28"/>
                <a:gd name="T20" fmla="*/ 2 w 23"/>
                <a:gd name="T21" fmla="*/ 1 h 28"/>
                <a:gd name="T22" fmla="*/ 4 w 23"/>
                <a:gd name="T23" fmla="*/ 5 h 28"/>
                <a:gd name="T24" fmla="*/ 1 w 23"/>
                <a:gd name="T25" fmla="*/ 9 h 28"/>
                <a:gd name="T26" fmla="*/ 3 w 23"/>
                <a:gd name="T27" fmla="*/ 16 h 28"/>
                <a:gd name="T28" fmla="*/ 5 w 23"/>
                <a:gd name="T29" fmla="*/ 25 h 28"/>
                <a:gd name="T30" fmla="*/ 6 w 23"/>
                <a:gd name="T31" fmla="*/ 22 h 28"/>
                <a:gd name="T32" fmla="*/ 7 w 23"/>
                <a:gd name="T33" fmla="*/ 24 h 28"/>
                <a:gd name="T34" fmla="*/ 7 w 23"/>
                <a:gd name="T35" fmla="*/ 23 h 28"/>
                <a:gd name="T36" fmla="*/ 8 w 23"/>
                <a:gd name="T37" fmla="*/ 21 h 28"/>
                <a:gd name="T38" fmla="*/ 13 w 23"/>
                <a:gd name="T39" fmla="*/ 22 h 28"/>
                <a:gd name="T40" fmla="*/ 11 w 23"/>
                <a:gd name="T41" fmla="*/ 16 h 28"/>
                <a:gd name="T42" fmla="*/ 13 w 23"/>
                <a:gd name="T43" fmla="*/ 19 h 28"/>
                <a:gd name="T44" fmla="*/ 17 w 23"/>
                <a:gd name="T45" fmla="*/ 20 h 28"/>
                <a:gd name="T46" fmla="*/ 18 w 23"/>
                <a:gd name="T47" fmla="*/ 22 h 28"/>
                <a:gd name="T48" fmla="*/ 19 w 23"/>
                <a:gd name="T49" fmla="*/ 28 h 28"/>
                <a:gd name="T50" fmla="*/ 21 w 23"/>
                <a:gd name="T51" fmla="*/ 26 h 28"/>
                <a:gd name="T52" fmla="*/ 21 w 23"/>
                <a:gd name="T53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3" h="28">
                  <a:moveTo>
                    <a:pt x="21" y="26"/>
                  </a:moveTo>
                  <a:cubicBezTo>
                    <a:pt x="22" y="24"/>
                    <a:pt x="20" y="19"/>
                    <a:pt x="20" y="17"/>
                  </a:cubicBezTo>
                  <a:cubicBezTo>
                    <a:pt x="20" y="17"/>
                    <a:pt x="19" y="13"/>
                    <a:pt x="18" y="16"/>
                  </a:cubicBezTo>
                  <a:cubicBezTo>
                    <a:pt x="18" y="16"/>
                    <a:pt x="17" y="17"/>
                    <a:pt x="16" y="18"/>
                  </a:cubicBezTo>
                  <a:cubicBezTo>
                    <a:pt x="16" y="17"/>
                    <a:pt x="14" y="13"/>
                    <a:pt x="17" y="13"/>
                  </a:cubicBezTo>
                  <a:cubicBezTo>
                    <a:pt x="19" y="12"/>
                    <a:pt x="23" y="6"/>
                    <a:pt x="18" y="7"/>
                  </a:cubicBezTo>
                  <a:cubicBezTo>
                    <a:pt x="17" y="8"/>
                    <a:pt x="15" y="7"/>
                    <a:pt x="14" y="7"/>
                  </a:cubicBezTo>
                  <a:cubicBezTo>
                    <a:pt x="13" y="7"/>
                    <a:pt x="11" y="7"/>
                    <a:pt x="10" y="7"/>
                  </a:cubicBezTo>
                  <a:cubicBezTo>
                    <a:pt x="8" y="6"/>
                    <a:pt x="8" y="5"/>
                    <a:pt x="8" y="4"/>
                  </a:cubicBezTo>
                  <a:cubicBezTo>
                    <a:pt x="8" y="2"/>
                    <a:pt x="7" y="3"/>
                    <a:pt x="6" y="2"/>
                  </a:cubicBezTo>
                  <a:cubicBezTo>
                    <a:pt x="4" y="1"/>
                    <a:pt x="3" y="0"/>
                    <a:pt x="2" y="1"/>
                  </a:cubicBezTo>
                  <a:cubicBezTo>
                    <a:pt x="1" y="3"/>
                    <a:pt x="3" y="4"/>
                    <a:pt x="4" y="5"/>
                  </a:cubicBezTo>
                  <a:cubicBezTo>
                    <a:pt x="7" y="8"/>
                    <a:pt x="2" y="6"/>
                    <a:pt x="1" y="9"/>
                  </a:cubicBezTo>
                  <a:cubicBezTo>
                    <a:pt x="0" y="12"/>
                    <a:pt x="2" y="14"/>
                    <a:pt x="3" y="16"/>
                  </a:cubicBezTo>
                  <a:cubicBezTo>
                    <a:pt x="5" y="19"/>
                    <a:pt x="6" y="22"/>
                    <a:pt x="5" y="25"/>
                  </a:cubicBezTo>
                  <a:cubicBezTo>
                    <a:pt x="6" y="26"/>
                    <a:pt x="6" y="23"/>
                    <a:pt x="6" y="22"/>
                  </a:cubicBezTo>
                  <a:cubicBezTo>
                    <a:pt x="6" y="23"/>
                    <a:pt x="6" y="24"/>
                    <a:pt x="7" y="24"/>
                  </a:cubicBezTo>
                  <a:cubicBezTo>
                    <a:pt x="7" y="24"/>
                    <a:pt x="7" y="23"/>
                    <a:pt x="7" y="23"/>
                  </a:cubicBezTo>
                  <a:cubicBezTo>
                    <a:pt x="8" y="26"/>
                    <a:pt x="8" y="23"/>
                    <a:pt x="8" y="21"/>
                  </a:cubicBezTo>
                  <a:cubicBezTo>
                    <a:pt x="8" y="22"/>
                    <a:pt x="12" y="25"/>
                    <a:pt x="13" y="22"/>
                  </a:cubicBezTo>
                  <a:cubicBezTo>
                    <a:pt x="13" y="21"/>
                    <a:pt x="12" y="16"/>
                    <a:pt x="11" y="16"/>
                  </a:cubicBezTo>
                  <a:cubicBezTo>
                    <a:pt x="12" y="16"/>
                    <a:pt x="13" y="18"/>
                    <a:pt x="13" y="19"/>
                  </a:cubicBezTo>
                  <a:cubicBezTo>
                    <a:pt x="14" y="20"/>
                    <a:pt x="17" y="18"/>
                    <a:pt x="17" y="20"/>
                  </a:cubicBezTo>
                  <a:cubicBezTo>
                    <a:pt x="17" y="21"/>
                    <a:pt x="18" y="20"/>
                    <a:pt x="18" y="22"/>
                  </a:cubicBezTo>
                  <a:cubicBezTo>
                    <a:pt x="18" y="24"/>
                    <a:pt x="18" y="26"/>
                    <a:pt x="19" y="28"/>
                  </a:cubicBezTo>
                  <a:cubicBezTo>
                    <a:pt x="20" y="27"/>
                    <a:pt x="20" y="27"/>
                    <a:pt x="21" y="26"/>
                  </a:cubicBezTo>
                  <a:cubicBezTo>
                    <a:pt x="22" y="25"/>
                    <a:pt x="20" y="27"/>
                    <a:pt x="21" y="2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5" name="Freeform 704">
              <a:extLst>
                <a:ext uri="{FF2B5EF4-FFF2-40B4-BE49-F238E27FC236}">
                  <a16:creationId xmlns:a16="http://schemas.microsoft.com/office/drawing/2014/main" id="{D5EF7B54-7E4E-4690-B1D1-9FAD493FB7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6724" y="4035518"/>
              <a:ext cx="195911" cy="359967"/>
            </a:xfrm>
            <a:custGeom>
              <a:avLst/>
              <a:gdLst>
                <a:gd name="T0" fmla="*/ 40 w 42"/>
                <a:gd name="T1" fmla="*/ 30 h 77"/>
                <a:gd name="T2" fmla="*/ 41 w 42"/>
                <a:gd name="T3" fmla="*/ 27 h 77"/>
                <a:gd name="T4" fmla="*/ 39 w 42"/>
                <a:gd name="T5" fmla="*/ 24 h 77"/>
                <a:gd name="T6" fmla="*/ 36 w 42"/>
                <a:gd name="T7" fmla="*/ 20 h 77"/>
                <a:gd name="T8" fmla="*/ 35 w 42"/>
                <a:gd name="T9" fmla="*/ 15 h 77"/>
                <a:gd name="T10" fmla="*/ 30 w 42"/>
                <a:gd name="T11" fmla="*/ 12 h 77"/>
                <a:gd name="T12" fmla="*/ 25 w 42"/>
                <a:gd name="T13" fmla="*/ 14 h 77"/>
                <a:gd name="T14" fmla="*/ 21 w 42"/>
                <a:gd name="T15" fmla="*/ 14 h 77"/>
                <a:gd name="T16" fmla="*/ 17 w 42"/>
                <a:gd name="T17" fmla="*/ 16 h 77"/>
                <a:gd name="T18" fmla="*/ 19 w 42"/>
                <a:gd name="T19" fmla="*/ 12 h 77"/>
                <a:gd name="T20" fmla="*/ 19 w 42"/>
                <a:gd name="T21" fmla="*/ 9 h 77"/>
                <a:gd name="T22" fmla="*/ 18 w 42"/>
                <a:gd name="T23" fmla="*/ 5 h 77"/>
                <a:gd name="T24" fmla="*/ 15 w 42"/>
                <a:gd name="T25" fmla="*/ 4 h 77"/>
                <a:gd name="T26" fmla="*/ 9 w 42"/>
                <a:gd name="T27" fmla="*/ 1 h 77"/>
                <a:gd name="T28" fmla="*/ 4 w 42"/>
                <a:gd name="T29" fmla="*/ 4 h 77"/>
                <a:gd name="T30" fmla="*/ 1 w 42"/>
                <a:gd name="T31" fmla="*/ 8 h 77"/>
                <a:gd name="T32" fmla="*/ 0 w 42"/>
                <a:gd name="T33" fmla="*/ 13 h 77"/>
                <a:gd name="T34" fmla="*/ 3 w 42"/>
                <a:gd name="T35" fmla="*/ 16 h 77"/>
                <a:gd name="T36" fmla="*/ 6 w 42"/>
                <a:gd name="T37" fmla="*/ 20 h 77"/>
                <a:gd name="T38" fmla="*/ 5 w 42"/>
                <a:gd name="T39" fmla="*/ 24 h 77"/>
                <a:gd name="T40" fmla="*/ 5 w 42"/>
                <a:gd name="T41" fmla="*/ 27 h 77"/>
                <a:gd name="T42" fmla="*/ 4 w 42"/>
                <a:gd name="T43" fmla="*/ 28 h 77"/>
                <a:gd name="T44" fmla="*/ 6 w 42"/>
                <a:gd name="T45" fmla="*/ 33 h 77"/>
                <a:gd name="T46" fmla="*/ 9 w 42"/>
                <a:gd name="T47" fmla="*/ 37 h 77"/>
                <a:gd name="T48" fmla="*/ 10 w 42"/>
                <a:gd name="T49" fmla="*/ 42 h 77"/>
                <a:gd name="T50" fmla="*/ 6 w 42"/>
                <a:gd name="T51" fmla="*/ 52 h 77"/>
                <a:gd name="T52" fmla="*/ 5 w 42"/>
                <a:gd name="T53" fmla="*/ 55 h 77"/>
                <a:gd name="T54" fmla="*/ 4 w 42"/>
                <a:gd name="T55" fmla="*/ 58 h 77"/>
                <a:gd name="T56" fmla="*/ 5 w 42"/>
                <a:gd name="T57" fmla="*/ 62 h 77"/>
                <a:gd name="T58" fmla="*/ 11 w 42"/>
                <a:gd name="T59" fmla="*/ 69 h 77"/>
                <a:gd name="T60" fmla="*/ 13 w 42"/>
                <a:gd name="T61" fmla="*/ 72 h 77"/>
                <a:gd name="T62" fmla="*/ 16 w 42"/>
                <a:gd name="T63" fmla="*/ 72 h 77"/>
                <a:gd name="T64" fmla="*/ 18 w 42"/>
                <a:gd name="T65" fmla="*/ 74 h 77"/>
                <a:gd name="T66" fmla="*/ 19 w 42"/>
                <a:gd name="T67" fmla="*/ 76 h 77"/>
                <a:gd name="T68" fmla="*/ 21 w 42"/>
                <a:gd name="T69" fmla="*/ 76 h 77"/>
                <a:gd name="T70" fmla="*/ 23 w 42"/>
                <a:gd name="T71" fmla="*/ 74 h 77"/>
                <a:gd name="T72" fmla="*/ 16 w 42"/>
                <a:gd name="T73" fmla="*/ 69 h 77"/>
                <a:gd name="T74" fmla="*/ 13 w 42"/>
                <a:gd name="T75" fmla="*/ 67 h 77"/>
                <a:gd name="T76" fmla="*/ 15 w 42"/>
                <a:gd name="T77" fmla="*/ 67 h 77"/>
                <a:gd name="T78" fmla="*/ 12 w 42"/>
                <a:gd name="T79" fmla="*/ 60 h 77"/>
                <a:gd name="T80" fmla="*/ 11 w 42"/>
                <a:gd name="T81" fmla="*/ 58 h 77"/>
                <a:gd name="T82" fmla="*/ 9 w 42"/>
                <a:gd name="T83" fmla="*/ 56 h 77"/>
                <a:gd name="T84" fmla="*/ 11 w 42"/>
                <a:gd name="T85" fmla="*/ 48 h 77"/>
                <a:gd name="T86" fmla="*/ 13 w 42"/>
                <a:gd name="T87" fmla="*/ 43 h 77"/>
                <a:gd name="T88" fmla="*/ 14 w 42"/>
                <a:gd name="T89" fmla="*/ 36 h 77"/>
                <a:gd name="T90" fmla="*/ 17 w 42"/>
                <a:gd name="T91" fmla="*/ 40 h 77"/>
                <a:gd name="T92" fmla="*/ 22 w 42"/>
                <a:gd name="T93" fmla="*/ 41 h 77"/>
                <a:gd name="T94" fmla="*/ 27 w 42"/>
                <a:gd name="T95" fmla="*/ 44 h 77"/>
                <a:gd name="T96" fmla="*/ 24 w 42"/>
                <a:gd name="T97" fmla="*/ 38 h 77"/>
                <a:gd name="T98" fmla="*/ 28 w 42"/>
                <a:gd name="T99" fmla="*/ 33 h 77"/>
                <a:gd name="T100" fmla="*/ 34 w 42"/>
                <a:gd name="T101" fmla="*/ 32 h 77"/>
                <a:gd name="T102" fmla="*/ 38 w 42"/>
                <a:gd name="T103" fmla="*/ 33 h 77"/>
                <a:gd name="T104" fmla="*/ 40 w 42"/>
                <a:gd name="T105" fmla="*/ 30 h 77"/>
                <a:gd name="T106" fmla="*/ 40 w 42"/>
                <a:gd name="T107" fmla="*/ 3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2" h="77">
                  <a:moveTo>
                    <a:pt x="40" y="30"/>
                  </a:moveTo>
                  <a:cubicBezTo>
                    <a:pt x="41" y="30"/>
                    <a:pt x="40" y="28"/>
                    <a:pt x="41" y="27"/>
                  </a:cubicBezTo>
                  <a:cubicBezTo>
                    <a:pt x="42" y="26"/>
                    <a:pt x="40" y="24"/>
                    <a:pt x="39" y="24"/>
                  </a:cubicBezTo>
                  <a:cubicBezTo>
                    <a:pt x="38" y="23"/>
                    <a:pt x="36" y="22"/>
                    <a:pt x="36" y="20"/>
                  </a:cubicBezTo>
                  <a:cubicBezTo>
                    <a:pt x="36" y="18"/>
                    <a:pt x="37" y="17"/>
                    <a:pt x="35" y="15"/>
                  </a:cubicBezTo>
                  <a:cubicBezTo>
                    <a:pt x="34" y="14"/>
                    <a:pt x="32" y="12"/>
                    <a:pt x="30" y="12"/>
                  </a:cubicBezTo>
                  <a:cubicBezTo>
                    <a:pt x="28" y="12"/>
                    <a:pt x="27" y="14"/>
                    <a:pt x="25" y="14"/>
                  </a:cubicBezTo>
                  <a:cubicBezTo>
                    <a:pt x="23" y="13"/>
                    <a:pt x="23" y="13"/>
                    <a:pt x="21" y="14"/>
                  </a:cubicBezTo>
                  <a:cubicBezTo>
                    <a:pt x="21" y="14"/>
                    <a:pt x="18" y="17"/>
                    <a:pt x="17" y="16"/>
                  </a:cubicBezTo>
                  <a:cubicBezTo>
                    <a:pt x="17" y="15"/>
                    <a:pt x="20" y="13"/>
                    <a:pt x="19" y="12"/>
                  </a:cubicBezTo>
                  <a:cubicBezTo>
                    <a:pt x="17" y="11"/>
                    <a:pt x="19" y="10"/>
                    <a:pt x="19" y="9"/>
                  </a:cubicBezTo>
                  <a:cubicBezTo>
                    <a:pt x="19" y="8"/>
                    <a:pt x="19" y="5"/>
                    <a:pt x="18" y="5"/>
                  </a:cubicBezTo>
                  <a:cubicBezTo>
                    <a:pt x="16" y="6"/>
                    <a:pt x="14" y="6"/>
                    <a:pt x="15" y="4"/>
                  </a:cubicBezTo>
                  <a:cubicBezTo>
                    <a:pt x="16" y="0"/>
                    <a:pt x="11" y="0"/>
                    <a:pt x="9" y="1"/>
                  </a:cubicBezTo>
                  <a:cubicBezTo>
                    <a:pt x="8" y="3"/>
                    <a:pt x="6" y="4"/>
                    <a:pt x="4" y="4"/>
                  </a:cubicBezTo>
                  <a:cubicBezTo>
                    <a:pt x="2" y="4"/>
                    <a:pt x="1" y="7"/>
                    <a:pt x="1" y="8"/>
                  </a:cubicBezTo>
                  <a:cubicBezTo>
                    <a:pt x="1" y="10"/>
                    <a:pt x="0" y="11"/>
                    <a:pt x="0" y="13"/>
                  </a:cubicBezTo>
                  <a:cubicBezTo>
                    <a:pt x="0" y="15"/>
                    <a:pt x="1" y="15"/>
                    <a:pt x="3" y="16"/>
                  </a:cubicBezTo>
                  <a:cubicBezTo>
                    <a:pt x="4" y="18"/>
                    <a:pt x="5" y="19"/>
                    <a:pt x="6" y="20"/>
                  </a:cubicBezTo>
                  <a:cubicBezTo>
                    <a:pt x="7" y="22"/>
                    <a:pt x="5" y="23"/>
                    <a:pt x="5" y="24"/>
                  </a:cubicBezTo>
                  <a:cubicBezTo>
                    <a:pt x="5" y="25"/>
                    <a:pt x="6" y="26"/>
                    <a:pt x="5" y="27"/>
                  </a:cubicBezTo>
                  <a:cubicBezTo>
                    <a:pt x="5" y="27"/>
                    <a:pt x="4" y="27"/>
                    <a:pt x="4" y="28"/>
                  </a:cubicBezTo>
                  <a:cubicBezTo>
                    <a:pt x="3" y="29"/>
                    <a:pt x="5" y="32"/>
                    <a:pt x="6" y="33"/>
                  </a:cubicBezTo>
                  <a:cubicBezTo>
                    <a:pt x="7" y="34"/>
                    <a:pt x="8" y="35"/>
                    <a:pt x="9" y="37"/>
                  </a:cubicBezTo>
                  <a:cubicBezTo>
                    <a:pt x="9" y="39"/>
                    <a:pt x="9" y="40"/>
                    <a:pt x="10" y="42"/>
                  </a:cubicBezTo>
                  <a:cubicBezTo>
                    <a:pt x="11" y="46"/>
                    <a:pt x="8" y="49"/>
                    <a:pt x="6" y="52"/>
                  </a:cubicBezTo>
                  <a:cubicBezTo>
                    <a:pt x="6" y="53"/>
                    <a:pt x="5" y="54"/>
                    <a:pt x="5" y="55"/>
                  </a:cubicBezTo>
                  <a:cubicBezTo>
                    <a:pt x="4" y="56"/>
                    <a:pt x="4" y="57"/>
                    <a:pt x="4" y="58"/>
                  </a:cubicBezTo>
                  <a:cubicBezTo>
                    <a:pt x="4" y="59"/>
                    <a:pt x="3" y="62"/>
                    <a:pt x="5" y="62"/>
                  </a:cubicBezTo>
                  <a:cubicBezTo>
                    <a:pt x="8" y="64"/>
                    <a:pt x="9" y="67"/>
                    <a:pt x="11" y="69"/>
                  </a:cubicBezTo>
                  <a:cubicBezTo>
                    <a:pt x="12" y="70"/>
                    <a:pt x="12" y="71"/>
                    <a:pt x="13" y="72"/>
                  </a:cubicBezTo>
                  <a:cubicBezTo>
                    <a:pt x="14" y="72"/>
                    <a:pt x="15" y="72"/>
                    <a:pt x="16" y="72"/>
                  </a:cubicBezTo>
                  <a:cubicBezTo>
                    <a:pt x="17" y="73"/>
                    <a:pt x="18" y="73"/>
                    <a:pt x="18" y="74"/>
                  </a:cubicBezTo>
                  <a:cubicBezTo>
                    <a:pt x="18" y="75"/>
                    <a:pt x="18" y="76"/>
                    <a:pt x="19" y="76"/>
                  </a:cubicBezTo>
                  <a:cubicBezTo>
                    <a:pt x="19" y="77"/>
                    <a:pt x="20" y="76"/>
                    <a:pt x="21" y="76"/>
                  </a:cubicBezTo>
                  <a:cubicBezTo>
                    <a:pt x="22" y="76"/>
                    <a:pt x="23" y="74"/>
                    <a:pt x="23" y="74"/>
                  </a:cubicBezTo>
                  <a:cubicBezTo>
                    <a:pt x="21" y="71"/>
                    <a:pt x="20" y="70"/>
                    <a:pt x="16" y="69"/>
                  </a:cubicBezTo>
                  <a:cubicBezTo>
                    <a:pt x="15" y="69"/>
                    <a:pt x="14" y="68"/>
                    <a:pt x="13" y="67"/>
                  </a:cubicBezTo>
                  <a:cubicBezTo>
                    <a:pt x="13" y="65"/>
                    <a:pt x="14" y="67"/>
                    <a:pt x="15" y="67"/>
                  </a:cubicBezTo>
                  <a:cubicBezTo>
                    <a:pt x="14" y="67"/>
                    <a:pt x="12" y="61"/>
                    <a:pt x="12" y="60"/>
                  </a:cubicBezTo>
                  <a:cubicBezTo>
                    <a:pt x="12" y="59"/>
                    <a:pt x="12" y="59"/>
                    <a:pt x="11" y="58"/>
                  </a:cubicBezTo>
                  <a:cubicBezTo>
                    <a:pt x="10" y="58"/>
                    <a:pt x="9" y="57"/>
                    <a:pt x="9" y="56"/>
                  </a:cubicBezTo>
                  <a:cubicBezTo>
                    <a:pt x="8" y="53"/>
                    <a:pt x="10" y="50"/>
                    <a:pt x="11" y="48"/>
                  </a:cubicBezTo>
                  <a:cubicBezTo>
                    <a:pt x="11" y="46"/>
                    <a:pt x="13" y="44"/>
                    <a:pt x="13" y="43"/>
                  </a:cubicBezTo>
                  <a:cubicBezTo>
                    <a:pt x="13" y="41"/>
                    <a:pt x="12" y="37"/>
                    <a:pt x="14" y="36"/>
                  </a:cubicBezTo>
                  <a:cubicBezTo>
                    <a:pt x="17" y="36"/>
                    <a:pt x="17" y="37"/>
                    <a:pt x="17" y="40"/>
                  </a:cubicBezTo>
                  <a:cubicBezTo>
                    <a:pt x="16" y="42"/>
                    <a:pt x="20" y="41"/>
                    <a:pt x="22" y="41"/>
                  </a:cubicBezTo>
                  <a:cubicBezTo>
                    <a:pt x="23" y="41"/>
                    <a:pt x="26" y="43"/>
                    <a:pt x="27" y="44"/>
                  </a:cubicBezTo>
                  <a:cubicBezTo>
                    <a:pt x="27" y="42"/>
                    <a:pt x="25" y="41"/>
                    <a:pt x="24" y="38"/>
                  </a:cubicBezTo>
                  <a:cubicBezTo>
                    <a:pt x="24" y="36"/>
                    <a:pt x="26" y="35"/>
                    <a:pt x="28" y="33"/>
                  </a:cubicBezTo>
                  <a:cubicBezTo>
                    <a:pt x="29" y="32"/>
                    <a:pt x="32" y="32"/>
                    <a:pt x="34" y="32"/>
                  </a:cubicBezTo>
                  <a:cubicBezTo>
                    <a:pt x="36" y="32"/>
                    <a:pt x="37" y="32"/>
                    <a:pt x="38" y="33"/>
                  </a:cubicBezTo>
                  <a:cubicBezTo>
                    <a:pt x="40" y="33"/>
                    <a:pt x="39" y="32"/>
                    <a:pt x="40" y="30"/>
                  </a:cubicBezTo>
                  <a:cubicBezTo>
                    <a:pt x="41" y="30"/>
                    <a:pt x="40" y="31"/>
                    <a:pt x="40" y="3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6" name="Freeform 705">
              <a:extLst>
                <a:ext uri="{FF2B5EF4-FFF2-40B4-BE49-F238E27FC236}">
                  <a16:creationId xmlns:a16="http://schemas.microsoft.com/office/drawing/2014/main" id="{5353B7BC-55DA-47E9-BA16-0BC3DDB1A7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183440" y="3960658"/>
              <a:ext cx="178390" cy="364746"/>
            </a:xfrm>
            <a:custGeom>
              <a:avLst/>
              <a:gdLst>
                <a:gd name="T0" fmla="*/ 37 w 38"/>
                <a:gd name="T1" fmla="*/ 55 h 78"/>
                <a:gd name="T2" fmla="*/ 36 w 38"/>
                <a:gd name="T3" fmla="*/ 49 h 78"/>
                <a:gd name="T4" fmla="*/ 32 w 38"/>
                <a:gd name="T5" fmla="*/ 41 h 78"/>
                <a:gd name="T6" fmla="*/ 28 w 38"/>
                <a:gd name="T7" fmla="*/ 37 h 78"/>
                <a:gd name="T8" fmla="*/ 22 w 38"/>
                <a:gd name="T9" fmla="*/ 31 h 78"/>
                <a:gd name="T10" fmla="*/ 18 w 38"/>
                <a:gd name="T11" fmla="*/ 26 h 78"/>
                <a:gd name="T12" fmla="*/ 19 w 38"/>
                <a:gd name="T13" fmla="*/ 20 h 78"/>
                <a:gd name="T14" fmla="*/ 23 w 38"/>
                <a:gd name="T15" fmla="*/ 15 h 78"/>
                <a:gd name="T16" fmla="*/ 29 w 38"/>
                <a:gd name="T17" fmla="*/ 11 h 78"/>
                <a:gd name="T18" fmla="*/ 23 w 38"/>
                <a:gd name="T19" fmla="*/ 7 h 78"/>
                <a:gd name="T20" fmla="*/ 24 w 38"/>
                <a:gd name="T21" fmla="*/ 4 h 78"/>
                <a:gd name="T22" fmla="*/ 19 w 38"/>
                <a:gd name="T23" fmla="*/ 3 h 78"/>
                <a:gd name="T24" fmla="*/ 14 w 38"/>
                <a:gd name="T25" fmla="*/ 3 h 78"/>
                <a:gd name="T26" fmla="*/ 11 w 38"/>
                <a:gd name="T27" fmla="*/ 5 h 78"/>
                <a:gd name="T28" fmla="*/ 8 w 38"/>
                <a:gd name="T29" fmla="*/ 5 h 78"/>
                <a:gd name="T30" fmla="*/ 5 w 38"/>
                <a:gd name="T31" fmla="*/ 5 h 78"/>
                <a:gd name="T32" fmla="*/ 3 w 38"/>
                <a:gd name="T33" fmla="*/ 5 h 78"/>
                <a:gd name="T34" fmla="*/ 0 w 38"/>
                <a:gd name="T35" fmla="*/ 6 h 78"/>
                <a:gd name="T36" fmla="*/ 4 w 38"/>
                <a:gd name="T37" fmla="*/ 9 h 78"/>
                <a:gd name="T38" fmla="*/ 5 w 38"/>
                <a:gd name="T39" fmla="*/ 13 h 78"/>
                <a:gd name="T40" fmla="*/ 9 w 38"/>
                <a:gd name="T41" fmla="*/ 14 h 78"/>
                <a:gd name="T42" fmla="*/ 12 w 38"/>
                <a:gd name="T43" fmla="*/ 17 h 78"/>
                <a:gd name="T44" fmla="*/ 13 w 38"/>
                <a:gd name="T45" fmla="*/ 21 h 78"/>
                <a:gd name="T46" fmla="*/ 10 w 38"/>
                <a:gd name="T47" fmla="*/ 22 h 78"/>
                <a:gd name="T48" fmla="*/ 14 w 38"/>
                <a:gd name="T49" fmla="*/ 25 h 78"/>
                <a:gd name="T50" fmla="*/ 19 w 38"/>
                <a:gd name="T51" fmla="*/ 31 h 78"/>
                <a:gd name="T52" fmla="*/ 23 w 38"/>
                <a:gd name="T53" fmla="*/ 35 h 78"/>
                <a:gd name="T54" fmla="*/ 26 w 38"/>
                <a:gd name="T55" fmla="*/ 39 h 78"/>
                <a:gd name="T56" fmla="*/ 28 w 38"/>
                <a:gd name="T57" fmla="*/ 43 h 78"/>
                <a:gd name="T58" fmla="*/ 27 w 38"/>
                <a:gd name="T59" fmla="*/ 48 h 78"/>
                <a:gd name="T60" fmla="*/ 28 w 38"/>
                <a:gd name="T61" fmla="*/ 52 h 78"/>
                <a:gd name="T62" fmla="*/ 28 w 38"/>
                <a:gd name="T63" fmla="*/ 57 h 78"/>
                <a:gd name="T64" fmla="*/ 23 w 38"/>
                <a:gd name="T65" fmla="*/ 60 h 78"/>
                <a:gd name="T66" fmla="*/ 20 w 38"/>
                <a:gd name="T67" fmla="*/ 62 h 78"/>
                <a:gd name="T68" fmla="*/ 20 w 38"/>
                <a:gd name="T69" fmla="*/ 65 h 78"/>
                <a:gd name="T70" fmla="*/ 18 w 38"/>
                <a:gd name="T71" fmla="*/ 66 h 78"/>
                <a:gd name="T72" fmla="*/ 14 w 38"/>
                <a:gd name="T73" fmla="*/ 67 h 78"/>
                <a:gd name="T74" fmla="*/ 15 w 38"/>
                <a:gd name="T75" fmla="*/ 70 h 78"/>
                <a:gd name="T76" fmla="*/ 14 w 38"/>
                <a:gd name="T77" fmla="*/ 74 h 78"/>
                <a:gd name="T78" fmla="*/ 14 w 38"/>
                <a:gd name="T79" fmla="*/ 77 h 78"/>
                <a:gd name="T80" fmla="*/ 18 w 38"/>
                <a:gd name="T81" fmla="*/ 75 h 78"/>
                <a:gd name="T82" fmla="*/ 19 w 38"/>
                <a:gd name="T83" fmla="*/ 71 h 78"/>
                <a:gd name="T84" fmla="*/ 22 w 38"/>
                <a:gd name="T85" fmla="*/ 72 h 78"/>
                <a:gd name="T86" fmla="*/ 21 w 38"/>
                <a:gd name="T87" fmla="*/ 70 h 78"/>
                <a:gd name="T88" fmla="*/ 23 w 38"/>
                <a:gd name="T89" fmla="*/ 71 h 78"/>
                <a:gd name="T90" fmla="*/ 24 w 38"/>
                <a:gd name="T91" fmla="*/ 67 h 78"/>
                <a:gd name="T92" fmla="*/ 26 w 38"/>
                <a:gd name="T93" fmla="*/ 68 h 78"/>
                <a:gd name="T94" fmla="*/ 30 w 38"/>
                <a:gd name="T95" fmla="*/ 66 h 78"/>
                <a:gd name="T96" fmla="*/ 36 w 38"/>
                <a:gd name="T97" fmla="*/ 61 h 78"/>
                <a:gd name="T98" fmla="*/ 36 w 38"/>
                <a:gd name="T99" fmla="*/ 57 h 78"/>
                <a:gd name="T100" fmla="*/ 37 w 38"/>
                <a:gd name="T101" fmla="*/ 55 h 78"/>
                <a:gd name="T102" fmla="*/ 37 w 38"/>
                <a:gd name="T103" fmla="*/ 55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8" h="78">
                  <a:moveTo>
                    <a:pt x="37" y="55"/>
                  </a:moveTo>
                  <a:cubicBezTo>
                    <a:pt x="36" y="54"/>
                    <a:pt x="36" y="52"/>
                    <a:pt x="36" y="49"/>
                  </a:cubicBezTo>
                  <a:cubicBezTo>
                    <a:pt x="35" y="46"/>
                    <a:pt x="34" y="44"/>
                    <a:pt x="32" y="41"/>
                  </a:cubicBezTo>
                  <a:cubicBezTo>
                    <a:pt x="31" y="39"/>
                    <a:pt x="30" y="38"/>
                    <a:pt x="28" y="37"/>
                  </a:cubicBezTo>
                  <a:cubicBezTo>
                    <a:pt x="26" y="35"/>
                    <a:pt x="23" y="34"/>
                    <a:pt x="22" y="31"/>
                  </a:cubicBezTo>
                  <a:cubicBezTo>
                    <a:pt x="22" y="29"/>
                    <a:pt x="20" y="28"/>
                    <a:pt x="18" y="26"/>
                  </a:cubicBezTo>
                  <a:cubicBezTo>
                    <a:pt x="17" y="25"/>
                    <a:pt x="18" y="21"/>
                    <a:pt x="19" y="20"/>
                  </a:cubicBezTo>
                  <a:cubicBezTo>
                    <a:pt x="21" y="19"/>
                    <a:pt x="23" y="17"/>
                    <a:pt x="23" y="15"/>
                  </a:cubicBezTo>
                  <a:cubicBezTo>
                    <a:pt x="24" y="14"/>
                    <a:pt x="28" y="12"/>
                    <a:pt x="29" y="11"/>
                  </a:cubicBezTo>
                  <a:cubicBezTo>
                    <a:pt x="27" y="10"/>
                    <a:pt x="25" y="9"/>
                    <a:pt x="23" y="7"/>
                  </a:cubicBezTo>
                  <a:cubicBezTo>
                    <a:pt x="21" y="6"/>
                    <a:pt x="24" y="6"/>
                    <a:pt x="24" y="4"/>
                  </a:cubicBezTo>
                  <a:cubicBezTo>
                    <a:pt x="24" y="4"/>
                    <a:pt x="19" y="3"/>
                    <a:pt x="19" y="3"/>
                  </a:cubicBezTo>
                  <a:cubicBezTo>
                    <a:pt x="17" y="2"/>
                    <a:pt x="15" y="0"/>
                    <a:pt x="14" y="3"/>
                  </a:cubicBezTo>
                  <a:cubicBezTo>
                    <a:pt x="13" y="4"/>
                    <a:pt x="12" y="4"/>
                    <a:pt x="11" y="5"/>
                  </a:cubicBezTo>
                  <a:cubicBezTo>
                    <a:pt x="9" y="8"/>
                    <a:pt x="9" y="4"/>
                    <a:pt x="8" y="5"/>
                  </a:cubicBezTo>
                  <a:cubicBezTo>
                    <a:pt x="6" y="6"/>
                    <a:pt x="6" y="5"/>
                    <a:pt x="5" y="5"/>
                  </a:cubicBezTo>
                  <a:cubicBezTo>
                    <a:pt x="4" y="6"/>
                    <a:pt x="3" y="6"/>
                    <a:pt x="3" y="5"/>
                  </a:cubicBezTo>
                  <a:cubicBezTo>
                    <a:pt x="3" y="4"/>
                    <a:pt x="1" y="6"/>
                    <a:pt x="0" y="6"/>
                  </a:cubicBezTo>
                  <a:cubicBezTo>
                    <a:pt x="0" y="7"/>
                    <a:pt x="3" y="9"/>
                    <a:pt x="4" y="9"/>
                  </a:cubicBezTo>
                  <a:cubicBezTo>
                    <a:pt x="5" y="11"/>
                    <a:pt x="4" y="12"/>
                    <a:pt x="5" y="13"/>
                  </a:cubicBezTo>
                  <a:cubicBezTo>
                    <a:pt x="5" y="15"/>
                    <a:pt x="8" y="15"/>
                    <a:pt x="9" y="14"/>
                  </a:cubicBezTo>
                  <a:cubicBezTo>
                    <a:pt x="11" y="13"/>
                    <a:pt x="12" y="16"/>
                    <a:pt x="12" y="17"/>
                  </a:cubicBezTo>
                  <a:cubicBezTo>
                    <a:pt x="13" y="19"/>
                    <a:pt x="15" y="19"/>
                    <a:pt x="13" y="21"/>
                  </a:cubicBezTo>
                  <a:cubicBezTo>
                    <a:pt x="11" y="22"/>
                    <a:pt x="10" y="19"/>
                    <a:pt x="10" y="22"/>
                  </a:cubicBezTo>
                  <a:cubicBezTo>
                    <a:pt x="10" y="24"/>
                    <a:pt x="13" y="24"/>
                    <a:pt x="14" y="25"/>
                  </a:cubicBezTo>
                  <a:cubicBezTo>
                    <a:pt x="16" y="27"/>
                    <a:pt x="17" y="29"/>
                    <a:pt x="19" y="31"/>
                  </a:cubicBezTo>
                  <a:cubicBezTo>
                    <a:pt x="20" y="33"/>
                    <a:pt x="22" y="33"/>
                    <a:pt x="23" y="35"/>
                  </a:cubicBezTo>
                  <a:cubicBezTo>
                    <a:pt x="24" y="37"/>
                    <a:pt x="24" y="38"/>
                    <a:pt x="26" y="39"/>
                  </a:cubicBezTo>
                  <a:cubicBezTo>
                    <a:pt x="27" y="40"/>
                    <a:pt x="26" y="42"/>
                    <a:pt x="28" y="43"/>
                  </a:cubicBezTo>
                  <a:cubicBezTo>
                    <a:pt x="29" y="44"/>
                    <a:pt x="28" y="47"/>
                    <a:pt x="27" y="48"/>
                  </a:cubicBezTo>
                  <a:cubicBezTo>
                    <a:pt x="26" y="49"/>
                    <a:pt x="27" y="51"/>
                    <a:pt x="28" y="52"/>
                  </a:cubicBezTo>
                  <a:cubicBezTo>
                    <a:pt x="28" y="54"/>
                    <a:pt x="28" y="55"/>
                    <a:pt x="28" y="57"/>
                  </a:cubicBezTo>
                  <a:cubicBezTo>
                    <a:pt x="26" y="59"/>
                    <a:pt x="26" y="59"/>
                    <a:pt x="23" y="60"/>
                  </a:cubicBezTo>
                  <a:cubicBezTo>
                    <a:pt x="21" y="60"/>
                    <a:pt x="24" y="63"/>
                    <a:pt x="20" y="62"/>
                  </a:cubicBezTo>
                  <a:cubicBezTo>
                    <a:pt x="18" y="62"/>
                    <a:pt x="20" y="64"/>
                    <a:pt x="20" y="65"/>
                  </a:cubicBezTo>
                  <a:cubicBezTo>
                    <a:pt x="21" y="67"/>
                    <a:pt x="19" y="66"/>
                    <a:pt x="18" y="66"/>
                  </a:cubicBezTo>
                  <a:cubicBezTo>
                    <a:pt x="16" y="66"/>
                    <a:pt x="15" y="66"/>
                    <a:pt x="14" y="67"/>
                  </a:cubicBezTo>
                  <a:cubicBezTo>
                    <a:pt x="11" y="69"/>
                    <a:pt x="13" y="69"/>
                    <a:pt x="15" y="70"/>
                  </a:cubicBezTo>
                  <a:cubicBezTo>
                    <a:pt x="16" y="70"/>
                    <a:pt x="14" y="73"/>
                    <a:pt x="14" y="74"/>
                  </a:cubicBezTo>
                  <a:cubicBezTo>
                    <a:pt x="13" y="74"/>
                    <a:pt x="13" y="78"/>
                    <a:pt x="14" y="77"/>
                  </a:cubicBezTo>
                  <a:cubicBezTo>
                    <a:pt x="16" y="76"/>
                    <a:pt x="17" y="75"/>
                    <a:pt x="18" y="75"/>
                  </a:cubicBezTo>
                  <a:cubicBezTo>
                    <a:pt x="22" y="74"/>
                    <a:pt x="20" y="73"/>
                    <a:pt x="19" y="71"/>
                  </a:cubicBezTo>
                  <a:cubicBezTo>
                    <a:pt x="20" y="71"/>
                    <a:pt x="21" y="73"/>
                    <a:pt x="22" y="72"/>
                  </a:cubicBezTo>
                  <a:cubicBezTo>
                    <a:pt x="23" y="71"/>
                    <a:pt x="21" y="70"/>
                    <a:pt x="21" y="70"/>
                  </a:cubicBezTo>
                  <a:cubicBezTo>
                    <a:pt x="21" y="69"/>
                    <a:pt x="23" y="71"/>
                    <a:pt x="23" y="71"/>
                  </a:cubicBezTo>
                  <a:cubicBezTo>
                    <a:pt x="22" y="71"/>
                    <a:pt x="23" y="67"/>
                    <a:pt x="24" y="67"/>
                  </a:cubicBezTo>
                  <a:cubicBezTo>
                    <a:pt x="24" y="66"/>
                    <a:pt x="26" y="68"/>
                    <a:pt x="26" y="68"/>
                  </a:cubicBezTo>
                  <a:cubicBezTo>
                    <a:pt x="28" y="68"/>
                    <a:pt x="29" y="67"/>
                    <a:pt x="30" y="66"/>
                  </a:cubicBezTo>
                  <a:cubicBezTo>
                    <a:pt x="31" y="65"/>
                    <a:pt x="36" y="63"/>
                    <a:pt x="36" y="61"/>
                  </a:cubicBezTo>
                  <a:cubicBezTo>
                    <a:pt x="36" y="60"/>
                    <a:pt x="35" y="59"/>
                    <a:pt x="36" y="57"/>
                  </a:cubicBezTo>
                  <a:cubicBezTo>
                    <a:pt x="36" y="56"/>
                    <a:pt x="38" y="57"/>
                    <a:pt x="37" y="55"/>
                  </a:cubicBezTo>
                  <a:cubicBezTo>
                    <a:pt x="36" y="54"/>
                    <a:pt x="38" y="56"/>
                    <a:pt x="37" y="5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7" name="Freeform 706">
              <a:extLst>
                <a:ext uri="{FF2B5EF4-FFF2-40B4-BE49-F238E27FC236}">
                  <a16:creationId xmlns:a16="http://schemas.microsoft.com/office/drawing/2014/main" id="{23C5FC80-A218-4E28-81BE-56BC1BBB8E6B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2028" y="3989328"/>
              <a:ext cx="172020" cy="210246"/>
            </a:xfrm>
            <a:custGeom>
              <a:avLst/>
              <a:gdLst>
                <a:gd name="T0" fmla="*/ 37 w 37"/>
                <a:gd name="T1" fmla="*/ 38 h 45"/>
                <a:gd name="T2" fmla="*/ 35 w 37"/>
                <a:gd name="T3" fmla="*/ 35 h 45"/>
                <a:gd name="T4" fmla="*/ 33 w 37"/>
                <a:gd name="T5" fmla="*/ 32 h 45"/>
                <a:gd name="T6" fmla="*/ 30 w 37"/>
                <a:gd name="T7" fmla="*/ 28 h 45"/>
                <a:gd name="T8" fmla="*/ 26 w 37"/>
                <a:gd name="T9" fmla="*/ 22 h 45"/>
                <a:gd name="T10" fmla="*/ 22 w 37"/>
                <a:gd name="T11" fmla="*/ 18 h 45"/>
                <a:gd name="T12" fmla="*/ 19 w 37"/>
                <a:gd name="T13" fmla="*/ 15 h 45"/>
                <a:gd name="T14" fmla="*/ 22 w 37"/>
                <a:gd name="T15" fmla="*/ 14 h 45"/>
                <a:gd name="T16" fmla="*/ 21 w 37"/>
                <a:gd name="T17" fmla="*/ 10 h 45"/>
                <a:gd name="T18" fmla="*/ 14 w 37"/>
                <a:gd name="T19" fmla="*/ 8 h 45"/>
                <a:gd name="T20" fmla="*/ 13 w 37"/>
                <a:gd name="T21" fmla="*/ 4 h 45"/>
                <a:gd name="T22" fmla="*/ 9 w 37"/>
                <a:gd name="T23" fmla="*/ 0 h 45"/>
                <a:gd name="T24" fmla="*/ 7 w 37"/>
                <a:gd name="T25" fmla="*/ 0 h 45"/>
                <a:gd name="T26" fmla="*/ 8 w 37"/>
                <a:gd name="T27" fmla="*/ 4 h 45"/>
                <a:gd name="T28" fmla="*/ 8 w 37"/>
                <a:gd name="T29" fmla="*/ 7 h 45"/>
                <a:gd name="T30" fmla="*/ 4 w 37"/>
                <a:gd name="T31" fmla="*/ 5 h 45"/>
                <a:gd name="T32" fmla="*/ 0 w 37"/>
                <a:gd name="T33" fmla="*/ 10 h 45"/>
                <a:gd name="T34" fmla="*/ 4 w 37"/>
                <a:gd name="T35" fmla="*/ 15 h 45"/>
                <a:gd name="T36" fmla="*/ 4 w 37"/>
                <a:gd name="T37" fmla="*/ 22 h 45"/>
                <a:gd name="T38" fmla="*/ 3 w 37"/>
                <a:gd name="T39" fmla="*/ 26 h 45"/>
                <a:gd name="T40" fmla="*/ 7 w 37"/>
                <a:gd name="T41" fmla="*/ 25 h 45"/>
                <a:gd name="T42" fmla="*/ 10 w 37"/>
                <a:gd name="T43" fmla="*/ 23 h 45"/>
                <a:gd name="T44" fmla="*/ 15 w 37"/>
                <a:gd name="T45" fmla="*/ 22 h 45"/>
                <a:gd name="T46" fmla="*/ 23 w 37"/>
                <a:gd name="T47" fmla="*/ 28 h 45"/>
                <a:gd name="T48" fmla="*/ 27 w 37"/>
                <a:gd name="T49" fmla="*/ 36 h 45"/>
                <a:gd name="T50" fmla="*/ 27 w 37"/>
                <a:gd name="T51" fmla="*/ 39 h 45"/>
                <a:gd name="T52" fmla="*/ 25 w 37"/>
                <a:gd name="T53" fmla="*/ 43 h 45"/>
                <a:gd name="T54" fmla="*/ 29 w 37"/>
                <a:gd name="T55" fmla="*/ 43 h 45"/>
                <a:gd name="T56" fmla="*/ 32 w 37"/>
                <a:gd name="T57" fmla="*/ 42 h 45"/>
                <a:gd name="T58" fmla="*/ 35 w 37"/>
                <a:gd name="T59" fmla="*/ 42 h 45"/>
                <a:gd name="T60" fmla="*/ 37 w 37"/>
                <a:gd name="T61" fmla="*/ 3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7" h="45">
                  <a:moveTo>
                    <a:pt x="37" y="38"/>
                  </a:moveTo>
                  <a:cubicBezTo>
                    <a:pt x="37" y="37"/>
                    <a:pt x="36" y="37"/>
                    <a:pt x="35" y="35"/>
                  </a:cubicBezTo>
                  <a:cubicBezTo>
                    <a:pt x="35" y="33"/>
                    <a:pt x="34" y="34"/>
                    <a:pt x="33" y="32"/>
                  </a:cubicBezTo>
                  <a:cubicBezTo>
                    <a:pt x="32" y="30"/>
                    <a:pt x="32" y="29"/>
                    <a:pt x="30" y="28"/>
                  </a:cubicBezTo>
                  <a:cubicBezTo>
                    <a:pt x="28" y="26"/>
                    <a:pt x="27" y="24"/>
                    <a:pt x="26" y="22"/>
                  </a:cubicBezTo>
                  <a:cubicBezTo>
                    <a:pt x="25" y="21"/>
                    <a:pt x="23" y="19"/>
                    <a:pt x="22" y="18"/>
                  </a:cubicBezTo>
                  <a:cubicBezTo>
                    <a:pt x="20" y="17"/>
                    <a:pt x="19" y="18"/>
                    <a:pt x="19" y="15"/>
                  </a:cubicBezTo>
                  <a:cubicBezTo>
                    <a:pt x="19" y="14"/>
                    <a:pt x="21" y="16"/>
                    <a:pt x="22" y="14"/>
                  </a:cubicBezTo>
                  <a:cubicBezTo>
                    <a:pt x="24" y="13"/>
                    <a:pt x="22" y="12"/>
                    <a:pt x="21" y="10"/>
                  </a:cubicBezTo>
                  <a:cubicBezTo>
                    <a:pt x="19" y="5"/>
                    <a:pt x="16" y="11"/>
                    <a:pt x="14" y="8"/>
                  </a:cubicBezTo>
                  <a:cubicBezTo>
                    <a:pt x="13" y="7"/>
                    <a:pt x="14" y="5"/>
                    <a:pt x="13" y="4"/>
                  </a:cubicBezTo>
                  <a:cubicBezTo>
                    <a:pt x="12" y="3"/>
                    <a:pt x="10" y="2"/>
                    <a:pt x="9" y="0"/>
                  </a:cubicBezTo>
                  <a:cubicBezTo>
                    <a:pt x="9" y="0"/>
                    <a:pt x="7" y="0"/>
                    <a:pt x="7" y="0"/>
                  </a:cubicBezTo>
                  <a:cubicBezTo>
                    <a:pt x="6" y="1"/>
                    <a:pt x="8" y="3"/>
                    <a:pt x="8" y="4"/>
                  </a:cubicBezTo>
                  <a:cubicBezTo>
                    <a:pt x="8" y="5"/>
                    <a:pt x="9" y="7"/>
                    <a:pt x="8" y="7"/>
                  </a:cubicBezTo>
                  <a:cubicBezTo>
                    <a:pt x="6" y="7"/>
                    <a:pt x="6" y="5"/>
                    <a:pt x="4" y="5"/>
                  </a:cubicBezTo>
                  <a:cubicBezTo>
                    <a:pt x="3" y="4"/>
                    <a:pt x="0" y="10"/>
                    <a:pt x="0" y="10"/>
                  </a:cubicBezTo>
                  <a:cubicBezTo>
                    <a:pt x="1" y="13"/>
                    <a:pt x="0" y="17"/>
                    <a:pt x="4" y="15"/>
                  </a:cubicBezTo>
                  <a:cubicBezTo>
                    <a:pt x="6" y="14"/>
                    <a:pt x="4" y="22"/>
                    <a:pt x="4" y="22"/>
                  </a:cubicBezTo>
                  <a:cubicBezTo>
                    <a:pt x="6" y="23"/>
                    <a:pt x="4" y="24"/>
                    <a:pt x="3" y="26"/>
                  </a:cubicBezTo>
                  <a:cubicBezTo>
                    <a:pt x="3" y="27"/>
                    <a:pt x="6" y="25"/>
                    <a:pt x="7" y="25"/>
                  </a:cubicBezTo>
                  <a:cubicBezTo>
                    <a:pt x="7" y="24"/>
                    <a:pt x="9" y="23"/>
                    <a:pt x="10" y="23"/>
                  </a:cubicBezTo>
                  <a:cubicBezTo>
                    <a:pt x="12" y="24"/>
                    <a:pt x="13" y="24"/>
                    <a:pt x="15" y="22"/>
                  </a:cubicBezTo>
                  <a:cubicBezTo>
                    <a:pt x="17" y="21"/>
                    <a:pt x="24" y="25"/>
                    <a:pt x="23" y="28"/>
                  </a:cubicBezTo>
                  <a:cubicBezTo>
                    <a:pt x="21" y="32"/>
                    <a:pt x="25" y="33"/>
                    <a:pt x="27" y="36"/>
                  </a:cubicBezTo>
                  <a:cubicBezTo>
                    <a:pt x="27" y="37"/>
                    <a:pt x="27" y="38"/>
                    <a:pt x="27" y="39"/>
                  </a:cubicBezTo>
                  <a:cubicBezTo>
                    <a:pt x="27" y="40"/>
                    <a:pt x="26" y="42"/>
                    <a:pt x="25" y="43"/>
                  </a:cubicBezTo>
                  <a:cubicBezTo>
                    <a:pt x="26" y="43"/>
                    <a:pt x="29" y="45"/>
                    <a:pt x="29" y="43"/>
                  </a:cubicBezTo>
                  <a:cubicBezTo>
                    <a:pt x="29" y="42"/>
                    <a:pt x="31" y="41"/>
                    <a:pt x="32" y="42"/>
                  </a:cubicBezTo>
                  <a:cubicBezTo>
                    <a:pt x="33" y="43"/>
                    <a:pt x="34" y="43"/>
                    <a:pt x="35" y="42"/>
                  </a:cubicBezTo>
                  <a:cubicBezTo>
                    <a:pt x="37" y="42"/>
                    <a:pt x="37" y="40"/>
                    <a:pt x="37" y="3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8" name="Freeform 707">
              <a:extLst>
                <a:ext uri="{FF2B5EF4-FFF2-40B4-BE49-F238E27FC236}">
                  <a16:creationId xmlns:a16="http://schemas.microsoft.com/office/drawing/2014/main" id="{BAEE4356-EF21-4053-9235-9FC4EABEDF29}"/>
                </a:ext>
              </a:extLst>
            </p:cNvPr>
            <p:cNvSpPr>
              <a:spLocks/>
            </p:cNvSpPr>
            <p:nvPr/>
          </p:nvSpPr>
          <p:spPr bwMode="auto">
            <a:xfrm>
              <a:off x="8879481" y="4559540"/>
              <a:ext cx="210246" cy="178390"/>
            </a:xfrm>
            <a:custGeom>
              <a:avLst/>
              <a:gdLst>
                <a:gd name="T0" fmla="*/ 45 w 45"/>
                <a:gd name="T1" fmla="*/ 29 h 38"/>
                <a:gd name="T2" fmla="*/ 45 w 45"/>
                <a:gd name="T3" fmla="*/ 26 h 38"/>
                <a:gd name="T4" fmla="*/ 45 w 45"/>
                <a:gd name="T5" fmla="*/ 24 h 38"/>
                <a:gd name="T6" fmla="*/ 45 w 45"/>
                <a:gd name="T7" fmla="*/ 15 h 38"/>
                <a:gd name="T8" fmla="*/ 45 w 45"/>
                <a:gd name="T9" fmla="*/ 6 h 38"/>
                <a:gd name="T10" fmla="*/ 35 w 45"/>
                <a:gd name="T11" fmla="*/ 3 h 38"/>
                <a:gd name="T12" fmla="*/ 30 w 45"/>
                <a:gd name="T13" fmla="*/ 0 h 38"/>
                <a:gd name="T14" fmla="*/ 26 w 45"/>
                <a:gd name="T15" fmla="*/ 3 h 38"/>
                <a:gd name="T16" fmla="*/ 22 w 45"/>
                <a:gd name="T17" fmla="*/ 5 h 38"/>
                <a:gd name="T18" fmla="*/ 18 w 45"/>
                <a:gd name="T19" fmla="*/ 10 h 38"/>
                <a:gd name="T20" fmla="*/ 14 w 45"/>
                <a:gd name="T21" fmla="*/ 8 h 38"/>
                <a:gd name="T22" fmla="*/ 11 w 45"/>
                <a:gd name="T23" fmla="*/ 5 h 38"/>
                <a:gd name="T24" fmla="*/ 9 w 45"/>
                <a:gd name="T25" fmla="*/ 6 h 38"/>
                <a:gd name="T26" fmla="*/ 7 w 45"/>
                <a:gd name="T27" fmla="*/ 5 h 38"/>
                <a:gd name="T28" fmla="*/ 4 w 45"/>
                <a:gd name="T29" fmla="*/ 6 h 38"/>
                <a:gd name="T30" fmla="*/ 0 w 45"/>
                <a:gd name="T31" fmla="*/ 7 h 38"/>
                <a:gd name="T32" fmla="*/ 3 w 45"/>
                <a:gd name="T33" fmla="*/ 8 h 38"/>
                <a:gd name="T34" fmla="*/ 4 w 45"/>
                <a:gd name="T35" fmla="*/ 11 h 38"/>
                <a:gd name="T36" fmla="*/ 7 w 45"/>
                <a:gd name="T37" fmla="*/ 14 h 38"/>
                <a:gd name="T38" fmla="*/ 9 w 45"/>
                <a:gd name="T39" fmla="*/ 8 h 38"/>
                <a:gd name="T40" fmla="*/ 10 w 45"/>
                <a:gd name="T41" fmla="*/ 12 h 38"/>
                <a:gd name="T42" fmla="*/ 15 w 45"/>
                <a:gd name="T43" fmla="*/ 12 h 38"/>
                <a:gd name="T44" fmla="*/ 18 w 45"/>
                <a:gd name="T45" fmla="*/ 15 h 38"/>
                <a:gd name="T46" fmla="*/ 27 w 45"/>
                <a:gd name="T47" fmla="*/ 19 h 38"/>
                <a:gd name="T48" fmla="*/ 32 w 45"/>
                <a:gd name="T49" fmla="*/ 22 h 38"/>
                <a:gd name="T50" fmla="*/ 34 w 45"/>
                <a:gd name="T51" fmla="*/ 26 h 38"/>
                <a:gd name="T52" fmla="*/ 36 w 45"/>
                <a:gd name="T53" fmla="*/ 27 h 38"/>
                <a:gd name="T54" fmla="*/ 34 w 45"/>
                <a:gd name="T55" fmla="*/ 28 h 38"/>
                <a:gd name="T56" fmla="*/ 36 w 45"/>
                <a:gd name="T57" fmla="*/ 29 h 38"/>
                <a:gd name="T58" fmla="*/ 35 w 45"/>
                <a:gd name="T59" fmla="*/ 30 h 38"/>
                <a:gd name="T60" fmla="*/ 32 w 45"/>
                <a:gd name="T61" fmla="*/ 31 h 38"/>
                <a:gd name="T62" fmla="*/ 29 w 45"/>
                <a:gd name="T63" fmla="*/ 34 h 38"/>
                <a:gd name="T64" fmla="*/ 34 w 45"/>
                <a:gd name="T65" fmla="*/ 35 h 38"/>
                <a:gd name="T66" fmla="*/ 36 w 45"/>
                <a:gd name="T67" fmla="*/ 31 h 38"/>
                <a:gd name="T68" fmla="*/ 36 w 45"/>
                <a:gd name="T69" fmla="*/ 33 h 38"/>
                <a:gd name="T70" fmla="*/ 40 w 45"/>
                <a:gd name="T71" fmla="*/ 32 h 38"/>
                <a:gd name="T72" fmla="*/ 45 w 45"/>
                <a:gd name="T73" fmla="*/ 38 h 38"/>
                <a:gd name="T74" fmla="*/ 45 w 45"/>
                <a:gd name="T75" fmla="*/ 2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5" h="38">
                  <a:moveTo>
                    <a:pt x="45" y="29"/>
                  </a:moveTo>
                  <a:cubicBezTo>
                    <a:pt x="45" y="28"/>
                    <a:pt x="44" y="27"/>
                    <a:pt x="45" y="26"/>
                  </a:cubicBezTo>
                  <a:cubicBezTo>
                    <a:pt x="45" y="25"/>
                    <a:pt x="45" y="25"/>
                    <a:pt x="45" y="24"/>
                  </a:cubicBezTo>
                  <a:cubicBezTo>
                    <a:pt x="45" y="21"/>
                    <a:pt x="45" y="18"/>
                    <a:pt x="45" y="15"/>
                  </a:cubicBezTo>
                  <a:cubicBezTo>
                    <a:pt x="45" y="12"/>
                    <a:pt x="45" y="9"/>
                    <a:pt x="45" y="6"/>
                  </a:cubicBezTo>
                  <a:cubicBezTo>
                    <a:pt x="45" y="6"/>
                    <a:pt x="36" y="3"/>
                    <a:pt x="35" y="3"/>
                  </a:cubicBezTo>
                  <a:cubicBezTo>
                    <a:pt x="33" y="2"/>
                    <a:pt x="32" y="1"/>
                    <a:pt x="30" y="0"/>
                  </a:cubicBezTo>
                  <a:cubicBezTo>
                    <a:pt x="27" y="0"/>
                    <a:pt x="27" y="2"/>
                    <a:pt x="26" y="3"/>
                  </a:cubicBezTo>
                  <a:cubicBezTo>
                    <a:pt x="26" y="4"/>
                    <a:pt x="23" y="4"/>
                    <a:pt x="22" y="5"/>
                  </a:cubicBezTo>
                  <a:cubicBezTo>
                    <a:pt x="21" y="7"/>
                    <a:pt x="20" y="9"/>
                    <a:pt x="18" y="10"/>
                  </a:cubicBezTo>
                  <a:cubicBezTo>
                    <a:pt x="16" y="11"/>
                    <a:pt x="14" y="10"/>
                    <a:pt x="14" y="8"/>
                  </a:cubicBezTo>
                  <a:cubicBezTo>
                    <a:pt x="13" y="6"/>
                    <a:pt x="12" y="6"/>
                    <a:pt x="11" y="5"/>
                  </a:cubicBezTo>
                  <a:cubicBezTo>
                    <a:pt x="11" y="3"/>
                    <a:pt x="10" y="5"/>
                    <a:pt x="9" y="6"/>
                  </a:cubicBezTo>
                  <a:cubicBezTo>
                    <a:pt x="8" y="6"/>
                    <a:pt x="7" y="5"/>
                    <a:pt x="7" y="5"/>
                  </a:cubicBezTo>
                  <a:cubicBezTo>
                    <a:pt x="6" y="5"/>
                    <a:pt x="5" y="6"/>
                    <a:pt x="4" y="6"/>
                  </a:cubicBezTo>
                  <a:cubicBezTo>
                    <a:pt x="4" y="7"/>
                    <a:pt x="0" y="6"/>
                    <a:pt x="0" y="7"/>
                  </a:cubicBezTo>
                  <a:cubicBezTo>
                    <a:pt x="0" y="8"/>
                    <a:pt x="2" y="8"/>
                    <a:pt x="3" y="8"/>
                  </a:cubicBezTo>
                  <a:cubicBezTo>
                    <a:pt x="4" y="9"/>
                    <a:pt x="4" y="10"/>
                    <a:pt x="4" y="11"/>
                  </a:cubicBezTo>
                  <a:cubicBezTo>
                    <a:pt x="4" y="13"/>
                    <a:pt x="7" y="13"/>
                    <a:pt x="7" y="14"/>
                  </a:cubicBezTo>
                  <a:cubicBezTo>
                    <a:pt x="7" y="12"/>
                    <a:pt x="7" y="9"/>
                    <a:pt x="9" y="8"/>
                  </a:cubicBezTo>
                  <a:cubicBezTo>
                    <a:pt x="7" y="9"/>
                    <a:pt x="8" y="11"/>
                    <a:pt x="10" y="12"/>
                  </a:cubicBezTo>
                  <a:cubicBezTo>
                    <a:pt x="12" y="13"/>
                    <a:pt x="13" y="13"/>
                    <a:pt x="15" y="12"/>
                  </a:cubicBezTo>
                  <a:cubicBezTo>
                    <a:pt x="12" y="13"/>
                    <a:pt x="17" y="15"/>
                    <a:pt x="18" y="15"/>
                  </a:cubicBezTo>
                  <a:cubicBezTo>
                    <a:pt x="21" y="16"/>
                    <a:pt x="24" y="18"/>
                    <a:pt x="27" y="19"/>
                  </a:cubicBezTo>
                  <a:cubicBezTo>
                    <a:pt x="29" y="20"/>
                    <a:pt x="31" y="21"/>
                    <a:pt x="32" y="22"/>
                  </a:cubicBezTo>
                  <a:cubicBezTo>
                    <a:pt x="32" y="24"/>
                    <a:pt x="33" y="25"/>
                    <a:pt x="34" y="26"/>
                  </a:cubicBezTo>
                  <a:cubicBezTo>
                    <a:pt x="34" y="26"/>
                    <a:pt x="36" y="27"/>
                    <a:pt x="36" y="27"/>
                  </a:cubicBezTo>
                  <a:cubicBezTo>
                    <a:pt x="36" y="27"/>
                    <a:pt x="34" y="28"/>
                    <a:pt x="34" y="28"/>
                  </a:cubicBezTo>
                  <a:cubicBezTo>
                    <a:pt x="34" y="28"/>
                    <a:pt x="36" y="28"/>
                    <a:pt x="36" y="29"/>
                  </a:cubicBezTo>
                  <a:cubicBezTo>
                    <a:pt x="36" y="28"/>
                    <a:pt x="35" y="29"/>
                    <a:pt x="35" y="30"/>
                  </a:cubicBezTo>
                  <a:cubicBezTo>
                    <a:pt x="34" y="31"/>
                    <a:pt x="33" y="30"/>
                    <a:pt x="32" y="31"/>
                  </a:cubicBezTo>
                  <a:cubicBezTo>
                    <a:pt x="31" y="31"/>
                    <a:pt x="28" y="34"/>
                    <a:pt x="29" y="34"/>
                  </a:cubicBezTo>
                  <a:cubicBezTo>
                    <a:pt x="30" y="35"/>
                    <a:pt x="32" y="35"/>
                    <a:pt x="34" y="35"/>
                  </a:cubicBezTo>
                  <a:cubicBezTo>
                    <a:pt x="34" y="34"/>
                    <a:pt x="35" y="30"/>
                    <a:pt x="36" y="31"/>
                  </a:cubicBezTo>
                  <a:cubicBezTo>
                    <a:pt x="36" y="32"/>
                    <a:pt x="33" y="33"/>
                    <a:pt x="36" y="33"/>
                  </a:cubicBezTo>
                  <a:cubicBezTo>
                    <a:pt x="38" y="34"/>
                    <a:pt x="39" y="34"/>
                    <a:pt x="40" y="32"/>
                  </a:cubicBezTo>
                  <a:cubicBezTo>
                    <a:pt x="39" y="34"/>
                    <a:pt x="44" y="37"/>
                    <a:pt x="45" y="38"/>
                  </a:cubicBezTo>
                  <a:cubicBezTo>
                    <a:pt x="45" y="35"/>
                    <a:pt x="45" y="32"/>
                    <a:pt x="45" y="2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9" name="Freeform 708">
              <a:extLst>
                <a:ext uri="{FF2B5EF4-FFF2-40B4-BE49-F238E27FC236}">
                  <a16:creationId xmlns:a16="http://schemas.microsoft.com/office/drawing/2014/main" id="{B254C857-5259-4226-99A2-5A075B5EF93F}"/>
                </a:ext>
              </a:extLst>
            </p:cNvPr>
            <p:cNvSpPr>
              <a:spLocks/>
            </p:cNvSpPr>
            <p:nvPr/>
          </p:nvSpPr>
          <p:spPr bwMode="auto">
            <a:xfrm>
              <a:off x="9084949" y="4588211"/>
              <a:ext cx="238916" cy="191132"/>
            </a:xfrm>
            <a:custGeom>
              <a:avLst/>
              <a:gdLst>
                <a:gd name="T0" fmla="*/ 50 w 51"/>
                <a:gd name="T1" fmla="*/ 39 h 41"/>
                <a:gd name="T2" fmla="*/ 45 w 51"/>
                <a:gd name="T3" fmla="*/ 37 h 41"/>
                <a:gd name="T4" fmla="*/ 47 w 51"/>
                <a:gd name="T5" fmla="*/ 36 h 41"/>
                <a:gd name="T6" fmla="*/ 42 w 51"/>
                <a:gd name="T7" fmla="*/ 34 h 41"/>
                <a:gd name="T8" fmla="*/ 38 w 51"/>
                <a:gd name="T9" fmla="*/ 30 h 41"/>
                <a:gd name="T10" fmla="*/ 37 w 51"/>
                <a:gd name="T11" fmla="*/ 28 h 41"/>
                <a:gd name="T12" fmla="*/ 34 w 51"/>
                <a:gd name="T13" fmla="*/ 26 h 41"/>
                <a:gd name="T14" fmla="*/ 29 w 51"/>
                <a:gd name="T15" fmla="*/ 21 h 41"/>
                <a:gd name="T16" fmla="*/ 34 w 51"/>
                <a:gd name="T17" fmla="*/ 21 h 41"/>
                <a:gd name="T18" fmla="*/ 34 w 51"/>
                <a:gd name="T19" fmla="*/ 18 h 41"/>
                <a:gd name="T20" fmla="*/ 31 w 51"/>
                <a:gd name="T21" fmla="*/ 17 h 41"/>
                <a:gd name="T22" fmla="*/ 25 w 51"/>
                <a:gd name="T23" fmla="*/ 12 h 41"/>
                <a:gd name="T24" fmla="*/ 19 w 51"/>
                <a:gd name="T25" fmla="*/ 7 h 41"/>
                <a:gd name="T26" fmla="*/ 16 w 51"/>
                <a:gd name="T27" fmla="*/ 6 h 41"/>
                <a:gd name="T28" fmla="*/ 13 w 51"/>
                <a:gd name="T29" fmla="*/ 4 h 41"/>
                <a:gd name="T30" fmla="*/ 8 w 51"/>
                <a:gd name="T31" fmla="*/ 2 h 41"/>
                <a:gd name="T32" fmla="*/ 1 w 51"/>
                <a:gd name="T33" fmla="*/ 0 h 41"/>
                <a:gd name="T34" fmla="*/ 1 w 51"/>
                <a:gd name="T35" fmla="*/ 10 h 41"/>
                <a:gd name="T36" fmla="*/ 1 w 51"/>
                <a:gd name="T37" fmla="*/ 20 h 41"/>
                <a:gd name="T38" fmla="*/ 1 w 51"/>
                <a:gd name="T39" fmla="*/ 25 h 41"/>
                <a:gd name="T40" fmla="*/ 1 w 51"/>
                <a:gd name="T41" fmla="*/ 30 h 41"/>
                <a:gd name="T42" fmla="*/ 4 w 51"/>
                <a:gd name="T43" fmla="*/ 33 h 41"/>
                <a:gd name="T44" fmla="*/ 13 w 51"/>
                <a:gd name="T45" fmla="*/ 31 h 41"/>
                <a:gd name="T46" fmla="*/ 9 w 51"/>
                <a:gd name="T47" fmla="*/ 28 h 41"/>
                <a:gd name="T48" fmla="*/ 14 w 51"/>
                <a:gd name="T49" fmla="*/ 30 h 41"/>
                <a:gd name="T50" fmla="*/ 13 w 51"/>
                <a:gd name="T51" fmla="*/ 26 h 41"/>
                <a:gd name="T52" fmla="*/ 15 w 51"/>
                <a:gd name="T53" fmla="*/ 27 h 41"/>
                <a:gd name="T54" fmla="*/ 18 w 51"/>
                <a:gd name="T55" fmla="*/ 25 h 41"/>
                <a:gd name="T56" fmla="*/ 26 w 51"/>
                <a:gd name="T57" fmla="*/ 27 h 41"/>
                <a:gd name="T58" fmla="*/ 31 w 51"/>
                <a:gd name="T59" fmla="*/ 33 h 41"/>
                <a:gd name="T60" fmla="*/ 36 w 51"/>
                <a:gd name="T61" fmla="*/ 38 h 41"/>
                <a:gd name="T62" fmla="*/ 45 w 51"/>
                <a:gd name="T63" fmla="*/ 40 h 41"/>
                <a:gd name="T64" fmla="*/ 48 w 51"/>
                <a:gd name="T65" fmla="*/ 40 h 41"/>
                <a:gd name="T66" fmla="*/ 50 w 51"/>
                <a:gd name="T67" fmla="*/ 39 h 41"/>
                <a:gd name="T68" fmla="*/ 50 w 51"/>
                <a:gd name="T69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1" h="41">
                  <a:moveTo>
                    <a:pt x="50" y="39"/>
                  </a:moveTo>
                  <a:cubicBezTo>
                    <a:pt x="48" y="38"/>
                    <a:pt x="46" y="38"/>
                    <a:pt x="45" y="37"/>
                  </a:cubicBezTo>
                  <a:cubicBezTo>
                    <a:pt x="44" y="36"/>
                    <a:pt x="46" y="35"/>
                    <a:pt x="47" y="36"/>
                  </a:cubicBezTo>
                  <a:cubicBezTo>
                    <a:pt x="45" y="35"/>
                    <a:pt x="42" y="36"/>
                    <a:pt x="42" y="34"/>
                  </a:cubicBezTo>
                  <a:cubicBezTo>
                    <a:pt x="42" y="32"/>
                    <a:pt x="39" y="32"/>
                    <a:pt x="38" y="30"/>
                  </a:cubicBezTo>
                  <a:cubicBezTo>
                    <a:pt x="37" y="29"/>
                    <a:pt x="38" y="29"/>
                    <a:pt x="37" y="28"/>
                  </a:cubicBezTo>
                  <a:cubicBezTo>
                    <a:pt x="36" y="27"/>
                    <a:pt x="35" y="27"/>
                    <a:pt x="34" y="26"/>
                  </a:cubicBezTo>
                  <a:cubicBezTo>
                    <a:pt x="34" y="26"/>
                    <a:pt x="30" y="21"/>
                    <a:pt x="29" y="21"/>
                  </a:cubicBezTo>
                  <a:cubicBezTo>
                    <a:pt x="30" y="20"/>
                    <a:pt x="33" y="21"/>
                    <a:pt x="34" y="21"/>
                  </a:cubicBezTo>
                  <a:cubicBezTo>
                    <a:pt x="36" y="21"/>
                    <a:pt x="35" y="20"/>
                    <a:pt x="34" y="18"/>
                  </a:cubicBezTo>
                  <a:cubicBezTo>
                    <a:pt x="34" y="17"/>
                    <a:pt x="32" y="17"/>
                    <a:pt x="31" y="17"/>
                  </a:cubicBezTo>
                  <a:cubicBezTo>
                    <a:pt x="28" y="15"/>
                    <a:pt x="26" y="14"/>
                    <a:pt x="25" y="12"/>
                  </a:cubicBezTo>
                  <a:cubicBezTo>
                    <a:pt x="24" y="10"/>
                    <a:pt x="21" y="8"/>
                    <a:pt x="19" y="7"/>
                  </a:cubicBezTo>
                  <a:cubicBezTo>
                    <a:pt x="18" y="6"/>
                    <a:pt x="17" y="6"/>
                    <a:pt x="16" y="6"/>
                  </a:cubicBezTo>
                  <a:cubicBezTo>
                    <a:pt x="15" y="6"/>
                    <a:pt x="14" y="4"/>
                    <a:pt x="13" y="4"/>
                  </a:cubicBezTo>
                  <a:cubicBezTo>
                    <a:pt x="12" y="3"/>
                    <a:pt x="10" y="3"/>
                    <a:pt x="8" y="2"/>
                  </a:cubicBezTo>
                  <a:cubicBezTo>
                    <a:pt x="6" y="2"/>
                    <a:pt x="4" y="0"/>
                    <a:pt x="1" y="0"/>
                  </a:cubicBezTo>
                  <a:cubicBezTo>
                    <a:pt x="1" y="3"/>
                    <a:pt x="1" y="7"/>
                    <a:pt x="1" y="10"/>
                  </a:cubicBezTo>
                  <a:cubicBezTo>
                    <a:pt x="1" y="13"/>
                    <a:pt x="2" y="17"/>
                    <a:pt x="1" y="20"/>
                  </a:cubicBezTo>
                  <a:cubicBezTo>
                    <a:pt x="0" y="21"/>
                    <a:pt x="1" y="23"/>
                    <a:pt x="1" y="25"/>
                  </a:cubicBezTo>
                  <a:cubicBezTo>
                    <a:pt x="1" y="27"/>
                    <a:pt x="1" y="28"/>
                    <a:pt x="1" y="30"/>
                  </a:cubicBezTo>
                  <a:cubicBezTo>
                    <a:pt x="1" y="33"/>
                    <a:pt x="2" y="33"/>
                    <a:pt x="4" y="33"/>
                  </a:cubicBezTo>
                  <a:cubicBezTo>
                    <a:pt x="7" y="33"/>
                    <a:pt x="10" y="33"/>
                    <a:pt x="13" y="31"/>
                  </a:cubicBezTo>
                  <a:cubicBezTo>
                    <a:pt x="14" y="31"/>
                    <a:pt x="9" y="28"/>
                    <a:pt x="9" y="28"/>
                  </a:cubicBezTo>
                  <a:cubicBezTo>
                    <a:pt x="10" y="28"/>
                    <a:pt x="14" y="31"/>
                    <a:pt x="14" y="30"/>
                  </a:cubicBezTo>
                  <a:cubicBezTo>
                    <a:pt x="14" y="29"/>
                    <a:pt x="13" y="28"/>
                    <a:pt x="13" y="26"/>
                  </a:cubicBezTo>
                  <a:cubicBezTo>
                    <a:pt x="13" y="26"/>
                    <a:pt x="16" y="28"/>
                    <a:pt x="15" y="27"/>
                  </a:cubicBezTo>
                  <a:cubicBezTo>
                    <a:pt x="15" y="25"/>
                    <a:pt x="17" y="25"/>
                    <a:pt x="18" y="25"/>
                  </a:cubicBezTo>
                  <a:cubicBezTo>
                    <a:pt x="19" y="25"/>
                    <a:pt x="26" y="28"/>
                    <a:pt x="26" y="27"/>
                  </a:cubicBezTo>
                  <a:cubicBezTo>
                    <a:pt x="26" y="29"/>
                    <a:pt x="30" y="31"/>
                    <a:pt x="31" y="33"/>
                  </a:cubicBezTo>
                  <a:cubicBezTo>
                    <a:pt x="32" y="35"/>
                    <a:pt x="34" y="38"/>
                    <a:pt x="36" y="38"/>
                  </a:cubicBezTo>
                  <a:cubicBezTo>
                    <a:pt x="39" y="38"/>
                    <a:pt x="42" y="39"/>
                    <a:pt x="45" y="40"/>
                  </a:cubicBezTo>
                  <a:cubicBezTo>
                    <a:pt x="46" y="40"/>
                    <a:pt x="48" y="41"/>
                    <a:pt x="48" y="40"/>
                  </a:cubicBezTo>
                  <a:cubicBezTo>
                    <a:pt x="48" y="39"/>
                    <a:pt x="51" y="39"/>
                    <a:pt x="50" y="39"/>
                  </a:cubicBezTo>
                  <a:cubicBezTo>
                    <a:pt x="49" y="38"/>
                    <a:pt x="51" y="39"/>
                    <a:pt x="50" y="3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0" name="Freeform 709">
              <a:extLst>
                <a:ext uri="{FF2B5EF4-FFF2-40B4-BE49-F238E27FC236}">
                  <a16:creationId xmlns:a16="http://schemas.microsoft.com/office/drawing/2014/main" id="{FDD6D790-8FF9-4F68-B482-EB92DCBB2440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2717" y="4414599"/>
              <a:ext cx="238916" cy="210246"/>
            </a:xfrm>
            <a:custGeom>
              <a:avLst/>
              <a:gdLst>
                <a:gd name="T0" fmla="*/ 33 w 51"/>
                <a:gd name="T1" fmla="*/ 5 h 45"/>
                <a:gd name="T2" fmla="*/ 29 w 51"/>
                <a:gd name="T3" fmla="*/ 13 h 45"/>
                <a:gd name="T4" fmla="*/ 20 w 51"/>
                <a:gd name="T5" fmla="*/ 16 h 45"/>
                <a:gd name="T6" fmla="*/ 15 w 51"/>
                <a:gd name="T7" fmla="*/ 18 h 45"/>
                <a:gd name="T8" fmla="*/ 10 w 51"/>
                <a:gd name="T9" fmla="*/ 19 h 45"/>
                <a:gd name="T10" fmla="*/ 7 w 51"/>
                <a:gd name="T11" fmla="*/ 18 h 45"/>
                <a:gd name="T12" fmla="*/ 3 w 51"/>
                <a:gd name="T13" fmla="*/ 14 h 45"/>
                <a:gd name="T14" fmla="*/ 0 w 51"/>
                <a:gd name="T15" fmla="*/ 20 h 45"/>
                <a:gd name="T16" fmla="*/ 4 w 51"/>
                <a:gd name="T17" fmla="*/ 29 h 45"/>
                <a:gd name="T18" fmla="*/ 8 w 51"/>
                <a:gd name="T19" fmla="*/ 37 h 45"/>
                <a:gd name="T20" fmla="*/ 13 w 51"/>
                <a:gd name="T21" fmla="*/ 39 h 45"/>
                <a:gd name="T22" fmla="*/ 14 w 51"/>
                <a:gd name="T23" fmla="*/ 41 h 45"/>
                <a:gd name="T24" fmla="*/ 19 w 51"/>
                <a:gd name="T25" fmla="*/ 41 h 45"/>
                <a:gd name="T26" fmla="*/ 21 w 51"/>
                <a:gd name="T27" fmla="*/ 39 h 45"/>
                <a:gd name="T28" fmla="*/ 25 w 51"/>
                <a:gd name="T29" fmla="*/ 40 h 45"/>
                <a:gd name="T30" fmla="*/ 28 w 51"/>
                <a:gd name="T31" fmla="*/ 40 h 45"/>
                <a:gd name="T32" fmla="*/ 31 w 51"/>
                <a:gd name="T33" fmla="*/ 43 h 45"/>
                <a:gd name="T34" fmla="*/ 34 w 51"/>
                <a:gd name="T35" fmla="*/ 42 h 45"/>
                <a:gd name="T36" fmla="*/ 36 w 51"/>
                <a:gd name="T37" fmla="*/ 43 h 45"/>
                <a:gd name="T38" fmla="*/ 37 w 51"/>
                <a:gd name="T39" fmla="*/ 37 h 45"/>
                <a:gd name="T40" fmla="*/ 37 w 51"/>
                <a:gd name="T41" fmla="*/ 33 h 45"/>
                <a:gd name="T42" fmla="*/ 39 w 51"/>
                <a:gd name="T43" fmla="*/ 30 h 45"/>
                <a:gd name="T44" fmla="*/ 42 w 51"/>
                <a:gd name="T45" fmla="*/ 24 h 45"/>
                <a:gd name="T46" fmla="*/ 47 w 51"/>
                <a:gd name="T47" fmla="*/ 19 h 45"/>
                <a:gd name="T48" fmla="*/ 49 w 51"/>
                <a:gd name="T49" fmla="*/ 18 h 45"/>
                <a:gd name="T50" fmla="*/ 45 w 51"/>
                <a:gd name="T51" fmla="*/ 13 h 45"/>
                <a:gd name="T52" fmla="*/ 42 w 51"/>
                <a:gd name="T53" fmla="*/ 7 h 45"/>
                <a:gd name="T54" fmla="*/ 44 w 51"/>
                <a:gd name="T55" fmla="*/ 6 h 45"/>
                <a:gd name="T56" fmla="*/ 44 w 51"/>
                <a:gd name="T57" fmla="*/ 3 h 45"/>
                <a:gd name="T58" fmla="*/ 33 w 51"/>
                <a:gd name="T59" fmla="*/ 5 h 45"/>
                <a:gd name="T60" fmla="*/ 33 w 51"/>
                <a:gd name="T61" fmla="*/ 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1" h="45">
                  <a:moveTo>
                    <a:pt x="33" y="5"/>
                  </a:moveTo>
                  <a:cubicBezTo>
                    <a:pt x="32" y="8"/>
                    <a:pt x="31" y="10"/>
                    <a:pt x="29" y="13"/>
                  </a:cubicBezTo>
                  <a:cubicBezTo>
                    <a:pt x="28" y="17"/>
                    <a:pt x="23" y="17"/>
                    <a:pt x="20" y="16"/>
                  </a:cubicBezTo>
                  <a:cubicBezTo>
                    <a:pt x="18" y="15"/>
                    <a:pt x="16" y="17"/>
                    <a:pt x="15" y="18"/>
                  </a:cubicBezTo>
                  <a:cubicBezTo>
                    <a:pt x="14" y="19"/>
                    <a:pt x="11" y="18"/>
                    <a:pt x="10" y="19"/>
                  </a:cubicBezTo>
                  <a:cubicBezTo>
                    <a:pt x="8" y="20"/>
                    <a:pt x="8" y="20"/>
                    <a:pt x="7" y="18"/>
                  </a:cubicBezTo>
                  <a:cubicBezTo>
                    <a:pt x="5" y="17"/>
                    <a:pt x="4" y="16"/>
                    <a:pt x="3" y="14"/>
                  </a:cubicBezTo>
                  <a:cubicBezTo>
                    <a:pt x="2" y="13"/>
                    <a:pt x="0" y="19"/>
                    <a:pt x="0" y="20"/>
                  </a:cubicBezTo>
                  <a:cubicBezTo>
                    <a:pt x="0" y="23"/>
                    <a:pt x="3" y="26"/>
                    <a:pt x="4" y="29"/>
                  </a:cubicBezTo>
                  <a:cubicBezTo>
                    <a:pt x="6" y="32"/>
                    <a:pt x="5" y="35"/>
                    <a:pt x="8" y="37"/>
                  </a:cubicBezTo>
                  <a:cubicBezTo>
                    <a:pt x="10" y="38"/>
                    <a:pt x="12" y="39"/>
                    <a:pt x="13" y="39"/>
                  </a:cubicBezTo>
                  <a:cubicBezTo>
                    <a:pt x="16" y="38"/>
                    <a:pt x="13" y="40"/>
                    <a:pt x="14" y="41"/>
                  </a:cubicBezTo>
                  <a:cubicBezTo>
                    <a:pt x="15" y="41"/>
                    <a:pt x="18" y="41"/>
                    <a:pt x="19" y="41"/>
                  </a:cubicBezTo>
                  <a:cubicBezTo>
                    <a:pt x="20" y="40"/>
                    <a:pt x="20" y="38"/>
                    <a:pt x="21" y="39"/>
                  </a:cubicBezTo>
                  <a:cubicBezTo>
                    <a:pt x="22" y="40"/>
                    <a:pt x="24" y="41"/>
                    <a:pt x="25" y="40"/>
                  </a:cubicBezTo>
                  <a:cubicBezTo>
                    <a:pt x="26" y="40"/>
                    <a:pt x="28" y="39"/>
                    <a:pt x="28" y="40"/>
                  </a:cubicBezTo>
                  <a:cubicBezTo>
                    <a:pt x="29" y="43"/>
                    <a:pt x="27" y="45"/>
                    <a:pt x="31" y="43"/>
                  </a:cubicBezTo>
                  <a:cubicBezTo>
                    <a:pt x="32" y="43"/>
                    <a:pt x="33" y="42"/>
                    <a:pt x="34" y="42"/>
                  </a:cubicBezTo>
                  <a:cubicBezTo>
                    <a:pt x="35" y="42"/>
                    <a:pt x="36" y="43"/>
                    <a:pt x="36" y="43"/>
                  </a:cubicBezTo>
                  <a:cubicBezTo>
                    <a:pt x="37" y="41"/>
                    <a:pt x="35" y="39"/>
                    <a:pt x="37" y="37"/>
                  </a:cubicBezTo>
                  <a:cubicBezTo>
                    <a:pt x="38" y="36"/>
                    <a:pt x="37" y="35"/>
                    <a:pt x="37" y="33"/>
                  </a:cubicBezTo>
                  <a:cubicBezTo>
                    <a:pt x="37" y="32"/>
                    <a:pt x="38" y="31"/>
                    <a:pt x="39" y="30"/>
                  </a:cubicBezTo>
                  <a:cubicBezTo>
                    <a:pt x="41" y="28"/>
                    <a:pt x="43" y="27"/>
                    <a:pt x="42" y="24"/>
                  </a:cubicBezTo>
                  <a:cubicBezTo>
                    <a:pt x="42" y="22"/>
                    <a:pt x="45" y="18"/>
                    <a:pt x="47" y="19"/>
                  </a:cubicBezTo>
                  <a:cubicBezTo>
                    <a:pt x="48" y="20"/>
                    <a:pt x="51" y="19"/>
                    <a:pt x="49" y="18"/>
                  </a:cubicBezTo>
                  <a:cubicBezTo>
                    <a:pt x="48" y="16"/>
                    <a:pt x="45" y="15"/>
                    <a:pt x="45" y="13"/>
                  </a:cubicBezTo>
                  <a:cubicBezTo>
                    <a:pt x="45" y="11"/>
                    <a:pt x="43" y="9"/>
                    <a:pt x="42" y="7"/>
                  </a:cubicBezTo>
                  <a:cubicBezTo>
                    <a:pt x="41" y="4"/>
                    <a:pt x="44" y="7"/>
                    <a:pt x="44" y="6"/>
                  </a:cubicBezTo>
                  <a:cubicBezTo>
                    <a:pt x="45" y="5"/>
                    <a:pt x="41" y="4"/>
                    <a:pt x="44" y="3"/>
                  </a:cubicBezTo>
                  <a:cubicBezTo>
                    <a:pt x="40" y="2"/>
                    <a:pt x="34" y="0"/>
                    <a:pt x="33" y="5"/>
                  </a:cubicBezTo>
                  <a:cubicBezTo>
                    <a:pt x="32" y="7"/>
                    <a:pt x="34" y="3"/>
                    <a:pt x="33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1" name="Freeform 710">
              <a:extLst>
                <a:ext uri="{FF2B5EF4-FFF2-40B4-BE49-F238E27FC236}">
                  <a16:creationId xmlns:a16="http://schemas.microsoft.com/office/drawing/2014/main" id="{4AF21C4A-9FFD-43A4-95FD-495A3C9CA8E6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7051" y="4358851"/>
              <a:ext cx="229360" cy="149721"/>
            </a:xfrm>
            <a:custGeom>
              <a:avLst/>
              <a:gdLst>
                <a:gd name="T0" fmla="*/ 45 w 49"/>
                <a:gd name="T1" fmla="*/ 10 h 32"/>
                <a:gd name="T2" fmla="*/ 47 w 49"/>
                <a:gd name="T3" fmla="*/ 8 h 32"/>
                <a:gd name="T4" fmla="*/ 43 w 49"/>
                <a:gd name="T5" fmla="*/ 7 h 32"/>
                <a:gd name="T6" fmla="*/ 42 w 49"/>
                <a:gd name="T7" fmla="*/ 6 h 32"/>
                <a:gd name="T8" fmla="*/ 41 w 49"/>
                <a:gd name="T9" fmla="*/ 6 h 32"/>
                <a:gd name="T10" fmla="*/ 41 w 49"/>
                <a:gd name="T11" fmla="*/ 4 h 32"/>
                <a:gd name="T12" fmla="*/ 39 w 49"/>
                <a:gd name="T13" fmla="*/ 2 h 32"/>
                <a:gd name="T14" fmla="*/ 37 w 49"/>
                <a:gd name="T15" fmla="*/ 2 h 32"/>
                <a:gd name="T16" fmla="*/ 36 w 49"/>
                <a:gd name="T17" fmla="*/ 1 h 32"/>
                <a:gd name="T18" fmla="*/ 32 w 49"/>
                <a:gd name="T19" fmla="*/ 6 h 32"/>
                <a:gd name="T20" fmla="*/ 30 w 49"/>
                <a:gd name="T21" fmla="*/ 8 h 32"/>
                <a:gd name="T22" fmla="*/ 29 w 49"/>
                <a:gd name="T23" fmla="*/ 9 h 32"/>
                <a:gd name="T24" fmla="*/ 29 w 49"/>
                <a:gd name="T25" fmla="*/ 10 h 32"/>
                <a:gd name="T26" fmla="*/ 25 w 49"/>
                <a:gd name="T27" fmla="*/ 12 h 32"/>
                <a:gd name="T28" fmla="*/ 25 w 49"/>
                <a:gd name="T29" fmla="*/ 15 h 32"/>
                <a:gd name="T30" fmla="*/ 27 w 49"/>
                <a:gd name="T31" fmla="*/ 14 h 32"/>
                <a:gd name="T32" fmla="*/ 29 w 49"/>
                <a:gd name="T33" fmla="*/ 13 h 32"/>
                <a:gd name="T34" fmla="*/ 28 w 49"/>
                <a:gd name="T35" fmla="*/ 11 h 32"/>
                <a:gd name="T36" fmla="*/ 29 w 49"/>
                <a:gd name="T37" fmla="*/ 13 h 32"/>
                <a:gd name="T38" fmla="*/ 26 w 49"/>
                <a:gd name="T39" fmla="*/ 14 h 32"/>
                <a:gd name="T40" fmla="*/ 23 w 49"/>
                <a:gd name="T41" fmla="*/ 13 h 32"/>
                <a:gd name="T42" fmla="*/ 14 w 49"/>
                <a:gd name="T43" fmla="*/ 20 h 32"/>
                <a:gd name="T44" fmla="*/ 9 w 49"/>
                <a:gd name="T45" fmla="*/ 23 h 32"/>
                <a:gd name="T46" fmla="*/ 7 w 49"/>
                <a:gd name="T47" fmla="*/ 26 h 32"/>
                <a:gd name="T48" fmla="*/ 9 w 49"/>
                <a:gd name="T49" fmla="*/ 28 h 32"/>
                <a:gd name="T50" fmla="*/ 0 w 49"/>
                <a:gd name="T51" fmla="*/ 26 h 32"/>
                <a:gd name="T52" fmla="*/ 5 w 49"/>
                <a:gd name="T53" fmla="*/ 32 h 32"/>
                <a:gd name="T54" fmla="*/ 7 w 49"/>
                <a:gd name="T55" fmla="*/ 31 h 32"/>
                <a:gd name="T56" fmla="*/ 12 w 49"/>
                <a:gd name="T57" fmla="*/ 30 h 32"/>
                <a:gd name="T58" fmla="*/ 20 w 49"/>
                <a:gd name="T59" fmla="*/ 29 h 32"/>
                <a:gd name="T60" fmla="*/ 27 w 49"/>
                <a:gd name="T61" fmla="*/ 24 h 32"/>
                <a:gd name="T62" fmla="*/ 30 w 49"/>
                <a:gd name="T63" fmla="*/ 18 h 32"/>
                <a:gd name="T64" fmla="*/ 34 w 49"/>
                <a:gd name="T65" fmla="*/ 14 h 32"/>
                <a:gd name="T66" fmla="*/ 43 w 49"/>
                <a:gd name="T67" fmla="*/ 14 h 32"/>
                <a:gd name="T68" fmla="*/ 45 w 49"/>
                <a:gd name="T69" fmla="*/ 1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9" h="32">
                  <a:moveTo>
                    <a:pt x="45" y="10"/>
                  </a:moveTo>
                  <a:cubicBezTo>
                    <a:pt x="48" y="10"/>
                    <a:pt x="49" y="9"/>
                    <a:pt x="47" y="8"/>
                  </a:cubicBezTo>
                  <a:cubicBezTo>
                    <a:pt x="45" y="7"/>
                    <a:pt x="45" y="6"/>
                    <a:pt x="43" y="7"/>
                  </a:cubicBezTo>
                  <a:cubicBezTo>
                    <a:pt x="42" y="8"/>
                    <a:pt x="43" y="7"/>
                    <a:pt x="42" y="6"/>
                  </a:cubicBezTo>
                  <a:cubicBezTo>
                    <a:pt x="42" y="6"/>
                    <a:pt x="41" y="6"/>
                    <a:pt x="41" y="6"/>
                  </a:cubicBezTo>
                  <a:cubicBezTo>
                    <a:pt x="41" y="6"/>
                    <a:pt x="41" y="4"/>
                    <a:pt x="41" y="4"/>
                  </a:cubicBezTo>
                  <a:cubicBezTo>
                    <a:pt x="40" y="3"/>
                    <a:pt x="39" y="2"/>
                    <a:pt x="39" y="2"/>
                  </a:cubicBezTo>
                  <a:cubicBezTo>
                    <a:pt x="37" y="0"/>
                    <a:pt x="38" y="1"/>
                    <a:pt x="37" y="2"/>
                  </a:cubicBezTo>
                  <a:cubicBezTo>
                    <a:pt x="36" y="3"/>
                    <a:pt x="36" y="1"/>
                    <a:pt x="36" y="1"/>
                  </a:cubicBezTo>
                  <a:cubicBezTo>
                    <a:pt x="35" y="1"/>
                    <a:pt x="32" y="5"/>
                    <a:pt x="32" y="6"/>
                  </a:cubicBezTo>
                  <a:cubicBezTo>
                    <a:pt x="31" y="6"/>
                    <a:pt x="30" y="7"/>
                    <a:pt x="30" y="8"/>
                  </a:cubicBezTo>
                  <a:cubicBezTo>
                    <a:pt x="29" y="8"/>
                    <a:pt x="29" y="9"/>
                    <a:pt x="29" y="9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1"/>
                    <a:pt x="26" y="11"/>
                    <a:pt x="25" y="12"/>
                  </a:cubicBezTo>
                  <a:cubicBezTo>
                    <a:pt x="22" y="12"/>
                    <a:pt x="23" y="14"/>
                    <a:pt x="25" y="15"/>
                  </a:cubicBezTo>
                  <a:cubicBezTo>
                    <a:pt x="27" y="17"/>
                    <a:pt x="26" y="15"/>
                    <a:pt x="27" y="14"/>
                  </a:cubicBezTo>
                  <a:cubicBezTo>
                    <a:pt x="27" y="13"/>
                    <a:pt x="29" y="13"/>
                    <a:pt x="29" y="13"/>
                  </a:cubicBezTo>
                  <a:cubicBezTo>
                    <a:pt x="29" y="13"/>
                    <a:pt x="28" y="12"/>
                    <a:pt x="28" y="11"/>
                  </a:cubicBezTo>
                  <a:cubicBezTo>
                    <a:pt x="28" y="12"/>
                    <a:pt x="29" y="13"/>
                    <a:pt x="29" y="13"/>
                  </a:cubicBezTo>
                  <a:cubicBezTo>
                    <a:pt x="29" y="13"/>
                    <a:pt x="27" y="13"/>
                    <a:pt x="26" y="14"/>
                  </a:cubicBezTo>
                  <a:cubicBezTo>
                    <a:pt x="26" y="17"/>
                    <a:pt x="24" y="14"/>
                    <a:pt x="23" y="13"/>
                  </a:cubicBezTo>
                  <a:cubicBezTo>
                    <a:pt x="20" y="16"/>
                    <a:pt x="18" y="19"/>
                    <a:pt x="14" y="20"/>
                  </a:cubicBezTo>
                  <a:cubicBezTo>
                    <a:pt x="12" y="21"/>
                    <a:pt x="10" y="21"/>
                    <a:pt x="9" y="23"/>
                  </a:cubicBezTo>
                  <a:cubicBezTo>
                    <a:pt x="8" y="24"/>
                    <a:pt x="8" y="25"/>
                    <a:pt x="7" y="26"/>
                  </a:cubicBezTo>
                  <a:cubicBezTo>
                    <a:pt x="7" y="27"/>
                    <a:pt x="9" y="28"/>
                    <a:pt x="9" y="28"/>
                  </a:cubicBezTo>
                  <a:cubicBezTo>
                    <a:pt x="8" y="29"/>
                    <a:pt x="1" y="26"/>
                    <a:pt x="0" y="26"/>
                  </a:cubicBezTo>
                  <a:cubicBezTo>
                    <a:pt x="1" y="28"/>
                    <a:pt x="3" y="31"/>
                    <a:pt x="5" y="32"/>
                  </a:cubicBezTo>
                  <a:cubicBezTo>
                    <a:pt x="6" y="32"/>
                    <a:pt x="7" y="31"/>
                    <a:pt x="7" y="31"/>
                  </a:cubicBezTo>
                  <a:cubicBezTo>
                    <a:pt x="9" y="30"/>
                    <a:pt x="12" y="31"/>
                    <a:pt x="12" y="30"/>
                  </a:cubicBezTo>
                  <a:cubicBezTo>
                    <a:pt x="15" y="27"/>
                    <a:pt x="17" y="28"/>
                    <a:pt x="20" y="29"/>
                  </a:cubicBezTo>
                  <a:cubicBezTo>
                    <a:pt x="23" y="29"/>
                    <a:pt x="26" y="27"/>
                    <a:pt x="27" y="24"/>
                  </a:cubicBezTo>
                  <a:cubicBezTo>
                    <a:pt x="28" y="22"/>
                    <a:pt x="29" y="20"/>
                    <a:pt x="30" y="18"/>
                  </a:cubicBezTo>
                  <a:cubicBezTo>
                    <a:pt x="30" y="15"/>
                    <a:pt x="31" y="14"/>
                    <a:pt x="34" y="14"/>
                  </a:cubicBezTo>
                  <a:cubicBezTo>
                    <a:pt x="37" y="14"/>
                    <a:pt x="40" y="15"/>
                    <a:pt x="43" y="14"/>
                  </a:cubicBezTo>
                  <a:cubicBezTo>
                    <a:pt x="47" y="13"/>
                    <a:pt x="40" y="10"/>
                    <a:pt x="45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2" name="Freeform 711">
              <a:extLst>
                <a:ext uri="{FF2B5EF4-FFF2-40B4-BE49-F238E27FC236}">
                  <a16:creationId xmlns:a16="http://schemas.microsoft.com/office/drawing/2014/main" id="{78BB2AF8-41EC-4AA1-AE59-FE1C7A9305DC}"/>
                </a:ext>
              </a:extLst>
            </p:cNvPr>
            <p:cNvSpPr>
              <a:spLocks/>
            </p:cNvSpPr>
            <p:nvPr/>
          </p:nvSpPr>
          <p:spPr bwMode="auto">
            <a:xfrm>
              <a:off x="7890370" y="3839607"/>
              <a:ext cx="79638" cy="46190"/>
            </a:xfrm>
            <a:custGeom>
              <a:avLst/>
              <a:gdLst>
                <a:gd name="T0" fmla="*/ 2 w 17"/>
                <a:gd name="T1" fmla="*/ 8 h 10"/>
                <a:gd name="T2" fmla="*/ 7 w 17"/>
                <a:gd name="T3" fmla="*/ 9 h 10"/>
                <a:gd name="T4" fmla="*/ 12 w 17"/>
                <a:gd name="T5" fmla="*/ 9 h 10"/>
                <a:gd name="T6" fmla="*/ 16 w 17"/>
                <a:gd name="T7" fmla="*/ 8 h 10"/>
                <a:gd name="T8" fmla="*/ 15 w 17"/>
                <a:gd name="T9" fmla="*/ 3 h 10"/>
                <a:gd name="T10" fmla="*/ 10 w 17"/>
                <a:gd name="T11" fmla="*/ 3 h 10"/>
                <a:gd name="T12" fmla="*/ 6 w 17"/>
                <a:gd name="T13" fmla="*/ 1 h 10"/>
                <a:gd name="T14" fmla="*/ 2 w 17"/>
                <a:gd name="T15" fmla="*/ 8 h 10"/>
                <a:gd name="T16" fmla="*/ 2 w 17"/>
                <a:gd name="T17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0">
                  <a:moveTo>
                    <a:pt x="2" y="8"/>
                  </a:moveTo>
                  <a:cubicBezTo>
                    <a:pt x="3" y="9"/>
                    <a:pt x="6" y="10"/>
                    <a:pt x="7" y="9"/>
                  </a:cubicBezTo>
                  <a:cubicBezTo>
                    <a:pt x="9" y="8"/>
                    <a:pt x="10" y="10"/>
                    <a:pt x="12" y="9"/>
                  </a:cubicBezTo>
                  <a:cubicBezTo>
                    <a:pt x="13" y="9"/>
                    <a:pt x="17" y="9"/>
                    <a:pt x="16" y="8"/>
                  </a:cubicBezTo>
                  <a:cubicBezTo>
                    <a:pt x="15" y="6"/>
                    <a:pt x="14" y="5"/>
                    <a:pt x="15" y="3"/>
                  </a:cubicBezTo>
                  <a:cubicBezTo>
                    <a:pt x="13" y="2"/>
                    <a:pt x="11" y="4"/>
                    <a:pt x="10" y="3"/>
                  </a:cubicBezTo>
                  <a:cubicBezTo>
                    <a:pt x="9" y="2"/>
                    <a:pt x="7" y="0"/>
                    <a:pt x="6" y="1"/>
                  </a:cubicBezTo>
                  <a:cubicBezTo>
                    <a:pt x="4" y="3"/>
                    <a:pt x="0" y="6"/>
                    <a:pt x="2" y="8"/>
                  </a:cubicBezTo>
                  <a:cubicBezTo>
                    <a:pt x="3" y="9"/>
                    <a:pt x="1" y="7"/>
                    <a:pt x="2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3" name="Freeform 712">
              <a:extLst>
                <a:ext uri="{FF2B5EF4-FFF2-40B4-BE49-F238E27FC236}">
                  <a16:creationId xmlns:a16="http://schemas.microsoft.com/office/drawing/2014/main" id="{A5710D14-7E33-4DC7-8128-63B45CF2AEFB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7201" y="3787046"/>
              <a:ext cx="173611" cy="108308"/>
            </a:xfrm>
            <a:custGeom>
              <a:avLst/>
              <a:gdLst>
                <a:gd name="T0" fmla="*/ 1 w 37"/>
                <a:gd name="T1" fmla="*/ 3 h 23"/>
                <a:gd name="T2" fmla="*/ 0 w 37"/>
                <a:gd name="T3" fmla="*/ 9 h 23"/>
                <a:gd name="T4" fmla="*/ 5 w 37"/>
                <a:gd name="T5" fmla="*/ 13 h 23"/>
                <a:gd name="T6" fmla="*/ 7 w 37"/>
                <a:gd name="T7" fmla="*/ 14 h 23"/>
                <a:gd name="T8" fmla="*/ 12 w 37"/>
                <a:gd name="T9" fmla="*/ 15 h 23"/>
                <a:gd name="T10" fmla="*/ 15 w 37"/>
                <a:gd name="T11" fmla="*/ 16 h 23"/>
                <a:gd name="T12" fmla="*/ 19 w 37"/>
                <a:gd name="T13" fmla="*/ 16 h 23"/>
                <a:gd name="T14" fmla="*/ 22 w 37"/>
                <a:gd name="T15" fmla="*/ 19 h 23"/>
                <a:gd name="T16" fmla="*/ 26 w 37"/>
                <a:gd name="T17" fmla="*/ 20 h 23"/>
                <a:gd name="T18" fmla="*/ 29 w 37"/>
                <a:gd name="T19" fmla="*/ 22 h 23"/>
                <a:gd name="T20" fmla="*/ 32 w 37"/>
                <a:gd name="T21" fmla="*/ 20 h 23"/>
                <a:gd name="T22" fmla="*/ 35 w 37"/>
                <a:gd name="T23" fmla="*/ 22 h 23"/>
                <a:gd name="T24" fmla="*/ 37 w 37"/>
                <a:gd name="T25" fmla="*/ 21 h 23"/>
                <a:gd name="T26" fmla="*/ 37 w 37"/>
                <a:gd name="T27" fmla="*/ 18 h 23"/>
                <a:gd name="T28" fmla="*/ 37 w 37"/>
                <a:gd name="T29" fmla="*/ 14 h 23"/>
                <a:gd name="T30" fmla="*/ 32 w 37"/>
                <a:gd name="T31" fmla="*/ 14 h 23"/>
                <a:gd name="T32" fmla="*/ 31 w 37"/>
                <a:gd name="T33" fmla="*/ 13 h 23"/>
                <a:gd name="T34" fmla="*/ 28 w 37"/>
                <a:gd name="T35" fmla="*/ 13 h 23"/>
                <a:gd name="T36" fmla="*/ 26 w 37"/>
                <a:gd name="T37" fmla="*/ 12 h 23"/>
                <a:gd name="T38" fmla="*/ 24 w 37"/>
                <a:gd name="T39" fmla="*/ 12 h 23"/>
                <a:gd name="T40" fmla="*/ 20 w 37"/>
                <a:gd name="T41" fmla="*/ 10 h 23"/>
                <a:gd name="T42" fmla="*/ 18 w 37"/>
                <a:gd name="T43" fmla="*/ 8 h 23"/>
                <a:gd name="T44" fmla="*/ 16 w 37"/>
                <a:gd name="T45" fmla="*/ 7 h 23"/>
                <a:gd name="T46" fmla="*/ 10 w 37"/>
                <a:gd name="T47" fmla="*/ 2 h 23"/>
                <a:gd name="T48" fmla="*/ 8 w 37"/>
                <a:gd name="T49" fmla="*/ 0 h 23"/>
                <a:gd name="T50" fmla="*/ 5 w 37"/>
                <a:gd name="T51" fmla="*/ 2 h 23"/>
                <a:gd name="T52" fmla="*/ 4 w 37"/>
                <a:gd name="T53" fmla="*/ 2 h 23"/>
                <a:gd name="T54" fmla="*/ 1 w 37"/>
                <a:gd name="T55" fmla="*/ 3 h 23"/>
                <a:gd name="T56" fmla="*/ 1 w 37"/>
                <a:gd name="T57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7" h="23">
                  <a:moveTo>
                    <a:pt x="1" y="3"/>
                  </a:moveTo>
                  <a:cubicBezTo>
                    <a:pt x="0" y="4"/>
                    <a:pt x="0" y="8"/>
                    <a:pt x="0" y="9"/>
                  </a:cubicBezTo>
                  <a:cubicBezTo>
                    <a:pt x="1" y="10"/>
                    <a:pt x="4" y="11"/>
                    <a:pt x="5" y="13"/>
                  </a:cubicBezTo>
                  <a:cubicBezTo>
                    <a:pt x="6" y="13"/>
                    <a:pt x="7" y="14"/>
                    <a:pt x="7" y="14"/>
                  </a:cubicBezTo>
                  <a:cubicBezTo>
                    <a:pt x="9" y="15"/>
                    <a:pt x="10" y="14"/>
                    <a:pt x="12" y="15"/>
                  </a:cubicBezTo>
                  <a:cubicBezTo>
                    <a:pt x="13" y="15"/>
                    <a:pt x="14" y="16"/>
                    <a:pt x="15" y="16"/>
                  </a:cubicBezTo>
                  <a:cubicBezTo>
                    <a:pt x="16" y="16"/>
                    <a:pt x="18" y="16"/>
                    <a:pt x="19" y="16"/>
                  </a:cubicBezTo>
                  <a:cubicBezTo>
                    <a:pt x="20" y="17"/>
                    <a:pt x="21" y="18"/>
                    <a:pt x="22" y="19"/>
                  </a:cubicBezTo>
                  <a:cubicBezTo>
                    <a:pt x="23" y="19"/>
                    <a:pt x="25" y="19"/>
                    <a:pt x="26" y="20"/>
                  </a:cubicBezTo>
                  <a:cubicBezTo>
                    <a:pt x="27" y="20"/>
                    <a:pt x="28" y="22"/>
                    <a:pt x="29" y="22"/>
                  </a:cubicBezTo>
                  <a:cubicBezTo>
                    <a:pt x="30" y="22"/>
                    <a:pt x="31" y="20"/>
                    <a:pt x="32" y="20"/>
                  </a:cubicBezTo>
                  <a:cubicBezTo>
                    <a:pt x="33" y="21"/>
                    <a:pt x="33" y="23"/>
                    <a:pt x="35" y="22"/>
                  </a:cubicBezTo>
                  <a:cubicBezTo>
                    <a:pt x="35" y="22"/>
                    <a:pt x="37" y="21"/>
                    <a:pt x="37" y="21"/>
                  </a:cubicBezTo>
                  <a:cubicBezTo>
                    <a:pt x="37" y="20"/>
                    <a:pt x="37" y="19"/>
                    <a:pt x="37" y="18"/>
                  </a:cubicBezTo>
                  <a:cubicBezTo>
                    <a:pt x="36" y="17"/>
                    <a:pt x="37" y="16"/>
                    <a:pt x="37" y="14"/>
                  </a:cubicBezTo>
                  <a:cubicBezTo>
                    <a:pt x="35" y="14"/>
                    <a:pt x="34" y="15"/>
                    <a:pt x="32" y="14"/>
                  </a:cubicBezTo>
                  <a:cubicBezTo>
                    <a:pt x="32" y="14"/>
                    <a:pt x="31" y="13"/>
                    <a:pt x="31" y="13"/>
                  </a:cubicBezTo>
                  <a:cubicBezTo>
                    <a:pt x="30" y="13"/>
                    <a:pt x="29" y="14"/>
                    <a:pt x="28" y="13"/>
                  </a:cubicBezTo>
                  <a:cubicBezTo>
                    <a:pt x="28" y="13"/>
                    <a:pt x="27" y="12"/>
                    <a:pt x="26" y="12"/>
                  </a:cubicBezTo>
                  <a:cubicBezTo>
                    <a:pt x="25" y="12"/>
                    <a:pt x="24" y="14"/>
                    <a:pt x="24" y="12"/>
                  </a:cubicBezTo>
                  <a:cubicBezTo>
                    <a:pt x="22" y="10"/>
                    <a:pt x="21" y="11"/>
                    <a:pt x="20" y="10"/>
                  </a:cubicBezTo>
                  <a:cubicBezTo>
                    <a:pt x="19" y="9"/>
                    <a:pt x="19" y="8"/>
                    <a:pt x="18" y="8"/>
                  </a:cubicBezTo>
                  <a:cubicBezTo>
                    <a:pt x="17" y="7"/>
                    <a:pt x="16" y="7"/>
                    <a:pt x="16" y="7"/>
                  </a:cubicBezTo>
                  <a:cubicBezTo>
                    <a:pt x="14" y="6"/>
                    <a:pt x="11" y="4"/>
                    <a:pt x="10" y="2"/>
                  </a:cubicBezTo>
                  <a:cubicBezTo>
                    <a:pt x="10" y="1"/>
                    <a:pt x="9" y="0"/>
                    <a:pt x="8" y="0"/>
                  </a:cubicBezTo>
                  <a:cubicBezTo>
                    <a:pt x="6" y="0"/>
                    <a:pt x="6" y="1"/>
                    <a:pt x="5" y="2"/>
                  </a:cubicBezTo>
                  <a:cubicBezTo>
                    <a:pt x="5" y="3"/>
                    <a:pt x="4" y="2"/>
                    <a:pt x="4" y="2"/>
                  </a:cubicBezTo>
                  <a:cubicBezTo>
                    <a:pt x="3" y="3"/>
                    <a:pt x="2" y="3"/>
                    <a:pt x="1" y="3"/>
                  </a:cubicBezTo>
                  <a:cubicBezTo>
                    <a:pt x="0" y="4"/>
                    <a:pt x="2" y="3"/>
                    <a:pt x="1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4" name="Freeform 713">
              <a:extLst>
                <a:ext uri="{FF2B5EF4-FFF2-40B4-BE49-F238E27FC236}">
                  <a16:creationId xmlns:a16="http://schemas.microsoft.com/office/drawing/2014/main" id="{1345C747-5FDC-474F-BB96-939D175693E1}"/>
                </a:ext>
              </a:extLst>
            </p:cNvPr>
            <p:cNvSpPr>
              <a:spLocks/>
            </p:cNvSpPr>
            <p:nvPr/>
          </p:nvSpPr>
          <p:spPr bwMode="auto">
            <a:xfrm>
              <a:off x="8188218" y="4180460"/>
              <a:ext cx="130606" cy="108308"/>
            </a:xfrm>
            <a:custGeom>
              <a:avLst/>
              <a:gdLst>
                <a:gd name="T0" fmla="*/ 14 w 28"/>
                <a:gd name="T1" fmla="*/ 19 h 23"/>
                <a:gd name="T2" fmla="*/ 19 w 28"/>
                <a:gd name="T3" fmla="*/ 18 h 23"/>
                <a:gd name="T4" fmla="*/ 19 w 28"/>
                <a:gd name="T5" fmla="*/ 15 h 23"/>
                <a:gd name="T6" fmla="*/ 21 w 28"/>
                <a:gd name="T7" fmla="*/ 14 h 23"/>
                <a:gd name="T8" fmla="*/ 24 w 28"/>
                <a:gd name="T9" fmla="*/ 12 h 23"/>
                <a:gd name="T10" fmla="*/ 27 w 28"/>
                <a:gd name="T11" fmla="*/ 9 h 23"/>
                <a:gd name="T12" fmla="*/ 26 w 28"/>
                <a:gd name="T13" fmla="*/ 1 h 23"/>
                <a:gd name="T14" fmla="*/ 22 w 28"/>
                <a:gd name="T15" fmla="*/ 1 h 23"/>
                <a:gd name="T16" fmla="*/ 19 w 28"/>
                <a:gd name="T17" fmla="*/ 2 h 23"/>
                <a:gd name="T18" fmla="*/ 17 w 28"/>
                <a:gd name="T19" fmla="*/ 2 h 23"/>
                <a:gd name="T20" fmla="*/ 3 w 28"/>
                <a:gd name="T21" fmla="*/ 3 h 23"/>
                <a:gd name="T22" fmla="*/ 0 w 28"/>
                <a:gd name="T23" fmla="*/ 7 h 23"/>
                <a:gd name="T24" fmla="*/ 1 w 28"/>
                <a:gd name="T25" fmla="*/ 10 h 23"/>
                <a:gd name="T26" fmla="*/ 3 w 28"/>
                <a:gd name="T27" fmla="*/ 14 h 23"/>
                <a:gd name="T28" fmla="*/ 5 w 28"/>
                <a:gd name="T29" fmla="*/ 18 h 23"/>
                <a:gd name="T30" fmla="*/ 6 w 28"/>
                <a:gd name="T31" fmla="*/ 19 h 23"/>
                <a:gd name="T32" fmla="*/ 7 w 28"/>
                <a:gd name="T33" fmla="*/ 21 h 23"/>
                <a:gd name="T34" fmla="*/ 8 w 28"/>
                <a:gd name="T35" fmla="*/ 23 h 23"/>
                <a:gd name="T36" fmla="*/ 14 w 28"/>
                <a:gd name="T37" fmla="*/ 19 h 23"/>
                <a:gd name="T38" fmla="*/ 14 w 28"/>
                <a:gd name="T39" fmla="*/ 1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23">
                  <a:moveTo>
                    <a:pt x="14" y="19"/>
                  </a:moveTo>
                  <a:cubicBezTo>
                    <a:pt x="14" y="18"/>
                    <a:pt x="20" y="20"/>
                    <a:pt x="19" y="18"/>
                  </a:cubicBezTo>
                  <a:cubicBezTo>
                    <a:pt x="19" y="18"/>
                    <a:pt x="18" y="15"/>
                    <a:pt x="19" y="15"/>
                  </a:cubicBezTo>
                  <a:cubicBezTo>
                    <a:pt x="20" y="15"/>
                    <a:pt x="21" y="16"/>
                    <a:pt x="21" y="14"/>
                  </a:cubicBezTo>
                  <a:cubicBezTo>
                    <a:pt x="21" y="12"/>
                    <a:pt x="23" y="13"/>
                    <a:pt x="24" y="12"/>
                  </a:cubicBezTo>
                  <a:cubicBezTo>
                    <a:pt x="26" y="12"/>
                    <a:pt x="26" y="10"/>
                    <a:pt x="27" y="9"/>
                  </a:cubicBezTo>
                  <a:cubicBezTo>
                    <a:pt x="28" y="7"/>
                    <a:pt x="25" y="2"/>
                    <a:pt x="26" y="1"/>
                  </a:cubicBezTo>
                  <a:cubicBezTo>
                    <a:pt x="24" y="2"/>
                    <a:pt x="24" y="2"/>
                    <a:pt x="22" y="1"/>
                  </a:cubicBezTo>
                  <a:cubicBezTo>
                    <a:pt x="21" y="0"/>
                    <a:pt x="19" y="2"/>
                    <a:pt x="19" y="2"/>
                  </a:cubicBezTo>
                  <a:cubicBezTo>
                    <a:pt x="19" y="4"/>
                    <a:pt x="17" y="2"/>
                    <a:pt x="17" y="2"/>
                  </a:cubicBezTo>
                  <a:cubicBezTo>
                    <a:pt x="13" y="1"/>
                    <a:pt x="6" y="0"/>
                    <a:pt x="3" y="3"/>
                  </a:cubicBezTo>
                  <a:cubicBezTo>
                    <a:pt x="2" y="4"/>
                    <a:pt x="0" y="5"/>
                    <a:pt x="0" y="7"/>
                  </a:cubicBezTo>
                  <a:cubicBezTo>
                    <a:pt x="0" y="8"/>
                    <a:pt x="1" y="9"/>
                    <a:pt x="1" y="10"/>
                  </a:cubicBezTo>
                  <a:cubicBezTo>
                    <a:pt x="3" y="11"/>
                    <a:pt x="3" y="13"/>
                    <a:pt x="3" y="14"/>
                  </a:cubicBezTo>
                  <a:cubicBezTo>
                    <a:pt x="4" y="16"/>
                    <a:pt x="4" y="17"/>
                    <a:pt x="5" y="18"/>
                  </a:cubicBezTo>
                  <a:cubicBezTo>
                    <a:pt x="5" y="19"/>
                    <a:pt x="6" y="18"/>
                    <a:pt x="6" y="19"/>
                  </a:cubicBezTo>
                  <a:cubicBezTo>
                    <a:pt x="7" y="19"/>
                    <a:pt x="6" y="20"/>
                    <a:pt x="7" y="21"/>
                  </a:cubicBezTo>
                  <a:cubicBezTo>
                    <a:pt x="9" y="21"/>
                    <a:pt x="8" y="22"/>
                    <a:pt x="8" y="23"/>
                  </a:cubicBezTo>
                  <a:cubicBezTo>
                    <a:pt x="8" y="22"/>
                    <a:pt x="14" y="20"/>
                    <a:pt x="14" y="19"/>
                  </a:cubicBezTo>
                  <a:cubicBezTo>
                    <a:pt x="14" y="19"/>
                    <a:pt x="14" y="20"/>
                    <a:pt x="14" y="1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5" name="Freeform 714">
              <a:extLst>
                <a:ext uri="{FF2B5EF4-FFF2-40B4-BE49-F238E27FC236}">
                  <a16:creationId xmlns:a16="http://schemas.microsoft.com/office/drawing/2014/main" id="{13B1EA18-44CC-4ECE-85C1-104B17746E0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7249" y="4371593"/>
              <a:ext cx="103530" cy="122645"/>
            </a:xfrm>
            <a:custGeom>
              <a:avLst/>
              <a:gdLst>
                <a:gd name="T0" fmla="*/ 10 w 22"/>
                <a:gd name="T1" fmla="*/ 3 h 26"/>
                <a:gd name="T2" fmla="*/ 7 w 22"/>
                <a:gd name="T3" fmla="*/ 4 h 26"/>
                <a:gd name="T4" fmla="*/ 6 w 22"/>
                <a:gd name="T5" fmla="*/ 4 h 26"/>
                <a:gd name="T6" fmla="*/ 5 w 22"/>
                <a:gd name="T7" fmla="*/ 1 h 26"/>
                <a:gd name="T8" fmla="*/ 0 w 22"/>
                <a:gd name="T9" fmla="*/ 0 h 26"/>
                <a:gd name="T10" fmla="*/ 1 w 22"/>
                <a:gd name="T11" fmla="*/ 6 h 26"/>
                <a:gd name="T12" fmla="*/ 4 w 22"/>
                <a:gd name="T13" fmla="*/ 14 h 26"/>
                <a:gd name="T14" fmla="*/ 9 w 22"/>
                <a:gd name="T15" fmla="*/ 21 h 26"/>
                <a:gd name="T16" fmla="*/ 19 w 22"/>
                <a:gd name="T17" fmla="*/ 26 h 26"/>
                <a:gd name="T18" fmla="*/ 20 w 22"/>
                <a:gd name="T19" fmla="*/ 23 h 26"/>
                <a:gd name="T20" fmla="*/ 16 w 22"/>
                <a:gd name="T21" fmla="*/ 14 h 26"/>
                <a:gd name="T22" fmla="*/ 16 w 22"/>
                <a:gd name="T23" fmla="*/ 6 h 26"/>
                <a:gd name="T24" fmla="*/ 10 w 22"/>
                <a:gd name="T25" fmla="*/ 3 h 26"/>
                <a:gd name="T26" fmla="*/ 10 w 22"/>
                <a:gd name="T27" fmla="*/ 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6">
                  <a:moveTo>
                    <a:pt x="10" y="3"/>
                  </a:moveTo>
                  <a:cubicBezTo>
                    <a:pt x="9" y="3"/>
                    <a:pt x="8" y="4"/>
                    <a:pt x="7" y="4"/>
                  </a:cubicBezTo>
                  <a:cubicBezTo>
                    <a:pt x="7" y="3"/>
                    <a:pt x="6" y="4"/>
                    <a:pt x="6" y="4"/>
                  </a:cubicBezTo>
                  <a:cubicBezTo>
                    <a:pt x="5" y="4"/>
                    <a:pt x="5" y="2"/>
                    <a:pt x="5" y="1"/>
                  </a:cubicBezTo>
                  <a:cubicBezTo>
                    <a:pt x="4" y="0"/>
                    <a:pt x="2" y="0"/>
                    <a:pt x="0" y="0"/>
                  </a:cubicBezTo>
                  <a:cubicBezTo>
                    <a:pt x="1" y="1"/>
                    <a:pt x="1" y="4"/>
                    <a:pt x="1" y="6"/>
                  </a:cubicBezTo>
                  <a:cubicBezTo>
                    <a:pt x="2" y="8"/>
                    <a:pt x="3" y="11"/>
                    <a:pt x="4" y="14"/>
                  </a:cubicBezTo>
                  <a:cubicBezTo>
                    <a:pt x="6" y="16"/>
                    <a:pt x="7" y="19"/>
                    <a:pt x="9" y="21"/>
                  </a:cubicBezTo>
                  <a:cubicBezTo>
                    <a:pt x="12" y="22"/>
                    <a:pt x="15" y="26"/>
                    <a:pt x="19" y="26"/>
                  </a:cubicBezTo>
                  <a:cubicBezTo>
                    <a:pt x="22" y="26"/>
                    <a:pt x="21" y="25"/>
                    <a:pt x="20" y="23"/>
                  </a:cubicBezTo>
                  <a:cubicBezTo>
                    <a:pt x="18" y="20"/>
                    <a:pt x="16" y="18"/>
                    <a:pt x="16" y="14"/>
                  </a:cubicBezTo>
                  <a:cubicBezTo>
                    <a:pt x="16" y="11"/>
                    <a:pt x="18" y="9"/>
                    <a:pt x="16" y="6"/>
                  </a:cubicBezTo>
                  <a:cubicBezTo>
                    <a:pt x="15" y="5"/>
                    <a:pt x="11" y="0"/>
                    <a:pt x="10" y="3"/>
                  </a:cubicBezTo>
                  <a:cubicBezTo>
                    <a:pt x="9" y="4"/>
                    <a:pt x="10" y="2"/>
                    <a:pt x="10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6" name="Freeform 715">
              <a:extLst>
                <a:ext uri="{FF2B5EF4-FFF2-40B4-BE49-F238E27FC236}">
                  <a16:creationId xmlns:a16="http://schemas.microsoft.com/office/drawing/2014/main" id="{A1840F60-10AE-4F9E-8B36-3BA2E51DE6C7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4294" y="3132416"/>
              <a:ext cx="1400048" cy="912659"/>
            </a:xfrm>
            <a:custGeom>
              <a:avLst/>
              <a:gdLst>
                <a:gd name="T0" fmla="*/ 279 w 300"/>
                <a:gd name="T1" fmla="*/ 37 h 195"/>
                <a:gd name="T2" fmla="*/ 244 w 300"/>
                <a:gd name="T3" fmla="*/ 1 h 195"/>
                <a:gd name="T4" fmla="*/ 223 w 300"/>
                <a:gd name="T5" fmla="*/ 18 h 195"/>
                <a:gd name="T6" fmla="*/ 214 w 300"/>
                <a:gd name="T7" fmla="*/ 27 h 195"/>
                <a:gd name="T8" fmla="*/ 205 w 300"/>
                <a:gd name="T9" fmla="*/ 39 h 195"/>
                <a:gd name="T10" fmla="*/ 224 w 300"/>
                <a:gd name="T11" fmla="*/ 46 h 195"/>
                <a:gd name="T12" fmla="*/ 197 w 300"/>
                <a:gd name="T13" fmla="*/ 55 h 195"/>
                <a:gd name="T14" fmla="*/ 180 w 300"/>
                <a:gd name="T15" fmla="*/ 66 h 195"/>
                <a:gd name="T16" fmla="*/ 146 w 300"/>
                <a:gd name="T17" fmla="*/ 75 h 195"/>
                <a:gd name="T18" fmla="*/ 121 w 300"/>
                <a:gd name="T19" fmla="*/ 70 h 195"/>
                <a:gd name="T20" fmla="*/ 94 w 300"/>
                <a:gd name="T21" fmla="*/ 56 h 195"/>
                <a:gd name="T22" fmla="*/ 66 w 300"/>
                <a:gd name="T23" fmla="*/ 30 h 195"/>
                <a:gd name="T24" fmla="*/ 56 w 300"/>
                <a:gd name="T25" fmla="*/ 44 h 195"/>
                <a:gd name="T26" fmla="*/ 44 w 300"/>
                <a:gd name="T27" fmla="*/ 51 h 195"/>
                <a:gd name="T28" fmla="*/ 34 w 300"/>
                <a:gd name="T29" fmla="*/ 63 h 195"/>
                <a:gd name="T30" fmla="*/ 28 w 300"/>
                <a:gd name="T31" fmla="*/ 76 h 195"/>
                <a:gd name="T32" fmla="*/ 11 w 300"/>
                <a:gd name="T33" fmla="*/ 84 h 195"/>
                <a:gd name="T34" fmla="*/ 1 w 300"/>
                <a:gd name="T35" fmla="*/ 91 h 195"/>
                <a:gd name="T36" fmla="*/ 7 w 300"/>
                <a:gd name="T37" fmla="*/ 103 h 195"/>
                <a:gd name="T38" fmla="*/ 23 w 300"/>
                <a:gd name="T39" fmla="*/ 111 h 195"/>
                <a:gd name="T40" fmla="*/ 27 w 300"/>
                <a:gd name="T41" fmla="*/ 121 h 195"/>
                <a:gd name="T42" fmla="*/ 27 w 300"/>
                <a:gd name="T43" fmla="*/ 135 h 195"/>
                <a:gd name="T44" fmla="*/ 40 w 300"/>
                <a:gd name="T45" fmla="*/ 140 h 195"/>
                <a:gd name="T46" fmla="*/ 62 w 300"/>
                <a:gd name="T47" fmla="*/ 154 h 195"/>
                <a:gd name="T48" fmla="*/ 74 w 300"/>
                <a:gd name="T49" fmla="*/ 156 h 195"/>
                <a:gd name="T50" fmla="*/ 92 w 300"/>
                <a:gd name="T51" fmla="*/ 151 h 195"/>
                <a:gd name="T52" fmla="*/ 106 w 300"/>
                <a:gd name="T53" fmla="*/ 146 h 195"/>
                <a:gd name="T54" fmla="*/ 116 w 300"/>
                <a:gd name="T55" fmla="*/ 155 h 195"/>
                <a:gd name="T56" fmla="*/ 117 w 300"/>
                <a:gd name="T57" fmla="*/ 166 h 195"/>
                <a:gd name="T58" fmla="*/ 119 w 300"/>
                <a:gd name="T59" fmla="*/ 178 h 195"/>
                <a:gd name="T60" fmla="*/ 125 w 300"/>
                <a:gd name="T61" fmla="*/ 187 h 195"/>
                <a:gd name="T62" fmla="*/ 134 w 300"/>
                <a:gd name="T63" fmla="*/ 186 h 195"/>
                <a:gd name="T64" fmla="*/ 143 w 300"/>
                <a:gd name="T65" fmla="*/ 182 h 195"/>
                <a:gd name="T66" fmla="*/ 155 w 300"/>
                <a:gd name="T67" fmla="*/ 180 h 195"/>
                <a:gd name="T68" fmla="*/ 168 w 300"/>
                <a:gd name="T69" fmla="*/ 186 h 195"/>
                <a:gd name="T70" fmla="*/ 175 w 300"/>
                <a:gd name="T71" fmla="*/ 195 h 195"/>
                <a:gd name="T72" fmla="*/ 189 w 300"/>
                <a:gd name="T73" fmla="*/ 186 h 195"/>
                <a:gd name="T74" fmla="*/ 202 w 300"/>
                <a:gd name="T75" fmla="*/ 182 h 195"/>
                <a:gd name="T76" fmla="*/ 215 w 300"/>
                <a:gd name="T77" fmla="*/ 173 h 195"/>
                <a:gd name="T78" fmla="*/ 221 w 300"/>
                <a:gd name="T79" fmla="*/ 164 h 195"/>
                <a:gd name="T80" fmla="*/ 228 w 300"/>
                <a:gd name="T81" fmla="*/ 156 h 195"/>
                <a:gd name="T82" fmla="*/ 232 w 300"/>
                <a:gd name="T83" fmla="*/ 149 h 195"/>
                <a:gd name="T84" fmla="*/ 236 w 300"/>
                <a:gd name="T85" fmla="*/ 143 h 195"/>
                <a:gd name="T86" fmla="*/ 231 w 300"/>
                <a:gd name="T87" fmla="*/ 139 h 195"/>
                <a:gd name="T88" fmla="*/ 229 w 300"/>
                <a:gd name="T89" fmla="*/ 132 h 195"/>
                <a:gd name="T90" fmla="*/ 221 w 300"/>
                <a:gd name="T91" fmla="*/ 115 h 195"/>
                <a:gd name="T92" fmla="*/ 229 w 300"/>
                <a:gd name="T93" fmla="*/ 106 h 195"/>
                <a:gd name="T94" fmla="*/ 238 w 300"/>
                <a:gd name="T95" fmla="*/ 102 h 195"/>
                <a:gd name="T96" fmla="*/ 220 w 300"/>
                <a:gd name="T97" fmla="*/ 102 h 195"/>
                <a:gd name="T98" fmla="*/ 221 w 300"/>
                <a:gd name="T99" fmla="*/ 90 h 195"/>
                <a:gd name="T100" fmla="*/ 234 w 300"/>
                <a:gd name="T101" fmla="*/ 87 h 195"/>
                <a:gd name="T102" fmla="*/ 238 w 300"/>
                <a:gd name="T103" fmla="*/ 89 h 195"/>
                <a:gd name="T104" fmla="*/ 259 w 300"/>
                <a:gd name="T105" fmla="*/ 77 h 195"/>
                <a:gd name="T106" fmla="*/ 271 w 300"/>
                <a:gd name="T107" fmla="*/ 72 h 195"/>
                <a:gd name="T108" fmla="*/ 281 w 300"/>
                <a:gd name="T109" fmla="*/ 60 h 195"/>
                <a:gd name="T110" fmla="*/ 295 w 300"/>
                <a:gd name="T111" fmla="*/ 47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00" h="195">
                  <a:moveTo>
                    <a:pt x="298" y="37"/>
                  </a:moveTo>
                  <a:cubicBezTo>
                    <a:pt x="298" y="35"/>
                    <a:pt x="294" y="36"/>
                    <a:pt x="293" y="37"/>
                  </a:cubicBezTo>
                  <a:cubicBezTo>
                    <a:pt x="291" y="37"/>
                    <a:pt x="290" y="38"/>
                    <a:pt x="288" y="39"/>
                  </a:cubicBezTo>
                  <a:cubicBezTo>
                    <a:pt x="286" y="40"/>
                    <a:pt x="279" y="40"/>
                    <a:pt x="279" y="37"/>
                  </a:cubicBezTo>
                  <a:cubicBezTo>
                    <a:pt x="277" y="33"/>
                    <a:pt x="276" y="31"/>
                    <a:pt x="272" y="29"/>
                  </a:cubicBezTo>
                  <a:cubicBezTo>
                    <a:pt x="269" y="28"/>
                    <a:pt x="263" y="28"/>
                    <a:pt x="262" y="24"/>
                  </a:cubicBezTo>
                  <a:cubicBezTo>
                    <a:pt x="261" y="18"/>
                    <a:pt x="259" y="11"/>
                    <a:pt x="255" y="6"/>
                  </a:cubicBezTo>
                  <a:cubicBezTo>
                    <a:pt x="252" y="3"/>
                    <a:pt x="248" y="3"/>
                    <a:pt x="244" y="1"/>
                  </a:cubicBezTo>
                  <a:cubicBezTo>
                    <a:pt x="240" y="0"/>
                    <a:pt x="233" y="1"/>
                    <a:pt x="229" y="3"/>
                  </a:cubicBezTo>
                  <a:cubicBezTo>
                    <a:pt x="228" y="4"/>
                    <a:pt x="226" y="5"/>
                    <a:pt x="225" y="6"/>
                  </a:cubicBezTo>
                  <a:cubicBezTo>
                    <a:pt x="225" y="7"/>
                    <a:pt x="228" y="7"/>
                    <a:pt x="228" y="8"/>
                  </a:cubicBezTo>
                  <a:cubicBezTo>
                    <a:pt x="229" y="12"/>
                    <a:pt x="224" y="15"/>
                    <a:pt x="223" y="18"/>
                  </a:cubicBezTo>
                  <a:cubicBezTo>
                    <a:pt x="222" y="19"/>
                    <a:pt x="222" y="20"/>
                    <a:pt x="222" y="21"/>
                  </a:cubicBezTo>
                  <a:cubicBezTo>
                    <a:pt x="222" y="22"/>
                    <a:pt x="222" y="22"/>
                    <a:pt x="222" y="23"/>
                  </a:cubicBezTo>
                  <a:cubicBezTo>
                    <a:pt x="222" y="25"/>
                    <a:pt x="219" y="25"/>
                    <a:pt x="217" y="26"/>
                  </a:cubicBezTo>
                  <a:cubicBezTo>
                    <a:pt x="216" y="26"/>
                    <a:pt x="215" y="27"/>
                    <a:pt x="214" y="27"/>
                  </a:cubicBezTo>
                  <a:cubicBezTo>
                    <a:pt x="213" y="27"/>
                    <a:pt x="208" y="25"/>
                    <a:pt x="208" y="25"/>
                  </a:cubicBezTo>
                  <a:cubicBezTo>
                    <a:pt x="207" y="27"/>
                    <a:pt x="206" y="30"/>
                    <a:pt x="205" y="32"/>
                  </a:cubicBezTo>
                  <a:cubicBezTo>
                    <a:pt x="205" y="33"/>
                    <a:pt x="204" y="34"/>
                    <a:pt x="204" y="35"/>
                  </a:cubicBezTo>
                  <a:cubicBezTo>
                    <a:pt x="204" y="35"/>
                    <a:pt x="202" y="41"/>
                    <a:pt x="205" y="39"/>
                  </a:cubicBezTo>
                  <a:cubicBezTo>
                    <a:pt x="206" y="38"/>
                    <a:pt x="206" y="38"/>
                    <a:pt x="208" y="38"/>
                  </a:cubicBezTo>
                  <a:cubicBezTo>
                    <a:pt x="209" y="38"/>
                    <a:pt x="211" y="40"/>
                    <a:pt x="212" y="39"/>
                  </a:cubicBezTo>
                  <a:cubicBezTo>
                    <a:pt x="216" y="36"/>
                    <a:pt x="219" y="38"/>
                    <a:pt x="222" y="42"/>
                  </a:cubicBezTo>
                  <a:cubicBezTo>
                    <a:pt x="223" y="43"/>
                    <a:pt x="225" y="45"/>
                    <a:pt x="224" y="46"/>
                  </a:cubicBezTo>
                  <a:cubicBezTo>
                    <a:pt x="224" y="46"/>
                    <a:pt x="220" y="45"/>
                    <a:pt x="219" y="45"/>
                  </a:cubicBezTo>
                  <a:cubicBezTo>
                    <a:pt x="216" y="46"/>
                    <a:pt x="212" y="46"/>
                    <a:pt x="209" y="47"/>
                  </a:cubicBezTo>
                  <a:cubicBezTo>
                    <a:pt x="206" y="48"/>
                    <a:pt x="206" y="54"/>
                    <a:pt x="202" y="54"/>
                  </a:cubicBezTo>
                  <a:cubicBezTo>
                    <a:pt x="200" y="54"/>
                    <a:pt x="198" y="53"/>
                    <a:pt x="197" y="55"/>
                  </a:cubicBezTo>
                  <a:cubicBezTo>
                    <a:pt x="196" y="56"/>
                    <a:pt x="194" y="58"/>
                    <a:pt x="192" y="58"/>
                  </a:cubicBezTo>
                  <a:cubicBezTo>
                    <a:pt x="189" y="57"/>
                    <a:pt x="183" y="53"/>
                    <a:pt x="182" y="59"/>
                  </a:cubicBezTo>
                  <a:cubicBezTo>
                    <a:pt x="182" y="61"/>
                    <a:pt x="184" y="62"/>
                    <a:pt x="184" y="63"/>
                  </a:cubicBezTo>
                  <a:cubicBezTo>
                    <a:pt x="184" y="65"/>
                    <a:pt x="181" y="65"/>
                    <a:pt x="180" y="66"/>
                  </a:cubicBezTo>
                  <a:cubicBezTo>
                    <a:pt x="177" y="69"/>
                    <a:pt x="176" y="72"/>
                    <a:pt x="172" y="72"/>
                  </a:cubicBezTo>
                  <a:cubicBezTo>
                    <a:pt x="167" y="72"/>
                    <a:pt x="162" y="72"/>
                    <a:pt x="157" y="73"/>
                  </a:cubicBezTo>
                  <a:cubicBezTo>
                    <a:pt x="155" y="74"/>
                    <a:pt x="151" y="78"/>
                    <a:pt x="150" y="77"/>
                  </a:cubicBezTo>
                  <a:cubicBezTo>
                    <a:pt x="148" y="77"/>
                    <a:pt x="147" y="75"/>
                    <a:pt x="146" y="75"/>
                  </a:cubicBezTo>
                  <a:cubicBezTo>
                    <a:pt x="144" y="75"/>
                    <a:pt x="143" y="75"/>
                    <a:pt x="141" y="75"/>
                  </a:cubicBezTo>
                  <a:cubicBezTo>
                    <a:pt x="139" y="74"/>
                    <a:pt x="137" y="74"/>
                    <a:pt x="135" y="72"/>
                  </a:cubicBezTo>
                  <a:cubicBezTo>
                    <a:pt x="133" y="71"/>
                    <a:pt x="132" y="71"/>
                    <a:pt x="131" y="70"/>
                  </a:cubicBezTo>
                  <a:cubicBezTo>
                    <a:pt x="127" y="70"/>
                    <a:pt x="125" y="70"/>
                    <a:pt x="121" y="70"/>
                  </a:cubicBezTo>
                  <a:cubicBezTo>
                    <a:pt x="118" y="70"/>
                    <a:pt x="113" y="71"/>
                    <a:pt x="109" y="70"/>
                  </a:cubicBezTo>
                  <a:cubicBezTo>
                    <a:pt x="108" y="70"/>
                    <a:pt x="107" y="68"/>
                    <a:pt x="107" y="67"/>
                  </a:cubicBezTo>
                  <a:cubicBezTo>
                    <a:pt x="105" y="65"/>
                    <a:pt x="104" y="63"/>
                    <a:pt x="102" y="61"/>
                  </a:cubicBezTo>
                  <a:cubicBezTo>
                    <a:pt x="99" y="59"/>
                    <a:pt x="97" y="56"/>
                    <a:pt x="94" y="56"/>
                  </a:cubicBezTo>
                  <a:cubicBezTo>
                    <a:pt x="92" y="56"/>
                    <a:pt x="81" y="56"/>
                    <a:pt x="83" y="52"/>
                  </a:cubicBezTo>
                  <a:cubicBezTo>
                    <a:pt x="85" y="48"/>
                    <a:pt x="84" y="41"/>
                    <a:pt x="79" y="38"/>
                  </a:cubicBezTo>
                  <a:cubicBezTo>
                    <a:pt x="75" y="35"/>
                    <a:pt x="70" y="35"/>
                    <a:pt x="69" y="29"/>
                  </a:cubicBezTo>
                  <a:cubicBezTo>
                    <a:pt x="68" y="30"/>
                    <a:pt x="67" y="29"/>
                    <a:pt x="66" y="30"/>
                  </a:cubicBezTo>
                  <a:cubicBezTo>
                    <a:pt x="65" y="31"/>
                    <a:pt x="65" y="31"/>
                    <a:pt x="65" y="32"/>
                  </a:cubicBezTo>
                  <a:cubicBezTo>
                    <a:pt x="63" y="35"/>
                    <a:pt x="60" y="34"/>
                    <a:pt x="59" y="37"/>
                  </a:cubicBezTo>
                  <a:cubicBezTo>
                    <a:pt x="59" y="39"/>
                    <a:pt x="61" y="41"/>
                    <a:pt x="60" y="42"/>
                  </a:cubicBezTo>
                  <a:cubicBezTo>
                    <a:pt x="59" y="43"/>
                    <a:pt x="57" y="44"/>
                    <a:pt x="56" y="44"/>
                  </a:cubicBezTo>
                  <a:cubicBezTo>
                    <a:pt x="55" y="45"/>
                    <a:pt x="54" y="43"/>
                    <a:pt x="53" y="44"/>
                  </a:cubicBezTo>
                  <a:cubicBezTo>
                    <a:pt x="51" y="44"/>
                    <a:pt x="50" y="43"/>
                    <a:pt x="48" y="42"/>
                  </a:cubicBezTo>
                  <a:cubicBezTo>
                    <a:pt x="47" y="41"/>
                    <a:pt x="46" y="46"/>
                    <a:pt x="45" y="47"/>
                  </a:cubicBezTo>
                  <a:cubicBezTo>
                    <a:pt x="45" y="48"/>
                    <a:pt x="44" y="50"/>
                    <a:pt x="44" y="51"/>
                  </a:cubicBezTo>
                  <a:cubicBezTo>
                    <a:pt x="44" y="53"/>
                    <a:pt x="45" y="53"/>
                    <a:pt x="45" y="54"/>
                  </a:cubicBezTo>
                  <a:cubicBezTo>
                    <a:pt x="45" y="56"/>
                    <a:pt x="39" y="54"/>
                    <a:pt x="39" y="54"/>
                  </a:cubicBezTo>
                  <a:cubicBezTo>
                    <a:pt x="37" y="55"/>
                    <a:pt x="33" y="55"/>
                    <a:pt x="32" y="56"/>
                  </a:cubicBezTo>
                  <a:cubicBezTo>
                    <a:pt x="33" y="55"/>
                    <a:pt x="34" y="62"/>
                    <a:pt x="34" y="63"/>
                  </a:cubicBezTo>
                  <a:cubicBezTo>
                    <a:pt x="35" y="64"/>
                    <a:pt x="36" y="65"/>
                    <a:pt x="37" y="66"/>
                  </a:cubicBezTo>
                  <a:cubicBezTo>
                    <a:pt x="37" y="67"/>
                    <a:pt x="34" y="69"/>
                    <a:pt x="33" y="70"/>
                  </a:cubicBezTo>
                  <a:cubicBezTo>
                    <a:pt x="32" y="71"/>
                    <a:pt x="33" y="74"/>
                    <a:pt x="32" y="74"/>
                  </a:cubicBezTo>
                  <a:cubicBezTo>
                    <a:pt x="31" y="75"/>
                    <a:pt x="29" y="75"/>
                    <a:pt x="28" y="76"/>
                  </a:cubicBezTo>
                  <a:cubicBezTo>
                    <a:pt x="26" y="77"/>
                    <a:pt x="25" y="78"/>
                    <a:pt x="24" y="79"/>
                  </a:cubicBezTo>
                  <a:cubicBezTo>
                    <a:pt x="22" y="79"/>
                    <a:pt x="21" y="79"/>
                    <a:pt x="19" y="80"/>
                  </a:cubicBezTo>
                  <a:cubicBezTo>
                    <a:pt x="17" y="80"/>
                    <a:pt x="16" y="81"/>
                    <a:pt x="15" y="83"/>
                  </a:cubicBezTo>
                  <a:cubicBezTo>
                    <a:pt x="15" y="83"/>
                    <a:pt x="11" y="84"/>
                    <a:pt x="11" y="84"/>
                  </a:cubicBezTo>
                  <a:cubicBezTo>
                    <a:pt x="11" y="84"/>
                    <a:pt x="11" y="83"/>
                    <a:pt x="11" y="83"/>
                  </a:cubicBezTo>
                  <a:cubicBezTo>
                    <a:pt x="10" y="83"/>
                    <a:pt x="9" y="83"/>
                    <a:pt x="7" y="83"/>
                  </a:cubicBezTo>
                  <a:cubicBezTo>
                    <a:pt x="6" y="83"/>
                    <a:pt x="3" y="85"/>
                    <a:pt x="3" y="86"/>
                  </a:cubicBezTo>
                  <a:cubicBezTo>
                    <a:pt x="2" y="88"/>
                    <a:pt x="1" y="90"/>
                    <a:pt x="1" y="91"/>
                  </a:cubicBezTo>
                  <a:cubicBezTo>
                    <a:pt x="0" y="93"/>
                    <a:pt x="3" y="95"/>
                    <a:pt x="4" y="95"/>
                  </a:cubicBezTo>
                  <a:cubicBezTo>
                    <a:pt x="7" y="95"/>
                    <a:pt x="6" y="95"/>
                    <a:pt x="7" y="98"/>
                  </a:cubicBezTo>
                  <a:cubicBezTo>
                    <a:pt x="7" y="99"/>
                    <a:pt x="8" y="99"/>
                    <a:pt x="8" y="101"/>
                  </a:cubicBezTo>
                  <a:cubicBezTo>
                    <a:pt x="8" y="101"/>
                    <a:pt x="7" y="103"/>
                    <a:pt x="7" y="103"/>
                  </a:cubicBezTo>
                  <a:cubicBezTo>
                    <a:pt x="9" y="104"/>
                    <a:pt x="10" y="104"/>
                    <a:pt x="11" y="105"/>
                  </a:cubicBezTo>
                  <a:cubicBezTo>
                    <a:pt x="13" y="107"/>
                    <a:pt x="12" y="109"/>
                    <a:pt x="14" y="110"/>
                  </a:cubicBezTo>
                  <a:cubicBezTo>
                    <a:pt x="16" y="111"/>
                    <a:pt x="18" y="112"/>
                    <a:pt x="20" y="113"/>
                  </a:cubicBezTo>
                  <a:cubicBezTo>
                    <a:pt x="21" y="113"/>
                    <a:pt x="22" y="112"/>
                    <a:pt x="23" y="111"/>
                  </a:cubicBezTo>
                  <a:cubicBezTo>
                    <a:pt x="26" y="109"/>
                    <a:pt x="31" y="110"/>
                    <a:pt x="33" y="113"/>
                  </a:cubicBezTo>
                  <a:cubicBezTo>
                    <a:pt x="34" y="115"/>
                    <a:pt x="32" y="116"/>
                    <a:pt x="31" y="117"/>
                  </a:cubicBezTo>
                  <a:cubicBezTo>
                    <a:pt x="30" y="118"/>
                    <a:pt x="30" y="118"/>
                    <a:pt x="30" y="119"/>
                  </a:cubicBezTo>
                  <a:cubicBezTo>
                    <a:pt x="29" y="121"/>
                    <a:pt x="28" y="121"/>
                    <a:pt x="27" y="121"/>
                  </a:cubicBezTo>
                  <a:cubicBezTo>
                    <a:pt x="24" y="123"/>
                    <a:pt x="32" y="126"/>
                    <a:pt x="29" y="128"/>
                  </a:cubicBezTo>
                  <a:cubicBezTo>
                    <a:pt x="28" y="130"/>
                    <a:pt x="27" y="129"/>
                    <a:pt x="25" y="129"/>
                  </a:cubicBezTo>
                  <a:cubicBezTo>
                    <a:pt x="21" y="128"/>
                    <a:pt x="26" y="132"/>
                    <a:pt x="26" y="132"/>
                  </a:cubicBezTo>
                  <a:cubicBezTo>
                    <a:pt x="26" y="134"/>
                    <a:pt x="25" y="135"/>
                    <a:pt x="27" y="135"/>
                  </a:cubicBezTo>
                  <a:cubicBezTo>
                    <a:pt x="29" y="136"/>
                    <a:pt x="29" y="137"/>
                    <a:pt x="31" y="138"/>
                  </a:cubicBezTo>
                  <a:cubicBezTo>
                    <a:pt x="33" y="138"/>
                    <a:pt x="34" y="140"/>
                    <a:pt x="36" y="141"/>
                  </a:cubicBezTo>
                  <a:cubicBezTo>
                    <a:pt x="36" y="141"/>
                    <a:pt x="37" y="142"/>
                    <a:pt x="38" y="142"/>
                  </a:cubicBezTo>
                  <a:cubicBezTo>
                    <a:pt x="39" y="142"/>
                    <a:pt x="38" y="140"/>
                    <a:pt x="40" y="140"/>
                  </a:cubicBezTo>
                  <a:cubicBezTo>
                    <a:pt x="44" y="140"/>
                    <a:pt x="46" y="147"/>
                    <a:pt x="50" y="147"/>
                  </a:cubicBezTo>
                  <a:cubicBezTo>
                    <a:pt x="52" y="147"/>
                    <a:pt x="52" y="150"/>
                    <a:pt x="54" y="150"/>
                  </a:cubicBezTo>
                  <a:cubicBezTo>
                    <a:pt x="56" y="151"/>
                    <a:pt x="57" y="153"/>
                    <a:pt x="58" y="153"/>
                  </a:cubicBezTo>
                  <a:cubicBezTo>
                    <a:pt x="60" y="151"/>
                    <a:pt x="60" y="154"/>
                    <a:pt x="62" y="154"/>
                  </a:cubicBezTo>
                  <a:cubicBezTo>
                    <a:pt x="63" y="154"/>
                    <a:pt x="63" y="153"/>
                    <a:pt x="64" y="153"/>
                  </a:cubicBezTo>
                  <a:cubicBezTo>
                    <a:pt x="65" y="153"/>
                    <a:pt x="65" y="154"/>
                    <a:pt x="66" y="155"/>
                  </a:cubicBezTo>
                  <a:cubicBezTo>
                    <a:pt x="68" y="155"/>
                    <a:pt x="70" y="155"/>
                    <a:pt x="72" y="154"/>
                  </a:cubicBezTo>
                  <a:cubicBezTo>
                    <a:pt x="75" y="153"/>
                    <a:pt x="73" y="155"/>
                    <a:pt x="74" y="156"/>
                  </a:cubicBezTo>
                  <a:cubicBezTo>
                    <a:pt x="74" y="156"/>
                    <a:pt x="76" y="153"/>
                    <a:pt x="77" y="153"/>
                  </a:cubicBezTo>
                  <a:cubicBezTo>
                    <a:pt x="78" y="152"/>
                    <a:pt x="80" y="152"/>
                    <a:pt x="81" y="153"/>
                  </a:cubicBezTo>
                  <a:cubicBezTo>
                    <a:pt x="83" y="155"/>
                    <a:pt x="85" y="153"/>
                    <a:pt x="87" y="154"/>
                  </a:cubicBezTo>
                  <a:cubicBezTo>
                    <a:pt x="89" y="155"/>
                    <a:pt x="91" y="153"/>
                    <a:pt x="92" y="151"/>
                  </a:cubicBezTo>
                  <a:cubicBezTo>
                    <a:pt x="93" y="151"/>
                    <a:pt x="93" y="150"/>
                    <a:pt x="94" y="150"/>
                  </a:cubicBezTo>
                  <a:cubicBezTo>
                    <a:pt x="95" y="149"/>
                    <a:pt x="96" y="150"/>
                    <a:pt x="97" y="149"/>
                  </a:cubicBezTo>
                  <a:cubicBezTo>
                    <a:pt x="98" y="148"/>
                    <a:pt x="99" y="146"/>
                    <a:pt x="101" y="147"/>
                  </a:cubicBezTo>
                  <a:cubicBezTo>
                    <a:pt x="103" y="148"/>
                    <a:pt x="103" y="148"/>
                    <a:pt x="106" y="146"/>
                  </a:cubicBezTo>
                  <a:cubicBezTo>
                    <a:pt x="107" y="145"/>
                    <a:pt x="109" y="148"/>
                    <a:pt x="109" y="149"/>
                  </a:cubicBezTo>
                  <a:cubicBezTo>
                    <a:pt x="108" y="151"/>
                    <a:pt x="106" y="152"/>
                    <a:pt x="108" y="152"/>
                  </a:cubicBezTo>
                  <a:cubicBezTo>
                    <a:pt x="111" y="152"/>
                    <a:pt x="111" y="152"/>
                    <a:pt x="114" y="151"/>
                  </a:cubicBezTo>
                  <a:cubicBezTo>
                    <a:pt x="115" y="151"/>
                    <a:pt x="116" y="154"/>
                    <a:pt x="116" y="155"/>
                  </a:cubicBezTo>
                  <a:cubicBezTo>
                    <a:pt x="116" y="155"/>
                    <a:pt x="116" y="157"/>
                    <a:pt x="117" y="156"/>
                  </a:cubicBezTo>
                  <a:cubicBezTo>
                    <a:pt x="117" y="156"/>
                    <a:pt x="119" y="156"/>
                    <a:pt x="119" y="157"/>
                  </a:cubicBezTo>
                  <a:cubicBezTo>
                    <a:pt x="119" y="158"/>
                    <a:pt x="117" y="159"/>
                    <a:pt x="118" y="160"/>
                  </a:cubicBezTo>
                  <a:cubicBezTo>
                    <a:pt x="119" y="162"/>
                    <a:pt x="118" y="165"/>
                    <a:pt x="117" y="166"/>
                  </a:cubicBezTo>
                  <a:cubicBezTo>
                    <a:pt x="116" y="168"/>
                    <a:pt x="114" y="169"/>
                    <a:pt x="113" y="170"/>
                  </a:cubicBezTo>
                  <a:cubicBezTo>
                    <a:pt x="113" y="171"/>
                    <a:pt x="113" y="176"/>
                    <a:pt x="112" y="175"/>
                  </a:cubicBezTo>
                  <a:cubicBezTo>
                    <a:pt x="113" y="176"/>
                    <a:pt x="119" y="173"/>
                    <a:pt x="120" y="175"/>
                  </a:cubicBezTo>
                  <a:cubicBezTo>
                    <a:pt x="120" y="175"/>
                    <a:pt x="118" y="176"/>
                    <a:pt x="119" y="178"/>
                  </a:cubicBezTo>
                  <a:cubicBezTo>
                    <a:pt x="120" y="180"/>
                    <a:pt x="123" y="180"/>
                    <a:pt x="122" y="181"/>
                  </a:cubicBezTo>
                  <a:cubicBezTo>
                    <a:pt x="122" y="182"/>
                    <a:pt x="121" y="184"/>
                    <a:pt x="121" y="185"/>
                  </a:cubicBezTo>
                  <a:cubicBezTo>
                    <a:pt x="122" y="186"/>
                    <a:pt x="125" y="185"/>
                    <a:pt x="125" y="186"/>
                  </a:cubicBezTo>
                  <a:cubicBezTo>
                    <a:pt x="125" y="186"/>
                    <a:pt x="125" y="187"/>
                    <a:pt x="125" y="187"/>
                  </a:cubicBezTo>
                  <a:cubicBezTo>
                    <a:pt x="125" y="189"/>
                    <a:pt x="126" y="188"/>
                    <a:pt x="127" y="188"/>
                  </a:cubicBezTo>
                  <a:cubicBezTo>
                    <a:pt x="128" y="188"/>
                    <a:pt x="129" y="187"/>
                    <a:pt x="130" y="188"/>
                  </a:cubicBezTo>
                  <a:cubicBezTo>
                    <a:pt x="131" y="188"/>
                    <a:pt x="132" y="189"/>
                    <a:pt x="133" y="190"/>
                  </a:cubicBezTo>
                  <a:cubicBezTo>
                    <a:pt x="135" y="191"/>
                    <a:pt x="134" y="187"/>
                    <a:pt x="134" y="186"/>
                  </a:cubicBezTo>
                  <a:cubicBezTo>
                    <a:pt x="132" y="182"/>
                    <a:pt x="134" y="184"/>
                    <a:pt x="136" y="182"/>
                  </a:cubicBezTo>
                  <a:cubicBezTo>
                    <a:pt x="138" y="181"/>
                    <a:pt x="137" y="182"/>
                    <a:pt x="139" y="183"/>
                  </a:cubicBezTo>
                  <a:cubicBezTo>
                    <a:pt x="139" y="183"/>
                    <a:pt x="141" y="182"/>
                    <a:pt x="141" y="182"/>
                  </a:cubicBezTo>
                  <a:cubicBezTo>
                    <a:pt x="141" y="183"/>
                    <a:pt x="143" y="181"/>
                    <a:pt x="143" y="182"/>
                  </a:cubicBezTo>
                  <a:cubicBezTo>
                    <a:pt x="144" y="183"/>
                    <a:pt x="144" y="184"/>
                    <a:pt x="146" y="182"/>
                  </a:cubicBezTo>
                  <a:cubicBezTo>
                    <a:pt x="147" y="181"/>
                    <a:pt x="147" y="182"/>
                    <a:pt x="148" y="181"/>
                  </a:cubicBezTo>
                  <a:cubicBezTo>
                    <a:pt x="149" y="180"/>
                    <a:pt x="149" y="178"/>
                    <a:pt x="151" y="178"/>
                  </a:cubicBezTo>
                  <a:cubicBezTo>
                    <a:pt x="152" y="178"/>
                    <a:pt x="153" y="180"/>
                    <a:pt x="155" y="180"/>
                  </a:cubicBezTo>
                  <a:cubicBezTo>
                    <a:pt x="155" y="180"/>
                    <a:pt x="159" y="181"/>
                    <a:pt x="159" y="181"/>
                  </a:cubicBezTo>
                  <a:cubicBezTo>
                    <a:pt x="159" y="182"/>
                    <a:pt x="157" y="183"/>
                    <a:pt x="157" y="184"/>
                  </a:cubicBezTo>
                  <a:cubicBezTo>
                    <a:pt x="158" y="185"/>
                    <a:pt x="160" y="186"/>
                    <a:pt x="161" y="187"/>
                  </a:cubicBezTo>
                  <a:cubicBezTo>
                    <a:pt x="163" y="188"/>
                    <a:pt x="167" y="189"/>
                    <a:pt x="168" y="186"/>
                  </a:cubicBezTo>
                  <a:cubicBezTo>
                    <a:pt x="168" y="186"/>
                    <a:pt x="170" y="188"/>
                    <a:pt x="170" y="188"/>
                  </a:cubicBezTo>
                  <a:cubicBezTo>
                    <a:pt x="171" y="189"/>
                    <a:pt x="172" y="187"/>
                    <a:pt x="174" y="188"/>
                  </a:cubicBezTo>
                  <a:cubicBezTo>
                    <a:pt x="175" y="189"/>
                    <a:pt x="173" y="190"/>
                    <a:pt x="173" y="191"/>
                  </a:cubicBezTo>
                  <a:cubicBezTo>
                    <a:pt x="173" y="192"/>
                    <a:pt x="175" y="194"/>
                    <a:pt x="175" y="195"/>
                  </a:cubicBezTo>
                  <a:cubicBezTo>
                    <a:pt x="176" y="195"/>
                    <a:pt x="177" y="194"/>
                    <a:pt x="178" y="194"/>
                  </a:cubicBezTo>
                  <a:cubicBezTo>
                    <a:pt x="178" y="193"/>
                    <a:pt x="175" y="192"/>
                    <a:pt x="176" y="191"/>
                  </a:cubicBezTo>
                  <a:cubicBezTo>
                    <a:pt x="178" y="188"/>
                    <a:pt x="180" y="188"/>
                    <a:pt x="183" y="187"/>
                  </a:cubicBezTo>
                  <a:cubicBezTo>
                    <a:pt x="185" y="186"/>
                    <a:pt x="187" y="186"/>
                    <a:pt x="189" y="186"/>
                  </a:cubicBezTo>
                  <a:cubicBezTo>
                    <a:pt x="190" y="186"/>
                    <a:pt x="190" y="184"/>
                    <a:pt x="191" y="184"/>
                  </a:cubicBezTo>
                  <a:cubicBezTo>
                    <a:pt x="193" y="184"/>
                    <a:pt x="192" y="183"/>
                    <a:pt x="192" y="182"/>
                  </a:cubicBezTo>
                  <a:cubicBezTo>
                    <a:pt x="192" y="183"/>
                    <a:pt x="196" y="182"/>
                    <a:pt x="196" y="182"/>
                  </a:cubicBezTo>
                  <a:cubicBezTo>
                    <a:pt x="198" y="181"/>
                    <a:pt x="200" y="182"/>
                    <a:pt x="202" y="182"/>
                  </a:cubicBezTo>
                  <a:cubicBezTo>
                    <a:pt x="204" y="182"/>
                    <a:pt x="205" y="181"/>
                    <a:pt x="207" y="180"/>
                  </a:cubicBezTo>
                  <a:cubicBezTo>
                    <a:pt x="208" y="180"/>
                    <a:pt x="208" y="177"/>
                    <a:pt x="209" y="177"/>
                  </a:cubicBezTo>
                  <a:cubicBezTo>
                    <a:pt x="211" y="177"/>
                    <a:pt x="212" y="176"/>
                    <a:pt x="213" y="175"/>
                  </a:cubicBezTo>
                  <a:cubicBezTo>
                    <a:pt x="214" y="175"/>
                    <a:pt x="215" y="174"/>
                    <a:pt x="215" y="173"/>
                  </a:cubicBezTo>
                  <a:cubicBezTo>
                    <a:pt x="214" y="173"/>
                    <a:pt x="218" y="172"/>
                    <a:pt x="218" y="172"/>
                  </a:cubicBezTo>
                  <a:cubicBezTo>
                    <a:pt x="219" y="171"/>
                    <a:pt x="220" y="169"/>
                    <a:pt x="221" y="168"/>
                  </a:cubicBezTo>
                  <a:cubicBezTo>
                    <a:pt x="222" y="167"/>
                    <a:pt x="222" y="167"/>
                    <a:pt x="222" y="166"/>
                  </a:cubicBezTo>
                  <a:cubicBezTo>
                    <a:pt x="223" y="164"/>
                    <a:pt x="221" y="165"/>
                    <a:pt x="221" y="164"/>
                  </a:cubicBezTo>
                  <a:cubicBezTo>
                    <a:pt x="221" y="164"/>
                    <a:pt x="226" y="164"/>
                    <a:pt x="223" y="162"/>
                  </a:cubicBezTo>
                  <a:cubicBezTo>
                    <a:pt x="222" y="161"/>
                    <a:pt x="223" y="161"/>
                    <a:pt x="224" y="161"/>
                  </a:cubicBezTo>
                  <a:cubicBezTo>
                    <a:pt x="225" y="161"/>
                    <a:pt x="225" y="160"/>
                    <a:pt x="226" y="159"/>
                  </a:cubicBezTo>
                  <a:cubicBezTo>
                    <a:pt x="227" y="158"/>
                    <a:pt x="227" y="157"/>
                    <a:pt x="228" y="156"/>
                  </a:cubicBezTo>
                  <a:cubicBezTo>
                    <a:pt x="228" y="156"/>
                    <a:pt x="228" y="154"/>
                    <a:pt x="228" y="154"/>
                  </a:cubicBezTo>
                  <a:cubicBezTo>
                    <a:pt x="229" y="153"/>
                    <a:pt x="230" y="153"/>
                    <a:pt x="231" y="152"/>
                  </a:cubicBezTo>
                  <a:cubicBezTo>
                    <a:pt x="232" y="151"/>
                    <a:pt x="231" y="150"/>
                    <a:pt x="231" y="150"/>
                  </a:cubicBezTo>
                  <a:cubicBezTo>
                    <a:pt x="231" y="149"/>
                    <a:pt x="232" y="149"/>
                    <a:pt x="232" y="149"/>
                  </a:cubicBezTo>
                  <a:cubicBezTo>
                    <a:pt x="233" y="149"/>
                    <a:pt x="232" y="147"/>
                    <a:pt x="232" y="147"/>
                  </a:cubicBezTo>
                  <a:cubicBezTo>
                    <a:pt x="232" y="147"/>
                    <a:pt x="234" y="148"/>
                    <a:pt x="234" y="147"/>
                  </a:cubicBezTo>
                  <a:cubicBezTo>
                    <a:pt x="236" y="146"/>
                    <a:pt x="234" y="146"/>
                    <a:pt x="233" y="145"/>
                  </a:cubicBezTo>
                  <a:cubicBezTo>
                    <a:pt x="233" y="145"/>
                    <a:pt x="236" y="143"/>
                    <a:pt x="236" y="143"/>
                  </a:cubicBezTo>
                  <a:cubicBezTo>
                    <a:pt x="235" y="145"/>
                    <a:pt x="232" y="142"/>
                    <a:pt x="231" y="141"/>
                  </a:cubicBezTo>
                  <a:cubicBezTo>
                    <a:pt x="231" y="141"/>
                    <a:pt x="230" y="142"/>
                    <a:pt x="229" y="142"/>
                  </a:cubicBezTo>
                  <a:cubicBezTo>
                    <a:pt x="228" y="143"/>
                    <a:pt x="227" y="141"/>
                    <a:pt x="226" y="142"/>
                  </a:cubicBezTo>
                  <a:cubicBezTo>
                    <a:pt x="228" y="141"/>
                    <a:pt x="230" y="140"/>
                    <a:pt x="231" y="139"/>
                  </a:cubicBezTo>
                  <a:cubicBezTo>
                    <a:pt x="232" y="138"/>
                    <a:pt x="235" y="138"/>
                    <a:pt x="233" y="136"/>
                  </a:cubicBezTo>
                  <a:cubicBezTo>
                    <a:pt x="231" y="135"/>
                    <a:pt x="230" y="134"/>
                    <a:pt x="228" y="132"/>
                  </a:cubicBezTo>
                  <a:cubicBezTo>
                    <a:pt x="228" y="131"/>
                    <a:pt x="223" y="133"/>
                    <a:pt x="223" y="130"/>
                  </a:cubicBezTo>
                  <a:cubicBezTo>
                    <a:pt x="223" y="132"/>
                    <a:pt x="228" y="132"/>
                    <a:pt x="229" y="132"/>
                  </a:cubicBezTo>
                  <a:cubicBezTo>
                    <a:pt x="230" y="132"/>
                    <a:pt x="233" y="135"/>
                    <a:pt x="234" y="133"/>
                  </a:cubicBezTo>
                  <a:cubicBezTo>
                    <a:pt x="235" y="131"/>
                    <a:pt x="229" y="129"/>
                    <a:pt x="229" y="127"/>
                  </a:cubicBezTo>
                  <a:cubicBezTo>
                    <a:pt x="228" y="125"/>
                    <a:pt x="228" y="121"/>
                    <a:pt x="226" y="120"/>
                  </a:cubicBezTo>
                  <a:cubicBezTo>
                    <a:pt x="225" y="118"/>
                    <a:pt x="219" y="118"/>
                    <a:pt x="221" y="115"/>
                  </a:cubicBezTo>
                  <a:cubicBezTo>
                    <a:pt x="222" y="113"/>
                    <a:pt x="223" y="112"/>
                    <a:pt x="224" y="111"/>
                  </a:cubicBezTo>
                  <a:cubicBezTo>
                    <a:pt x="226" y="109"/>
                    <a:pt x="224" y="110"/>
                    <a:pt x="225" y="109"/>
                  </a:cubicBezTo>
                  <a:cubicBezTo>
                    <a:pt x="225" y="108"/>
                    <a:pt x="228" y="109"/>
                    <a:pt x="228" y="109"/>
                  </a:cubicBezTo>
                  <a:cubicBezTo>
                    <a:pt x="229" y="108"/>
                    <a:pt x="227" y="107"/>
                    <a:pt x="229" y="106"/>
                  </a:cubicBezTo>
                  <a:cubicBezTo>
                    <a:pt x="231" y="106"/>
                    <a:pt x="232" y="105"/>
                    <a:pt x="233" y="104"/>
                  </a:cubicBezTo>
                  <a:cubicBezTo>
                    <a:pt x="234" y="104"/>
                    <a:pt x="235" y="104"/>
                    <a:pt x="235" y="104"/>
                  </a:cubicBezTo>
                  <a:cubicBezTo>
                    <a:pt x="236" y="104"/>
                    <a:pt x="235" y="105"/>
                    <a:pt x="236" y="105"/>
                  </a:cubicBezTo>
                  <a:cubicBezTo>
                    <a:pt x="237" y="106"/>
                    <a:pt x="238" y="103"/>
                    <a:pt x="238" y="102"/>
                  </a:cubicBezTo>
                  <a:cubicBezTo>
                    <a:pt x="236" y="100"/>
                    <a:pt x="234" y="101"/>
                    <a:pt x="233" y="101"/>
                  </a:cubicBezTo>
                  <a:cubicBezTo>
                    <a:pt x="231" y="101"/>
                    <a:pt x="230" y="99"/>
                    <a:pt x="228" y="100"/>
                  </a:cubicBezTo>
                  <a:cubicBezTo>
                    <a:pt x="227" y="100"/>
                    <a:pt x="226" y="102"/>
                    <a:pt x="224" y="102"/>
                  </a:cubicBezTo>
                  <a:cubicBezTo>
                    <a:pt x="223" y="103"/>
                    <a:pt x="221" y="103"/>
                    <a:pt x="220" y="102"/>
                  </a:cubicBezTo>
                  <a:cubicBezTo>
                    <a:pt x="219" y="101"/>
                    <a:pt x="221" y="99"/>
                    <a:pt x="220" y="98"/>
                  </a:cubicBezTo>
                  <a:cubicBezTo>
                    <a:pt x="218" y="97"/>
                    <a:pt x="210" y="97"/>
                    <a:pt x="213" y="92"/>
                  </a:cubicBezTo>
                  <a:cubicBezTo>
                    <a:pt x="214" y="91"/>
                    <a:pt x="215" y="92"/>
                    <a:pt x="217" y="92"/>
                  </a:cubicBezTo>
                  <a:cubicBezTo>
                    <a:pt x="218" y="92"/>
                    <a:pt x="220" y="91"/>
                    <a:pt x="221" y="90"/>
                  </a:cubicBezTo>
                  <a:cubicBezTo>
                    <a:pt x="223" y="87"/>
                    <a:pt x="226" y="85"/>
                    <a:pt x="229" y="83"/>
                  </a:cubicBezTo>
                  <a:cubicBezTo>
                    <a:pt x="230" y="81"/>
                    <a:pt x="231" y="81"/>
                    <a:pt x="233" y="81"/>
                  </a:cubicBezTo>
                  <a:cubicBezTo>
                    <a:pt x="233" y="82"/>
                    <a:pt x="236" y="82"/>
                    <a:pt x="236" y="83"/>
                  </a:cubicBezTo>
                  <a:cubicBezTo>
                    <a:pt x="235" y="84"/>
                    <a:pt x="235" y="86"/>
                    <a:pt x="234" y="87"/>
                  </a:cubicBezTo>
                  <a:cubicBezTo>
                    <a:pt x="233" y="87"/>
                    <a:pt x="231" y="88"/>
                    <a:pt x="231" y="89"/>
                  </a:cubicBezTo>
                  <a:cubicBezTo>
                    <a:pt x="231" y="90"/>
                    <a:pt x="234" y="90"/>
                    <a:pt x="234" y="90"/>
                  </a:cubicBezTo>
                  <a:cubicBezTo>
                    <a:pt x="234" y="90"/>
                    <a:pt x="230" y="93"/>
                    <a:pt x="231" y="93"/>
                  </a:cubicBezTo>
                  <a:cubicBezTo>
                    <a:pt x="232" y="94"/>
                    <a:pt x="237" y="89"/>
                    <a:pt x="238" y="89"/>
                  </a:cubicBezTo>
                  <a:cubicBezTo>
                    <a:pt x="240" y="88"/>
                    <a:pt x="242" y="87"/>
                    <a:pt x="244" y="87"/>
                  </a:cubicBezTo>
                  <a:cubicBezTo>
                    <a:pt x="246" y="87"/>
                    <a:pt x="246" y="87"/>
                    <a:pt x="247" y="85"/>
                  </a:cubicBezTo>
                  <a:cubicBezTo>
                    <a:pt x="249" y="84"/>
                    <a:pt x="252" y="83"/>
                    <a:pt x="254" y="81"/>
                  </a:cubicBezTo>
                  <a:cubicBezTo>
                    <a:pt x="255" y="80"/>
                    <a:pt x="257" y="77"/>
                    <a:pt x="259" y="77"/>
                  </a:cubicBezTo>
                  <a:cubicBezTo>
                    <a:pt x="260" y="76"/>
                    <a:pt x="266" y="80"/>
                    <a:pt x="266" y="77"/>
                  </a:cubicBezTo>
                  <a:cubicBezTo>
                    <a:pt x="266" y="76"/>
                    <a:pt x="265" y="75"/>
                    <a:pt x="266" y="74"/>
                  </a:cubicBezTo>
                  <a:cubicBezTo>
                    <a:pt x="267" y="74"/>
                    <a:pt x="268" y="74"/>
                    <a:pt x="269" y="74"/>
                  </a:cubicBezTo>
                  <a:cubicBezTo>
                    <a:pt x="271" y="74"/>
                    <a:pt x="270" y="73"/>
                    <a:pt x="271" y="72"/>
                  </a:cubicBezTo>
                  <a:cubicBezTo>
                    <a:pt x="273" y="71"/>
                    <a:pt x="274" y="72"/>
                    <a:pt x="274" y="70"/>
                  </a:cubicBezTo>
                  <a:cubicBezTo>
                    <a:pt x="274" y="67"/>
                    <a:pt x="277" y="70"/>
                    <a:pt x="278" y="71"/>
                  </a:cubicBezTo>
                  <a:cubicBezTo>
                    <a:pt x="278" y="69"/>
                    <a:pt x="281" y="69"/>
                    <a:pt x="281" y="67"/>
                  </a:cubicBezTo>
                  <a:cubicBezTo>
                    <a:pt x="281" y="65"/>
                    <a:pt x="282" y="62"/>
                    <a:pt x="281" y="60"/>
                  </a:cubicBezTo>
                  <a:cubicBezTo>
                    <a:pt x="279" y="57"/>
                    <a:pt x="280" y="58"/>
                    <a:pt x="282" y="56"/>
                  </a:cubicBezTo>
                  <a:cubicBezTo>
                    <a:pt x="284" y="55"/>
                    <a:pt x="285" y="54"/>
                    <a:pt x="287" y="55"/>
                  </a:cubicBezTo>
                  <a:cubicBezTo>
                    <a:pt x="290" y="56"/>
                    <a:pt x="290" y="56"/>
                    <a:pt x="291" y="53"/>
                  </a:cubicBezTo>
                  <a:cubicBezTo>
                    <a:pt x="292" y="51"/>
                    <a:pt x="294" y="50"/>
                    <a:pt x="295" y="47"/>
                  </a:cubicBezTo>
                  <a:cubicBezTo>
                    <a:pt x="295" y="45"/>
                    <a:pt x="296" y="43"/>
                    <a:pt x="298" y="41"/>
                  </a:cubicBezTo>
                  <a:cubicBezTo>
                    <a:pt x="300" y="39"/>
                    <a:pt x="298" y="39"/>
                    <a:pt x="298" y="37"/>
                  </a:cubicBezTo>
                  <a:close/>
                </a:path>
              </a:pathLst>
            </a:custGeom>
            <a:solidFill>
              <a:schemeClr val="accent4"/>
            </a:solidFill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7" name="Freeform 716">
              <a:extLst>
                <a:ext uri="{FF2B5EF4-FFF2-40B4-BE49-F238E27FC236}">
                  <a16:creationId xmlns:a16="http://schemas.microsoft.com/office/drawing/2014/main" id="{85B441B2-42EF-4B1B-B6C6-8CFBCE81C1E2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6034" y="3178607"/>
              <a:ext cx="732675" cy="318553"/>
            </a:xfrm>
            <a:custGeom>
              <a:avLst/>
              <a:gdLst>
                <a:gd name="T0" fmla="*/ 0 w 157"/>
                <a:gd name="T1" fmla="*/ 19 h 68"/>
                <a:gd name="T2" fmla="*/ 7 w 157"/>
                <a:gd name="T3" fmla="*/ 26 h 68"/>
                <a:gd name="T4" fmla="*/ 12 w 157"/>
                <a:gd name="T5" fmla="*/ 29 h 68"/>
                <a:gd name="T6" fmla="*/ 15 w 157"/>
                <a:gd name="T7" fmla="*/ 36 h 68"/>
                <a:gd name="T8" fmla="*/ 15 w 157"/>
                <a:gd name="T9" fmla="*/ 38 h 68"/>
                <a:gd name="T10" fmla="*/ 15 w 157"/>
                <a:gd name="T11" fmla="*/ 40 h 68"/>
                <a:gd name="T12" fmla="*/ 16 w 157"/>
                <a:gd name="T13" fmla="*/ 45 h 68"/>
                <a:gd name="T14" fmla="*/ 28 w 157"/>
                <a:gd name="T15" fmla="*/ 47 h 68"/>
                <a:gd name="T16" fmla="*/ 36 w 157"/>
                <a:gd name="T17" fmla="*/ 54 h 68"/>
                <a:gd name="T18" fmla="*/ 39 w 157"/>
                <a:gd name="T19" fmla="*/ 59 h 68"/>
                <a:gd name="T20" fmla="*/ 44 w 157"/>
                <a:gd name="T21" fmla="*/ 60 h 68"/>
                <a:gd name="T22" fmla="*/ 56 w 157"/>
                <a:gd name="T23" fmla="*/ 60 h 68"/>
                <a:gd name="T24" fmla="*/ 64 w 157"/>
                <a:gd name="T25" fmla="*/ 61 h 68"/>
                <a:gd name="T26" fmla="*/ 69 w 157"/>
                <a:gd name="T27" fmla="*/ 64 h 68"/>
                <a:gd name="T28" fmla="*/ 76 w 157"/>
                <a:gd name="T29" fmla="*/ 66 h 68"/>
                <a:gd name="T30" fmla="*/ 81 w 157"/>
                <a:gd name="T31" fmla="*/ 67 h 68"/>
                <a:gd name="T32" fmla="*/ 93 w 157"/>
                <a:gd name="T33" fmla="*/ 62 h 68"/>
                <a:gd name="T34" fmla="*/ 106 w 157"/>
                <a:gd name="T35" fmla="*/ 61 h 68"/>
                <a:gd name="T36" fmla="*/ 113 w 157"/>
                <a:gd name="T37" fmla="*/ 55 h 68"/>
                <a:gd name="T38" fmla="*/ 114 w 157"/>
                <a:gd name="T39" fmla="*/ 51 h 68"/>
                <a:gd name="T40" fmla="*/ 115 w 157"/>
                <a:gd name="T41" fmla="*/ 47 h 68"/>
                <a:gd name="T42" fmla="*/ 126 w 157"/>
                <a:gd name="T43" fmla="*/ 46 h 68"/>
                <a:gd name="T44" fmla="*/ 130 w 157"/>
                <a:gd name="T45" fmla="*/ 44 h 68"/>
                <a:gd name="T46" fmla="*/ 137 w 157"/>
                <a:gd name="T47" fmla="*/ 42 h 68"/>
                <a:gd name="T48" fmla="*/ 139 w 157"/>
                <a:gd name="T49" fmla="*/ 38 h 68"/>
                <a:gd name="T50" fmla="*/ 143 w 157"/>
                <a:gd name="T51" fmla="*/ 37 h 68"/>
                <a:gd name="T52" fmla="*/ 154 w 157"/>
                <a:gd name="T53" fmla="*/ 36 h 68"/>
                <a:gd name="T54" fmla="*/ 150 w 157"/>
                <a:gd name="T55" fmla="*/ 29 h 68"/>
                <a:gd name="T56" fmla="*/ 145 w 157"/>
                <a:gd name="T57" fmla="*/ 28 h 68"/>
                <a:gd name="T58" fmla="*/ 141 w 157"/>
                <a:gd name="T59" fmla="*/ 29 h 68"/>
                <a:gd name="T60" fmla="*/ 136 w 157"/>
                <a:gd name="T61" fmla="*/ 28 h 68"/>
                <a:gd name="T62" fmla="*/ 134 w 157"/>
                <a:gd name="T63" fmla="*/ 27 h 68"/>
                <a:gd name="T64" fmla="*/ 137 w 157"/>
                <a:gd name="T65" fmla="*/ 19 h 68"/>
                <a:gd name="T66" fmla="*/ 137 w 157"/>
                <a:gd name="T67" fmla="*/ 14 h 68"/>
                <a:gd name="T68" fmla="*/ 131 w 157"/>
                <a:gd name="T69" fmla="*/ 14 h 68"/>
                <a:gd name="T70" fmla="*/ 124 w 157"/>
                <a:gd name="T71" fmla="*/ 15 h 68"/>
                <a:gd name="T72" fmla="*/ 114 w 157"/>
                <a:gd name="T73" fmla="*/ 19 h 68"/>
                <a:gd name="T74" fmla="*/ 103 w 157"/>
                <a:gd name="T75" fmla="*/ 19 h 68"/>
                <a:gd name="T76" fmla="*/ 98 w 157"/>
                <a:gd name="T77" fmla="*/ 17 h 68"/>
                <a:gd name="T78" fmla="*/ 94 w 157"/>
                <a:gd name="T79" fmla="*/ 15 h 68"/>
                <a:gd name="T80" fmla="*/ 83 w 157"/>
                <a:gd name="T81" fmla="*/ 11 h 68"/>
                <a:gd name="T82" fmla="*/ 77 w 157"/>
                <a:gd name="T83" fmla="*/ 13 h 68"/>
                <a:gd name="T84" fmla="*/ 71 w 157"/>
                <a:gd name="T85" fmla="*/ 12 h 68"/>
                <a:gd name="T86" fmla="*/ 68 w 157"/>
                <a:gd name="T87" fmla="*/ 8 h 68"/>
                <a:gd name="T88" fmla="*/ 64 w 157"/>
                <a:gd name="T89" fmla="*/ 5 h 68"/>
                <a:gd name="T90" fmla="*/ 58 w 157"/>
                <a:gd name="T91" fmla="*/ 3 h 68"/>
                <a:gd name="T92" fmla="*/ 52 w 157"/>
                <a:gd name="T93" fmla="*/ 1 h 68"/>
                <a:gd name="T94" fmla="*/ 45 w 157"/>
                <a:gd name="T95" fmla="*/ 7 h 68"/>
                <a:gd name="T96" fmla="*/ 47 w 157"/>
                <a:gd name="T97" fmla="*/ 13 h 68"/>
                <a:gd name="T98" fmla="*/ 41 w 157"/>
                <a:gd name="T99" fmla="*/ 15 h 68"/>
                <a:gd name="T100" fmla="*/ 37 w 157"/>
                <a:gd name="T101" fmla="*/ 14 h 68"/>
                <a:gd name="T102" fmla="*/ 34 w 157"/>
                <a:gd name="T103" fmla="*/ 14 h 68"/>
                <a:gd name="T104" fmla="*/ 28 w 157"/>
                <a:gd name="T105" fmla="*/ 10 h 68"/>
                <a:gd name="T106" fmla="*/ 21 w 157"/>
                <a:gd name="T107" fmla="*/ 9 h 68"/>
                <a:gd name="T108" fmla="*/ 13 w 157"/>
                <a:gd name="T109" fmla="*/ 13 h 68"/>
                <a:gd name="T110" fmla="*/ 7 w 157"/>
                <a:gd name="T111" fmla="*/ 17 h 68"/>
                <a:gd name="T112" fmla="*/ 0 w 157"/>
                <a:gd name="T113" fmla="*/ 1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7" h="68">
                  <a:moveTo>
                    <a:pt x="0" y="19"/>
                  </a:moveTo>
                  <a:cubicBezTo>
                    <a:pt x="1" y="23"/>
                    <a:pt x="3" y="25"/>
                    <a:pt x="7" y="26"/>
                  </a:cubicBezTo>
                  <a:cubicBezTo>
                    <a:pt x="9" y="27"/>
                    <a:pt x="10" y="28"/>
                    <a:pt x="12" y="29"/>
                  </a:cubicBezTo>
                  <a:cubicBezTo>
                    <a:pt x="13" y="31"/>
                    <a:pt x="14" y="34"/>
                    <a:pt x="15" y="36"/>
                  </a:cubicBezTo>
                  <a:cubicBezTo>
                    <a:pt x="16" y="37"/>
                    <a:pt x="15" y="37"/>
                    <a:pt x="15" y="38"/>
                  </a:cubicBezTo>
                  <a:cubicBezTo>
                    <a:pt x="14" y="38"/>
                    <a:pt x="15" y="39"/>
                    <a:pt x="15" y="40"/>
                  </a:cubicBezTo>
                  <a:cubicBezTo>
                    <a:pt x="14" y="43"/>
                    <a:pt x="13" y="43"/>
                    <a:pt x="16" y="45"/>
                  </a:cubicBezTo>
                  <a:cubicBezTo>
                    <a:pt x="20" y="46"/>
                    <a:pt x="24" y="45"/>
                    <a:pt x="28" y="47"/>
                  </a:cubicBezTo>
                  <a:cubicBezTo>
                    <a:pt x="30" y="49"/>
                    <a:pt x="34" y="52"/>
                    <a:pt x="36" y="54"/>
                  </a:cubicBezTo>
                  <a:cubicBezTo>
                    <a:pt x="37" y="55"/>
                    <a:pt x="38" y="57"/>
                    <a:pt x="39" y="59"/>
                  </a:cubicBezTo>
                  <a:cubicBezTo>
                    <a:pt x="40" y="61"/>
                    <a:pt x="43" y="60"/>
                    <a:pt x="44" y="60"/>
                  </a:cubicBezTo>
                  <a:cubicBezTo>
                    <a:pt x="48" y="60"/>
                    <a:pt x="52" y="60"/>
                    <a:pt x="56" y="60"/>
                  </a:cubicBezTo>
                  <a:cubicBezTo>
                    <a:pt x="58" y="60"/>
                    <a:pt x="62" y="60"/>
                    <a:pt x="64" y="61"/>
                  </a:cubicBezTo>
                  <a:cubicBezTo>
                    <a:pt x="66" y="62"/>
                    <a:pt x="67" y="64"/>
                    <a:pt x="69" y="64"/>
                  </a:cubicBezTo>
                  <a:cubicBezTo>
                    <a:pt x="71" y="65"/>
                    <a:pt x="74" y="66"/>
                    <a:pt x="76" y="66"/>
                  </a:cubicBezTo>
                  <a:cubicBezTo>
                    <a:pt x="78" y="65"/>
                    <a:pt x="80" y="68"/>
                    <a:pt x="81" y="67"/>
                  </a:cubicBezTo>
                  <a:cubicBezTo>
                    <a:pt x="85" y="65"/>
                    <a:pt x="88" y="63"/>
                    <a:pt x="93" y="62"/>
                  </a:cubicBezTo>
                  <a:cubicBezTo>
                    <a:pt x="97" y="62"/>
                    <a:pt x="103" y="63"/>
                    <a:pt x="106" y="61"/>
                  </a:cubicBezTo>
                  <a:cubicBezTo>
                    <a:pt x="109" y="59"/>
                    <a:pt x="110" y="56"/>
                    <a:pt x="113" y="55"/>
                  </a:cubicBezTo>
                  <a:cubicBezTo>
                    <a:pt x="116" y="54"/>
                    <a:pt x="116" y="53"/>
                    <a:pt x="114" y="51"/>
                  </a:cubicBezTo>
                  <a:cubicBezTo>
                    <a:pt x="113" y="50"/>
                    <a:pt x="113" y="48"/>
                    <a:pt x="115" y="47"/>
                  </a:cubicBezTo>
                  <a:cubicBezTo>
                    <a:pt x="118" y="44"/>
                    <a:pt x="122" y="50"/>
                    <a:pt x="126" y="46"/>
                  </a:cubicBezTo>
                  <a:cubicBezTo>
                    <a:pt x="127" y="45"/>
                    <a:pt x="128" y="44"/>
                    <a:pt x="130" y="44"/>
                  </a:cubicBezTo>
                  <a:cubicBezTo>
                    <a:pt x="133" y="43"/>
                    <a:pt x="134" y="44"/>
                    <a:pt x="137" y="42"/>
                  </a:cubicBezTo>
                  <a:cubicBezTo>
                    <a:pt x="138" y="41"/>
                    <a:pt x="138" y="38"/>
                    <a:pt x="139" y="38"/>
                  </a:cubicBezTo>
                  <a:cubicBezTo>
                    <a:pt x="141" y="37"/>
                    <a:pt x="142" y="37"/>
                    <a:pt x="143" y="37"/>
                  </a:cubicBezTo>
                  <a:cubicBezTo>
                    <a:pt x="147" y="36"/>
                    <a:pt x="150" y="35"/>
                    <a:pt x="154" y="36"/>
                  </a:cubicBezTo>
                  <a:cubicBezTo>
                    <a:pt x="157" y="36"/>
                    <a:pt x="151" y="29"/>
                    <a:pt x="150" y="29"/>
                  </a:cubicBezTo>
                  <a:cubicBezTo>
                    <a:pt x="149" y="28"/>
                    <a:pt x="147" y="27"/>
                    <a:pt x="145" y="28"/>
                  </a:cubicBezTo>
                  <a:cubicBezTo>
                    <a:pt x="143" y="28"/>
                    <a:pt x="143" y="30"/>
                    <a:pt x="141" y="29"/>
                  </a:cubicBezTo>
                  <a:cubicBezTo>
                    <a:pt x="140" y="28"/>
                    <a:pt x="137" y="27"/>
                    <a:pt x="136" y="28"/>
                  </a:cubicBezTo>
                  <a:cubicBezTo>
                    <a:pt x="135" y="30"/>
                    <a:pt x="134" y="29"/>
                    <a:pt x="134" y="27"/>
                  </a:cubicBezTo>
                  <a:cubicBezTo>
                    <a:pt x="134" y="25"/>
                    <a:pt x="137" y="21"/>
                    <a:pt x="137" y="19"/>
                  </a:cubicBezTo>
                  <a:cubicBezTo>
                    <a:pt x="138" y="17"/>
                    <a:pt x="141" y="14"/>
                    <a:pt x="137" y="14"/>
                  </a:cubicBezTo>
                  <a:cubicBezTo>
                    <a:pt x="134" y="14"/>
                    <a:pt x="134" y="15"/>
                    <a:pt x="131" y="14"/>
                  </a:cubicBezTo>
                  <a:cubicBezTo>
                    <a:pt x="128" y="13"/>
                    <a:pt x="127" y="13"/>
                    <a:pt x="124" y="15"/>
                  </a:cubicBezTo>
                  <a:cubicBezTo>
                    <a:pt x="121" y="17"/>
                    <a:pt x="117" y="18"/>
                    <a:pt x="114" y="19"/>
                  </a:cubicBezTo>
                  <a:cubicBezTo>
                    <a:pt x="109" y="20"/>
                    <a:pt x="107" y="19"/>
                    <a:pt x="103" y="19"/>
                  </a:cubicBezTo>
                  <a:cubicBezTo>
                    <a:pt x="101" y="18"/>
                    <a:pt x="100" y="18"/>
                    <a:pt x="98" y="17"/>
                  </a:cubicBezTo>
                  <a:cubicBezTo>
                    <a:pt x="97" y="17"/>
                    <a:pt x="96" y="15"/>
                    <a:pt x="94" y="15"/>
                  </a:cubicBezTo>
                  <a:cubicBezTo>
                    <a:pt x="90" y="14"/>
                    <a:pt x="88" y="12"/>
                    <a:pt x="83" y="11"/>
                  </a:cubicBezTo>
                  <a:cubicBezTo>
                    <a:pt x="81" y="11"/>
                    <a:pt x="79" y="12"/>
                    <a:pt x="77" y="13"/>
                  </a:cubicBezTo>
                  <a:cubicBezTo>
                    <a:pt x="75" y="14"/>
                    <a:pt x="73" y="13"/>
                    <a:pt x="71" y="12"/>
                  </a:cubicBezTo>
                  <a:cubicBezTo>
                    <a:pt x="69" y="11"/>
                    <a:pt x="68" y="11"/>
                    <a:pt x="68" y="8"/>
                  </a:cubicBezTo>
                  <a:cubicBezTo>
                    <a:pt x="67" y="6"/>
                    <a:pt x="67" y="6"/>
                    <a:pt x="64" y="5"/>
                  </a:cubicBezTo>
                  <a:cubicBezTo>
                    <a:pt x="62" y="4"/>
                    <a:pt x="60" y="3"/>
                    <a:pt x="58" y="3"/>
                  </a:cubicBezTo>
                  <a:cubicBezTo>
                    <a:pt x="56" y="3"/>
                    <a:pt x="53" y="0"/>
                    <a:pt x="52" y="1"/>
                  </a:cubicBezTo>
                  <a:cubicBezTo>
                    <a:pt x="50" y="1"/>
                    <a:pt x="46" y="5"/>
                    <a:pt x="45" y="7"/>
                  </a:cubicBezTo>
                  <a:cubicBezTo>
                    <a:pt x="45" y="9"/>
                    <a:pt x="48" y="11"/>
                    <a:pt x="47" y="13"/>
                  </a:cubicBezTo>
                  <a:cubicBezTo>
                    <a:pt x="46" y="15"/>
                    <a:pt x="43" y="17"/>
                    <a:pt x="41" y="15"/>
                  </a:cubicBezTo>
                  <a:cubicBezTo>
                    <a:pt x="39" y="15"/>
                    <a:pt x="38" y="14"/>
                    <a:pt x="37" y="14"/>
                  </a:cubicBezTo>
                  <a:cubicBezTo>
                    <a:pt x="36" y="14"/>
                    <a:pt x="35" y="14"/>
                    <a:pt x="34" y="14"/>
                  </a:cubicBezTo>
                  <a:cubicBezTo>
                    <a:pt x="31" y="13"/>
                    <a:pt x="31" y="11"/>
                    <a:pt x="28" y="10"/>
                  </a:cubicBezTo>
                  <a:cubicBezTo>
                    <a:pt x="26" y="9"/>
                    <a:pt x="23" y="8"/>
                    <a:pt x="21" y="9"/>
                  </a:cubicBezTo>
                  <a:cubicBezTo>
                    <a:pt x="18" y="10"/>
                    <a:pt x="16" y="12"/>
                    <a:pt x="13" y="13"/>
                  </a:cubicBezTo>
                  <a:cubicBezTo>
                    <a:pt x="11" y="14"/>
                    <a:pt x="9" y="16"/>
                    <a:pt x="7" y="17"/>
                  </a:cubicBezTo>
                  <a:cubicBezTo>
                    <a:pt x="4" y="17"/>
                    <a:pt x="2" y="19"/>
                    <a:pt x="0" y="1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8" name="Freeform 717">
              <a:extLst>
                <a:ext uri="{FF2B5EF4-FFF2-40B4-BE49-F238E27FC236}">
                  <a16:creationId xmlns:a16="http://schemas.microsoft.com/office/drawing/2014/main" id="{81234612-27AD-4E41-B1C2-F2AED7D36E6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1243" y="2566982"/>
              <a:ext cx="293070" cy="504910"/>
            </a:xfrm>
            <a:custGeom>
              <a:avLst/>
              <a:gdLst>
                <a:gd name="T0" fmla="*/ 61 w 63"/>
                <a:gd name="T1" fmla="*/ 25 h 108"/>
                <a:gd name="T2" fmla="*/ 61 w 63"/>
                <a:gd name="T3" fmla="*/ 20 h 108"/>
                <a:gd name="T4" fmla="*/ 61 w 63"/>
                <a:gd name="T5" fmla="*/ 16 h 108"/>
                <a:gd name="T6" fmla="*/ 60 w 63"/>
                <a:gd name="T7" fmla="*/ 13 h 108"/>
                <a:gd name="T8" fmla="*/ 60 w 63"/>
                <a:gd name="T9" fmla="*/ 11 h 108"/>
                <a:gd name="T10" fmla="*/ 57 w 63"/>
                <a:gd name="T11" fmla="*/ 7 h 108"/>
                <a:gd name="T12" fmla="*/ 51 w 63"/>
                <a:gd name="T13" fmla="*/ 5 h 108"/>
                <a:gd name="T14" fmla="*/ 44 w 63"/>
                <a:gd name="T15" fmla="*/ 1 h 108"/>
                <a:gd name="T16" fmla="*/ 44 w 63"/>
                <a:gd name="T17" fmla="*/ 5 h 108"/>
                <a:gd name="T18" fmla="*/ 34 w 63"/>
                <a:gd name="T19" fmla="*/ 5 h 108"/>
                <a:gd name="T20" fmla="*/ 34 w 63"/>
                <a:gd name="T21" fmla="*/ 10 h 108"/>
                <a:gd name="T22" fmla="*/ 29 w 63"/>
                <a:gd name="T23" fmla="*/ 10 h 108"/>
                <a:gd name="T24" fmla="*/ 27 w 63"/>
                <a:gd name="T25" fmla="*/ 12 h 108"/>
                <a:gd name="T26" fmla="*/ 25 w 63"/>
                <a:gd name="T27" fmla="*/ 15 h 108"/>
                <a:gd name="T28" fmla="*/ 25 w 63"/>
                <a:gd name="T29" fmla="*/ 18 h 108"/>
                <a:gd name="T30" fmla="*/ 24 w 63"/>
                <a:gd name="T31" fmla="*/ 20 h 108"/>
                <a:gd name="T32" fmla="*/ 20 w 63"/>
                <a:gd name="T33" fmla="*/ 25 h 108"/>
                <a:gd name="T34" fmla="*/ 17 w 63"/>
                <a:gd name="T35" fmla="*/ 27 h 108"/>
                <a:gd name="T36" fmla="*/ 16 w 63"/>
                <a:gd name="T37" fmla="*/ 33 h 108"/>
                <a:gd name="T38" fmla="*/ 13 w 63"/>
                <a:gd name="T39" fmla="*/ 38 h 108"/>
                <a:gd name="T40" fmla="*/ 15 w 63"/>
                <a:gd name="T41" fmla="*/ 42 h 108"/>
                <a:gd name="T42" fmla="*/ 9 w 63"/>
                <a:gd name="T43" fmla="*/ 44 h 108"/>
                <a:gd name="T44" fmla="*/ 5 w 63"/>
                <a:gd name="T45" fmla="*/ 51 h 108"/>
                <a:gd name="T46" fmla="*/ 6 w 63"/>
                <a:gd name="T47" fmla="*/ 57 h 108"/>
                <a:gd name="T48" fmla="*/ 8 w 63"/>
                <a:gd name="T49" fmla="*/ 63 h 108"/>
                <a:gd name="T50" fmla="*/ 7 w 63"/>
                <a:gd name="T51" fmla="*/ 67 h 108"/>
                <a:gd name="T52" fmla="*/ 7 w 63"/>
                <a:gd name="T53" fmla="*/ 74 h 108"/>
                <a:gd name="T54" fmla="*/ 4 w 63"/>
                <a:gd name="T55" fmla="*/ 78 h 108"/>
                <a:gd name="T56" fmla="*/ 3 w 63"/>
                <a:gd name="T57" fmla="*/ 83 h 108"/>
                <a:gd name="T58" fmla="*/ 0 w 63"/>
                <a:gd name="T59" fmla="*/ 82 h 108"/>
                <a:gd name="T60" fmla="*/ 4 w 63"/>
                <a:gd name="T61" fmla="*/ 90 h 108"/>
                <a:gd name="T62" fmla="*/ 7 w 63"/>
                <a:gd name="T63" fmla="*/ 97 h 108"/>
                <a:gd name="T64" fmla="*/ 8 w 63"/>
                <a:gd name="T65" fmla="*/ 102 h 108"/>
                <a:gd name="T66" fmla="*/ 10 w 63"/>
                <a:gd name="T67" fmla="*/ 107 h 108"/>
                <a:gd name="T68" fmla="*/ 14 w 63"/>
                <a:gd name="T69" fmla="*/ 108 h 108"/>
                <a:gd name="T70" fmla="*/ 15 w 63"/>
                <a:gd name="T71" fmla="*/ 105 h 108"/>
                <a:gd name="T72" fmla="*/ 24 w 63"/>
                <a:gd name="T73" fmla="*/ 101 h 108"/>
                <a:gd name="T74" fmla="*/ 27 w 63"/>
                <a:gd name="T75" fmla="*/ 92 h 108"/>
                <a:gd name="T76" fmla="*/ 26 w 63"/>
                <a:gd name="T77" fmla="*/ 87 h 108"/>
                <a:gd name="T78" fmla="*/ 28 w 63"/>
                <a:gd name="T79" fmla="*/ 84 h 108"/>
                <a:gd name="T80" fmla="*/ 32 w 63"/>
                <a:gd name="T81" fmla="*/ 82 h 108"/>
                <a:gd name="T82" fmla="*/ 32 w 63"/>
                <a:gd name="T83" fmla="*/ 81 h 108"/>
                <a:gd name="T84" fmla="*/ 35 w 63"/>
                <a:gd name="T85" fmla="*/ 80 h 108"/>
                <a:gd name="T86" fmla="*/ 34 w 63"/>
                <a:gd name="T87" fmla="*/ 78 h 108"/>
                <a:gd name="T88" fmla="*/ 36 w 63"/>
                <a:gd name="T89" fmla="*/ 77 h 108"/>
                <a:gd name="T90" fmla="*/ 35 w 63"/>
                <a:gd name="T91" fmla="*/ 73 h 108"/>
                <a:gd name="T92" fmla="*/ 29 w 63"/>
                <a:gd name="T93" fmla="*/ 66 h 108"/>
                <a:gd name="T94" fmla="*/ 30 w 63"/>
                <a:gd name="T95" fmla="*/ 60 h 108"/>
                <a:gd name="T96" fmla="*/ 30 w 63"/>
                <a:gd name="T97" fmla="*/ 56 h 108"/>
                <a:gd name="T98" fmla="*/ 33 w 63"/>
                <a:gd name="T99" fmla="*/ 53 h 108"/>
                <a:gd name="T100" fmla="*/ 39 w 63"/>
                <a:gd name="T101" fmla="*/ 48 h 108"/>
                <a:gd name="T102" fmla="*/ 49 w 63"/>
                <a:gd name="T103" fmla="*/ 41 h 108"/>
                <a:gd name="T104" fmla="*/ 50 w 63"/>
                <a:gd name="T105" fmla="*/ 35 h 108"/>
                <a:gd name="T106" fmla="*/ 50 w 63"/>
                <a:gd name="T107" fmla="*/ 32 h 108"/>
                <a:gd name="T108" fmla="*/ 54 w 63"/>
                <a:gd name="T109" fmla="*/ 30 h 108"/>
                <a:gd name="T110" fmla="*/ 58 w 63"/>
                <a:gd name="T111" fmla="*/ 29 h 108"/>
                <a:gd name="T112" fmla="*/ 60 w 63"/>
                <a:gd name="T113" fmla="*/ 28 h 108"/>
                <a:gd name="T114" fmla="*/ 63 w 63"/>
                <a:gd name="T115" fmla="*/ 28 h 108"/>
                <a:gd name="T116" fmla="*/ 61 w 63"/>
                <a:gd name="T117" fmla="*/ 25 h 108"/>
                <a:gd name="T118" fmla="*/ 61 w 63"/>
                <a:gd name="T119" fmla="*/ 2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3" h="108">
                  <a:moveTo>
                    <a:pt x="61" y="25"/>
                  </a:moveTo>
                  <a:cubicBezTo>
                    <a:pt x="60" y="24"/>
                    <a:pt x="62" y="22"/>
                    <a:pt x="61" y="20"/>
                  </a:cubicBezTo>
                  <a:cubicBezTo>
                    <a:pt x="60" y="18"/>
                    <a:pt x="61" y="18"/>
                    <a:pt x="61" y="16"/>
                  </a:cubicBezTo>
                  <a:cubicBezTo>
                    <a:pt x="61" y="15"/>
                    <a:pt x="60" y="14"/>
                    <a:pt x="60" y="13"/>
                  </a:cubicBezTo>
                  <a:cubicBezTo>
                    <a:pt x="59" y="12"/>
                    <a:pt x="60" y="12"/>
                    <a:pt x="60" y="11"/>
                  </a:cubicBezTo>
                  <a:cubicBezTo>
                    <a:pt x="59" y="9"/>
                    <a:pt x="59" y="8"/>
                    <a:pt x="57" y="7"/>
                  </a:cubicBezTo>
                  <a:cubicBezTo>
                    <a:pt x="55" y="6"/>
                    <a:pt x="53" y="6"/>
                    <a:pt x="51" y="5"/>
                  </a:cubicBezTo>
                  <a:cubicBezTo>
                    <a:pt x="49" y="3"/>
                    <a:pt x="47" y="0"/>
                    <a:pt x="44" y="1"/>
                  </a:cubicBezTo>
                  <a:cubicBezTo>
                    <a:pt x="43" y="1"/>
                    <a:pt x="44" y="4"/>
                    <a:pt x="44" y="5"/>
                  </a:cubicBezTo>
                  <a:cubicBezTo>
                    <a:pt x="43" y="8"/>
                    <a:pt x="37" y="6"/>
                    <a:pt x="34" y="5"/>
                  </a:cubicBezTo>
                  <a:cubicBezTo>
                    <a:pt x="34" y="7"/>
                    <a:pt x="34" y="8"/>
                    <a:pt x="34" y="10"/>
                  </a:cubicBezTo>
                  <a:cubicBezTo>
                    <a:pt x="33" y="10"/>
                    <a:pt x="31" y="9"/>
                    <a:pt x="29" y="10"/>
                  </a:cubicBezTo>
                  <a:cubicBezTo>
                    <a:pt x="28" y="10"/>
                    <a:pt x="28" y="11"/>
                    <a:pt x="27" y="12"/>
                  </a:cubicBezTo>
                  <a:cubicBezTo>
                    <a:pt x="27" y="13"/>
                    <a:pt x="25" y="14"/>
                    <a:pt x="25" y="15"/>
                  </a:cubicBezTo>
                  <a:cubicBezTo>
                    <a:pt x="24" y="16"/>
                    <a:pt x="26" y="18"/>
                    <a:pt x="25" y="18"/>
                  </a:cubicBezTo>
                  <a:cubicBezTo>
                    <a:pt x="25" y="19"/>
                    <a:pt x="24" y="19"/>
                    <a:pt x="24" y="20"/>
                  </a:cubicBezTo>
                  <a:cubicBezTo>
                    <a:pt x="22" y="21"/>
                    <a:pt x="20" y="23"/>
                    <a:pt x="20" y="25"/>
                  </a:cubicBezTo>
                  <a:cubicBezTo>
                    <a:pt x="20" y="27"/>
                    <a:pt x="18" y="25"/>
                    <a:pt x="17" y="27"/>
                  </a:cubicBezTo>
                  <a:cubicBezTo>
                    <a:pt x="17" y="29"/>
                    <a:pt x="17" y="31"/>
                    <a:pt x="16" y="33"/>
                  </a:cubicBezTo>
                  <a:cubicBezTo>
                    <a:pt x="16" y="35"/>
                    <a:pt x="13" y="36"/>
                    <a:pt x="13" y="38"/>
                  </a:cubicBezTo>
                  <a:cubicBezTo>
                    <a:pt x="13" y="39"/>
                    <a:pt x="16" y="41"/>
                    <a:pt x="15" y="42"/>
                  </a:cubicBezTo>
                  <a:cubicBezTo>
                    <a:pt x="13" y="44"/>
                    <a:pt x="11" y="43"/>
                    <a:pt x="9" y="44"/>
                  </a:cubicBezTo>
                  <a:cubicBezTo>
                    <a:pt x="6" y="45"/>
                    <a:pt x="5" y="48"/>
                    <a:pt x="5" y="51"/>
                  </a:cubicBezTo>
                  <a:cubicBezTo>
                    <a:pt x="6" y="53"/>
                    <a:pt x="6" y="55"/>
                    <a:pt x="6" y="57"/>
                  </a:cubicBezTo>
                  <a:cubicBezTo>
                    <a:pt x="6" y="60"/>
                    <a:pt x="4" y="61"/>
                    <a:pt x="8" y="63"/>
                  </a:cubicBezTo>
                  <a:cubicBezTo>
                    <a:pt x="10" y="65"/>
                    <a:pt x="9" y="66"/>
                    <a:pt x="7" y="67"/>
                  </a:cubicBezTo>
                  <a:cubicBezTo>
                    <a:pt x="6" y="68"/>
                    <a:pt x="8" y="72"/>
                    <a:pt x="7" y="74"/>
                  </a:cubicBezTo>
                  <a:cubicBezTo>
                    <a:pt x="7" y="76"/>
                    <a:pt x="4" y="76"/>
                    <a:pt x="4" y="78"/>
                  </a:cubicBezTo>
                  <a:cubicBezTo>
                    <a:pt x="4" y="79"/>
                    <a:pt x="4" y="83"/>
                    <a:pt x="3" y="83"/>
                  </a:cubicBezTo>
                  <a:cubicBezTo>
                    <a:pt x="3" y="83"/>
                    <a:pt x="1" y="82"/>
                    <a:pt x="0" y="82"/>
                  </a:cubicBezTo>
                  <a:cubicBezTo>
                    <a:pt x="0" y="86"/>
                    <a:pt x="4" y="87"/>
                    <a:pt x="4" y="90"/>
                  </a:cubicBezTo>
                  <a:cubicBezTo>
                    <a:pt x="3" y="91"/>
                    <a:pt x="6" y="96"/>
                    <a:pt x="7" y="97"/>
                  </a:cubicBezTo>
                  <a:cubicBezTo>
                    <a:pt x="9" y="99"/>
                    <a:pt x="8" y="100"/>
                    <a:pt x="8" y="102"/>
                  </a:cubicBezTo>
                  <a:cubicBezTo>
                    <a:pt x="8" y="103"/>
                    <a:pt x="10" y="105"/>
                    <a:pt x="10" y="107"/>
                  </a:cubicBezTo>
                  <a:cubicBezTo>
                    <a:pt x="9" y="108"/>
                    <a:pt x="13" y="107"/>
                    <a:pt x="14" y="108"/>
                  </a:cubicBezTo>
                  <a:cubicBezTo>
                    <a:pt x="16" y="108"/>
                    <a:pt x="15" y="107"/>
                    <a:pt x="15" y="105"/>
                  </a:cubicBezTo>
                  <a:cubicBezTo>
                    <a:pt x="15" y="100"/>
                    <a:pt x="23" y="104"/>
                    <a:pt x="24" y="101"/>
                  </a:cubicBezTo>
                  <a:cubicBezTo>
                    <a:pt x="25" y="98"/>
                    <a:pt x="26" y="95"/>
                    <a:pt x="27" y="92"/>
                  </a:cubicBezTo>
                  <a:cubicBezTo>
                    <a:pt x="27" y="90"/>
                    <a:pt x="27" y="88"/>
                    <a:pt x="26" y="87"/>
                  </a:cubicBezTo>
                  <a:cubicBezTo>
                    <a:pt x="25" y="85"/>
                    <a:pt x="26" y="85"/>
                    <a:pt x="28" y="84"/>
                  </a:cubicBezTo>
                  <a:cubicBezTo>
                    <a:pt x="29" y="84"/>
                    <a:pt x="32" y="83"/>
                    <a:pt x="32" y="82"/>
                  </a:cubicBezTo>
                  <a:cubicBezTo>
                    <a:pt x="32" y="82"/>
                    <a:pt x="32" y="81"/>
                    <a:pt x="32" y="81"/>
                  </a:cubicBezTo>
                  <a:cubicBezTo>
                    <a:pt x="33" y="81"/>
                    <a:pt x="35" y="81"/>
                    <a:pt x="35" y="80"/>
                  </a:cubicBezTo>
                  <a:cubicBezTo>
                    <a:pt x="35" y="79"/>
                    <a:pt x="34" y="79"/>
                    <a:pt x="34" y="78"/>
                  </a:cubicBezTo>
                  <a:cubicBezTo>
                    <a:pt x="35" y="78"/>
                    <a:pt x="36" y="77"/>
                    <a:pt x="36" y="77"/>
                  </a:cubicBezTo>
                  <a:cubicBezTo>
                    <a:pt x="38" y="75"/>
                    <a:pt x="37" y="74"/>
                    <a:pt x="35" y="73"/>
                  </a:cubicBezTo>
                  <a:cubicBezTo>
                    <a:pt x="33" y="71"/>
                    <a:pt x="29" y="70"/>
                    <a:pt x="29" y="66"/>
                  </a:cubicBezTo>
                  <a:cubicBezTo>
                    <a:pt x="29" y="64"/>
                    <a:pt x="29" y="62"/>
                    <a:pt x="30" y="60"/>
                  </a:cubicBezTo>
                  <a:cubicBezTo>
                    <a:pt x="31" y="58"/>
                    <a:pt x="31" y="58"/>
                    <a:pt x="30" y="56"/>
                  </a:cubicBezTo>
                  <a:cubicBezTo>
                    <a:pt x="29" y="56"/>
                    <a:pt x="33" y="53"/>
                    <a:pt x="33" y="53"/>
                  </a:cubicBezTo>
                  <a:cubicBezTo>
                    <a:pt x="35" y="51"/>
                    <a:pt x="36" y="49"/>
                    <a:pt x="39" y="48"/>
                  </a:cubicBezTo>
                  <a:cubicBezTo>
                    <a:pt x="42" y="47"/>
                    <a:pt x="47" y="44"/>
                    <a:pt x="49" y="41"/>
                  </a:cubicBezTo>
                  <a:cubicBezTo>
                    <a:pt x="51" y="38"/>
                    <a:pt x="46" y="36"/>
                    <a:pt x="50" y="35"/>
                  </a:cubicBezTo>
                  <a:cubicBezTo>
                    <a:pt x="52" y="34"/>
                    <a:pt x="51" y="34"/>
                    <a:pt x="50" y="32"/>
                  </a:cubicBezTo>
                  <a:cubicBezTo>
                    <a:pt x="50" y="31"/>
                    <a:pt x="53" y="30"/>
                    <a:pt x="54" y="30"/>
                  </a:cubicBezTo>
                  <a:cubicBezTo>
                    <a:pt x="56" y="28"/>
                    <a:pt x="57" y="27"/>
                    <a:pt x="58" y="29"/>
                  </a:cubicBezTo>
                  <a:cubicBezTo>
                    <a:pt x="59" y="29"/>
                    <a:pt x="60" y="28"/>
                    <a:pt x="60" y="28"/>
                  </a:cubicBezTo>
                  <a:cubicBezTo>
                    <a:pt x="61" y="28"/>
                    <a:pt x="62" y="28"/>
                    <a:pt x="63" y="28"/>
                  </a:cubicBezTo>
                  <a:cubicBezTo>
                    <a:pt x="63" y="27"/>
                    <a:pt x="62" y="27"/>
                    <a:pt x="61" y="25"/>
                  </a:cubicBezTo>
                  <a:cubicBezTo>
                    <a:pt x="60" y="24"/>
                    <a:pt x="61" y="26"/>
                    <a:pt x="61" y="2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9" name="Freeform 718">
              <a:extLst>
                <a:ext uri="{FF2B5EF4-FFF2-40B4-BE49-F238E27FC236}">
                  <a16:creationId xmlns:a16="http://schemas.microsoft.com/office/drawing/2014/main" id="{BA1F4067-56F3-4726-BD55-A533CF47D18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6268" y="2528756"/>
              <a:ext cx="251658" cy="393415"/>
            </a:xfrm>
            <a:custGeom>
              <a:avLst/>
              <a:gdLst>
                <a:gd name="T0" fmla="*/ 53 w 54"/>
                <a:gd name="T1" fmla="*/ 59 h 84"/>
                <a:gd name="T2" fmla="*/ 47 w 54"/>
                <a:gd name="T3" fmla="*/ 55 h 84"/>
                <a:gd name="T4" fmla="*/ 49 w 54"/>
                <a:gd name="T5" fmla="*/ 51 h 84"/>
                <a:gd name="T6" fmla="*/ 44 w 54"/>
                <a:gd name="T7" fmla="*/ 44 h 84"/>
                <a:gd name="T8" fmla="*/ 46 w 54"/>
                <a:gd name="T9" fmla="*/ 43 h 84"/>
                <a:gd name="T10" fmla="*/ 44 w 54"/>
                <a:gd name="T11" fmla="*/ 38 h 84"/>
                <a:gd name="T12" fmla="*/ 45 w 54"/>
                <a:gd name="T13" fmla="*/ 36 h 84"/>
                <a:gd name="T14" fmla="*/ 44 w 54"/>
                <a:gd name="T15" fmla="*/ 32 h 84"/>
                <a:gd name="T16" fmla="*/ 42 w 54"/>
                <a:gd name="T17" fmla="*/ 26 h 84"/>
                <a:gd name="T18" fmla="*/ 45 w 54"/>
                <a:gd name="T19" fmla="*/ 23 h 84"/>
                <a:gd name="T20" fmla="*/ 44 w 54"/>
                <a:gd name="T21" fmla="*/ 19 h 84"/>
                <a:gd name="T22" fmla="*/ 38 w 54"/>
                <a:gd name="T23" fmla="*/ 13 h 84"/>
                <a:gd name="T24" fmla="*/ 40 w 54"/>
                <a:gd name="T25" fmla="*/ 12 h 84"/>
                <a:gd name="T26" fmla="*/ 39 w 54"/>
                <a:gd name="T27" fmla="*/ 10 h 84"/>
                <a:gd name="T28" fmla="*/ 41 w 54"/>
                <a:gd name="T29" fmla="*/ 3 h 84"/>
                <a:gd name="T30" fmla="*/ 37 w 54"/>
                <a:gd name="T31" fmla="*/ 1 h 84"/>
                <a:gd name="T32" fmla="*/ 34 w 54"/>
                <a:gd name="T33" fmla="*/ 0 h 84"/>
                <a:gd name="T34" fmla="*/ 29 w 54"/>
                <a:gd name="T35" fmla="*/ 1 h 84"/>
                <a:gd name="T36" fmla="*/ 25 w 54"/>
                <a:gd name="T37" fmla="*/ 5 h 84"/>
                <a:gd name="T38" fmla="*/ 24 w 54"/>
                <a:gd name="T39" fmla="*/ 10 h 84"/>
                <a:gd name="T40" fmla="*/ 21 w 54"/>
                <a:gd name="T41" fmla="*/ 13 h 84"/>
                <a:gd name="T42" fmla="*/ 17 w 54"/>
                <a:gd name="T43" fmla="*/ 11 h 84"/>
                <a:gd name="T44" fmla="*/ 14 w 54"/>
                <a:gd name="T45" fmla="*/ 12 h 84"/>
                <a:gd name="T46" fmla="*/ 7 w 54"/>
                <a:gd name="T47" fmla="*/ 10 h 84"/>
                <a:gd name="T48" fmla="*/ 4 w 54"/>
                <a:gd name="T49" fmla="*/ 7 h 84"/>
                <a:gd name="T50" fmla="*/ 0 w 54"/>
                <a:gd name="T51" fmla="*/ 9 h 84"/>
                <a:gd name="T52" fmla="*/ 8 w 54"/>
                <a:gd name="T53" fmla="*/ 14 h 84"/>
                <a:gd name="T54" fmla="*/ 12 w 54"/>
                <a:gd name="T55" fmla="*/ 16 h 84"/>
                <a:gd name="T56" fmla="*/ 14 w 54"/>
                <a:gd name="T57" fmla="*/ 19 h 84"/>
                <a:gd name="T58" fmla="*/ 14 w 54"/>
                <a:gd name="T59" fmla="*/ 21 h 84"/>
                <a:gd name="T60" fmla="*/ 15 w 54"/>
                <a:gd name="T61" fmla="*/ 24 h 84"/>
                <a:gd name="T62" fmla="*/ 15 w 54"/>
                <a:gd name="T63" fmla="*/ 27 h 84"/>
                <a:gd name="T64" fmla="*/ 16 w 54"/>
                <a:gd name="T65" fmla="*/ 29 h 84"/>
                <a:gd name="T66" fmla="*/ 15 w 54"/>
                <a:gd name="T67" fmla="*/ 33 h 84"/>
                <a:gd name="T68" fmla="*/ 17 w 54"/>
                <a:gd name="T69" fmla="*/ 36 h 84"/>
                <a:gd name="T70" fmla="*/ 21 w 54"/>
                <a:gd name="T71" fmla="*/ 38 h 84"/>
                <a:gd name="T72" fmla="*/ 22 w 54"/>
                <a:gd name="T73" fmla="*/ 41 h 84"/>
                <a:gd name="T74" fmla="*/ 23 w 54"/>
                <a:gd name="T75" fmla="*/ 44 h 84"/>
                <a:gd name="T76" fmla="*/ 20 w 54"/>
                <a:gd name="T77" fmla="*/ 44 h 84"/>
                <a:gd name="T78" fmla="*/ 16 w 54"/>
                <a:gd name="T79" fmla="*/ 49 h 84"/>
                <a:gd name="T80" fmla="*/ 13 w 54"/>
                <a:gd name="T81" fmla="*/ 51 h 84"/>
                <a:gd name="T82" fmla="*/ 10 w 54"/>
                <a:gd name="T83" fmla="*/ 54 h 84"/>
                <a:gd name="T84" fmla="*/ 4 w 54"/>
                <a:gd name="T85" fmla="*/ 57 h 84"/>
                <a:gd name="T86" fmla="*/ 2 w 54"/>
                <a:gd name="T87" fmla="*/ 62 h 84"/>
                <a:gd name="T88" fmla="*/ 4 w 54"/>
                <a:gd name="T89" fmla="*/ 67 h 84"/>
                <a:gd name="T90" fmla="*/ 4 w 54"/>
                <a:gd name="T91" fmla="*/ 73 h 84"/>
                <a:gd name="T92" fmla="*/ 4 w 54"/>
                <a:gd name="T93" fmla="*/ 78 h 84"/>
                <a:gd name="T94" fmla="*/ 7 w 54"/>
                <a:gd name="T95" fmla="*/ 80 h 84"/>
                <a:gd name="T96" fmla="*/ 5 w 54"/>
                <a:gd name="T97" fmla="*/ 81 h 84"/>
                <a:gd name="T98" fmla="*/ 8 w 54"/>
                <a:gd name="T99" fmla="*/ 79 h 84"/>
                <a:gd name="T100" fmla="*/ 8 w 54"/>
                <a:gd name="T101" fmla="*/ 83 h 84"/>
                <a:gd name="T102" fmla="*/ 11 w 54"/>
                <a:gd name="T103" fmla="*/ 80 h 84"/>
                <a:gd name="T104" fmla="*/ 11 w 54"/>
                <a:gd name="T105" fmla="*/ 83 h 84"/>
                <a:gd name="T106" fmla="*/ 23 w 54"/>
                <a:gd name="T107" fmla="*/ 80 h 84"/>
                <a:gd name="T108" fmla="*/ 36 w 54"/>
                <a:gd name="T109" fmla="*/ 78 h 84"/>
                <a:gd name="T110" fmla="*/ 46 w 54"/>
                <a:gd name="T111" fmla="*/ 68 h 84"/>
                <a:gd name="T112" fmla="*/ 53 w 54"/>
                <a:gd name="T113" fmla="*/ 59 h 84"/>
                <a:gd name="T114" fmla="*/ 53 w 54"/>
                <a:gd name="T115" fmla="*/ 5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4" h="84">
                  <a:moveTo>
                    <a:pt x="53" y="59"/>
                  </a:moveTo>
                  <a:cubicBezTo>
                    <a:pt x="52" y="57"/>
                    <a:pt x="49" y="56"/>
                    <a:pt x="47" y="55"/>
                  </a:cubicBezTo>
                  <a:cubicBezTo>
                    <a:pt x="44" y="53"/>
                    <a:pt x="48" y="53"/>
                    <a:pt x="49" y="51"/>
                  </a:cubicBezTo>
                  <a:cubicBezTo>
                    <a:pt x="49" y="51"/>
                    <a:pt x="45" y="45"/>
                    <a:pt x="44" y="44"/>
                  </a:cubicBezTo>
                  <a:cubicBezTo>
                    <a:pt x="44" y="44"/>
                    <a:pt x="46" y="43"/>
                    <a:pt x="46" y="43"/>
                  </a:cubicBezTo>
                  <a:cubicBezTo>
                    <a:pt x="46" y="42"/>
                    <a:pt x="44" y="39"/>
                    <a:pt x="44" y="38"/>
                  </a:cubicBezTo>
                  <a:cubicBezTo>
                    <a:pt x="44" y="37"/>
                    <a:pt x="45" y="37"/>
                    <a:pt x="45" y="36"/>
                  </a:cubicBezTo>
                  <a:cubicBezTo>
                    <a:pt x="46" y="35"/>
                    <a:pt x="44" y="33"/>
                    <a:pt x="44" y="32"/>
                  </a:cubicBezTo>
                  <a:cubicBezTo>
                    <a:pt x="42" y="30"/>
                    <a:pt x="40" y="28"/>
                    <a:pt x="42" y="26"/>
                  </a:cubicBezTo>
                  <a:cubicBezTo>
                    <a:pt x="43" y="25"/>
                    <a:pt x="45" y="24"/>
                    <a:pt x="45" y="23"/>
                  </a:cubicBezTo>
                  <a:cubicBezTo>
                    <a:pt x="46" y="21"/>
                    <a:pt x="44" y="20"/>
                    <a:pt x="44" y="19"/>
                  </a:cubicBezTo>
                  <a:cubicBezTo>
                    <a:pt x="43" y="18"/>
                    <a:pt x="36" y="15"/>
                    <a:pt x="38" y="13"/>
                  </a:cubicBezTo>
                  <a:cubicBezTo>
                    <a:pt x="38" y="13"/>
                    <a:pt x="40" y="12"/>
                    <a:pt x="40" y="12"/>
                  </a:cubicBezTo>
                  <a:cubicBezTo>
                    <a:pt x="40" y="12"/>
                    <a:pt x="37" y="10"/>
                    <a:pt x="39" y="10"/>
                  </a:cubicBezTo>
                  <a:cubicBezTo>
                    <a:pt x="42" y="10"/>
                    <a:pt x="44" y="5"/>
                    <a:pt x="41" y="3"/>
                  </a:cubicBezTo>
                  <a:cubicBezTo>
                    <a:pt x="40" y="2"/>
                    <a:pt x="38" y="2"/>
                    <a:pt x="37" y="1"/>
                  </a:cubicBezTo>
                  <a:cubicBezTo>
                    <a:pt x="36" y="0"/>
                    <a:pt x="35" y="0"/>
                    <a:pt x="34" y="0"/>
                  </a:cubicBezTo>
                  <a:cubicBezTo>
                    <a:pt x="32" y="1"/>
                    <a:pt x="31" y="0"/>
                    <a:pt x="29" y="1"/>
                  </a:cubicBezTo>
                  <a:cubicBezTo>
                    <a:pt x="28" y="2"/>
                    <a:pt x="26" y="4"/>
                    <a:pt x="25" y="5"/>
                  </a:cubicBezTo>
                  <a:cubicBezTo>
                    <a:pt x="25" y="6"/>
                    <a:pt x="25" y="10"/>
                    <a:pt x="24" y="10"/>
                  </a:cubicBezTo>
                  <a:cubicBezTo>
                    <a:pt x="23" y="11"/>
                    <a:pt x="22" y="12"/>
                    <a:pt x="21" y="13"/>
                  </a:cubicBezTo>
                  <a:cubicBezTo>
                    <a:pt x="20" y="13"/>
                    <a:pt x="18" y="11"/>
                    <a:pt x="17" y="11"/>
                  </a:cubicBezTo>
                  <a:cubicBezTo>
                    <a:pt x="16" y="11"/>
                    <a:pt x="15" y="12"/>
                    <a:pt x="14" y="12"/>
                  </a:cubicBezTo>
                  <a:cubicBezTo>
                    <a:pt x="11" y="13"/>
                    <a:pt x="9" y="12"/>
                    <a:pt x="7" y="10"/>
                  </a:cubicBezTo>
                  <a:cubicBezTo>
                    <a:pt x="7" y="9"/>
                    <a:pt x="5" y="7"/>
                    <a:pt x="4" y="7"/>
                  </a:cubicBezTo>
                  <a:cubicBezTo>
                    <a:pt x="3" y="7"/>
                    <a:pt x="1" y="9"/>
                    <a:pt x="0" y="9"/>
                  </a:cubicBezTo>
                  <a:cubicBezTo>
                    <a:pt x="2" y="11"/>
                    <a:pt x="5" y="13"/>
                    <a:pt x="8" y="14"/>
                  </a:cubicBezTo>
                  <a:cubicBezTo>
                    <a:pt x="9" y="14"/>
                    <a:pt x="11" y="15"/>
                    <a:pt x="12" y="16"/>
                  </a:cubicBezTo>
                  <a:cubicBezTo>
                    <a:pt x="13" y="17"/>
                    <a:pt x="13" y="18"/>
                    <a:pt x="14" y="19"/>
                  </a:cubicBezTo>
                  <a:cubicBezTo>
                    <a:pt x="14" y="20"/>
                    <a:pt x="13" y="20"/>
                    <a:pt x="14" y="21"/>
                  </a:cubicBezTo>
                  <a:cubicBezTo>
                    <a:pt x="14" y="22"/>
                    <a:pt x="16" y="23"/>
                    <a:pt x="15" y="24"/>
                  </a:cubicBezTo>
                  <a:cubicBezTo>
                    <a:pt x="15" y="25"/>
                    <a:pt x="14" y="26"/>
                    <a:pt x="15" y="27"/>
                  </a:cubicBezTo>
                  <a:cubicBezTo>
                    <a:pt x="15" y="27"/>
                    <a:pt x="16" y="29"/>
                    <a:pt x="16" y="29"/>
                  </a:cubicBezTo>
                  <a:cubicBezTo>
                    <a:pt x="15" y="30"/>
                    <a:pt x="15" y="32"/>
                    <a:pt x="15" y="33"/>
                  </a:cubicBezTo>
                  <a:cubicBezTo>
                    <a:pt x="15" y="33"/>
                    <a:pt x="17" y="36"/>
                    <a:pt x="17" y="36"/>
                  </a:cubicBezTo>
                  <a:cubicBezTo>
                    <a:pt x="18" y="37"/>
                    <a:pt x="20" y="38"/>
                    <a:pt x="21" y="38"/>
                  </a:cubicBezTo>
                  <a:cubicBezTo>
                    <a:pt x="22" y="39"/>
                    <a:pt x="22" y="40"/>
                    <a:pt x="22" y="41"/>
                  </a:cubicBezTo>
                  <a:cubicBezTo>
                    <a:pt x="22" y="42"/>
                    <a:pt x="23" y="43"/>
                    <a:pt x="23" y="44"/>
                  </a:cubicBezTo>
                  <a:cubicBezTo>
                    <a:pt x="23" y="45"/>
                    <a:pt x="21" y="44"/>
                    <a:pt x="20" y="44"/>
                  </a:cubicBezTo>
                  <a:cubicBezTo>
                    <a:pt x="19" y="44"/>
                    <a:pt x="16" y="48"/>
                    <a:pt x="16" y="49"/>
                  </a:cubicBezTo>
                  <a:cubicBezTo>
                    <a:pt x="15" y="50"/>
                    <a:pt x="14" y="50"/>
                    <a:pt x="13" y="51"/>
                  </a:cubicBezTo>
                  <a:cubicBezTo>
                    <a:pt x="12" y="52"/>
                    <a:pt x="11" y="53"/>
                    <a:pt x="10" y="54"/>
                  </a:cubicBezTo>
                  <a:cubicBezTo>
                    <a:pt x="9" y="54"/>
                    <a:pt x="4" y="58"/>
                    <a:pt x="4" y="57"/>
                  </a:cubicBezTo>
                  <a:cubicBezTo>
                    <a:pt x="4" y="59"/>
                    <a:pt x="2" y="60"/>
                    <a:pt x="2" y="62"/>
                  </a:cubicBezTo>
                  <a:cubicBezTo>
                    <a:pt x="3" y="64"/>
                    <a:pt x="2" y="67"/>
                    <a:pt x="4" y="67"/>
                  </a:cubicBezTo>
                  <a:cubicBezTo>
                    <a:pt x="5" y="67"/>
                    <a:pt x="4" y="72"/>
                    <a:pt x="4" y="73"/>
                  </a:cubicBezTo>
                  <a:cubicBezTo>
                    <a:pt x="4" y="75"/>
                    <a:pt x="2" y="77"/>
                    <a:pt x="4" y="78"/>
                  </a:cubicBezTo>
                  <a:cubicBezTo>
                    <a:pt x="4" y="78"/>
                    <a:pt x="8" y="79"/>
                    <a:pt x="7" y="80"/>
                  </a:cubicBezTo>
                  <a:cubicBezTo>
                    <a:pt x="7" y="80"/>
                    <a:pt x="5" y="81"/>
                    <a:pt x="5" y="81"/>
                  </a:cubicBezTo>
                  <a:cubicBezTo>
                    <a:pt x="7" y="81"/>
                    <a:pt x="7" y="79"/>
                    <a:pt x="8" y="79"/>
                  </a:cubicBezTo>
                  <a:cubicBezTo>
                    <a:pt x="10" y="78"/>
                    <a:pt x="8" y="83"/>
                    <a:pt x="8" y="83"/>
                  </a:cubicBezTo>
                  <a:cubicBezTo>
                    <a:pt x="8" y="83"/>
                    <a:pt x="11" y="80"/>
                    <a:pt x="11" y="80"/>
                  </a:cubicBezTo>
                  <a:cubicBezTo>
                    <a:pt x="12" y="79"/>
                    <a:pt x="11" y="83"/>
                    <a:pt x="11" y="83"/>
                  </a:cubicBezTo>
                  <a:cubicBezTo>
                    <a:pt x="14" y="84"/>
                    <a:pt x="20" y="81"/>
                    <a:pt x="23" y="80"/>
                  </a:cubicBezTo>
                  <a:cubicBezTo>
                    <a:pt x="27" y="79"/>
                    <a:pt x="31" y="79"/>
                    <a:pt x="36" y="78"/>
                  </a:cubicBezTo>
                  <a:cubicBezTo>
                    <a:pt x="39" y="74"/>
                    <a:pt x="43" y="71"/>
                    <a:pt x="46" y="68"/>
                  </a:cubicBezTo>
                  <a:cubicBezTo>
                    <a:pt x="48" y="66"/>
                    <a:pt x="54" y="62"/>
                    <a:pt x="53" y="59"/>
                  </a:cubicBezTo>
                  <a:cubicBezTo>
                    <a:pt x="52" y="57"/>
                    <a:pt x="54" y="62"/>
                    <a:pt x="53" y="5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0" name="Freeform 719">
              <a:extLst>
                <a:ext uri="{FF2B5EF4-FFF2-40B4-BE49-F238E27FC236}">
                  <a16:creationId xmlns:a16="http://schemas.microsoft.com/office/drawing/2014/main" id="{809336FC-B100-45A1-B202-0F0C3523758D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6300" y="2482565"/>
              <a:ext cx="597290" cy="500131"/>
            </a:xfrm>
            <a:custGeom>
              <a:avLst/>
              <a:gdLst>
                <a:gd name="T0" fmla="*/ 38 w 128"/>
                <a:gd name="T1" fmla="*/ 87 h 107"/>
                <a:gd name="T2" fmla="*/ 38 w 128"/>
                <a:gd name="T3" fmla="*/ 63 h 107"/>
                <a:gd name="T4" fmla="*/ 47 w 128"/>
                <a:gd name="T5" fmla="*/ 52 h 107"/>
                <a:gd name="T6" fmla="*/ 56 w 128"/>
                <a:gd name="T7" fmla="*/ 34 h 107"/>
                <a:gd name="T8" fmla="*/ 72 w 128"/>
                <a:gd name="T9" fmla="*/ 25 h 107"/>
                <a:gd name="T10" fmla="*/ 86 w 128"/>
                <a:gd name="T11" fmla="*/ 22 h 107"/>
                <a:gd name="T12" fmla="*/ 102 w 128"/>
                <a:gd name="T13" fmla="*/ 20 h 107"/>
                <a:gd name="T14" fmla="*/ 112 w 128"/>
                <a:gd name="T15" fmla="*/ 10 h 107"/>
                <a:gd name="T16" fmla="*/ 120 w 128"/>
                <a:gd name="T17" fmla="*/ 13 h 107"/>
                <a:gd name="T18" fmla="*/ 127 w 128"/>
                <a:gd name="T19" fmla="*/ 6 h 107"/>
                <a:gd name="T20" fmla="*/ 114 w 128"/>
                <a:gd name="T21" fmla="*/ 5 h 107"/>
                <a:gd name="T22" fmla="*/ 116 w 128"/>
                <a:gd name="T23" fmla="*/ 2 h 107"/>
                <a:gd name="T24" fmla="*/ 106 w 128"/>
                <a:gd name="T25" fmla="*/ 3 h 107"/>
                <a:gd name="T26" fmla="*/ 100 w 128"/>
                <a:gd name="T27" fmla="*/ 1 h 107"/>
                <a:gd name="T28" fmla="*/ 95 w 128"/>
                <a:gd name="T29" fmla="*/ 3 h 107"/>
                <a:gd name="T30" fmla="*/ 91 w 128"/>
                <a:gd name="T31" fmla="*/ 6 h 107"/>
                <a:gd name="T32" fmla="*/ 90 w 128"/>
                <a:gd name="T33" fmla="*/ 11 h 107"/>
                <a:gd name="T34" fmla="*/ 84 w 128"/>
                <a:gd name="T35" fmla="*/ 10 h 107"/>
                <a:gd name="T36" fmla="*/ 80 w 128"/>
                <a:gd name="T37" fmla="*/ 13 h 107"/>
                <a:gd name="T38" fmla="*/ 76 w 128"/>
                <a:gd name="T39" fmla="*/ 15 h 107"/>
                <a:gd name="T40" fmla="*/ 72 w 128"/>
                <a:gd name="T41" fmla="*/ 16 h 107"/>
                <a:gd name="T42" fmla="*/ 68 w 128"/>
                <a:gd name="T43" fmla="*/ 10 h 107"/>
                <a:gd name="T44" fmla="*/ 67 w 128"/>
                <a:gd name="T45" fmla="*/ 14 h 107"/>
                <a:gd name="T46" fmla="*/ 65 w 128"/>
                <a:gd name="T47" fmla="*/ 14 h 107"/>
                <a:gd name="T48" fmla="*/ 62 w 128"/>
                <a:gd name="T49" fmla="*/ 18 h 107"/>
                <a:gd name="T50" fmla="*/ 61 w 128"/>
                <a:gd name="T51" fmla="*/ 21 h 107"/>
                <a:gd name="T52" fmla="*/ 57 w 128"/>
                <a:gd name="T53" fmla="*/ 20 h 107"/>
                <a:gd name="T54" fmla="*/ 54 w 128"/>
                <a:gd name="T55" fmla="*/ 20 h 107"/>
                <a:gd name="T56" fmla="*/ 51 w 128"/>
                <a:gd name="T57" fmla="*/ 22 h 107"/>
                <a:gd name="T58" fmla="*/ 49 w 128"/>
                <a:gd name="T59" fmla="*/ 23 h 107"/>
                <a:gd name="T60" fmla="*/ 54 w 128"/>
                <a:gd name="T61" fmla="*/ 25 h 107"/>
                <a:gd name="T62" fmla="*/ 56 w 128"/>
                <a:gd name="T63" fmla="*/ 25 h 107"/>
                <a:gd name="T64" fmla="*/ 57 w 128"/>
                <a:gd name="T65" fmla="*/ 28 h 107"/>
                <a:gd name="T66" fmla="*/ 49 w 128"/>
                <a:gd name="T67" fmla="*/ 31 h 107"/>
                <a:gd name="T68" fmla="*/ 53 w 128"/>
                <a:gd name="T69" fmla="*/ 33 h 107"/>
                <a:gd name="T70" fmla="*/ 49 w 128"/>
                <a:gd name="T71" fmla="*/ 35 h 107"/>
                <a:gd name="T72" fmla="*/ 43 w 128"/>
                <a:gd name="T73" fmla="*/ 40 h 107"/>
                <a:gd name="T74" fmla="*/ 42 w 128"/>
                <a:gd name="T75" fmla="*/ 43 h 107"/>
                <a:gd name="T76" fmla="*/ 39 w 128"/>
                <a:gd name="T77" fmla="*/ 45 h 107"/>
                <a:gd name="T78" fmla="*/ 39 w 128"/>
                <a:gd name="T79" fmla="*/ 49 h 107"/>
                <a:gd name="T80" fmla="*/ 39 w 128"/>
                <a:gd name="T81" fmla="*/ 52 h 107"/>
                <a:gd name="T82" fmla="*/ 35 w 128"/>
                <a:gd name="T83" fmla="*/ 56 h 107"/>
                <a:gd name="T84" fmla="*/ 27 w 128"/>
                <a:gd name="T85" fmla="*/ 62 h 107"/>
                <a:gd name="T86" fmla="*/ 31 w 128"/>
                <a:gd name="T87" fmla="*/ 64 h 107"/>
                <a:gd name="T88" fmla="*/ 28 w 128"/>
                <a:gd name="T89" fmla="*/ 66 h 107"/>
                <a:gd name="T90" fmla="*/ 19 w 128"/>
                <a:gd name="T91" fmla="*/ 68 h 107"/>
                <a:gd name="T92" fmla="*/ 16 w 128"/>
                <a:gd name="T93" fmla="*/ 72 h 107"/>
                <a:gd name="T94" fmla="*/ 10 w 128"/>
                <a:gd name="T95" fmla="*/ 73 h 107"/>
                <a:gd name="T96" fmla="*/ 10 w 128"/>
                <a:gd name="T97" fmla="*/ 74 h 107"/>
                <a:gd name="T98" fmla="*/ 5 w 128"/>
                <a:gd name="T99" fmla="*/ 75 h 107"/>
                <a:gd name="T100" fmla="*/ 4 w 128"/>
                <a:gd name="T101" fmla="*/ 81 h 107"/>
                <a:gd name="T102" fmla="*/ 1 w 128"/>
                <a:gd name="T103" fmla="*/ 86 h 107"/>
                <a:gd name="T104" fmla="*/ 6 w 128"/>
                <a:gd name="T105" fmla="*/ 92 h 107"/>
                <a:gd name="T106" fmla="*/ 7 w 128"/>
                <a:gd name="T107" fmla="*/ 94 h 107"/>
                <a:gd name="T108" fmla="*/ 3 w 128"/>
                <a:gd name="T109" fmla="*/ 93 h 107"/>
                <a:gd name="T110" fmla="*/ 5 w 128"/>
                <a:gd name="T111" fmla="*/ 97 h 107"/>
                <a:gd name="T112" fmla="*/ 5 w 128"/>
                <a:gd name="T113" fmla="*/ 103 h 107"/>
                <a:gd name="T114" fmla="*/ 27 w 128"/>
                <a:gd name="T115" fmla="*/ 99 h 107"/>
                <a:gd name="T116" fmla="*/ 34 w 128"/>
                <a:gd name="T117" fmla="*/ 101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8" h="107">
                  <a:moveTo>
                    <a:pt x="34" y="101"/>
                  </a:moveTo>
                  <a:cubicBezTo>
                    <a:pt x="34" y="101"/>
                    <a:pt x="35" y="98"/>
                    <a:pt x="35" y="97"/>
                  </a:cubicBezTo>
                  <a:cubicBezTo>
                    <a:pt x="35" y="95"/>
                    <a:pt x="36" y="94"/>
                    <a:pt x="38" y="93"/>
                  </a:cubicBezTo>
                  <a:cubicBezTo>
                    <a:pt x="40" y="91"/>
                    <a:pt x="38" y="88"/>
                    <a:pt x="38" y="87"/>
                  </a:cubicBezTo>
                  <a:cubicBezTo>
                    <a:pt x="38" y="84"/>
                    <a:pt x="42" y="84"/>
                    <a:pt x="39" y="82"/>
                  </a:cubicBezTo>
                  <a:cubicBezTo>
                    <a:pt x="37" y="80"/>
                    <a:pt x="36" y="80"/>
                    <a:pt x="37" y="77"/>
                  </a:cubicBezTo>
                  <a:cubicBezTo>
                    <a:pt x="38" y="75"/>
                    <a:pt x="37" y="73"/>
                    <a:pt x="37" y="71"/>
                  </a:cubicBezTo>
                  <a:cubicBezTo>
                    <a:pt x="36" y="68"/>
                    <a:pt x="35" y="65"/>
                    <a:pt x="38" y="63"/>
                  </a:cubicBezTo>
                  <a:cubicBezTo>
                    <a:pt x="39" y="62"/>
                    <a:pt x="41" y="62"/>
                    <a:pt x="42" y="61"/>
                  </a:cubicBezTo>
                  <a:cubicBezTo>
                    <a:pt x="43" y="61"/>
                    <a:pt x="44" y="62"/>
                    <a:pt x="45" y="61"/>
                  </a:cubicBezTo>
                  <a:cubicBezTo>
                    <a:pt x="46" y="59"/>
                    <a:pt x="45" y="58"/>
                    <a:pt x="44" y="57"/>
                  </a:cubicBezTo>
                  <a:cubicBezTo>
                    <a:pt x="44" y="55"/>
                    <a:pt x="46" y="54"/>
                    <a:pt x="47" y="52"/>
                  </a:cubicBezTo>
                  <a:cubicBezTo>
                    <a:pt x="47" y="51"/>
                    <a:pt x="48" y="48"/>
                    <a:pt x="48" y="46"/>
                  </a:cubicBezTo>
                  <a:cubicBezTo>
                    <a:pt x="48" y="44"/>
                    <a:pt x="52" y="44"/>
                    <a:pt x="51" y="43"/>
                  </a:cubicBezTo>
                  <a:cubicBezTo>
                    <a:pt x="51" y="41"/>
                    <a:pt x="53" y="40"/>
                    <a:pt x="54" y="38"/>
                  </a:cubicBezTo>
                  <a:cubicBezTo>
                    <a:pt x="56" y="36"/>
                    <a:pt x="56" y="37"/>
                    <a:pt x="56" y="34"/>
                  </a:cubicBezTo>
                  <a:cubicBezTo>
                    <a:pt x="55" y="33"/>
                    <a:pt x="59" y="28"/>
                    <a:pt x="60" y="28"/>
                  </a:cubicBezTo>
                  <a:cubicBezTo>
                    <a:pt x="61" y="27"/>
                    <a:pt x="64" y="28"/>
                    <a:pt x="65" y="28"/>
                  </a:cubicBezTo>
                  <a:cubicBezTo>
                    <a:pt x="65" y="26"/>
                    <a:pt x="65" y="25"/>
                    <a:pt x="65" y="23"/>
                  </a:cubicBezTo>
                  <a:cubicBezTo>
                    <a:pt x="68" y="24"/>
                    <a:pt x="70" y="24"/>
                    <a:pt x="72" y="25"/>
                  </a:cubicBezTo>
                  <a:cubicBezTo>
                    <a:pt x="76" y="25"/>
                    <a:pt x="74" y="21"/>
                    <a:pt x="75" y="19"/>
                  </a:cubicBezTo>
                  <a:cubicBezTo>
                    <a:pt x="75" y="19"/>
                    <a:pt x="77" y="19"/>
                    <a:pt x="78" y="19"/>
                  </a:cubicBezTo>
                  <a:cubicBezTo>
                    <a:pt x="79" y="18"/>
                    <a:pt x="81" y="16"/>
                    <a:pt x="82" y="18"/>
                  </a:cubicBezTo>
                  <a:cubicBezTo>
                    <a:pt x="84" y="19"/>
                    <a:pt x="84" y="21"/>
                    <a:pt x="86" y="22"/>
                  </a:cubicBezTo>
                  <a:cubicBezTo>
                    <a:pt x="87" y="22"/>
                    <a:pt x="89" y="22"/>
                    <a:pt x="90" y="22"/>
                  </a:cubicBezTo>
                  <a:cubicBezTo>
                    <a:pt x="91" y="22"/>
                    <a:pt x="92" y="21"/>
                    <a:pt x="94" y="21"/>
                  </a:cubicBezTo>
                  <a:cubicBezTo>
                    <a:pt x="95" y="21"/>
                    <a:pt x="96" y="23"/>
                    <a:pt x="98" y="23"/>
                  </a:cubicBezTo>
                  <a:cubicBezTo>
                    <a:pt x="98" y="22"/>
                    <a:pt x="102" y="20"/>
                    <a:pt x="102" y="20"/>
                  </a:cubicBezTo>
                  <a:cubicBezTo>
                    <a:pt x="102" y="17"/>
                    <a:pt x="102" y="16"/>
                    <a:pt x="103" y="14"/>
                  </a:cubicBezTo>
                  <a:cubicBezTo>
                    <a:pt x="104" y="13"/>
                    <a:pt x="106" y="11"/>
                    <a:pt x="107" y="11"/>
                  </a:cubicBezTo>
                  <a:cubicBezTo>
                    <a:pt x="108" y="11"/>
                    <a:pt x="109" y="11"/>
                    <a:pt x="110" y="11"/>
                  </a:cubicBezTo>
                  <a:cubicBezTo>
                    <a:pt x="111" y="11"/>
                    <a:pt x="111" y="10"/>
                    <a:pt x="112" y="10"/>
                  </a:cubicBezTo>
                  <a:cubicBezTo>
                    <a:pt x="113" y="10"/>
                    <a:pt x="115" y="12"/>
                    <a:pt x="116" y="12"/>
                  </a:cubicBezTo>
                  <a:cubicBezTo>
                    <a:pt x="118" y="13"/>
                    <a:pt x="119" y="14"/>
                    <a:pt x="119" y="17"/>
                  </a:cubicBezTo>
                  <a:cubicBezTo>
                    <a:pt x="121" y="17"/>
                    <a:pt x="126" y="14"/>
                    <a:pt x="124" y="12"/>
                  </a:cubicBezTo>
                  <a:cubicBezTo>
                    <a:pt x="126" y="13"/>
                    <a:pt x="121" y="13"/>
                    <a:pt x="120" y="13"/>
                  </a:cubicBezTo>
                  <a:cubicBezTo>
                    <a:pt x="125" y="12"/>
                    <a:pt x="118" y="9"/>
                    <a:pt x="117" y="10"/>
                  </a:cubicBezTo>
                  <a:cubicBezTo>
                    <a:pt x="118" y="9"/>
                    <a:pt x="119" y="10"/>
                    <a:pt x="119" y="10"/>
                  </a:cubicBezTo>
                  <a:cubicBezTo>
                    <a:pt x="121" y="10"/>
                    <a:pt x="123" y="10"/>
                    <a:pt x="124" y="9"/>
                  </a:cubicBezTo>
                  <a:cubicBezTo>
                    <a:pt x="125" y="9"/>
                    <a:pt x="128" y="7"/>
                    <a:pt x="127" y="6"/>
                  </a:cubicBezTo>
                  <a:cubicBezTo>
                    <a:pt x="125" y="5"/>
                    <a:pt x="122" y="4"/>
                    <a:pt x="119" y="3"/>
                  </a:cubicBezTo>
                  <a:cubicBezTo>
                    <a:pt x="118" y="2"/>
                    <a:pt x="117" y="4"/>
                    <a:pt x="116" y="5"/>
                  </a:cubicBezTo>
                  <a:cubicBezTo>
                    <a:pt x="116" y="5"/>
                    <a:pt x="114" y="8"/>
                    <a:pt x="114" y="7"/>
                  </a:cubicBezTo>
                  <a:cubicBezTo>
                    <a:pt x="114" y="7"/>
                    <a:pt x="114" y="6"/>
                    <a:pt x="114" y="5"/>
                  </a:cubicBezTo>
                  <a:cubicBezTo>
                    <a:pt x="114" y="5"/>
                    <a:pt x="112" y="5"/>
                    <a:pt x="112" y="5"/>
                  </a:cubicBezTo>
                  <a:cubicBezTo>
                    <a:pt x="113" y="4"/>
                    <a:pt x="115" y="5"/>
                    <a:pt x="115" y="4"/>
                  </a:cubicBezTo>
                  <a:cubicBezTo>
                    <a:pt x="115" y="4"/>
                    <a:pt x="112" y="4"/>
                    <a:pt x="112" y="4"/>
                  </a:cubicBezTo>
                  <a:cubicBezTo>
                    <a:pt x="112" y="3"/>
                    <a:pt x="116" y="3"/>
                    <a:pt x="116" y="2"/>
                  </a:cubicBezTo>
                  <a:cubicBezTo>
                    <a:pt x="115" y="1"/>
                    <a:pt x="109" y="0"/>
                    <a:pt x="110" y="2"/>
                  </a:cubicBezTo>
                  <a:cubicBezTo>
                    <a:pt x="111" y="3"/>
                    <a:pt x="111" y="3"/>
                    <a:pt x="110" y="4"/>
                  </a:cubicBezTo>
                  <a:cubicBezTo>
                    <a:pt x="109" y="5"/>
                    <a:pt x="107" y="7"/>
                    <a:pt x="106" y="7"/>
                  </a:cubicBezTo>
                  <a:cubicBezTo>
                    <a:pt x="105" y="7"/>
                    <a:pt x="106" y="3"/>
                    <a:pt x="106" y="3"/>
                  </a:cubicBezTo>
                  <a:cubicBezTo>
                    <a:pt x="106" y="2"/>
                    <a:pt x="101" y="9"/>
                    <a:pt x="100" y="9"/>
                  </a:cubicBezTo>
                  <a:cubicBezTo>
                    <a:pt x="97" y="9"/>
                    <a:pt x="100" y="5"/>
                    <a:pt x="101" y="4"/>
                  </a:cubicBezTo>
                  <a:cubicBezTo>
                    <a:pt x="102" y="4"/>
                    <a:pt x="103" y="2"/>
                    <a:pt x="103" y="2"/>
                  </a:cubicBezTo>
                  <a:cubicBezTo>
                    <a:pt x="102" y="1"/>
                    <a:pt x="100" y="0"/>
                    <a:pt x="100" y="1"/>
                  </a:cubicBezTo>
                  <a:cubicBezTo>
                    <a:pt x="100" y="1"/>
                    <a:pt x="101" y="2"/>
                    <a:pt x="101" y="2"/>
                  </a:cubicBezTo>
                  <a:cubicBezTo>
                    <a:pt x="101" y="2"/>
                    <a:pt x="99" y="2"/>
                    <a:pt x="98" y="2"/>
                  </a:cubicBezTo>
                  <a:cubicBezTo>
                    <a:pt x="97" y="3"/>
                    <a:pt x="98" y="2"/>
                    <a:pt x="97" y="1"/>
                  </a:cubicBezTo>
                  <a:cubicBezTo>
                    <a:pt x="97" y="1"/>
                    <a:pt x="95" y="3"/>
                    <a:pt x="95" y="3"/>
                  </a:cubicBezTo>
                  <a:cubicBezTo>
                    <a:pt x="95" y="4"/>
                    <a:pt x="97" y="5"/>
                    <a:pt x="96" y="5"/>
                  </a:cubicBezTo>
                  <a:cubicBezTo>
                    <a:pt x="95" y="5"/>
                    <a:pt x="95" y="5"/>
                    <a:pt x="95" y="5"/>
                  </a:cubicBezTo>
                  <a:cubicBezTo>
                    <a:pt x="94" y="5"/>
                    <a:pt x="94" y="6"/>
                    <a:pt x="94" y="7"/>
                  </a:cubicBezTo>
                  <a:cubicBezTo>
                    <a:pt x="95" y="5"/>
                    <a:pt x="91" y="6"/>
                    <a:pt x="91" y="6"/>
                  </a:cubicBezTo>
                  <a:cubicBezTo>
                    <a:pt x="91" y="6"/>
                    <a:pt x="93" y="5"/>
                    <a:pt x="93" y="4"/>
                  </a:cubicBezTo>
                  <a:cubicBezTo>
                    <a:pt x="93" y="5"/>
                    <a:pt x="89" y="6"/>
                    <a:pt x="88" y="6"/>
                  </a:cubicBezTo>
                  <a:cubicBezTo>
                    <a:pt x="87" y="6"/>
                    <a:pt x="91" y="9"/>
                    <a:pt x="91" y="9"/>
                  </a:cubicBezTo>
                  <a:cubicBezTo>
                    <a:pt x="91" y="9"/>
                    <a:pt x="90" y="11"/>
                    <a:pt x="90" y="11"/>
                  </a:cubicBezTo>
                  <a:cubicBezTo>
                    <a:pt x="90" y="11"/>
                    <a:pt x="87" y="8"/>
                    <a:pt x="87" y="8"/>
                  </a:cubicBezTo>
                  <a:cubicBezTo>
                    <a:pt x="87" y="8"/>
                    <a:pt x="85" y="11"/>
                    <a:pt x="85" y="8"/>
                  </a:cubicBezTo>
                  <a:cubicBezTo>
                    <a:pt x="84" y="7"/>
                    <a:pt x="81" y="9"/>
                    <a:pt x="80" y="8"/>
                  </a:cubicBezTo>
                  <a:cubicBezTo>
                    <a:pt x="81" y="9"/>
                    <a:pt x="84" y="9"/>
                    <a:pt x="84" y="10"/>
                  </a:cubicBezTo>
                  <a:cubicBezTo>
                    <a:pt x="84" y="10"/>
                    <a:pt x="83" y="10"/>
                    <a:pt x="83" y="11"/>
                  </a:cubicBezTo>
                  <a:cubicBezTo>
                    <a:pt x="83" y="12"/>
                    <a:pt x="84" y="12"/>
                    <a:pt x="84" y="13"/>
                  </a:cubicBezTo>
                  <a:cubicBezTo>
                    <a:pt x="84" y="13"/>
                    <a:pt x="81" y="12"/>
                    <a:pt x="81" y="11"/>
                  </a:cubicBezTo>
                  <a:cubicBezTo>
                    <a:pt x="80" y="11"/>
                    <a:pt x="80" y="12"/>
                    <a:pt x="80" y="13"/>
                  </a:cubicBezTo>
                  <a:cubicBezTo>
                    <a:pt x="79" y="13"/>
                    <a:pt x="79" y="12"/>
                    <a:pt x="79" y="11"/>
                  </a:cubicBezTo>
                  <a:cubicBezTo>
                    <a:pt x="79" y="11"/>
                    <a:pt x="77" y="13"/>
                    <a:pt x="77" y="13"/>
                  </a:cubicBezTo>
                  <a:cubicBezTo>
                    <a:pt x="76" y="14"/>
                    <a:pt x="78" y="14"/>
                    <a:pt x="78" y="15"/>
                  </a:cubicBezTo>
                  <a:cubicBezTo>
                    <a:pt x="78" y="15"/>
                    <a:pt x="76" y="15"/>
                    <a:pt x="76" y="15"/>
                  </a:cubicBezTo>
                  <a:cubicBezTo>
                    <a:pt x="75" y="14"/>
                    <a:pt x="76" y="13"/>
                    <a:pt x="76" y="12"/>
                  </a:cubicBezTo>
                  <a:cubicBezTo>
                    <a:pt x="76" y="12"/>
                    <a:pt x="73" y="14"/>
                    <a:pt x="73" y="14"/>
                  </a:cubicBezTo>
                  <a:cubicBezTo>
                    <a:pt x="73" y="14"/>
                    <a:pt x="73" y="14"/>
                    <a:pt x="74" y="14"/>
                  </a:cubicBezTo>
                  <a:cubicBezTo>
                    <a:pt x="73" y="14"/>
                    <a:pt x="72" y="16"/>
                    <a:pt x="72" y="16"/>
                  </a:cubicBezTo>
                  <a:cubicBezTo>
                    <a:pt x="71" y="15"/>
                    <a:pt x="73" y="14"/>
                    <a:pt x="72" y="14"/>
                  </a:cubicBezTo>
                  <a:cubicBezTo>
                    <a:pt x="71" y="13"/>
                    <a:pt x="70" y="13"/>
                    <a:pt x="70" y="12"/>
                  </a:cubicBezTo>
                  <a:cubicBezTo>
                    <a:pt x="70" y="12"/>
                    <a:pt x="72" y="12"/>
                    <a:pt x="72" y="12"/>
                  </a:cubicBezTo>
                  <a:cubicBezTo>
                    <a:pt x="72" y="11"/>
                    <a:pt x="69" y="10"/>
                    <a:pt x="68" y="10"/>
                  </a:cubicBezTo>
                  <a:cubicBezTo>
                    <a:pt x="68" y="11"/>
                    <a:pt x="69" y="13"/>
                    <a:pt x="69" y="13"/>
                  </a:cubicBezTo>
                  <a:cubicBezTo>
                    <a:pt x="69" y="13"/>
                    <a:pt x="65" y="14"/>
                    <a:pt x="66" y="14"/>
                  </a:cubicBezTo>
                  <a:cubicBezTo>
                    <a:pt x="66" y="14"/>
                    <a:pt x="68" y="14"/>
                    <a:pt x="68" y="14"/>
                  </a:cubicBezTo>
                  <a:cubicBezTo>
                    <a:pt x="68" y="14"/>
                    <a:pt x="67" y="14"/>
                    <a:pt x="67" y="14"/>
                  </a:cubicBezTo>
                  <a:cubicBezTo>
                    <a:pt x="68" y="16"/>
                    <a:pt x="70" y="14"/>
                    <a:pt x="69" y="14"/>
                  </a:cubicBezTo>
                  <a:cubicBezTo>
                    <a:pt x="70" y="15"/>
                    <a:pt x="69" y="16"/>
                    <a:pt x="69" y="16"/>
                  </a:cubicBezTo>
                  <a:cubicBezTo>
                    <a:pt x="69" y="17"/>
                    <a:pt x="67" y="15"/>
                    <a:pt x="67" y="15"/>
                  </a:cubicBezTo>
                  <a:cubicBezTo>
                    <a:pt x="66" y="15"/>
                    <a:pt x="66" y="14"/>
                    <a:pt x="65" y="14"/>
                  </a:cubicBezTo>
                  <a:cubicBezTo>
                    <a:pt x="65" y="14"/>
                    <a:pt x="64" y="16"/>
                    <a:pt x="63" y="15"/>
                  </a:cubicBezTo>
                  <a:cubicBezTo>
                    <a:pt x="63" y="14"/>
                    <a:pt x="60" y="16"/>
                    <a:pt x="60" y="16"/>
                  </a:cubicBezTo>
                  <a:cubicBezTo>
                    <a:pt x="60" y="16"/>
                    <a:pt x="60" y="19"/>
                    <a:pt x="60" y="19"/>
                  </a:cubicBezTo>
                  <a:cubicBezTo>
                    <a:pt x="60" y="20"/>
                    <a:pt x="61" y="17"/>
                    <a:pt x="62" y="18"/>
                  </a:cubicBezTo>
                  <a:cubicBezTo>
                    <a:pt x="62" y="18"/>
                    <a:pt x="64" y="19"/>
                    <a:pt x="64" y="18"/>
                  </a:cubicBezTo>
                  <a:cubicBezTo>
                    <a:pt x="64" y="19"/>
                    <a:pt x="63" y="19"/>
                    <a:pt x="63" y="20"/>
                  </a:cubicBezTo>
                  <a:cubicBezTo>
                    <a:pt x="62" y="20"/>
                    <a:pt x="63" y="22"/>
                    <a:pt x="62" y="22"/>
                  </a:cubicBezTo>
                  <a:cubicBezTo>
                    <a:pt x="62" y="23"/>
                    <a:pt x="61" y="21"/>
                    <a:pt x="61" y="21"/>
                  </a:cubicBezTo>
                  <a:cubicBezTo>
                    <a:pt x="60" y="21"/>
                    <a:pt x="60" y="23"/>
                    <a:pt x="59" y="23"/>
                  </a:cubicBezTo>
                  <a:cubicBezTo>
                    <a:pt x="59" y="23"/>
                    <a:pt x="59" y="21"/>
                    <a:pt x="59" y="21"/>
                  </a:cubicBezTo>
                  <a:cubicBezTo>
                    <a:pt x="58" y="21"/>
                    <a:pt x="58" y="22"/>
                    <a:pt x="57" y="22"/>
                  </a:cubicBezTo>
                  <a:cubicBezTo>
                    <a:pt x="57" y="22"/>
                    <a:pt x="57" y="20"/>
                    <a:pt x="57" y="20"/>
                  </a:cubicBezTo>
                  <a:cubicBezTo>
                    <a:pt x="57" y="19"/>
                    <a:pt x="56" y="22"/>
                    <a:pt x="55" y="22"/>
                  </a:cubicBezTo>
                  <a:cubicBezTo>
                    <a:pt x="53" y="23"/>
                    <a:pt x="56" y="17"/>
                    <a:pt x="56" y="17"/>
                  </a:cubicBezTo>
                  <a:cubicBezTo>
                    <a:pt x="55" y="17"/>
                    <a:pt x="53" y="18"/>
                    <a:pt x="53" y="18"/>
                  </a:cubicBezTo>
                  <a:cubicBezTo>
                    <a:pt x="52" y="19"/>
                    <a:pt x="54" y="20"/>
                    <a:pt x="54" y="20"/>
                  </a:cubicBezTo>
                  <a:cubicBezTo>
                    <a:pt x="53" y="20"/>
                    <a:pt x="53" y="20"/>
                    <a:pt x="52" y="20"/>
                  </a:cubicBezTo>
                  <a:cubicBezTo>
                    <a:pt x="52" y="20"/>
                    <a:pt x="52" y="21"/>
                    <a:pt x="51" y="22"/>
                  </a:cubicBezTo>
                  <a:cubicBezTo>
                    <a:pt x="52" y="21"/>
                    <a:pt x="47" y="21"/>
                    <a:pt x="49" y="22"/>
                  </a:cubicBezTo>
                  <a:cubicBezTo>
                    <a:pt x="49" y="23"/>
                    <a:pt x="51" y="22"/>
                    <a:pt x="51" y="22"/>
                  </a:cubicBezTo>
                  <a:cubicBezTo>
                    <a:pt x="51" y="22"/>
                    <a:pt x="50" y="23"/>
                    <a:pt x="51" y="23"/>
                  </a:cubicBezTo>
                  <a:cubicBezTo>
                    <a:pt x="51" y="23"/>
                    <a:pt x="52" y="23"/>
                    <a:pt x="52" y="22"/>
                  </a:cubicBezTo>
                  <a:cubicBezTo>
                    <a:pt x="52" y="22"/>
                    <a:pt x="52" y="24"/>
                    <a:pt x="51" y="24"/>
                  </a:cubicBezTo>
                  <a:cubicBezTo>
                    <a:pt x="50" y="24"/>
                    <a:pt x="50" y="23"/>
                    <a:pt x="49" y="23"/>
                  </a:cubicBezTo>
                  <a:cubicBezTo>
                    <a:pt x="48" y="24"/>
                    <a:pt x="48" y="26"/>
                    <a:pt x="47" y="26"/>
                  </a:cubicBezTo>
                  <a:cubicBezTo>
                    <a:pt x="47" y="26"/>
                    <a:pt x="44" y="26"/>
                    <a:pt x="44" y="26"/>
                  </a:cubicBezTo>
                  <a:cubicBezTo>
                    <a:pt x="44" y="29"/>
                    <a:pt x="51" y="25"/>
                    <a:pt x="51" y="25"/>
                  </a:cubicBezTo>
                  <a:cubicBezTo>
                    <a:pt x="52" y="25"/>
                    <a:pt x="53" y="24"/>
                    <a:pt x="54" y="25"/>
                  </a:cubicBezTo>
                  <a:cubicBezTo>
                    <a:pt x="56" y="25"/>
                    <a:pt x="55" y="23"/>
                    <a:pt x="54" y="2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6" y="25"/>
                    <a:pt x="57" y="23"/>
                    <a:pt x="58" y="23"/>
                  </a:cubicBezTo>
                  <a:cubicBezTo>
                    <a:pt x="57" y="23"/>
                    <a:pt x="57" y="25"/>
                    <a:pt x="56" y="25"/>
                  </a:cubicBezTo>
                  <a:cubicBezTo>
                    <a:pt x="57" y="25"/>
                    <a:pt x="58" y="25"/>
                    <a:pt x="58" y="25"/>
                  </a:cubicBezTo>
                  <a:cubicBezTo>
                    <a:pt x="58" y="25"/>
                    <a:pt x="56" y="26"/>
                    <a:pt x="56" y="27"/>
                  </a:cubicBezTo>
                  <a:cubicBezTo>
                    <a:pt x="56" y="27"/>
                    <a:pt x="61" y="25"/>
                    <a:pt x="61" y="26"/>
                  </a:cubicBezTo>
                  <a:cubicBezTo>
                    <a:pt x="60" y="27"/>
                    <a:pt x="57" y="26"/>
                    <a:pt x="57" y="28"/>
                  </a:cubicBezTo>
                  <a:cubicBezTo>
                    <a:pt x="56" y="31"/>
                    <a:pt x="54" y="27"/>
                    <a:pt x="54" y="27"/>
                  </a:cubicBezTo>
                  <a:cubicBezTo>
                    <a:pt x="54" y="26"/>
                    <a:pt x="54" y="29"/>
                    <a:pt x="54" y="29"/>
                  </a:cubicBezTo>
                  <a:cubicBezTo>
                    <a:pt x="54" y="29"/>
                    <a:pt x="53" y="27"/>
                    <a:pt x="52" y="27"/>
                  </a:cubicBezTo>
                  <a:cubicBezTo>
                    <a:pt x="51" y="28"/>
                    <a:pt x="49" y="30"/>
                    <a:pt x="49" y="31"/>
                  </a:cubicBezTo>
                  <a:cubicBezTo>
                    <a:pt x="49" y="31"/>
                    <a:pt x="51" y="30"/>
                    <a:pt x="51" y="30"/>
                  </a:cubicBezTo>
                  <a:cubicBezTo>
                    <a:pt x="51" y="31"/>
                    <a:pt x="53" y="30"/>
                    <a:pt x="53" y="31"/>
                  </a:cubicBezTo>
                  <a:cubicBezTo>
                    <a:pt x="53" y="30"/>
                    <a:pt x="50" y="31"/>
                    <a:pt x="50" y="32"/>
                  </a:cubicBezTo>
                  <a:cubicBezTo>
                    <a:pt x="51" y="33"/>
                    <a:pt x="54" y="31"/>
                    <a:pt x="53" y="33"/>
                  </a:cubicBezTo>
                  <a:cubicBezTo>
                    <a:pt x="54" y="31"/>
                    <a:pt x="47" y="34"/>
                    <a:pt x="47" y="34"/>
                  </a:cubicBezTo>
                  <a:cubicBezTo>
                    <a:pt x="47" y="33"/>
                    <a:pt x="53" y="35"/>
                    <a:pt x="52" y="35"/>
                  </a:cubicBezTo>
                  <a:cubicBezTo>
                    <a:pt x="51" y="36"/>
                    <a:pt x="50" y="34"/>
                    <a:pt x="49" y="35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49" y="36"/>
                    <a:pt x="46" y="34"/>
                    <a:pt x="45" y="36"/>
                  </a:cubicBezTo>
                  <a:cubicBezTo>
                    <a:pt x="45" y="36"/>
                    <a:pt x="48" y="36"/>
                    <a:pt x="48" y="36"/>
                  </a:cubicBezTo>
                  <a:cubicBezTo>
                    <a:pt x="46" y="38"/>
                    <a:pt x="44" y="36"/>
                    <a:pt x="45" y="39"/>
                  </a:cubicBezTo>
                  <a:cubicBezTo>
                    <a:pt x="45" y="39"/>
                    <a:pt x="43" y="40"/>
                    <a:pt x="43" y="40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42"/>
                    <a:pt x="41" y="42"/>
                    <a:pt x="41" y="42"/>
                  </a:cubicBezTo>
                  <a:cubicBezTo>
                    <a:pt x="41" y="43"/>
                    <a:pt x="42" y="42"/>
                    <a:pt x="42" y="42"/>
                  </a:cubicBezTo>
                  <a:cubicBezTo>
                    <a:pt x="43" y="42"/>
                    <a:pt x="42" y="43"/>
                    <a:pt x="42" y="43"/>
                  </a:cubicBezTo>
                  <a:cubicBezTo>
                    <a:pt x="43" y="43"/>
                    <a:pt x="45" y="44"/>
                    <a:pt x="46" y="43"/>
                  </a:cubicBezTo>
                  <a:cubicBezTo>
                    <a:pt x="44" y="44"/>
                    <a:pt x="44" y="44"/>
                    <a:pt x="42" y="44"/>
                  </a:cubicBezTo>
                  <a:cubicBezTo>
                    <a:pt x="41" y="44"/>
                    <a:pt x="38" y="44"/>
                    <a:pt x="38" y="45"/>
                  </a:cubicBezTo>
                  <a:cubicBezTo>
                    <a:pt x="38" y="45"/>
                    <a:pt x="39" y="45"/>
                    <a:pt x="39" y="45"/>
                  </a:cubicBezTo>
                  <a:cubicBezTo>
                    <a:pt x="39" y="45"/>
                    <a:pt x="38" y="46"/>
                    <a:pt x="38" y="46"/>
                  </a:cubicBezTo>
                  <a:cubicBezTo>
                    <a:pt x="38" y="46"/>
                    <a:pt x="40" y="45"/>
                    <a:pt x="40" y="46"/>
                  </a:cubicBezTo>
                  <a:cubicBezTo>
                    <a:pt x="40" y="46"/>
                    <a:pt x="38" y="48"/>
                    <a:pt x="38" y="48"/>
                  </a:cubicBezTo>
                  <a:cubicBezTo>
                    <a:pt x="38" y="48"/>
                    <a:pt x="39" y="48"/>
                    <a:pt x="39" y="49"/>
                  </a:cubicBezTo>
                  <a:cubicBezTo>
                    <a:pt x="39" y="49"/>
                    <a:pt x="37" y="49"/>
                    <a:pt x="37" y="49"/>
                  </a:cubicBezTo>
                  <a:cubicBezTo>
                    <a:pt x="37" y="49"/>
                    <a:pt x="39" y="50"/>
                    <a:pt x="39" y="50"/>
                  </a:cubicBezTo>
                  <a:cubicBezTo>
                    <a:pt x="38" y="50"/>
                    <a:pt x="37" y="50"/>
                    <a:pt x="37" y="50"/>
                  </a:cubicBezTo>
                  <a:cubicBezTo>
                    <a:pt x="37" y="51"/>
                    <a:pt x="38" y="52"/>
                    <a:pt x="39" y="52"/>
                  </a:cubicBezTo>
                  <a:cubicBezTo>
                    <a:pt x="37" y="52"/>
                    <a:pt x="35" y="52"/>
                    <a:pt x="34" y="54"/>
                  </a:cubicBezTo>
                  <a:cubicBezTo>
                    <a:pt x="34" y="55"/>
                    <a:pt x="30" y="54"/>
                    <a:pt x="30" y="54"/>
                  </a:cubicBezTo>
                  <a:cubicBezTo>
                    <a:pt x="30" y="57"/>
                    <a:pt x="36" y="54"/>
                    <a:pt x="37" y="54"/>
                  </a:cubicBezTo>
                  <a:cubicBezTo>
                    <a:pt x="36" y="54"/>
                    <a:pt x="35" y="56"/>
                    <a:pt x="35" y="56"/>
                  </a:cubicBezTo>
                  <a:cubicBezTo>
                    <a:pt x="32" y="56"/>
                    <a:pt x="34" y="57"/>
                    <a:pt x="33" y="58"/>
                  </a:cubicBezTo>
                  <a:cubicBezTo>
                    <a:pt x="32" y="59"/>
                    <a:pt x="30" y="57"/>
                    <a:pt x="29" y="58"/>
                  </a:cubicBezTo>
                  <a:cubicBezTo>
                    <a:pt x="29" y="59"/>
                    <a:pt x="26" y="61"/>
                    <a:pt x="26" y="61"/>
                  </a:cubicBezTo>
                  <a:cubicBezTo>
                    <a:pt x="26" y="62"/>
                    <a:pt x="27" y="62"/>
                    <a:pt x="27" y="62"/>
                  </a:cubicBezTo>
                  <a:cubicBezTo>
                    <a:pt x="27" y="63"/>
                    <a:pt x="24" y="63"/>
                    <a:pt x="24" y="63"/>
                  </a:cubicBezTo>
                  <a:cubicBezTo>
                    <a:pt x="24" y="63"/>
                    <a:pt x="25" y="64"/>
                    <a:pt x="25" y="65"/>
                  </a:cubicBezTo>
                  <a:cubicBezTo>
                    <a:pt x="25" y="66"/>
                    <a:pt x="27" y="65"/>
                    <a:pt x="28" y="65"/>
                  </a:cubicBezTo>
                  <a:cubicBezTo>
                    <a:pt x="29" y="64"/>
                    <a:pt x="30" y="65"/>
                    <a:pt x="31" y="64"/>
                  </a:cubicBezTo>
                  <a:cubicBezTo>
                    <a:pt x="31" y="64"/>
                    <a:pt x="30" y="63"/>
                    <a:pt x="30" y="62"/>
                  </a:cubicBezTo>
                  <a:cubicBezTo>
                    <a:pt x="30" y="62"/>
                    <a:pt x="32" y="63"/>
                    <a:pt x="33" y="64"/>
                  </a:cubicBezTo>
                  <a:cubicBezTo>
                    <a:pt x="33" y="64"/>
                    <a:pt x="30" y="66"/>
                    <a:pt x="30" y="66"/>
                  </a:cubicBezTo>
                  <a:cubicBezTo>
                    <a:pt x="29" y="66"/>
                    <a:pt x="28" y="67"/>
                    <a:pt x="28" y="66"/>
                  </a:cubicBezTo>
                  <a:cubicBezTo>
                    <a:pt x="27" y="65"/>
                    <a:pt x="26" y="67"/>
                    <a:pt x="25" y="67"/>
                  </a:cubicBezTo>
                  <a:cubicBezTo>
                    <a:pt x="24" y="66"/>
                    <a:pt x="24" y="63"/>
                    <a:pt x="23" y="66"/>
                  </a:cubicBezTo>
                  <a:cubicBezTo>
                    <a:pt x="21" y="70"/>
                    <a:pt x="20" y="65"/>
                    <a:pt x="21" y="65"/>
                  </a:cubicBezTo>
                  <a:cubicBezTo>
                    <a:pt x="19" y="65"/>
                    <a:pt x="21" y="69"/>
                    <a:pt x="19" y="68"/>
                  </a:cubicBezTo>
                  <a:cubicBezTo>
                    <a:pt x="15" y="68"/>
                    <a:pt x="18" y="70"/>
                    <a:pt x="17" y="71"/>
                  </a:cubicBezTo>
                  <a:cubicBezTo>
                    <a:pt x="16" y="71"/>
                    <a:pt x="16" y="69"/>
                    <a:pt x="16" y="69"/>
                  </a:cubicBezTo>
                  <a:cubicBezTo>
                    <a:pt x="14" y="69"/>
                    <a:pt x="12" y="70"/>
                    <a:pt x="11" y="71"/>
                  </a:cubicBezTo>
                  <a:cubicBezTo>
                    <a:pt x="11" y="72"/>
                    <a:pt x="15" y="72"/>
                    <a:pt x="16" y="72"/>
                  </a:cubicBezTo>
                  <a:cubicBezTo>
                    <a:pt x="16" y="72"/>
                    <a:pt x="19" y="71"/>
                    <a:pt x="19" y="71"/>
                  </a:cubicBezTo>
                  <a:cubicBezTo>
                    <a:pt x="20" y="72"/>
                    <a:pt x="15" y="72"/>
                    <a:pt x="15" y="72"/>
                  </a:cubicBezTo>
                  <a:cubicBezTo>
                    <a:pt x="14" y="72"/>
                    <a:pt x="14" y="73"/>
                    <a:pt x="13" y="73"/>
                  </a:cubicBezTo>
                  <a:cubicBezTo>
                    <a:pt x="12" y="73"/>
                    <a:pt x="11" y="73"/>
                    <a:pt x="10" y="73"/>
                  </a:cubicBezTo>
                  <a:cubicBezTo>
                    <a:pt x="8" y="72"/>
                    <a:pt x="7" y="73"/>
                    <a:pt x="9" y="74"/>
                  </a:cubicBezTo>
                  <a:cubicBezTo>
                    <a:pt x="10" y="74"/>
                    <a:pt x="12" y="74"/>
                    <a:pt x="12" y="76"/>
                  </a:cubicBezTo>
                  <a:cubicBezTo>
                    <a:pt x="12" y="76"/>
                    <a:pt x="11" y="78"/>
                    <a:pt x="11" y="77"/>
                  </a:cubicBezTo>
                  <a:cubicBezTo>
                    <a:pt x="10" y="77"/>
                    <a:pt x="12" y="75"/>
                    <a:pt x="10" y="74"/>
                  </a:cubicBezTo>
                  <a:cubicBezTo>
                    <a:pt x="7" y="74"/>
                    <a:pt x="9" y="75"/>
                    <a:pt x="8" y="76"/>
                  </a:cubicBezTo>
                  <a:cubicBezTo>
                    <a:pt x="8" y="76"/>
                    <a:pt x="8" y="73"/>
                    <a:pt x="7" y="73"/>
                  </a:cubicBezTo>
                  <a:cubicBezTo>
                    <a:pt x="7" y="72"/>
                    <a:pt x="5" y="78"/>
                    <a:pt x="6" y="77"/>
                  </a:cubicBezTo>
                  <a:cubicBezTo>
                    <a:pt x="5" y="77"/>
                    <a:pt x="5" y="75"/>
                    <a:pt x="5" y="75"/>
                  </a:cubicBezTo>
                  <a:cubicBezTo>
                    <a:pt x="4" y="75"/>
                    <a:pt x="4" y="77"/>
                    <a:pt x="4" y="77"/>
                  </a:cubicBezTo>
                  <a:cubicBezTo>
                    <a:pt x="3" y="78"/>
                    <a:pt x="1" y="77"/>
                    <a:pt x="1" y="78"/>
                  </a:cubicBezTo>
                  <a:cubicBezTo>
                    <a:pt x="1" y="79"/>
                    <a:pt x="0" y="80"/>
                    <a:pt x="1" y="80"/>
                  </a:cubicBezTo>
                  <a:cubicBezTo>
                    <a:pt x="2" y="80"/>
                    <a:pt x="3" y="80"/>
                    <a:pt x="4" y="81"/>
                  </a:cubicBezTo>
                  <a:cubicBezTo>
                    <a:pt x="4" y="81"/>
                    <a:pt x="0" y="82"/>
                    <a:pt x="1" y="83"/>
                  </a:cubicBezTo>
                  <a:cubicBezTo>
                    <a:pt x="1" y="84"/>
                    <a:pt x="3" y="84"/>
                    <a:pt x="3" y="84"/>
                  </a:cubicBezTo>
                  <a:cubicBezTo>
                    <a:pt x="3" y="84"/>
                    <a:pt x="6" y="83"/>
                    <a:pt x="6" y="84"/>
                  </a:cubicBezTo>
                  <a:cubicBezTo>
                    <a:pt x="5" y="85"/>
                    <a:pt x="2" y="84"/>
                    <a:pt x="1" y="86"/>
                  </a:cubicBezTo>
                  <a:cubicBezTo>
                    <a:pt x="0" y="87"/>
                    <a:pt x="6" y="87"/>
                    <a:pt x="4" y="89"/>
                  </a:cubicBezTo>
                  <a:cubicBezTo>
                    <a:pt x="4" y="89"/>
                    <a:pt x="3" y="87"/>
                    <a:pt x="2" y="88"/>
                  </a:cubicBezTo>
                  <a:cubicBezTo>
                    <a:pt x="1" y="89"/>
                    <a:pt x="1" y="90"/>
                    <a:pt x="2" y="91"/>
                  </a:cubicBezTo>
                  <a:cubicBezTo>
                    <a:pt x="3" y="91"/>
                    <a:pt x="5" y="92"/>
                    <a:pt x="6" y="92"/>
                  </a:cubicBezTo>
                  <a:cubicBezTo>
                    <a:pt x="7" y="91"/>
                    <a:pt x="8" y="89"/>
                    <a:pt x="9" y="90"/>
                  </a:cubicBezTo>
                  <a:cubicBezTo>
                    <a:pt x="8" y="90"/>
                    <a:pt x="7" y="91"/>
                    <a:pt x="7" y="91"/>
                  </a:cubicBezTo>
                  <a:cubicBezTo>
                    <a:pt x="7" y="92"/>
                    <a:pt x="6" y="92"/>
                    <a:pt x="5" y="92"/>
                  </a:cubicBezTo>
                  <a:cubicBezTo>
                    <a:pt x="5" y="92"/>
                    <a:pt x="7" y="93"/>
                    <a:pt x="7" y="94"/>
                  </a:cubicBezTo>
                  <a:cubicBezTo>
                    <a:pt x="7" y="94"/>
                    <a:pt x="4" y="92"/>
                    <a:pt x="5" y="94"/>
                  </a:cubicBezTo>
                  <a:cubicBezTo>
                    <a:pt x="5" y="95"/>
                    <a:pt x="8" y="96"/>
                    <a:pt x="8" y="96"/>
                  </a:cubicBezTo>
                  <a:cubicBezTo>
                    <a:pt x="8" y="97"/>
                    <a:pt x="5" y="95"/>
                    <a:pt x="4" y="96"/>
                  </a:cubicBezTo>
                  <a:cubicBezTo>
                    <a:pt x="2" y="96"/>
                    <a:pt x="4" y="93"/>
                    <a:pt x="3" y="93"/>
                  </a:cubicBezTo>
                  <a:cubicBezTo>
                    <a:pt x="3" y="93"/>
                    <a:pt x="1" y="95"/>
                    <a:pt x="2" y="96"/>
                  </a:cubicBezTo>
                  <a:cubicBezTo>
                    <a:pt x="3" y="96"/>
                    <a:pt x="2" y="98"/>
                    <a:pt x="2" y="98"/>
                  </a:cubicBezTo>
                  <a:cubicBezTo>
                    <a:pt x="3" y="99"/>
                    <a:pt x="4" y="97"/>
                    <a:pt x="5" y="96"/>
                  </a:cubicBezTo>
                  <a:cubicBezTo>
                    <a:pt x="5" y="96"/>
                    <a:pt x="5" y="97"/>
                    <a:pt x="5" y="97"/>
                  </a:cubicBezTo>
                  <a:cubicBezTo>
                    <a:pt x="6" y="97"/>
                    <a:pt x="6" y="96"/>
                    <a:pt x="7" y="96"/>
                  </a:cubicBezTo>
                  <a:cubicBezTo>
                    <a:pt x="7" y="96"/>
                    <a:pt x="7" y="98"/>
                    <a:pt x="6" y="98"/>
                  </a:cubicBezTo>
                  <a:cubicBezTo>
                    <a:pt x="4" y="99"/>
                    <a:pt x="8" y="101"/>
                    <a:pt x="8" y="100"/>
                  </a:cubicBezTo>
                  <a:cubicBezTo>
                    <a:pt x="8" y="102"/>
                    <a:pt x="1" y="100"/>
                    <a:pt x="5" y="103"/>
                  </a:cubicBezTo>
                  <a:cubicBezTo>
                    <a:pt x="7" y="104"/>
                    <a:pt x="8" y="105"/>
                    <a:pt x="10" y="105"/>
                  </a:cubicBezTo>
                  <a:cubicBezTo>
                    <a:pt x="10" y="105"/>
                    <a:pt x="13" y="107"/>
                    <a:pt x="14" y="107"/>
                  </a:cubicBezTo>
                  <a:cubicBezTo>
                    <a:pt x="17" y="107"/>
                    <a:pt x="21" y="104"/>
                    <a:pt x="23" y="102"/>
                  </a:cubicBezTo>
                  <a:cubicBezTo>
                    <a:pt x="24" y="100"/>
                    <a:pt x="25" y="100"/>
                    <a:pt x="27" y="99"/>
                  </a:cubicBezTo>
                  <a:cubicBezTo>
                    <a:pt x="28" y="98"/>
                    <a:pt x="28" y="95"/>
                    <a:pt x="29" y="95"/>
                  </a:cubicBezTo>
                  <a:cubicBezTo>
                    <a:pt x="29" y="95"/>
                    <a:pt x="29" y="98"/>
                    <a:pt x="30" y="98"/>
                  </a:cubicBezTo>
                  <a:cubicBezTo>
                    <a:pt x="32" y="99"/>
                    <a:pt x="31" y="99"/>
                    <a:pt x="31" y="100"/>
                  </a:cubicBezTo>
                  <a:cubicBezTo>
                    <a:pt x="32" y="100"/>
                    <a:pt x="33" y="100"/>
                    <a:pt x="34" y="101"/>
                  </a:cubicBezTo>
                  <a:cubicBezTo>
                    <a:pt x="34" y="102"/>
                    <a:pt x="33" y="100"/>
                    <a:pt x="34" y="10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1" name="Freeform 720">
              <a:extLst>
                <a:ext uri="{FF2B5EF4-FFF2-40B4-BE49-F238E27FC236}">
                  <a16:creationId xmlns:a16="http://schemas.microsoft.com/office/drawing/2014/main" id="{636784A3-3812-4815-834E-673BD578119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74394" y="2183123"/>
              <a:ext cx="3782836" cy="1318816"/>
            </a:xfrm>
            <a:custGeom>
              <a:avLst/>
              <a:gdLst>
                <a:gd name="T0" fmla="*/ 785 w 810"/>
                <a:gd name="T1" fmla="*/ 109 h 282"/>
                <a:gd name="T2" fmla="*/ 725 w 810"/>
                <a:gd name="T3" fmla="*/ 77 h 282"/>
                <a:gd name="T4" fmla="*/ 665 w 810"/>
                <a:gd name="T5" fmla="*/ 80 h 282"/>
                <a:gd name="T6" fmla="*/ 607 w 810"/>
                <a:gd name="T7" fmla="*/ 65 h 282"/>
                <a:gd name="T8" fmla="*/ 578 w 810"/>
                <a:gd name="T9" fmla="*/ 56 h 282"/>
                <a:gd name="T10" fmla="*/ 555 w 810"/>
                <a:gd name="T11" fmla="*/ 61 h 282"/>
                <a:gd name="T12" fmla="*/ 521 w 810"/>
                <a:gd name="T13" fmla="*/ 59 h 282"/>
                <a:gd name="T14" fmla="*/ 495 w 810"/>
                <a:gd name="T15" fmla="*/ 44 h 282"/>
                <a:gd name="T16" fmla="*/ 469 w 810"/>
                <a:gd name="T17" fmla="*/ 49 h 282"/>
                <a:gd name="T18" fmla="*/ 423 w 810"/>
                <a:gd name="T19" fmla="*/ 43 h 282"/>
                <a:gd name="T20" fmla="*/ 383 w 810"/>
                <a:gd name="T21" fmla="*/ 50 h 282"/>
                <a:gd name="T22" fmla="*/ 423 w 810"/>
                <a:gd name="T23" fmla="*/ 17 h 282"/>
                <a:gd name="T24" fmla="*/ 378 w 810"/>
                <a:gd name="T25" fmla="*/ 7 h 282"/>
                <a:gd name="T26" fmla="*/ 355 w 810"/>
                <a:gd name="T27" fmla="*/ 17 h 282"/>
                <a:gd name="T28" fmla="*/ 320 w 810"/>
                <a:gd name="T29" fmla="*/ 22 h 282"/>
                <a:gd name="T30" fmla="*/ 297 w 810"/>
                <a:gd name="T31" fmla="*/ 32 h 282"/>
                <a:gd name="T32" fmla="*/ 269 w 810"/>
                <a:gd name="T33" fmla="*/ 49 h 282"/>
                <a:gd name="T34" fmla="*/ 247 w 810"/>
                <a:gd name="T35" fmla="*/ 58 h 282"/>
                <a:gd name="T36" fmla="*/ 242 w 810"/>
                <a:gd name="T37" fmla="*/ 50 h 282"/>
                <a:gd name="T38" fmla="*/ 259 w 810"/>
                <a:gd name="T39" fmla="*/ 97 h 282"/>
                <a:gd name="T40" fmla="*/ 227 w 810"/>
                <a:gd name="T41" fmla="*/ 107 h 282"/>
                <a:gd name="T42" fmla="*/ 231 w 810"/>
                <a:gd name="T43" fmla="*/ 88 h 282"/>
                <a:gd name="T44" fmla="*/ 206 w 810"/>
                <a:gd name="T45" fmla="*/ 60 h 282"/>
                <a:gd name="T46" fmla="*/ 191 w 810"/>
                <a:gd name="T47" fmla="*/ 83 h 282"/>
                <a:gd name="T48" fmla="*/ 131 w 810"/>
                <a:gd name="T49" fmla="*/ 90 h 282"/>
                <a:gd name="T50" fmla="*/ 92 w 810"/>
                <a:gd name="T51" fmla="*/ 100 h 282"/>
                <a:gd name="T52" fmla="*/ 84 w 810"/>
                <a:gd name="T53" fmla="*/ 107 h 282"/>
                <a:gd name="T54" fmla="*/ 53 w 810"/>
                <a:gd name="T55" fmla="*/ 120 h 282"/>
                <a:gd name="T56" fmla="*/ 31 w 810"/>
                <a:gd name="T57" fmla="*/ 102 h 282"/>
                <a:gd name="T58" fmla="*/ 29 w 810"/>
                <a:gd name="T59" fmla="*/ 84 h 282"/>
                <a:gd name="T60" fmla="*/ 5 w 810"/>
                <a:gd name="T61" fmla="*/ 88 h 282"/>
                <a:gd name="T62" fmla="*/ 7 w 810"/>
                <a:gd name="T63" fmla="*/ 152 h 282"/>
                <a:gd name="T64" fmla="*/ 16 w 810"/>
                <a:gd name="T65" fmla="*/ 187 h 282"/>
                <a:gd name="T66" fmla="*/ 40 w 810"/>
                <a:gd name="T67" fmla="*/ 223 h 282"/>
                <a:gd name="T68" fmla="*/ 53 w 810"/>
                <a:gd name="T69" fmla="*/ 244 h 282"/>
                <a:gd name="T70" fmla="*/ 82 w 810"/>
                <a:gd name="T71" fmla="*/ 272 h 282"/>
                <a:gd name="T72" fmla="*/ 109 w 810"/>
                <a:gd name="T73" fmla="*/ 250 h 282"/>
                <a:gd name="T74" fmla="*/ 108 w 810"/>
                <a:gd name="T75" fmla="*/ 222 h 282"/>
                <a:gd name="T76" fmla="*/ 160 w 810"/>
                <a:gd name="T77" fmla="*/ 223 h 282"/>
                <a:gd name="T78" fmla="*/ 196 w 810"/>
                <a:gd name="T79" fmla="*/ 196 h 282"/>
                <a:gd name="T80" fmla="*/ 252 w 810"/>
                <a:gd name="T81" fmla="*/ 204 h 282"/>
                <a:gd name="T82" fmla="*/ 331 w 810"/>
                <a:gd name="T83" fmla="*/ 226 h 282"/>
                <a:gd name="T84" fmla="*/ 415 w 810"/>
                <a:gd name="T85" fmla="*/ 231 h 282"/>
                <a:gd name="T86" fmla="*/ 483 w 810"/>
                <a:gd name="T87" fmla="*/ 207 h 282"/>
                <a:gd name="T88" fmla="*/ 521 w 810"/>
                <a:gd name="T89" fmla="*/ 258 h 282"/>
                <a:gd name="T90" fmla="*/ 558 w 810"/>
                <a:gd name="T91" fmla="*/ 226 h 282"/>
                <a:gd name="T92" fmla="*/ 543 w 810"/>
                <a:gd name="T93" fmla="*/ 199 h 282"/>
                <a:gd name="T94" fmla="*/ 591 w 810"/>
                <a:gd name="T95" fmla="*/ 162 h 282"/>
                <a:gd name="T96" fmla="*/ 627 w 810"/>
                <a:gd name="T97" fmla="*/ 165 h 282"/>
                <a:gd name="T98" fmla="*/ 657 w 810"/>
                <a:gd name="T99" fmla="*/ 153 h 282"/>
                <a:gd name="T100" fmla="*/ 669 w 810"/>
                <a:gd name="T101" fmla="*/ 154 h 282"/>
                <a:gd name="T102" fmla="*/ 649 w 810"/>
                <a:gd name="T103" fmla="*/ 210 h 282"/>
                <a:gd name="T104" fmla="*/ 667 w 810"/>
                <a:gd name="T105" fmla="*/ 171 h 282"/>
                <a:gd name="T106" fmla="*/ 710 w 810"/>
                <a:gd name="T107" fmla="*/ 156 h 282"/>
                <a:gd name="T108" fmla="*/ 738 w 810"/>
                <a:gd name="T109" fmla="*/ 121 h 282"/>
                <a:gd name="T110" fmla="*/ 765 w 810"/>
                <a:gd name="T111" fmla="*/ 116 h 282"/>
                <a:gd name="T112" fmla="*/ 802 w 810"/>
                <a:gd name="T113" fmla="*/ 115 h 282"/>
                <a:gd name="T114" fmla="*/ 388 w 810"/>
                <a:gd name="T115" fmla="*/ 21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10" h="282">
                  <a:moveTo>
                    <a:pt x="808" y="111"/>
                  </a:moveTo>
                  <a:cubicBezTo>
                    <a:pt x="806" y="109"/>
                    <a:pt x="803" y="108"/>
                    <a:pt x="801" y="106"/>
                  </a:cubicBezTo>
                  <a:cubicBezTo>
                    <a:pt x="800" y="105"/>
                    <a:pt x="799" y="104"/>
                    <a:pt x="797" y="103"/>
                  </a:cubicBezTo>
                  <a:cubicBezTo>
                    <a:pt x="796" y="103"/>
                    <a:pt x="794" y="103"/>
                    <a:pt x="793" y="102"/>
                  </a:cubicBezTo>
                  <a:cubicBezTo>
                    <a:pt x="793" y="103"/>
                    <a:pt x="794" y="103"/>
                    <a:pt x="794" y="103"/>
                  </a:cubicBezTo>
                  <a:cubicBezTo>
                    <a:pt x="795" y="103"/>
                    <a:pt x="792" y="104"/>
                    <a:pt x="791" y="103"/>
                  </a:cubicBezTo>
                  <a:cubicBezTo>
                    <a:pt x="791" y="103"/>
                    <a:pt x="792" y="103"/>
                    <a:pt x="792" y="102"/>
                  </a:cubicBezTo>
                  <a:cubicBezTo>
                    <a:pt x="791" y="101"/>
                    <a:pt x="786" y="103"/>
                    <a:pt x="785" y="102"/>
                  </a:cubicBezTo>
                  <a:cubicBezTo>
                    <a:pt x="787" y="103"/>
                    <a:pt x="787" y="103"/>
                    <a:pt x="787" y="106"/>
                  </a:cubicBezTo>
                  <a:cubicBezTo>
                    <a:pt x="786" y="107"/>
                    <a:pt x="788" y="109"/>
                    <a:pt x="788" y="109"/>
                  </a:cubicBezTo>
                  <a:cubicBezTo>
                    <a:pt x="787" y="109"/>
                    <a:pt x="787" y="108"/>
                    <a:pt x="787" y="108"/>
                  </a:cubicBezTo>
                  <a:cubicBezTo>
                    <a:pt x="786" y="107"/>
                    <a:pt x="786" y="109"/>
                    <a:pt x="785" y="109"/>
                  </a:cubicBezTo>
                  <a:cubicBezTo>
                    <a:pt x="785" y="109"/>
                    <a:pt x="783" y="105"/>
                    <a:pt x="783" y="105"/>
                  </a:cubicBezTo>
                  <a:cubicBezTo>
                    <a:pt x="783" y="104"/>
                    <a:pt x="783" y="104"/>
                    <a:pt x="783" y="104"/>
                  </a:cubicBezTo>
                  <a:cubicBezTo>
                    <a:pt x="783" y="103"/>
                    <a:pt x="782" y="102"/>
                    <a:pt x="783" y="101"/>
                  </a:cubicBezTo>
                  <a:cubicBezTo>
                    <a:pt x="784" y="99"/>
                    <a:pt x="782" y="100"/>
                    <a:pt x="781" y="99"/>
                  </a:cubicBezTo>
                  <a:cubicBezTo>
                    <a:pt x="781" y="98"/>
                    <a:pt x="779" y="97"/>
                    <a:pt x="778" y="97"/>
                  </a:cubicBezTo>
                  <a:cubicBezTo>
                    <a:pt x="771" y="93"/>
                    <a:pt x="765" y="89"/>
                    <a:pt x="758" y="87"/>
                  </a:cubicBezTo>
                  <a:cubicBezTo>
                    <a:pt x="756" y="86"/>
                    <a:pt x="755" y="85"/>
                    <a:pt x="754" y="84"/>
                  </a:cubicBezTo>
                  <a:cubicBezTo>
                    <a:pt x="753" y="83"/>
                    <a:pt x="751" y="82"/>
                    <a:pt x="749" y="82"/>
                  </a:cubicBezTo>
                  <a:cubicBezTo>
                    <a:pt x="746" y="81"/>
                    <a:pt x="743" y="80"/>
                    <a:pt x="739" y="78"/>
                  </a:cubicBezTo>
                  <a:cubicBezTo>
                    <a:pt x="736" y="78"/>
                    <a:pt x="732" y="78"/>
                    <a:pt x="730" y="78"/>
                  </a:cubicBezTo>
                  <a:cubicBezTo>
                    <a:pt x="728" y="78"/>
                    <a:pt x="727" y="78"/>
                    <a:pt x="726" y="78"/>
                  </a:cubicBezTo>
                  <a:cubicBezTo>
                    <a:pt x="726" y="78"/>
                    <a:pt x="725" y="77"/>
                    <a:pt x="725" y="77"/>
                  </a:cubicBezTo>
                  <a:cubicBezTo>
                    <a:pt x="724" y="78"/>
                    <a:pt x="724" y="79"/>
                    <a:pt x="723" y="78"/>
                  </a:cubicBezTo>
                  <a:cubicBezTo>
                    <a:pt x="720" y="78"/>
                    <a:pt x="717" y="77"/>
                    <a:pt x="714" y="76"/>
                  </a:cubicBezTo>
                  <a:cubicBezTo>
                    <a:pt x="713" y="76"/>
                    <a:pt x="710" y="75"/>
                    <a:pt x="710" y="77"/>
                  </a:cubicBezTo>
                  <a:cubicBezTo>
                    <a:pt x="709" y="79"/>
                    <a:pt x="708" y="79"/>
                    <a:pt x="710" y="80"/>
                  </a:cubicBezTo>
                  <a:cubicBezTo>
                    <a:pt x="712" y="82"/>
                    <a:pt x="714" y="86"/>
                    <a:pt x="709" y="87"/>
                  </a:cubicBezTo>
                  <a:cubicBezTo>
                    <a:pt x="708" y="88"/>
                    <a:pt x="705" y="88"/>
                    <a:pt x="704" y="86"/>
                  </a:cubicBezTo>
                  <a:cubicBezTo>
                    <a:pt x="703" y="85"/>
                    <a:pt x="703" y="84"/>
                    <a:pt x="700" y="84"/>
                  </a:cubicBezTo>
                  <a:cubicBezTo>
                    <a:pt x="697" y="83"/>
                    <a:pt x="699" y="82"/>
                    <a:pt x="698" y="81"/>
                  </a:cubicBezTo>
                  <a:cubicBezTo>
                    <a:pt x="698" y="80"/>
                    <a:pt x="695" y="79"/>
                    <a:pt x="694" y="80"/>
                  </a:cubicBezTo>
                  <a:cubicBezTo>
                    <a:pt x="691" y="83"/>
                    <a:pt x="686" y="80"/>
                    <a:pt x="682" y="80"/>
                  </a:cubicBezTo>
                  <a:cubicBezTo>
                    <a:pt x="678" y="80"/>
                    <a:pt x="674" y="79"/>
                    <a:pt x="670" y="79"/>
                  </a:cubicBezTo>
                  <a:cubicBezTo>
                    <a:pt x="668" y="79"/>
                    <a:pt x="667" y="79"/>
                    <a:pt x="665" y="80"/>
                  </a:cubicBezTo>
                  <a:cubicBezTo>
                    <a:pt x="663" y="81"/>
                    <a:pt x="664" y="84"/>
                    <a:pt x="664" y="86"/>
                  </a:cubicBezTo>
                  <a:cubicBezTo>
                    <a:pt x="664" y="86"/>
                    <a:pt x="664" y="86"/>
                    <a:pt x="664" y="86"/>
                  </a:cubicBezTo>
                  <a:cubicBezTo>
                    <a:pt x="663" y="86"/>
                    <a:pt x="662" y="81"/>
                    <a:pt x="661" y="80"/>
                  </a:cubicBezTo>
                  <a:cubicBezTo>
                    <a:pt x="660" y="80"/>
                    <a:pt x="656" y="80"/>
                    <a:pt x="655" y="78"/>
                  </a:cubicBezTo>
                  <a:cubicBezTo>
                    <a:pt x="655" y="75"/>
                    <a:pt x="659" y="74"/>
                    <a:pt x="655" y="71"/>
                  </a:cubicBezTo>
                  <a:cubicBezTo>
                    <a:pt x="653" y="70"/>
                    <a:pt x="651" y="69"/>
                    <a:pt x="648" y="68"/>
                  </a:cubicBezTo>
                  <a:cubicBezTo>
                    <a:pt x="642" y="66"/>
                    <a:pt x="635" y="68"/>
                    <a:pt x="629" y="69"/>
                  </a:cubicBezTo>
                  <a:cubicBezTo>
                    <a:pt x="626" y="69"/>
                    <a:pt x="623" y="69"/>
                    <a:pt x="619" y="69"/>
                  </a:cubicBezTo>
                  <a:cubicBezTo>
                    <a:pt x="618" y="69"/>
                    <a:pt x="618" y="69"/>
                    <a:pt x="617" y="69"/>
                  </a:cubicBezTo>
                  <a:cubicBezTo>
                    <a:pt x="615" y="68"/>
                    <a:pt x="617" y="68"/>
                    <a:pt x="618" y="67"/>
                  </a:cubicBezTo>
                  <a:cubicBezTo>
                    <a:pt x="618" y="66"/>
                    <a:pt x="613" y="65"/>
                    <a:pt x="613" y="65"/>
                  </a:cubicBezTo>
                  <a:cubicBezTo>
                    <a:pt x="612" y="64"/>
                    <a:pt x="608" y="65"/>
                    <a:pt x="607" y="65"/>
                  </a:cubicBezTo>
                  <a:cubicBezTo>
                    <a:pt x="607" y="65"/>
                    <a:pt x="611" y="64"/>
                    <a:pt x="610" y="63"/>
                  </a:cubicBezTo>
                  <a:cubicBezTo>
                    <a:pt x="609" y="63"/>
                    <a:pt x="608" y="64"/>
                    <a:pt x="607" y="64"/>
                  </a:cubicBezTo>
                  <a:cubicBezTo>
                    <a:pt x="606" y="63"/>
                    <a:pt x="604" y="62"/>
                    <a:pt x="604" y="62"/>
                  </a:cubicBezTo>
                  <a:cubicBezTo>
                    <a:pt x="603" y="62"/>
                    <a:pt x="600" y="60"/>
                    <a:pt x="602" y="60"/>
                  </a:cubicBezTo>
                  <a:cubicBezTo>
                    <a:pt x="603" y="60"/>
                    <a:pt x="605" y="60"/>
                    <a:pt x="606" y="60"/>
                  </a:cubicBezTo>
                  <a:cubicBezTo>
                    <a:pt x="609" y="60"/>
                    <a:pt x="605" y="57"/>
                    <a:pt x="604" y="57"/>
                  </a:cubicBezTo>
                  <a:cubicBezTo>
                    <a:pt x="602" y="55"/>
                    <a:pt x="597" y="56"/>
                    <a:pt x="594" y="55"/>
                  </a:cubicBezTo>
                  <a:cubicBezTo>
                    <a:pt x="592" y="55"/>
                    <a:pt x="591" y="57"/>
                    <a:pt x="589" y="59"/>
                  </a:cubicBezTo>
                  <a:cubicBezTo>
                    <a:pt x="589" y="59"/>
                    <a:pt x="582" y="63"/>
                    <a:pt x="582" y="60"/>
                  </a:cubicBezTo>
                  <a:cubicBezTo>
                    <a:pt x="583" y="58"/>
                    <a:pt x="584" y="60"/>
                    <a:pt x="586" y="59"/>
                  </a:cubicBezTo>
                  <a:cubicBezTo>
                    <a:pt x="586" y="59"/>
                    <a:pt x="585" y="56"/>
                    <a:pt x="584" y="56"/>
                  </a:cubicBezTo>
                  <a:cubicBezTo>
                    <a:pt x="584" y="56"/>
                    <a:pt x="578" y="56"/>
                    <a:pt x="578" y="56"/>
                  </a:cubicBezTo>
                  <a:cubicBezTo>
                    <a:pt x="579" y="55"/>
                    <a:pt x="581" y="54"/>
                    <a:pt x="583" y="54"/>
                  </a:cubicBezTo>
                  <a:cubicBezTo>
                    <a:pt x="584" y="55"/>
                    <a:pt x="591" y="55"/>
                    <a:pt x="591" y="55"/>
                  </a:cubicBezTo>
                  <a:cubicBezTo>
                    <a:pt x="591" y="54"/>
                    <a:pt x="585" y="54"/>
                    <a:pt x="584" y="53"/>
                  </a:cubicBezTo>
                  <a:cubicBezTo>
                    <a:pt x="582" y="53"/>
                    <a:pt x="580" y="53"/>
                    <a:pt x="578" y="53"/>
                  </a:cubicBezTo>
                  <a:cubicBezTo>
                    <a:pt x="574" y="52"/>
                    <a:pt x="570" y="52"/>
                    <a:pt x="566" y="51"/>
                  </a:cubicBezTo>
                  <a:cubicBezTo>
                    <a:pt x="565" y="51"/>
                    <a:pt x="561" y="50"/>
                    <a:pt x="561" y="50"/>
                  </a:cubicBezTo>
                  <a:cubicBezTo>
                    <a:pt x="561" y="51"/>
                    <a:pt x="562" y="52"/>
                    <a:pt x="561" y="52"/>
                  </a:cubicBezTo>
                  <a:cubicBezTo>
                    <a:pt x="560" y="53"/>
                    <a:pt x="559" y="53"/>
                    <a:pt x="558" y="53"/>
                  </a:cubicBezTo>
                  <a:cubicBezTo>
                    <a:pt x="557" y="53"/>
                    <a:pt x="552" y="54"/>
                    <a:pt x="553" y="56"/>
                  </a:cubicBezTo>
                  <a:cubicBezTo>
                    <a:pt x="554" y="58"/>
                    <a:pt x="556" y="55"/>
                    <a:pt x="557" y="56"/>
                  </a:cubicBezTo>
                  <a:cubicBezTo>
                    <a:pt x="557" y="56"/>
                    <a:pt x="554" y="57"/>
                    <a:pt x="555" y="59"/>
                  </a:cubicBezTo>
                  <a:cubicBezTo>
                    <a:pt x="556" y="59"/>
                    <a:pt x="555" y="60"/>
                    <a:pt x="555" y="61"/>
                  </a:cubicBezTo>
                  <a:cubicBezTo>
                    <a:pt x="556" y="61"/>
                    <a:pt x="557" y="62"/>
                    <a:pt x="557" y="63"/>
                  </a:cubicBezTo>
                  <a:cubicBezTo>
                    <a:pt x="557" y="63"/>
                    <a:pt x="553" y="63"/>
                    <a:pt x="552" y="63"/>
                  </a:cubicBezTo>
                  <a:cubicBezTo>
                    <a:pt x="550" y="63"/>
                    <a:pt x="552" y="62"/>
                    <a:pt x="552" y="62"/>
                  </a:cubicBezTo>
                  <a:cubicBezTo>
                    <a:pt x="551" y="61"/>
                    <a:pt x="548" y="62"/>
                    <a:pt x="548" y="62"/>
                  </a:cubicBezTo>
                  <a:cubicBezTo>
                    <a:pt x="546" y="63"/>
                    <a:pt x="544" y="62"/>
                    <a:pt x="543" y="62"/>
                  </a:cubicBezTo>
                  <a:cubicBezTo>
                    <a:pt x="542" y="62"/>
                    <a:pt x="546" y="63"/>
                    <a:pt x="546" y="63"/>
                  </a:cubicBezTo>
                  <a:cubicBezTo>
                    <a:pt x="549" y="64"/>
                    <a:pt x="546" y="66"/>
                    <a:pt x="545" y="65"/>
                  </a:cubicBezTo>
                  <a:cubicBezTo>
                    <a:pt x="544" y="65"/>
                    <a:pt x="544" y="64"/>
                    <a:pt x="544" y="63"/>
                  </a:cubicBezTo>
                  <a:cubicBezTo>
                    <a:pt x="543" y="63"/>
                    <a:pt x="542" y="63"/>
                    <a:pt x="541" y="63"/>
                  </a:cubicBezTo>
                  <a:cubicBezTo>
                    <a:pt x="539" y="62"/>
                    <a:pt x="537" y="61"/>
                    <a:pt x="534" y="62"/>
                  </a:cubicBezTo>
                  <a:cubicBezTo>
                    <a:pt x="531" y="62"/>
                    <a:pt x="529" y="65"/>
                    <a:pt x="526" y="63"/>
                  </a:cubicBezTo>
                  <a:cubicBezTo>
                    <a:pt x="524" y="62"/>
                    <a:pt x="522" y="61"/>
                    <a:pt x="521" y="59"/>
                  </a:cubicBezTo>
                  <a:cubicBezTo>
                    <a:pt x="520" y="58"/>
                    <a:pt x="518" y="62"/>
                    <a:pt x="517" y="62"/>
                  </a:cubicBezTo>
                  <a:cubicBezTo>
                    <a:pt x="516" y="64"/>
                    <a:pt x="515" y="70"/>
                    <a:pt x="512" y="69"/>
                  </a:cubicBezTo>
                  <a:cubicBezTo>
                    <a:pt x="510" y="68"/>
                    <a:pt x="508" y="68"/>
                    <a:pt x="506" y="66"/>
                  </a:cubicBezTo>
                  <a:cubicBezTo>
                    <a:pt x="505" y="65"/>
                    <a:pt x="503" y="63"/>
                    <a:pt x="502" y="62"/>
                  </a:cubicBezTo>
                  <a:cubicBezTo>
                    <a:pt x="501" y="60"/>
                    <a:pt x="499" y="59"/>
                    <a:pt x="498" y="58"/>
                  </a:cubicBezTo>
                  <a:cubicBezTo>
                    <a:pt x="496" y="56"/>
                    <a:pt x="500" y="57"/>
                    <a:pt x="501" y="57"/>
                  </a:cubicBezTo>
                  <a:cubicBezTo>
                    <a:pt x="502" y="57"/>
                    <a:pt x="504" y="56"/>
                    <a:pt x="504" y="55"/>
                  </a:cubicBezTo>
                  <a:cubicBezTo>
                    <a:pt x="504" y="55"/>
                    <a:pt x="499" y="52"/>
                    <a:pt x="499" y="52"/>
                  </a:cubicBezTo>
                  <a:cubicBezTo>
                    <a:pt x="499" y="52"/>
                    <a:pt x="502" y="52"/>
                    <a:pt x="502" y="51"/>
                  </a:cubicBezTo>
                  <a:cubicBezTo>
                    <a:pt x="501" y="50"/>
                    <a:pt x="499" y="50"/>
                    <a:pt x="499" y="50"/>
                  </a:cubicBezTo>
                  <a:cubicBezTo>
                    <a:pt x="499" y="48"/>
                    <a:pt x="504" y="47"/>
                    <a:pt x="499" y="46"/>
                  </a:cubicBezTo>
                  <a:cubicBezTo>
                    <a:pt x="498" y="46"/>
                    <a:pt x="497" y="44"/>
                    <a:pt x="495" y="44"/>
                  </a:cubicBezTo>
                  <a:cubicBezTo>
                    <a:pt x="494" y="44"/>
                    <a:pt x="492" y="43"/>
                    <a:pt x="491" y="44"/>
                  </a:cubicBezTo>
                  <a:cubicBezTo>
                    <a:pt x="490" y="44"/>
                    <a:pt x="490" y="45"/>
                    <a:pt x="489" y="45"/>
                  </a:cubicBezTo>
                  <a:cubicBezTo>
                    <a:pt x="488" y="44"/>
                    <a:pt x="488" y="44"/>
                    <a:pt x="487" y="44"/>
                  </a:cubicBezTo>
                  <a:cubicBezTo>
                    <a:pt x="486" y="44"/>
                    <a:pt x="484" y="44"/>
                    <a:pt x="483" y="43"/>
                  </a:cubicBezTo>
                  <a:cubicBezTo>
                    <a:pt x="482" y="43"/>
                    <a:pt x="481" y="43"/>
                    <a:pt x="480" y="41"/>
                  </a:cubicBezTo>
                  <a:cubicBezTo>
                    <a:pt x="479" y="41"/>
                    <a:pt x="480" y="40"/>
                    <a:pt x="478" y="41"/>
                  </a:cubicBezTo>
                  <a:cubicBezTo>
                    <a:pt x="478" y="41"/>
                    <a:pt x="477" y="42"/>
                    <a:pt x="476" y="42"/>
                  </a:cubicBezTo>
                  <a:cubicBezTo>
                    <a:pt x="475" y="42"/>
                    <a:pt x="475" y="41"/>
                    <a:pt x="474" y="42"/>
                  </a:cubicBezTo>
                  <a:cubicBezTo>
                    <a:pt x="474" y="43"/>
                    <a:pt x="473" y="44"/>
                    <a:pt x="473" y="45"/>
                  </a:cubicBezTo>
                  <a:cubicBezTo>
                    <a:pt x="473" y="46"/>
                    <a:pt x="475" y="46"/>
                    <a:pt x="474" y="47"/>
                  </a:cubicBezTo>
                  <a:cubicBezTo>
                    <a:pt x="473" y="48"/>
                    <a:pt x="474" y="48"/>
                    <a:pt x="473" y="48"/>
                  </a:cubicBezTo>
                  <a:cubicBezTo>
                    <a:pt x="472" y="48"/>
                    <a:pt x="470" y="48"/>
                    <a:pt x="469" y="49"/>
                  </a:cubicBezTo>
                  <a:cubicBezTo>
                    <a:pt x="470" y="48"/>
                    <a:pt x="473" y="50"/>
                    <a:pt x="473" y="50"/>
                  </a:cubicBezTo>
                  <a:cubicBezTo>
                    <a:pt x="472" y="51"/>
                    <a:pt x="469" y="49"/>
                    <a:pt x="467" y="49"/>
                  </a:cubicBezTo>
                  <a:cubicBezTo>
                    <a:pt x="465" y="49"/>
                    <a:pt x="462" y="49"/>
                    <a:pt x="459" y="49"/>
                  </a:cubicBezTo>
                  <a:cubicBezTo>
                    <a:pt x="458" y="49"/>
                    <a:pt x="458" y="48"/>
                    <a:pt x="457" y="48"/>
                  </a:cubicBezTo>
                  <a:cubicBezTo>
                    <a:pt x="456" y="47"/>
                    <a:pt x="453" y="48"/>
                    <a:pt x="452" y="48"/>
                  </a:cubicBezTo>
                  <a:cubicBezTo>
                    <a:pt x="451" y="47"/>
                    <a:pt x="449" y="47"/>
                    <a:pt x="448" y="46"/>
                  </a:cubicBezTo>
                  <a:cubicBezTo>
                    <a:pt x="448" y="45"/>
                    <a:pt x="450" y="45"/>
                    <a:pt x="450" y="44"/>
                  </a:cubicBezTo>
                  <a:cubicBezTo>
                    <a:pt x="451" y="43"/>
                    <a:pt x="442" y="43"/>
                    <a:pt x="441" y="43"/>
                  </a:cubicBezTo>
                  <a:cubicBezTo>
                    <a:pt x="436" y="42"/>
                    <a:pt x="432" y="43"/>
                    <a:pt x="427" y="43"/>
                  </a:cubicBezTo>
                  <a:cubicBezTo>
                    <a:pt x="424" y="43"/>
                    <a:pt x="425" y="43"/>
                    <a:pt x="426" y="45"/>
                  </a:cubicBezTo>
                  <a:cubicBezTo>
                    <a:pt x="426" y="46"/>
                    <a:pt x="424" y="45"/>
                    <a:pt x="424" y="45"/>
                  </a:cubicBezTo>
                  <a:cubicBezTo>
                    <a:pt x="422" y="45"/>
                    <a:pt x="423" y="44"/>
                    <a:pt x="423" y="43"/>
                  </a:cubicBezTo>
                  <a:cubicBezTo>
                    <a:pt x="423" y="41"/>
                    <a:pt x="422" y="38"/>
                    <a:pt x="420" y="40"/>
                  </a:cubicBezTo>
                  <a:cubicBezTo>
                    <a:pt x="420" y="42"/>
                    <a:pt x="416" y="42"/>
                    <a:pt x="414" y="41"/>
                  </a:cubicBezTo>
                  <a:cubicBezTo>
                    <a:pt x="413" y="40"/>
                    <a:pt x="415" y="38"/>
                    <a:pt x="411" y="39"/>
                  </a:cubicBezTo>
                  <a:cubicBezTo>
                    <a:pt x="410" y="39"/>
                    <a:pt x="409" y="39"/>
                    <a:pt x="408" y="39"/>
                  </a:cubicBezTo>
                  <a:cubicBezTo>
                    <a:pt x="407" y="38"/>
                    <a:pt x="406" y="39"/>
                    <a:pt x="404" y="40"/>
                  </a:cubicBezTo>
                  <a:cubicBezTo>
                    <a:pt x="402" y="42"/>
                    <a:pt x="407" y="41"/>
                    <a:pt x="407" y="42"/>
                  </a:cubicBezTo>
                  <a:cubicBezTo>
                    <a:pt x="407" y="44"/>
                    <a:pt x="403" y="43"/>
                    <a:pt x="402" y="44"/>
                  </a:cubicBezTo>
                  <a:cubicBezTo>
                    <a:pt x="401" y="45"/>
                    <a:pt x="399" y="45"/>
                    <a:pt x="397" y="46"/>
                  </a:cubicBezTo>
                  <a:cubicBezTo>
                    <a:pt x="395" y="47"/>
                    <a:pt x="393" y="47"/>
                    <a:pt x="390" y="47"/>
                  </a:cubicBezTo>
                  <a:cubicBezTo>
                    <a:pt x="388" y="47"/>
                    <a:pt x="388" y="47"/>
                    <a:pt x="387" y="49"/>
                  </a:cubicBezTo>
                  <a:cubicBezTo>
                    <a:pt x="386" y="50"/>
                    <a:pt x="382" y="51"/>
                    <a:pt x="381" y="51"/>
                  </a:cubicBezTo>
                  <a:cubicBezTo>
                    <a:pt x="381" y="50"/>
                    <a:pt x="383" y="50"/>
                    <a:pt x="383" y="50"/>
                  </a:cubicBezTo>
                  <a:cubicBezTo>
                    <a:pt x="385" y="49"/>
                    <a:pt x="385" y="47"/>
                    <a:pt x="386" y="46"/>
                  </a:cubicBezTo>
                  <a:cubicBezTo>
                    <a:pt x="387" y="44"/>
                    <a:pt x="388" y="46"/>
                    <a:pt x="389" y="45"/>
                  </a:cubicBezTo>
                  <a:cubicBezTo>
                    <a:pt x="390" y="45"/>
                    <a:pt x="390" y="44"/>
                    <a:pt x="391" y="44"/>
                  </a:cubicBezTo>
                  <a:cubicBezTo>
                    <a:pt x="394" y="42"/>
                    <a:pt x="398" y="41"/>
                    <a:pt x="401" y="39"/>
                  </a:cubicBezTo>
                  <a:cubicBezTo>
                    <a:pt x="403" y="38"/>
                    <a:pt x="405" y="37"/>
                    <a:pt x="407" y="36"/>
                  </a:cubicBezTo>
                  <a:cubicBezTo>
                    <a:pt x="411" y="33"/>
                    <a:pt x="416" y="31"/>
                    <a:pt x="420" y="29"/>
                  </a:cubicBezTo>
                  <a:cubicBezTo>
                    <a:pt x="423" y="28"/>
                    <a:pt x="426" y="26"/>
                    <a:pt x="423" y="23"/>
                  </a:cubicBezTo>
                  <a:cubicBezTo>
                    <a:pt x="422" y="22"/>
                    <a:pt x="422" y="24"/>
                    <a:pt x="421" y="23"/>
                  </a:cubicBezTo>
                  <a:cubicBezTo>
                    <a:pt x="420" y="22"/>
                    <a:pt x="419" y="22"/>
                    <a:pt x="418" y="21"/>
                  </a:cubicBezTo>
                  <a:cubicBezTo>
                    <a:pt x="418" y="20"/>
                    <a:pt x="423" y="22"/>
                    <a:pt x="423" y="22"/>
                  </a:cubicBezTo>
                  <a:cubicBezTo>
                    <a:pt x="424" y="22"/>
                    <a:pt x="427" y="22"/>
                    <a:pt x="425" y="20"/>
                  </a:cubicBezTo>
                  <a:cubicBezTo>
                    <a:pt x="424" y="19"/>
                    <a:pt x="424" y="18"/>
                    <a:pt x="423" y="17"/>
                  </a:cubicBezTo>
                  <a:cubicBezTo>
                    <a:pt x="422" y="15"/>
                    <a:pt x="421" y="19"/>
                    <a:pt x="420" y="19"/>
                  </a:cubicBezTo>
                  <a:cubicBezTo>
                    <a:pt x="420" y="18"/>
                    <a:pt x="420" y="17"/>
                    <a:pt x="420" y="17"/>
                  </a:cubicBezTo>
                  <a:cubicBezTo>
                    <a:pt x="420" y="16"/>
                    <a:pt x="420" y="16"/>
                    <a:pt x="419" y="15"/>
                  </a:cubicBezTo>
                  <a:cubicBezTo>
                    <a:pt x="419" y="14"/>
                    <a:pt x="417" y="13"/>
                    <a:pt x="416" y="13"/>
                  </a:cubicBezTo>
                  <a:cubicBezTo>
                    <a:pt x="414" y="12"/>
                    <a:pt x="413" y="12"/>
                    <a:pt x="411" y="11"/>
                  </a:cubicBezTo>
                  <a:cubicBezTo>
                    <a:pt x="409" y="11"/>
                    <a:pt x="409" y="11"/>
                    <a:pt x="406" y="12"/>
                  </a:cubicBezTo>
                  <a:cubicBezTo>
                    <a:pt x="404" y="12"/>
                    <a:pt x="397" y="9"/>
                    <a:pt x="396" y="12"/>
                  </a:cubicBezTo>
                  <a:cubicBezTo>
                    <a:pt x="395" y="13"/>
                    <a:pt x="389" y="14"/>
                    <a:pt x="388" y="13"/>
                  </a:cubicBezTo>
                  <a:cubicBezTo>
                    <a:pt x="388" y="13"/>
                    <a:pt x="394" y="9"/>
                    <a:pt x="392" y="8"/>
                  </a:cubicBezTo>
                  <a:cubicBezTo>
                    <a:pt x="392" y="8"/>
                    <a:pt x="385" y="9"/>
                    <a:pt x="384" y="8"/>
                  </a:cubicBezTo>
                  <a:cubicBezTo>
                    <a:pt x="384" y="7"/>
                    <a:pt x="386" y="7"/>
                    <a:pt x="386" y="7"/>
                  </a:cubicBezTo>
                  <a:cubicBezTo>
                    <a:pt x="386" y="6"/>
                    <a:pt x="378" y="7"/>
                    <a:pt x="378" y="7"/>
                  </a:cubicBezTo>
                  <a:cubicBezTo>
                    <a:pt x="379" y="5"/>
                    <a:pt x="383" y="6"/>
                    <a:pt x="384" y="5"/>
                  </a:cubicBezTo>
                  <a:cubicBezTo>
                    <a:pt x="385" y="4"/>
                    <a:pt x="387" y="5"/>
                    <a:pt x="386" y="4"/>
                  </a:cubicBezTo>
                  <a:cubicBezTo>
                    <a:pt x="386" y="3"/>
                    <a:pt x="386" y="2"/>
                    <a:pt x="385" y="2"/>
                  </a:cubicBezTo>
                  <a:cubicBezTo>
                    <a:pt x="382" y="2"/>
                    <a:pt x="381" y="1"/>
                    <a:pt x="378" y="1"/>
                  </a:cubicBezTo>
                  <a:cubicBezTo>
                    <a:pt x="376" y="0"/>
                    <a:pt x="374" y="1"/>
                    <a:pt x="372" y="2"/>
                  </a:cubicBezTo>
                  <a:cubicBezTo>
                    <a:pt x="368" y="3"/>
                    <a:pt x="364" y="6"/>
                    <a:pt x="362" y="8"/>
                  </a:cubicBezTo>
                  <a:cubicBezTo>
                    <a:pt x="361" y="9"/>
                    <a:pt x="361" y="9"/>
                    <a:pt x="362" y="10"/>
                  </a:cubicBezTo>
                  <a:cubicBezTo>
                    <a:pt x="363" y="10"/>
                    <a:pt x="362" y="11"/>
                    <a:pt x="362" y="12"/>
                  </a:cubicBezTo>
                  <a:cubicBezTo>
                    <a:pt x="362" y="14"/>
                    <a:pt x="366" y="13"/>
                    <a:pt x="366" y="14"/>
                  </a:cubicBezTo>
                  <a:cubicBezTo>
                    <a:pt x="366" y="13"/>
                    <a:pt x="361" y="14"/>
                    <a:pt x="360" y="14"/>
                  </a:cubicBezTo>
                  <a:cubicBezTo>
                    <a:pt x="359" y="14"/>
                    <a:pt x="353" y="13"/>
                    <a:pt x="352" y="14"/>
                  </a:cubicBezTo>
                  <a:cubicBezTo>
                    <a:pt x="352" y="13"/>
                    <a:pt x="355" y="17"/>
                    <a:pt x="355" y="17"/>
                  </a:cubicBezTo>
                  <a:cubicBezTo>
                    <a:pt x="356" y="18"/>
                    <a:pt x="351" y="16"/>
                    <a:pt x="350" y="16"/>
                  </a:cubicBezTo>
                  <a:cubicBezTo>
                    <a:pt x="349" y="16"/>
                    <a:pt x="347" y="17"/>
                    <a:pt x="345" y="18"/>
                  </a:cubicBezTo>
                  <a:cubicBezTo>
                    <a:pt x="345" y="18"/>
                    <a:pt x="345" y="18"/>
                    <a:pt x="344" y="18"/>
                  </a:cubicBezTo>
                  <a:cubicBezTo>
                    <a:pt x="342" y="18"/>
                    <a:pt x="344" y="18"/>
                    <a:pt x="343" y="17"/>
                  </a:cubicBezTo>
                  <a:cubicBezTo>
                    <a:pt x="343" y="18"/>
                    <a:pt x="338" y="20"/>
                    <a:pt x="338" y="20"/>
                  </a:cubicBezTo>
                  <a:cubicBezTo>
                    <a:pt x="338" y="19"/>
                    <a:pt x="340" y="18"/>
                    <a:pt x="340" y="18"/>
                  </a:cubicBezTo>
                  <a:cubicBezTo>
                    <a:pt x="340" y="17"/>
                    <a:pt x="335" y="18"/>
                    <a:pt x="334" y="17"/>
                  </a:cubicBezTo>
                  <a:cubicBezTo>
                    <a:pt x="334" y="17"/>
                    <a:pt x="336" y="16"/>
                    <a:pt x="336" y="16"/>
                  </a:cubicBezTo>
                  <a:cubicBezTo>
                    <a:pt x="335" y="17"/>
                    <a:pt x="330" y="18"/>
                    <a:pt x="328" y="18"/>
                  </a:cubicBezTo>
                  <a:cubicBezTo>
                    <a:pt x="323" y="19"/>
                    <a:pt x="329" y="19"/>
                    <a:pt x="330" y="20"/>
                  </a:cubicBezTo>
                  <a:cubicBezTo>
                    <a:pt x="329" y="19"/>
                    <a:pt x="324" y="21"/>
                    <a:pt x="323" y="21"/>
                  </a:cubicBezTo>
                  <a:cubicBezTo>
                    <a:pt x="322" y="21"/>
                    <a:pt x="321" y="21"/>
                    <a:pt x="320" y="22"/>
                  </a:cubicBezTo>
                  <a:cubicBezTo>
                    <a:pt x="319" y="23"/>
                    <a:pt x="317" y="22"/>
                    <a:pt x="315" y="22"/>
                  </a:cubicBezTo>
                  <a:cubicBezTo>
                    <a:pt x="314" y="22"/>
                    <a:pt x="313" y="24"/>
                    <a:pt x="311" y="24"/>
                  </a:cubicBezTo>
                  <a:cubicBezTo>
                    <a:pt x="309" y="25"/>
                    <a:pt x="308" y="24"/>
                    <a:pt x="307" y="25"/>
                  </a:cubicBezTo>
                  <a:cubicBezTo>
                    <a:pt x="306" y="26"/>
                    <a:pt x="305" y="27"/>
                    <a:pt x="304" y="27"/>
                  </a:cubicBezTo>
                  <a:cubicBezTo>
                    <a:pt x="302" y="27"/>
                    <a:pt x="300" y="27"/>
                    <a:pt x="299" y="27"/>
                  </a:cubicBezTo>
                  <a:cubicBezTo>
                    <a:pt x="299" y="27"/>
                    <a:pt x="302" y="29"/>
                    <a:pt x="302" y="29"/>
                  </a:cubicBezTo>
                  <a:cubicBezTo>
                    <a:pt x="301" y="30"/>
                    <a:pt x="295" y="30"/>
                    <a:pt x="295" y="30"/>
                  </a:cubicBezTo>
                  <a:cubicBezTo>
                    <a:pt x="295" y="30"/>
                    <a:pt x="299" y="30"/>
                    <a:pt x="299" y="30"/>
                  </a:cubicBezTo>
                  <a:cubicBezTo>
                    <a:pt x="299" y="30"/>
                    <a:pt x="297" y="30"/>
                    <a:pt x="296" y="30"/>
                  </a:cubicBezTo>
                  <a:cubicBezTo>
                    <a:pt x="297" y="30"/>
                    <a:pt x="299" y="31"/>
                    <a:pt x="299" y="31"/>
                  </a:cubicBezTo>
                  <a:cubicBezTo>
                    <a:pt x="298" y="31"/>
                    <a:pt x="298" y="31"/>
                    <a:pt x="297" y="31"/>
                  </a:cubicBezTo>
                  <a:cubicBezTo>
                    <a:pt x="298" y="31"/>
                    <a:pt x="297" y="32"/>
                    <a:pt x="297" y="32"/>
                  </a:cubicBezTo>
                  <a:cubicBezTo>
                    <a:pt x="297" y="33"/>
                    <a:pt x="294" y="32"/>
                    <a:pt x="294" y="32"/>
                  </a:cubicBezTo>
                  <a:cubicBezTo>
                    <a:pt x="294" y="33"/>
                    <a:pt x="296" y="33"/>
                    <a:pt x="296" y="34"/>
                  </a:cubicBezTo>
                  <a:cubicBezTo>
                    <a:pt x="297" y="34"/>
                    <a:pt x="295" y="34"/>
                    <a:pt x="295" y="34"/>
                  </a:cubicBezTo>
                  <a:cubicBezTo>
                    <a:pt x="295" y="36"/>
                    <a:pt x="299" y="34"/>
                    <a:pt x="298" y="36"/>
                  </a:cubicBezTo>
                  <a:cubicBezTo>
                    <a:pt x="296" y="38"/>
                    <a:pt x="301" y="39"/>
                    <a:pt x="298" y="40"/>
                  </a:cubicBezTo>
                  <a:cubicBezTo>
                    <a:pt x="296" y="40"/>
                    <a:pt x="294" y="40"/>
                    <a:pt x="292" y="40"/>
                  </a:cubicBezTo>
                  <a:cubicBezTo>
                    <a:pt x="291" y="41"/>
                    <a:pt x="291" y="42"/>
                    <a:pt x="289" y="41"/>
                  </a:cubicBezTo>
                  <a:cubicBezTo>
                    <a:pt x="288" y="41"/>
                    <a:pt x="287" y="41"/>
                    <a:pt x="286" y="41"/>
                  </a:cubicBezTo>
                  <a:cubicBezTo>
                    <a:pt x="282" y="42"/>
                    <a:pt x="278" y="42"/>
                    <a:pt x="274" y="42"/>
                  </a:cubicBezTo>
                  <a:cubicBezTo>
                    <a:pt x="272" y="42"/>
                    <a:pt x="270" y="42"/>
                    <a:pt x="269" y="43"/>
                  </a:cubicBezTo>
                  <a:cubicBezTo>
                    <a:pt x="268" y="44"/>
                    <a:pt x="267" y="45"/>
                    <a:pt x="267" y="46"/>
                  </a:cubicBezTo>
                  <a:cubicBezTo>
                    <a:pt x="267" y="47"/>
                    <a:pt x="269" y="48"/>
                    <a:pt x="269" y="49"/>
                  </a:cubicBezTo>
                  <a:cubicBezTo>
                    <a:pt x="268" y="51"/>
                    <a:pt x="268" y="52"/>
                    <a:pt x="269" y="53"/>
                  </a:cubicBezTo>
                  <a:cubicBezTo>
                    <a:pt x="271" y="55"/>
                    <a:pt x="274" y="54"/>
                    <a:pt x="276" y="56"/>
                  </a:cubicBezTo>
                  <a:cubicBezTo>
                    <a:pt x="276" y="56"/>
                    <a:pt x="278" y="60"/>
                    <a:pt x="278" y="60"/>
                  </a:cubicBezTo>
                  <a:cubicBezTo>
                    <a:pt x="274" y="60"/>
                    <a:pt x="273" y="60"/>
                    <a:pt x="270" y="58"/>
                  </a:cubicBezTo>
                  <a:cubicBezTo>
                    <a:pt x="267" y="56"/>
                    <a:pt x="262" y="54"/>
                    <a:pt x="258" y="54"/>
                  </a:cubicBezTo>
                  <a:cubicBezTo>
                    <a:pt x="256" y="54"/>
                    <a:pt x="257" y="53"/>
                    <a:pt x="255" y="52"/>
                  </a:cubicBezTo>
                  <a:cubicBezTo>
                    <a:pt x="254" y="52"/>
                    <a:pt x="250" y="52"/>
                    <a:pt x="250" y="54"/>
                  </a:cubicBezTo>
                  <a:cubicBezTo>
                    <a:pt x="250" y="55"/>
                    <a:pt x="254" y="55"/>
                    <a:pt x="254" y="55"/>
                  </a:cubicBezTo>
                  <a:cubicBezTo>
                    <a:pt x="254" y="55"/>
                    <a:pt x="251" y="56"/>
                    <a:pt x="252" y="56"/>
                  </a:cubicBezTo>
                  <a:cubicBezTo>
                    <a:pt x="254" y="57"/>
                    <a:pt x="255" y="56"/>
                    <a:pt x="256" y="58"/>
                  </a:cubicBezTo>
                  <a:cubicBezTo>
                    <a:pt x="256" y="60"/>
                    <a:pt x="253" y="59"/>
                    <a:pt x="252" y="59"/>
                  </a:cubicBezTo>
                  <a:cubicBezTo>
                    <a:pt x="250" y="58"/>
                    <a:pt x="249" y="57"/>
                    <a:pt x="247" y="58"/>
                  </a:cubicBezTo>
                  <a:cubicBezTo>
                    <a:pt x="245" y="58"/>
                    <a:pt x="246" y="61"/>
                    <a:pt x="247" y="62"/>
                  </a:cubicBezTo>
                  <a:cubicBezTo>
                    <a:pt x="248" y="63"/>
                    <a:pt x="250" y="63"/>
                    <a:pt x="251" y="63"/>
                  </a:cubicBezTo>
                  <a:cubicBezTo>
                    <a:pt x="253" y="64"/>
                    <a:pt x="255" y="64"/>
                    <a:pt x="256" y="65"/>
                  </a:cubicBezTo>
                  <a:cubicBezTo>
                    <a:pt x="257" y="66"/>
                    <a:pt x="257" y="67"/>
                    <a:pt x="257" y="67"/>
                  </a:cubicBezTo>
                  <a:cubicBezTo>
                    <a:pt x="258" y="67"/>
                    <a:pt x="259" y="67"/>
                    <a:pt x="260" y="67"/>
                  </a:cubicBezTo>
                  <a:cubicBezTo>
                    <a:pt x="260" y="67"/>
                    <a:pt x="257" y="68"/>
                    <a:pt x="257" y="68"/>
                  </a:cubicBezTo>
                  <a:cubicBezTo>
                    <a:pt x="255" y="68"/>
                    <a:pt x="255" y="67"/>
                    <a:pt x="254" y="66"/>
                  </a:cubicBezTo>
                  <a:cubicBezTo>
                    <a:pt x="252" y="65"/>
                    <a:pt x="249" y="65"/>
                    <a:pt x="246" y="65"/>
                  </a:cubicBezTo>
                  <a:cubicBezTo>
                    <a:pt x="245" y="65"/>
                    <a:pt x="240" y="64"/>
                    <a:pt x="242" y="62"/>
                  </a:cubicBezTo>
                  <a:cubicBezTo>
                    <a:pt x="243" y="62"/>
                    <a:pt x="242" y="61"/>
                    <a:pt x="242" y="60"/>
                  </a:cubicBezTo>
                  <a:cubicBezTo>
                    <a:pt x="241" y="59"/>
                    <a:pt x="242" y="58"/>
                    <a:pt x="242" y="57"/>
                  </a:cubicBezTo>
                  <a:cubicBezTo>
                    <a:pt x="243" y="55"/>
                    <a:pt x="244" y="51"/>
                    <a:pt x="242" y="50"/>
                  </a:cubicBezTo>
                  <a:cubicBezTo>
                    <a:pt x="238" y="49"/>
                    <a:pt x="241" y="54"/>
                    <a:pt x="240" y="56"/>
                  </a:cubicBezTo>
                  <a:cubicBezTo>
                    <a:pt x="238" y="58"/>
                    <a:pt x="235" y="59"/>
                    <a:pt x="233" y="61"/>
                  </a:cubicBezTo>
                  <a:cubicBezTo>
                    <a:pt x="230" y="64"/>
                    <a:pt x="231" y="63"/>
                    <a:pt x="233" y="65"/>
                  </a:cubicBezTo>
                  <a:cubicBezTo>
                    <a:pt x="234" y="66"/>
                    <a:pt x="237" y="69"/>
                    <a:pt x="237" y="71"/>
                  </a:cubicBezTo>
                  <a:cubicBezTo>
                    <a:pt x="237" y="71"/>
                    <a:pt x="236" y="73"/>
                    <a:pt x="235" y="73"/>
                  </a:cubicBezTo>
                  <a:cubicBezTo>
                    <a:pt x="234" y="75"/>
                    <a:pt x="233" y="77"/>
                    <a:pt x="233" y="79"/>
                  </a:cubicBezTo>
                  <a:cubicBezTo>
                    <a:pt x="233" y="79"/>
                    <a:pt x="234" y="84"/>
                    <a:pt x="235" y="84"/>
                  </a:cubicBezTo>
                  <a:cubicBezTo>
                    <a:pt x="237" y="84"/>
                    <a:pt x="239" y="84"/>
                    <a:pt x="241" y="83"/>
                  </a:cubicBezTo>
                  <a:cubicBezTo>
                    <a:pt x="243" y="82"/>
                    <a:pt x="246" y="83"/>
                    <a:pt x="248" y="84"/>
                  </a:cubicBezTo>
                  <a:cubicBezTo>
                    <a:pt x="251" y="84"/>
                    <a:pt x="253" y="86"/>
                    <a:pt x="254" y="89"/>
                  </a:cubicBezTo>
                  <a:cubicBezTo>
                    <a:pt x="255" y="91"/>
                    <a:pt x="251" y="94"/>
                    <a:pt x="253" y="95"/>
                  </a:cubicBezTo>
                  <a:cubicBezTo>
                    <a:pt x="253" y="95"/>
                    <a:pt x="259" y="97"/>
                    <a:pt x="259" y="97"/>
                  </a:cubicBezTo>
                  <a:cubicBezTo>
                    <a:pt x="259" y="98"/>
                    <a:pt x="252" y="96"/>
                    <a:pt x="251" y="96"/>
                  </a:cubicBezTo>
                  <a:cubicBezTo>
                    <a:pt x="251" y="96"/>
                    <a:pt x="250" y="93"/>
                    <a:pt x="250" y="93"/>
                  </a:cubicBezTo>
                  <a:cubicBezTo>
                    <a:pt x="251" y="91"/>
                    <a:pt x="252" y="90"/>
                    <a:pt x="250" y="89"/>
                  </a:cubicBezTo>
                  <a:cubicBezTo>
                    <a:pt x="248" y="88"/>
                    <a:pt x="249" y="86"/>
                    <a:pt x="247" y="85"/>
                  </a:cubicBezTo>
                  <a:cubicBezTo>
                    <a:pt x="245" y="85"/>
                    <a:pt x="243" y="86"/>
                    <a:pt x="241" y="86"/>
                  </a:cubicBezTo>
                  <a:cubicBezTo>
                    <a:pt x="241" y="86"/>
                    <a:pt x="237" y="87"/>
                    <a:pt x="237" y="88"/>
                  </a:cubicBezTo>
                  <a:cubicBezTo>
                    <a:pt x="238" y="88"/>
                    <a:pt x="239" y="88"/>
                    <a:pt x="238" y="88"/>
                  </a:cubicBezTo>
                  <a:cubicBezTo>
                    <a:pt x="238" y="89"/>
                    <a:pt x="236" y="90"/>
                    <a:pt x="237" y="91"/>
                  </a:cubicBezTo>
                  <a:cubicBezTo>
                    <a:pt x="241" y="93"/>
                    <a:pt x="238" y="96"/>
                    <a:pt x="236" y="98"/>
                  </a:cubicBezTo>
                  <a:cubicBezTo>
                    <a:pt x="235" y="99"/>
                    <a:pt x="234" y="101"/>
                    <a:pt x="234" y="102"/>
                  </a:cubicBezTo>
                  <a:cubicBezTo>
                    <a:pt x="233" y="103"/>
                    <a:pt x="231" y="104"/>
                    <a:pt x="229" y="104"/>
                  </a:cubicBezTo>
                  <a:cubicBezTo>
                    <a:pt x="228" y="105"/>
                    <a:pt x="227" y="105"/>
                    <a:pt x="227" y="107"/>
                  </a:cubicBezTo>
                  <a:cubicBezTo>
                    <a:pt x="226" y="109"/>
                    <a:pt x="224" y="108"/>
                    <a:pt x="223" y="108"/>
                  </a:cubicBezTo>
                  <a:cubicBezTo>
                    <a:pt x="220" y="107"/>
                    <a:pt x="218" y="108"/>
                    <a:pt x="216" y="107"/>
                  </a:cubicBezTo>
                  <a:cubicBezTo>
                    <a:pt x="215" y="107"/>
                    <a:pt x="214" y="106"/>
                    <a:pt x="213" y="106"/>
                  </a:cubicBezTo>
                  <a:cubicBezTo>
                    <a:pt x="211" y="106"/>
                    <a:pt x="211" y="105"/>
                    <a:pt x="210" y="104"/>
                  </a:cubicBezTo>
                  <a:cubicBezTo>
                    <a:pt x="210" y="104"/>
                    <a:pt x="212" y="103"/>
                    <a:pt x="212" y="104"/>
                  </a:cubicBezTo>
                  <a:cubicBezTo>
                    <a:pt x="213" y="106"/>
                    <a:pt x="215" y="106"/>
                    <a:pt x="215" y="105"/>
                  </a:cubicBezTo>
                  <a:cubicBezTo>
                    <a:pt x="216" y="104"/>
                    <a:pt x="221" y="107"/>
                    <a:pt x="223" y="105"/>
                  </a:cubicBezTo>
                  <a:cubicBezTo>
                    <a:pt x="223" y="104"/>
                    <a:pt x="221" y="103"/>
                    <a:pt x="223" y="103"/>
                  </a:cubicBezTo>
                  <a:cubicBezTo>
                    <a:pt x="224" y="102"/>
                    <a:pt x="226" y="101"/>
                    <a:pt x="227" y="100"/>
                  </a:cubicBezTo>
                  <a:cubicBezTo>
                    <a:pt x="228" y="98"/>
                    <a:pt x="227" y="98"/>
                    <a:pt x="230" y="97"/>
                  </a:cubicBezTo>
                  <a:cubicBezTo>
                    <a:pt x="233" y="95"/>
                    <a:pt x="229" y="93"/>
                    <a:pt x="231" y="91"/>
                  </a:cubicBezTo>
                  <a:cubicBezTo>
                    <a:pt x="233" y="90"/>
                    <a:pt x="233" y="89"/>
                    <a:pt x="231" y="88"/>
                  </a:cubicBezTo>
                  <a:cubicBezTo>
                    <a:pt x="230" y="88"/>
                    <a:pt x="229" y="87"/>
                    <a:pt x="228" y="86"/>
                  </a:cubicBezTo>
                  <a:cubicBezTo>
                    <a:pt x="227" y="84"/>
                    <a:pt x="228" y="81"/>
                    <a:pt x="228" y="79"/>
                  </a:cubicBezTo>
                  <a:cubicBezTo>
                    <a:pt x="228" y="77"/>
                    <a:pt x="227" y="75"/>
                    <a:pt x="228" y="73"/>
                  </a:cubicBezTo>
                  <a:cubicBezTo>
                    <a:pt x="228" y="71"/>
                    <a:pt x="230" y="71"/>
                    <a:pt x="230" y="69"/>
                  </a:cubicBezTo>
                  <a:cubicBezTo>
                    <a:pt x="229" y="67"/>
                    <a:pt x="227" y="66"/>
                    <a:pt x="226" y="65"/>
                  </a:cubicBezTo>
                  <a:cubicBezTo>
                    <a:pt x="225" y="64"/>
                    <a:pt x="224" y="63"/>
                    <a:pt x="225" y="62"/>
                  </a:cubicBezTo>
                  <a:cubicBezTo>
                    <a:pt x="227" y="61"/>
                    <a:pt x="227" y="59"/>
                    <a:pt x="228" y="57"/>
                  </a:cubicBezTo>
                  <a:cubicBezTo>
                    <a:pt x="229" y="56"/>
                    <a:pt x="230" y="53"/>
                    <a:pt x="229" y="52"/>
                  </a:cubicBezTo>
                  <a:cubicBezTo>
                    <a:pt x="229" y="51"/>
                    <a:pt x="225" y="50"/>
                    <a:pt x="223" y="49"/>
                  </a:cubicBezTo>
                  <a:cubicBezTo>
                    <a:pt x="221" y="49"/>
                    <a:pt x="219" y="49"/>
                    <a:pt x="217" y="49"/>
                  </a:cubicBezTo>
                  <a:cubicBezTo>
                    <a:pt x="216" y="49"/>
                    <a:pt x="213" y="48"/>
                    <a:pt x="212" y="49"/>
                  </a:cubicBezTo>
                  <a:cubicBezTo>
                    <a:pt x="209" y="51"/>
                    <a:pt x="209" y="58"/>
                    <a:pt x="206" y="60"/>
                  </a:cubicBezTo>
                  <a:cubicBezTo>
                    <a:pt x="204" y="63"/>
                    <a:pt x="198" y="64"/>
                    <a:pt x="198" y="68"/>
                  </a:cubicBezTo>
                  <a:cubicBezTo>
                    <a:pt x="198" y="69"/>
                    <a:pt x="201" y="68"/>
                    <a:pt x="201" y="68"/>
                  </a:cubicBezTo>
                  <a:cubicBezTo>
                    <a:pt x="202" y="69"/>
                    <a:pt x="201" y="73"/>
                    <a:pt x="201" y="73"/>
                  </a:cubicBezTo>
                  <a:cubicBezTo>
                    <a:pt x="200" y="75"/>
                    <a:pt x="202" y="76"/>
                    <a:pt x="199" y="76"/>
                  </a:cubicBezTo>
                  <a:cubicBezTo>
                    <a:pt x="199" y="77"/>
                    <a:pt x="198" y="77"/>
                    <a:pt x="198" y="78"/>
                  </a:cubicBezTo>
                  <a:cubicBezTo>
                    <a:pt x="199" y="79"/>
                    <a:pt x="200" y="79"/>
                    <a:pt x="201" y="79"/>
                  </a:cubicBezTo>
                  <a:cubicBezTo>
                    <a:pt x="202" y="79"/>
                    <a:pt x="206" y="79"/>
                    <a:pt x="206" y="80"/>
                  </a:cubicBezTo>
                  <a:cubicBezTo>
                    <a:pt x="206" y="82"/>
                    <a:pt x="206" y="84"/>
                    <a:pt x="208" y="85"/>
                  </a:cubicBezTo>
                  <a:cubicBezTo>
                    <a:pt x="210" y="86"/>
                    <a:pt x="212" y="85"/>
                    <a:pt x="210" y="87"/>
                  </a:cubicBezTo>
                  <a:cubicBezTo>
                    <a:pt x="209" y="88"/>
                    <a:pt x="209" y="90"/>
                    <a:pt x="208" y="91"/>
                  </a:cubicBezTo>
                  <a:cubicBezTo>
                    <a:pt x="207" y="93"/>
                    <a:pt x="202" y="88"/>
                    <a:pt x="201" y="87"/>
                  </a:cubicBezTo>
                  <a:cubicBezTo>
                    <a:pt x="198" y="85"/>
                    <a:pt x="194" y="84"/>
                    <a:pt x="191" y="83"/>
                  </a:cubicBezTo>
                  <a:cubicBezTo>
                    <a:pt x="189" y="82"/>
                    <a:pt x="188" y="81"/>
                    <a:pt x="186" y="80"/>
                  </a:cubicBezTo>
                  <a:cubicBezTo>
                    <a:pt x="185" y="80"/>
                    <a:pt x="183" y="79"/>
                    <a:pt x="182" y="79"/>
                  </a:cubicBezTo>
                  <a:cubicBezTo>
                    <a:pt x="179" y="79"/>
                    <a:pt x="176" y="78"/>
                    <a:pt x="173" y="78"/>
                  </a:cubicBezTo>
                  <a:cubicBezTo>
                    <a:pt x="169" y="78"/>
                    <a:pt x="165" y="78"/>
                    <a:pt x="168" y="83"/>
                  </a:cubicBezTo>
                  <a:cubicBezTo>
                    <a:pt x="170" y="84"/>
                    <a:pt x="169" y="86"/>
                    <a:pt x="167" y="87"/>
                  </a:cubicBezTo>
                  <a:cubicBezTo>
                    <a:pt x="166" y="88"/>
                    <a:pt x="163" y="86"/>
                    <a:pt x="164" y="89"/>
                  </a:cubicBezTo>
                  <a:cubicBezTo>
                    <a:pt x="165" y="90"/>
                    <a:pt x="157" y="90"/>
                    <a:pt x="161" y="87"/>
                  </a:cubicBezTo>
                  <a:cubicBezTo>
                    <a:pt x="162" y="86"/>
                    <a:pt x="159" y="84"/>
                    <a:pt x="158" y="85"/>
                  </a:cubicBezTo>
                  <a:cubicBezTo>
                    <a:pt x="156" y="85"/>
                    <a:pt x="154" y="86"/>
                    <a:pt x="153" y="87"/>
                  </a:cubicBezTo>
                  <a:cubicBezTo>
                    <a:pt x="150" y="89"/>
                    <a:pt x="147" y="87"/>
                    <a:pt x="144" y="88"/>
                  </a:cubicBezTo>
                  <a:cubicBezTo>
                    <a:pt x="141" y="89"/>
                    <a:pt x="139" y="91"/>
                    <a:pt x="137" y="91"/>
                  </a:cubicBezTo>
                  <a:cubicBezTo>
                    <a:pt x="136" y="91"/>
                    <a:pt x="130" y="91"/>
                    <a:pt x="131" y="90"/>
                  </a:cubicBezTo>
                  <a:cubicBezTo>
                    <a:pt x="133" y="90"/>
                    <a:pt x="133" y="90"/>
                    <a:pt x="133" y="89"/>
                  </a:cubicBezTo>
                  <a:cubicBezTo>
                    <a:pt x="133" y="86"/>
                    <a:pt x="135" y="87"/>
                    <a:pt x="135" y="85"/>
                  </a:cubicBezTo>
                  <a:cubicBezTo>
                    <a:pt x="136" y="84"/>
                    <a:pt x="129" y="86"/>
                    <a:pt x="129" y="86"/>
                  </a:cubicBezTo>
                  <a:cubicBezTo>
                    <a:pt x="128" y="86"/>
                    <a:pt x="127" y="86"/>
                    <a:pt x="127" y="87"/>
                  </a:cubicBezTo>
                  <a:cubicBezTo>
                    <a:pt x="127" y="88"/>
                    <a:pt x="127" y="89"/>
                    <a:pt x="127" y="90"/>
                  </a:cubicBezTo>
                  <a:cubicBezTo>
                    <a:pt x="126" y="90"/>
                    <a:pt x="124" y="89"/>
                    <a:pt x="123" y="89"/>
                  </a:cubicBezTo>
                  <a:cubicBezTo>
                    <a:pt x="121" y="89"/>
                    <a:pt x="118" y="90"/>
                    <a:pt x="116" y="91"/>
                  </a:cubicBezTo>
                  <a:cubicBezTo>
                    <a:pt x="113" y="92"/>
                    <a:pt x="110" y="94"/>
                    <a:pt x="107" y="95"/>
                  </a:cubicBezTo>
                  <a:cubicBezTo>
                    <a:pt x="105" y="95"/>
                    <a:pt x="104" y="96"/>
                    <a:pt x="103" y="98"/>
                  </a:cubicBezTo>
                  <a:cubicBezTo>
                    <a:pt x="103" y="99"/>
                    <a:pt x="103" y="102"/>
                    <a:pt x="101" y="102"/>
                  </a:cubicBezTo>
                  <a:cubicBezTo>
                    <a:pt x="99" y="102"/>
                    <a:pt x="97" y="103"/>
                    <a:pt x="95" y="103"/>
                  </a:cubicBezTo>
                  <a:cubicBezTo>
                    <a:pt x="94" y="103"/>
                    <a:pt x="93" y="101"/>
                    <a:pt x="92" y="100"/>
                  </a:cubicBezTo>
                  <a:cubicBezTo>
                    <a:pt x="90" y="98"/>
                    <a:pt x="87" y="99"/>
                    <a:pt x="89" y="96"/>
                  </a:cubicBezTo>
                  <a:cubicBezTo>
                    <a:pt x="90" y="94"/>
                    <a:pt x="93" y="95"/>
                    <a:pt x="94" y="94"/>
                  </a:cubicBezTo>
                  <a:cubicBezTo>
                    <a:pt x="96" y="94"/>
                    <a:pt x="98" y="95"/>
                    <a:pt x="97" y="93"/>
                  </a:cubicBezTo>
                  <a:cubicBezTo>
                    <a:pt x="96" y="92"/>
                    <a:pt x="95" y="90"/>
                    <a:pt x="94" y="89"/>
                  </a:cubicBezTo>
                  <a:cubicBezTo>
                    <a:pt x="92" y="87"/>
                    <a:pt x="89" y="88"/>
                    <a:pt x="87" y="88"/>
                  </a:cubicBezTo>
                  <a:cubicBezTo>
                    <a:pt x="86" y="88"/>
                    <a:pt x="80" y="87"/>
                    <a:pt x="80" y="87"/>
                  </a:cubicBezTo>
                  <a:cubicBezTo>
                    <a:pt x="80" y="87"/>
                    <a:pt x="83" y="88"/>
                    <a:pt x="83" y="88"/>
                  </a:cubicBezTo>
                  <a:cubicBezTo>
                    <a:pt x="84" y="89"/>
                    <a:pt x="84" y="90"/>
                    <a:pt x="84" y="91"/>
                  </a:cubicBezTo>
                  <a:cubicBezTo>
                    <a:pt x="84" y="92"/>
                    <a:pt x="84" y="94"/>
                    <a:pt x="84" y="95"/>
                  </a:cubicBezTo>
                  <a:cubicBezTo>
                    <a:pt x="83" y="96"/>
                    <a:pt x="82" y="97"/>
                    <a:pt x="82" y="98"/>
                  </a:cubicBezTo>
                  <a:cubicBezTo>
                    <a:pt x="83" y="100"/>
                    <a:pt x="87" y="100"/>
                    <a:pt x="86" y="103"/>
                  </a:cubicBezTo>
                  <a:cubicBezTo>
                    <a:pt x="85" y="104"/>
                    <a:pt x="84" y="106"/>
                    <a:pt x="84" y="107"/>
                  </a:cubicBezTo>
                  <a:cubicBezTo>
                    <a:pt x="84" y="107"/>
                    <a:pt x="84" y="111"/>
                    <a:pt x="84" y="111"/>
                  </a:cubicBezTo>
                  <a:cubicBezTo>
                    <a:pt x="84" y="111"/>
                    <a:pt x="83" y="108"/>
                    <a:pt x="83" y="108"/>
                  </a:cubicBezTo>
                  <a:cubicBezTo>
                    <a:pt x="82" y="108"/>
                    <a:pt x="81" y="110"/>
                    <a:pt x="80" y="109"/>
                  </a:cubicBezTo>
                  <a:cubicBezTo>
                    <a:pt x="80" y="109"/>
                    <a:pt x="82" y="108"/>
                    <a:pt x="82" y="107"/>
                  </a:cubicBezTo>
                  <a:cubicBezTo>
                    <a:pt x="81" y="106"/>
                    <a:pt x="79" y="106"/>
                    <a:pt x="78" y="106"/>
                  </a:cubicBezTo>
                  <a:cubicBezTo>
                    <a:pt x="77" y="106"/>
                    <a:pt x="76" y="105"/>
                    <a:pt x="75" y="106"/>
                  </a:cubicBezTo>
                  <a:cubicBezTo>
                    <a:pt x="73" y="106"/>
                    <a:pt x="72" y="108"/>
                    <a:pt x="70" y="108"/>
                  </a:cubicBezTo>
                  <a:cubicBezTo>
                    <a:pt x="68" y="110"/>
                    <a:pt x="67" y="110"/>
                    <a:pt x="65" y="112"/>
                  </a:cubicBezTo>
                  <a:cubicBezTo>
                    <a:pt x="63" y="114"/>
                    <a:pt x="61" y="114"/>
                    <a:pt x="64" y="116"/>
                  </a:cubicBezTo>
                  <a:cubicBezTo>
                    <a:pt x="65" y="117"/>
                    <a:pt x="67" y="120"/>
                    <a:pt x="66" y="121"/>
                  </a:cubicBezTo>
                  <a:cubicBezTo>
                    <a:pt x="65" y="122"/>
                    <a:pt x="59" y="120"/>
                    <a:pt x="58" y="120"/>
                  </a:cubicBezTo>
                  <a:cubicBezTo>
                    <a:pt x="57" y="119"/>
                    <a:pt x="54" y="120"/>
                    <a:pt x="53" y="120"/>
                  </a:cubicBezTo>
                  <a:cubicBezTo>
                    <a:pt x="54" y="119"/>
                    <a:pt x="49" y="115"/>
                    <a:pt x="48" y="117"/>
                  </a:cubicBezTo>
                  <a:cubicBezTo>
                    <a:pt x="43" y="121"/>
                    <a:pt x="54" y="122"/>
                    <a:pt x="54" y="124"/>
                  </a:cubicBezTo>
                  <a:cubicBezTo>
                    <a:pt x="53" y="128"/>
                    <a:pt x="50" y="126"/>
                    <a:pt x="47" y="126"/>
                  </a:cubicBezTo>
                  <a:cubicBezTo>
                    <a:pt x="44" y="125"/>
                    <a:pt x="43" y="123"/>
                    <a:pt x="40" y="122"/>
                  </a:cubicBezTo>
                  <a:cubicBezTo>
                    <a:pt x="38" y="121"/>
                    <a:pt x="38" y="120"/>
                    <a:pt x="37" y="118"/>
                  </a:cubicBezTo>
                  <a:cubicBezTo>
                    <a:pt x="37" y="116"/>
                    <a:pt x="36" y="116"/>
                    <a:pt x="35" y="115"/>
                  </a:cubicBezTo>
                  <a:cubicBezTo>
                    <a:pt x="35" y="114"/>
                    <a:pt x="38" y="112"/>
                    <a:pt x="38" y="112"/>
                  </a:cubicBezTo>
                  <a:cubicBezTo>
                    <a:pt x="39" y="109"/>
                    <a:pt x="34" y="107"/>
                    <a:pt x="32" y="107"/>
                  </a:cubicBezTo>
                  <a:cubicBezTo>
                    <a:pt x="30" y="106"/>
                    <a:pt x="30" y="104"/>
                    <a:pt x="28" y="104"/>
                  </a:cubicBezTo>
                  <a:cubicBezTo>
                    <a:pt x="29" y="103"/>
                    <a:pt x="24" y="99"/>
                    <a:pt x="24" y="99"/>
                  </a:cubicBezTo>
                  <a:cubicBezTo>
                    <a:pt x="26" y="98"/>
                    <a:pt x="28" y="101"/>
                    <a:pt x="29" y="102"/>
                  </a:cubicBezTo>
                  <a:cubicBezTo>
                    <a:pt x="30" y="103"/>
                    <a:pt x="31" y="103"/>
                    <a:pt x="31" y="102"/>
                  </a:cubicBezTo>
                  <a:cubicBezTo>
                    <a:pt x="32" y="102"/>
                    <a:pt x="33" y="103"/>
                    <a:pt x="33" y="103"/>
                  </a:cubicBezTo>
                  <a:cubicBezTo>
                    <a:pt x="36" y="104"/>
                    <a:pt x="38" y="105"/>
                    <a:pt x="41" y="105"/>
                  </a:cubicBezTo>
                  <a:cubicBezTo>
                    <a:pt x="43" y="106"/>
                    <a:pt x="46" y="106"/>
                    <a:pt x="49" y="107"/>
                  </a:cubicBezTo>
                  <a:cubicBezTo>
                    <a:pt x="54" y="109"/>
                    <a:pt x="58" y="109"/>
                    <a:pt x="63" y="106"/>
                  </a:cubicBezTo>
                  <a:cubicBezTo>
                    <a:pt x="65" y="105"/>
                    <a:pt x="66" y="104"/>
                    <a:pt x="68" y="103"/>
                  </a:cubicBezTo>
                  <a:cubicBezTo>
                    <a:pt x="71" y="101"/>
                    <a:pt x="69" y="100"/>
                    <a:pt x="69" y="97"/>
                  </a:cubicBezTo>
                  <a:cubicBezTo>
                    <a:pt x="69" y="94"/>
                    <a:pt x="62" y="93"/>
                    <a:pt x="60" y="91"/>
                  </a:cubicBezTo>
                  <a:cubicBezTo>
                    <a:pt x="57" y="89"/>
                    <a:pt x="53" y="87"/>
                    <a:pt x="50" y="86"/>
                  </a:cubicBezTo>
                  <a:cubicBezTo>
                    <a:pt x="47" y="84"/>
                    <a:pt x="43" y="82"/>
                    <a:pt x="40" y="82"/>
                  </a:cubicBezTo>
                  <a:cubicBezTo>
                    <a:pt x="39" y="81"/>
                    <a:pt x="39" y="82"/>
                    <a:pt x="38" y="82"/>
                  </a:cubicBezTo>
                  <a:cubicBezTo>
                    <a:pt x="37" y="82"/>
                    <a:pt x="36" y="81"/>
                    <a:pt x="35" y="81"/>
                  </a:cubicBezTo>
                  <a:cubicBezTo>
                    <a:pt x="33" y="80"/>
                    <a:pt x="31" y="84"/>
                    <a:pt x="29" y="84"/>
                  </a:cubicBezTo>
                  <a:cubicBezTo>
                    <a:pt x="29" y="83"/>
                    <a:pt x="33" y="80"/>
                    <a:pt x="29" y="80"/>
                  </a:cubicBezTo>
                  <a:cubicBezTo>
                    <a:pt x="28" y="80"/>
                    <a:pt x="24" y="78"/>
                    <a:pt x="24" y="78"/>
                  </a:cubicBezTo>
                  <a:cubicBezTo>
                    <a:pt x="25" y="77"/>
                    <a:pt x="29" y="80"/>
                    <a:pt x="29" y="78"/>
                  </a:cubicBezTo>
                  <a:cubicBezTo>
                    <a:pt x="29" y="77"/>
                    <a:pt x="25" y="75"/>
                    <a:pt x="24" y="75"/>
                  </a:cubicBezTo>
                  <a:cubicBezTo>
                    <a:pt x="23" y="76"/>
                    <a:pt x="20" y="78"/>
                    <a:pt x="20" y="78"/>
                  </a:cubicBezTo>
                  <a:cubicBezTo>
                    <a:pt x="20" y="77"/>
                    <a:pt x="20" y="77"/>
                    <a:pt x="19" y="76"/>
                  </a:cubicBezTo>
                  <a:cubicBezTo>
                    <a:pt x="17" y="76"/>
                    <a:pt x="17" y="77"/>
                    <a:pt x="16" y="78"/>
                  </a:cubicBezTo>
                  <a:cubicBezTo>
                    <a:pt x="16" y="78"/>
                    <a:pt x="16" y="78"/>
                    <a:pt x="16" y="77"/>
                  </a:cubicBezTo>
                  <a:cubicBezTo>
                    <a:pt x="15" y="78"/>
                    <a:pt x="14" y="80"/>
                    <a:pt x="13" y="80"/>
                  </a:cubicBezTo>
                  <a:cubicBezTo>
                    <a:pt x="12" y="81"/>
                    <a:pt x="10" y="81"/>
                    <a:pt x="10" y="81"/>
                  </a:cubicBezTo>
                  <a:cubicBezTo>
                    <a:pt x="9" y="83"/>
                    <a:pt x="5" y="83"/>
                    <a:pt x="6" y="85"/>
                  </a:cubicBezTo>
                  <a:cubicBezTo>
                    <a:pt x="9" y="87"/>
                    <a:pt x="5" y="85"/>
                    <a:pt x="5" y="88"/>
                  </a:cubicBezTo>
                  <a:cubicBezTo>
                    <a:pt x="5" y="90"/>
                    <a:pt x="9" y="91"/>
                    <a:pt x="10" y="92"/>
                  </a:cubicBezTo>
                  <a:cubicBezTo>
                    <a:pt x="12" y="93"/>
                    <a:pt x="14" y="95"/>
                    <a:pt x="13" y="97"/>
                  </a:cubicBezTo>
                  <a:cubicBezTo>
                    <a:pt x="12" y="99"/>
                    <a:pt x="9" y="100"/>
                    <a:pt x="9" y="102"/>
                  </a:cubicBezTo>
                  <a:cubicBezTo>
                    <a:pt x="10" y="104"/>
                    <a:pt x="12" y="106"/>
                    <a:pt x="13" y="108"/>
                  </a:cubicBezTo>
                  <a:cubicBezTo>
                    <a:pt x="14" y="110"/>
                    <a:pt x="12" y="110"/>
                    <a:pt x="12" y="112"/>
                  </a:cubicBezTo>
                  <a:cubicBezTo>
                    <a:pt x="12" y="114"/>
                    <a:pt x="15" y="116"/>
                    <a:pt x="13" y="117"/>
                  </a:cubicBezTo>
                  <a:cubicBezTo>
                    <a:pt x="11" y="118"/>
                    <a:pt x="14" y="121"/>
                    <a:pt x="14" y="122"/>
                  </a:cubicBezTo>
                  <a:cubicBezTo>
                    <a:pt x="16" y="124"/>
                    <a:pt x="18" y="124"/>
                    <a:pt x="15" y="126"/>
                  </a:cubicBezTo>
                  <a:cubicBezTo>
                    <a:pt x="13" y="128"/>
                    <a:pt x="14" y="128"/>
                    <a:pt x="15" y="129"/>
                  </a:cubicBezTo>
                  <a:cubicBezTo>
                    <a:pt x="20" y="132"/>
                    <a:pt x="23" y="134"/>
                    <a:pt x="18" y="138"/>
                  </a:cubicBezTo>
                  <a:cubicBezTo>
                    <a:pt x="13" y="143"/>
                    <a:pt x="8" y="147"/>
                    <a:pt x="4" y="152"/>
                  </a:cubicBezTo>
                  <a:cubicBezTo>
                    <a:pt x="6" y="152"/>
                    <a:pt x="6" y="151"/>
                    <a:pt x="7" y="152"/>
                  </a:cubicBezTo>
                  <a:cubicBezTo>
                    <a:pt x="8" y="154"/>
                    <a:pt x="10" y="154"/>
                    <a:pt x="11" y="155"/>
                  </a:cubicBezTo>
                  <a:cubicBezTo>
                    <a:pt x="17" y="157"/>
                    <a:pt x="9" y="157"/>
                    <a:pt x="7" y="157"/>
                  </a:cubicBezTo>
                  <a:cubicBezTo>
                    <a:pt x="5" y="157"/>
                    <a:pt x="4" y="158"/>
                    <a:pt x="4" y="160"/>
                  </a:cubicBezTo>
                  <a:cubicBezTo>
                    <a:pt x="4" y="162"/>
                    <a:pt x="2" y="163"/>
                    <a:pt x="1" y="165"/>
                  </a:cubicBezTo>
                  <a:cubicBezTo>
                    <a:pt x="0" y="166"/>
                    <a:pt x="1" y="168"/>
                    <a:pt x="2" y="170"/>
                  </a:cubicBezTo>
                  <a:cubicBezTo>
                    <a:pt x="2" y="172"/>
                    <a:pt x="0" y="174"/>
                    <a:pt x="1" y="175"/>
                  </a:cubicBezTo>
                  <a:cubicBezTo>
                    <a:pt x="3" y="176"/>
                    <a:pt x="3" y="176"/>
                    <a:pt x="3" y="178"/>
                  </a:cubicBezTo>
                  <a:cubicBezTo>
                    <a:pt x="2" y="180"/>
                    <a:pt x="4" y="181"/>
                    <a:pt x="4" y="183"/>
                  </a:cubicBezTo>
                  <a:cubicBezTo>
                    <a:pt x="4" y="184"/>
                    <a:pt x="7" y="186"/>
                    <a:pt x="8" y="186"/>
                  </a:cubicBezTo>
                  <a:cubicBezTo>
                    <a:pt x="8" y="186"/>
                    <a:pt x="9" y="185"/>
                    <a:pt x="10" y="185"/>
                  </a:cubicBezTo>
                  <a:cubicBezTo>
                    <a:pt x="11" y="185"/>
                    <a:pt x="11" y="187"/>
                    <a:pt x="12" y="187"/>
                  </a:cubicBezTo>
                  <a:cubicBezTo>
                    <a:pt x="14" y="186"/>
                    <a:pt x="14" y="185"/>
                    <a:pt x="16" y="187"/>
                  </a:cubicBezTo>
                  <a:cubicBezTo>
                    <a:pt x="18" y="188"/>
                    <a:pt x="18" y="188"/>
                    <a:pt x="18" y="190"/>
                  </a:cubicBezTo>
                  <a:cubicBezTo>
                    <a:pt x="17" y="195"/>
                    <a:pt x="21" y="199"/>
                    <a:pt x="24" y="201"/>
                  </a:cubicBezTo>
                  <a:cubicBezTo>
                    <a:pt x="26" y="202"/>
                    <a:pt x="27" y="203"/>
                    <a:pt x="25" y="204"/>
                  </a:cubicBezTo>
                  <a:cubicBezTo>
                    <a:pt x="24" y="206"/>
                    <a:pt x="23" y="205"/>
                    <a:pt x="21" y="205"/>
                  </a:cubicBezTo>
                  <a:cubicBezTo>
                    <a:pt x="19" y="205"/>
                    <a:pt x="22" y="214"/>
                    <a:pt x="24" y="213"/>
                  </a:cubicBezTo>
                  <a:cubicBezTo>
                    <a:pt x="25" y="212"/>
                    <a:pt x="26" y="209"/>
                    <a:pt x="27" y="210"/>
                  </a:cubicBezTo>
                  <a:cubicBezTo>
                    <a:pt x="28" y="210"/>
                    <a:pt x="29" y="211"/>
                    <a:pt x="31" y="211"/>
                  </a:cubicBezTo>
                  <a:cubicBezTo>
                    <a:pt x="33" y="211"/>
                    <a:pt x="35" y="212"/>
                    <a:pt x="35" y="214"/>
                  </a:cubicBezTo>
                  <a:cubicBezTo>
                    <a:pt x="35" y="215"/>
                    <a:pt x="34" y="215"/>
                    <a:pt x="34" y="215"/>
                  </a:cubicBezTo>
                  <a:cubicBezTo>
                    <a:pt x="33" y="216"/>
                    <a:pt x="34" y="218"/>
                    <a:pt x="35" y="218"/>
                  </a:cubicBezTo>
                  <a:cubicBezTo>
                    <a:pt x="36" y="219"/>
                    <a:pt x="38" y="218"/>
                    <a:pt x="39" y="219"/>
                  </a:cubicBezTo>
                  <a:cubicBezTo>
                    <a:pt x="40" y="220"/>
                    <a:pt x="40" y="222"/>
                    <a:pt x="40" y="223"/>
                  </a:cubicBezTo>
                  <a:cubicBezTo>
                    <a:pt x="40" y="224"/>
                    <a:pt x="43" y="223"/>
                    <a:pt x="44" y="223"/>
                  </a:cubicBezTo>
                  <a:cubicBezTo>
                    <a:pt x="45" y="224"/>
                    <a:pt x="47" y="227"/>
                    <a:pt x="48" y="225"/>
                  </a:cubicBezTo>
                  <a:cubicBezTo>
                    <a:pt x="49" y="223"/>
                    <a:pt x="50" y="224"/>
                    <a:pt x="51" y="225"/>
                  </a:cubicBezTo>
                  <a:cubicBezTo>
                    <a:pt x="53" y="227"/>
                    <a:pt x="53" y="226"/>
                    <a:pt x="55" y="226"/>
                  </a:cubicBezTo>
                  <a:cubicBezTo>
                    <a:pt x="56" y="226"/>
                    <a:pt x="57" y="229"/>
                    <a:pt x="58" y="228"/>
                  </a:cubicBezTo>
                  <a:cubicBezTo>
                    <a:pt x="60" y="227"/>
                    <a:pt x="62" y="229"/>
                    <a:pt x="63" y="230"/>
                  </a:cubicBezTo>
                  <a:cubicBezTo>
                    <a:pt x="65" y="231"/>
                    <a:pt x="62" y="232"/>
                    <a:pt x="62" y="232"/>
                  </a:cubicBezTo>
                  <a:cubicBezTo>
                    <a:pt x="60" y="233"/>
                    <a:pt x="63" y="234"/>
                    <a:pt x="63" y="234"/>
                  </a:cubicBezTo>
                  <a:cubicBezTo>
                    <a:pt x="63" y="234"/>
                    <a:pt x="60" y="234"/>
                    <a:pt x="61" y="236"/>
                  </a:cubicBezTo>
                  <a:cubicBezTo>
                    <a:pt x="63" y="237"/>
                    <a:pt x="62" y="238"/>
                    <a:pt x="61" y="239"/>
                  </a:cubicBezTo>
                  <a:cubicBezTo>
                    <a:pt x="61" y="240"/>
                    <a:pt x="58" y="240"/>
                    <a:pt x="57" y="240"/>
                  </a:cubicBezTo>
                  <a:cubicBezTo>
                    <a:pt x="55" y="240"/>
                    <a:pt x="54" y="242"/>
                    <a:pt x="53" y="244"/>
                  </a:cubicBezTo>
                  <a:cubicBezTo>
                    <a:pt x="54" y="244"/>
                    <a:pt x="58" y="244"/>
                    <a:pt x="58" y="245"/>
                  </a:cubicBezTo>
                  <a:cubicBezTo>
                    <a:pt x="58" y="246"/>
                    <a:pt x="53" y="247"/>
                    <a:pt x="53" y="248"/>
                  </a:cubicBezTo>
                  <a:cubicBezTo>
                    <a:pt x="53" y="249"/>
                    <a:pt x="55" y="249"/>
                    <a:pt x="55" y="251"/>
                  </a:cubicBezTo>
                  <a:cubicBezTo>
                    <a:pt x="55" y="251"/>
                    <a:pt x="52" y="252"/>
                    <a:pt x="52" y="252"/>
                  </a:cubicBezTo>
                  <a:cubicBezTo>
                    <a:pt x="51" y="253"/>
                    <a:pt x="51" y="254"/>
                    <a:pt x="50" y="255"/>
                  </a:cubicBezTo>
                  <a:cubicBezTo>
                    <a:pt x="50" y="256"/>
                    <a:pt x="48" y="255"/>
                    <a:pt x="48" y="257"/>
                  </a:cubicBezTo>
                  <a:cubicBezTo>
                    <a:pt x="47" y="258"/>
                    <a:pt x="49" y="260"/>
                    <a:pt x="51" y="260"/>
                  </a:cubicBezTo>
                  <a:cubicBezTo>
                    <a:pt x="53" y="261"/>
                    <a:pt x="55" y="262"/>
                    <a:pt x="58" y="264"/>
                  </a:cubicBezTo>
                  <a:cubicBezTo>
                    <a:pt x="59" y="265"/>
                    <a:pt x="60" y="266"/>
                    <a:pt x="61" y="266"/>
                  </a:cubicBezTo>
                  <a:cubicBezTo>
                    <a:pt x="62" y="268"/>
                    <a:pt x="62" y="267"/>
                    <a:pt x="64" y="266"/>
                  </a:cubicBezTo>
                  <a:cubicBezTo>
                    <a:pt x="67" y="266"/>
                    <a:pt x="70" y="269"/>
                    <a:pt x="73" y="269"/>
                  </a:cubicBezTo>
                  <a:cubicBezTo>
                    <a:pt x="76" y="269"/>
                    <a:pt x="79" y="271"/>
                    <a:pt x="82" y="272"/>
                  </a:cubicBezTo>
                  <a:cubicBezTo>
                    <a:pt x="85" y="273"/>
                    <a:pt x="87" y="272"/>
                    <a:pt x="90" y="272"/>
                  </a:cubicBezTo>
                  <a:cubicBezTo>
                    <a:pt x="91" y="273"/>
                    <a:pt x="92" y="274"/>
                    <a:pt x="92" y="275"/>
                  </a:cubicBezTo>
                  <a:cubicBezTo>
                    <a:pt x="92" y="276"/>
                    <a:pt x="93" y="276"/>
                    <a:pt x="94" y="276"/>
                  </a:cubicBezTo>
                  <a:cubicBezTo>
                    <a:pt x="97" y="277"/>
                    <a:pt x="99" y="282"/>
                    <a:pt x="103" y="280"/>
                  </a:cubicBezTo>
                  <a:cubicBezTo>
                    <a:pt x="104" y="279"/>
                    <a:pt x="106" y="278"/>
                    <a:pt x="105" y="277"/>
                  </a:cubicBezTo>
                  <a:cubicBezTo>
                    <a:pt x="104" y="276"/>
                    <a:pt x="103" y="275"/>
                    <a:pt x="102" y="274"/>
                  </a:cubicBezTo>
                  <a:cubicBezTo>
                    <a:pt x="100" y="272"/>
                    <a:pt x="99" y="270"/>
                    <a:pt x="100" y="267"/>
                  </a:cubicBezTo>
                  <a:cubicBezTo>
                    <a:pt x="100" y="265"/>
                    <a:pt x="99" y="263"/>
                    <a:pt x="97" y="262"/>
                  </a:cubicBezTo>
                  <a:cubicBezTo>
                    <a:pt x="95" y="261"/>
                    <a:pt x="98" y="259"/>
                    <a:pt x="99" y="258"/>
                  </a:cubicBezTo>
                  <a:cubicBezTo>
                    <a:pt x="100" y="256"/>
                    <a:pt x="100" y="254"/>
                    <a:pt x="103" y="254"/>
                  </a:cubicBezTo>
                  <a:cubicBezTo>
                    <a:pt x="104" y="254"/>
                    <a:pt x="105" y="253"/>
                    <a:pt x="106" y="252"/>
                  </a:cubicBezTo>
                  <a:cubicBezTo>
                    <a:pt x="107" y="251"/>
                    <a:pt x="108" y="251"/>
                    <a:pt x="109" y="250"/>
                  </a:cubicBezTo>
                  <a:cubicBezTo>
                    <a:pt x="108" y="250"/>
                    <a:pt x="106" y="249"/>
                    <a:pt x="106" y="248"/>
                  </a:cubicBezTo>
                  <a:cubicBezTo>
                    <a:pt x="106" y="247"/>
                    <a:pt x="108" y="248"/>
                    <a:pt x="108" y="248"/>
                  </a:cubicBezTo>
                  <a:cubicBezTo>
                    <a:pt x="108" y="247"/>
                    <a:pt x="106" y="244"/>
                    <a:pt x="105" y="243"/>
                  </a:cubicBezTo>
                  <a:cubicBezTo>
                    <a:pt x="104" y="241"/>
                    <a:pt x="103" y="241"/>
                    <a:pt x="101" y="241"/>
                  </a:cubicBezTo>
                  <a:cubicBezTo>
                    <a:pt x="98" y="241"/>
                    <a:pt x="100" y="239"/>
                    <a:pt x="98" y="238"/>
                  </a:cubicBezTo>
                  <a:cubicBezTo>
                    <a:pt x="97" y="237"/>
                    <a:pt x="94" y="237"/>
                    <a:pt x="96" y="235"/>
                  </a:cubicBezTo>
                  <a:cubicBezTo>
                    <a:pt x="97" y="233"/>
                    <a:pt x="99" y="232"/>
                    <a:pt x="97" y="231"/>
                  </a:cubicBezTo>
                  <a:cubicBezTo>
                    <a:pt x="96" y="229"/>
                    <a:pt x="98" y="228"/>
                    <a:pt x="99" y="227"/>
                  </a:cubicBezTo>
                  <a:cubicBezTo>
                    <a:pt x="99" y="226"/>
                    <a:pt x="101" y="223"/>
                    <a:pt x="101" y="224"/>
                  </a:cubicBezTo>
                  <a:cubicBezTo>
                    <a:pt x="102" y="225"/>
                    <a:pt x="103" y="227"/>
                    <a:pt x="104" y="228"/>
                  </a:cubicBezTo>
                  <a:cubicBezTo>
                    <a:pt x="106" y="228"/>
                    <a:pt x="107" y="227"/>
                    <a:pt x="107" y="226"/>
                  </a:cubicBezTo>
                  <a:cubicBezTo>
                    <a:pt x="106" y="224"/>
                    <a:pt x="106" y="223"/>
                    <a:pt x="108" y="222"/>
                  </a:cubicBezTo>
                  <a:cubicBezTo>
                    <a:pt x="110" y="221"/>
                    <a:pt x="110" y="219"/>
                    <a:pt x="112" y="219"/>
                  </a:cubicBezTo>
                  <a:cubicBezTo>
                    <a:pt x="114" y="218"/>
                    <a:pt x="116" y="215"/>
                    <a:pt x="118" y="216"/>
                  </a:cubicBezTo>
                  <a:cubicBezTo>
                    <a:pt x="120" y="216"/>
                    <a:pt x="120" y="218"/>
                    <a:pt x="122" y="216"/>
                  </a:cubicBezTo>
                  <a:cubicBezTo>
                    <a:pt x="124" y="215"/>
                    <a:pt x="124" y="216"/>
                    <a:pt x="126" y="217"/>
                  </a:cubicBezTo>
                  <a:cubicBezTo>
                    <a:pt x="128" y="217"/>
                    <a:pt x="130" y="217"/>
                    <a:pt x="132" y="218"/>
                  </a:cubicBezTo>
                  <a:cubicBezTo>
                    <a:pt x="134" y="219"/>
                    <a:pt x="134" y="221"/>
                    <a:pt x="136" y="223"/>
                  </a:cubicBezTo>
                  <a:cubicBezTo>
                    <a:pt x="136" y="223"/>
                    <a:pt x="136" y="220"/>
                    <a:pt x="138" y="221"/>
                  </a:cubicBezTo>
                  <a:cubicBezTo>
                    <a:pt x="139" y="221"/>
                    <a:pt x="140" y="223"/>
                    <a:pt x="142" y="223"/>
                  </a:cubicBezTo>
                  <a:cubicBezTo>
                    <a:pt x="143" y="224"/>
                    <a:pt x="144" y="222"/>
                    <a:pt x="145" y="221"/>
                  </a:cubicBezTo>
                  <a:cubicBezTo>
                    <a:pt x="147" y="219"/>
                    <a:pt x="148" y="221"/>
                    <a:pt x="150" y="221"/>
                  </a:cubicBezTo>
                  <a:cubicBezTo>
                    <a:pt x="152" y="221"/>
                    <a:pt x="153" y="219"/>
                    <a:pt x="155" y="220"/>
                  </a:cubicBezTo>
                  <a:cubicBezTo>
                    <a:pt x="157" y="221"/>
                    <a:pt x="158" y="222"/>
                    <a:pt x="160" y="223"/>
                  </a:cubicBezTo>
                  <a:cubicBezTo>
                    <a:pt x="162" y="224"/>
                    <a:pt x="161" y="223"/>
                    <a:pt x="163" y="222"/>
                  </a:cubicBezTo>
                  <a:cubicBezTo>
                    <a:pt x="164" y="221"/>
                    <a:pt x="168" y="222"/>
                    <a:pt x="169" y="222"/>
                  </a:cubicBezTo>
                  <a:cubicBezTo>
                    <a:pt x="170" y="222"/>
                    <a:pt x="172" y="220"/>
                    <a:pt x="172" y="219"/>
                  </a:cubicBezTo>
                  <a:cubicBezTo>
                    <a:pt x="172" y="217"/>
                    <a:pt x="169" y="217"/>
                    <a:pt x="168" y="216"/>
                  </a:cubicBezTo>
                  <a:cubicBezTo>
                    <a:pt x="161" y="213"/>
                    <a:pt x="171" y="214"/>
                    <a:pt x="169" y="210"/>
                  </a:cubicBezTo>
                  <a:cubicBezTo>
                    <a:pt x="168" y="209"/>
                    <a:pt x="166" y="209"/>
                    <a:pt x="169" y="208"/>
                  </a:cubicBezTo>
                  <a:cubicBezTo>
                    <a:pt x="170" y="207"/>
                    <a:pt x="172" y="208"/>
                    <a:pt x="173" y="207"/>
                  </a:cubicBezTo>
                  <a:cubicBezTo>
                    <a:pt x="177" y="207"/>
                    <a:pt x="166" y="202"/>
                    <a:pt x="171" y="200"/>
                  </a:cubicBezTo>
                  <a:cubicBezTo>
                    <a:pt x="172" y="200"/>
                    <a:pt x="174" y="200"/>
                    <a:pt x="175" y="200"/>
                  </a:cubicBezTo>
                  <a:cubicBezTo>
                    <a:pt x="178" y="200"/>
                    <a:pt x="180" y="200"/>
                    <a:pt x="183" y="199"/>
                  </a:cubicBezTo>
                  <a:cubicBezTo>
                    <a:pt x="185" y="198"/>
                    <a:pt x="187" y="198"/>
                    <a:pt x="189" y="198"/>
                  </a:cubicBezTo>
                  <a:cubicBezTo>
                    <a:pt x="191" y="197"/>
                    <a:pt x="193" y="196"/>
                    <a:pt x="196" y="196"/>
                  </a:cubicBezTo>
                  <a:cubicBezTo>
                    <a:pt x="200" y="195"/>
                    <a:pt x="204" y="194"/>
                    <a:pt x="208" y="192"/>
                  </a:cubicBezTo>
                  <a:cubicBezTo>
                    <a:pt x="211" y="190"/>
                    <a:pt x="217" y="190"/>
                    <a:pt x="219" y="194"/>
                  </a:cubicBezTo>
                  <a:cubicBezTo>
                    <a:pt x="220" y="196"/>
                    <a:pt x="219" y="196"/>
                    <a:pt x="220" y="198"/>
                  </a:cubicBezTo>
                  <a:cubicBezTo>
                    <a:pt x="220" y="201"/>
                    <a:pt x="224" y="198"/>
                    <a:pt x="226" y="199"/>
                  </a:cubicBezTo>
                  <a:cubicBezTo>
                    <a:pt x="227" y="199"/>
                    <a:pt x="226" y="200"/>
                    <a:pt x="227" y="200"/>
                  </a:cubicBezTo>
                  <a:cubicBezTo>
                    <a:pt x="228" y="201"/>
                    <a:pt x="228" y="200"/>
                    <a:pt x="228" y="200"/>
                  </a:cubicBezTo>
                  <a:cubicBezTo>
                    <a:pt x="229" y="199"/>
                    <a:pt x="230" y="200"/>
                    <a:pt x="231" y="201"/>
                  </a:cubicBezTo>
                  <a:cubicBezTo>
                    <a:pt x="232" y="201"/>
                    <a:pt x="232" y="201"/>
                    <a:pt x="231" y="202"/>
                  </a:cubicBezTo>
                  <a:cubicBezTo>
                    <a:pt x="230" y="205"/>
                    <a:pt x="237" y="203"/>
                    <a:pt x="239" y="202"/>
                  </a:cubicBezTo>
                  <a:cubicBezTo>
                    <a:pt x="239" y="202"/>
                    <a:pt x="248" y="197"/>
                    <a:pt x="248" y="198"/>
                  </a:cubicBezTo>
                  <a:cubicBezTo>
                    <a:pt x="248" y="199"/>
                    <a:pt x="246" y="201"/>
                    <a:pt x="248" y="202"/>
                  </a:cubicBezTo>
                  <a:cubicBezTo>
                    <a:pt x="250" y="202"/>
                    <a:pt x="251" y="203"/>
                    <a:pt x="252" y="204"/>
                  </a:cubicBezTo>
                  <a:cubicBezTo>
                    <a:pt x="255" y="207"/>
                    <a:pt x="256" y="210"/>
                    <a:pt x="258" y="213"/>
                  </a:cubicBezTo>
                  <a:cubicBezTo>
                    <a:pt x="260" y="216"/>
                    <a:pt x="261" y="219"/>
                    <a:pt x="263" y="221"/>
                  </a:cubicBezTo>
                  <a:cubicBezTo>
                    <a:pt x="266" y="224"/>
                    <a:pt x="266" y="217"/>
                    <a:pt x="269" y="220"/>
                  </a:cubicBezTo>
                  <a:cubicBezTo>
                    <a:pt x="273" y="224"/>
                    <a:pt x="275" y="222"/>
                    <a:pt x="280" y="221"/>
                  </a:cubicBezTo>
                  <a:cubicBezTo>
                    <a:pt x="282" y="220"/>
                    <a:pt x="283" y="223"/>
                    <a:pt x="284" y="224"/>
                  </a:cubicBezTo>
                  <a:cubicBezTo>
                    <a:pt x="285" y="226"/>
                    <a:pt x="287" y="226"/>
                    <a:pt x="288" y="228"/>
                  </a:cubicBezTo>
                  <a:cubicBezTo>
                    <a:pt x="289" y="230"/>
                    <a:pt x="291" y="230"/>
                    <a:pt x="293" y="230"/>
                  </a:cubicBezTo>
                  <a:cubicBezTo>
                    <a:pt x="296" y="229"/>
                    <a:pt x="295" y="230"/>
                    <a:pt x="296" y="231"/>
                  </a:cubicBezTo>
                  <a:cubicBezTo>
                    <a:pt x="298" y="235"/>
                    <a:pt x="304" y="230"/>
                    <a:pt x="307" y="230"/>
                  </a:cubicBezTo>
                  <a:cubicBezTo>
                    <a:pt x="310" y="229"/>
                    <a:pt x="313" y="226"/>
                    <a:pt x="316" y="225"/>
                  </a:cubicBezTo>
                  <a:cubicBezTo>
                    <a:pt x="320" y="222"/>
                    <a:pt x="322" y="222"/>
                    <a:pt x="327" y="223"/>
                  </a:cubicBezTo>
                  <a:cubicBezTo>
                    <a:pt x="329" y="223"/>
                    <a:pt x="329" y="224"/>
                    <a:pt x="331" y="226"/>
                  </a:cubicBezTo>
                  <a:cubicBezTo>
                    <a:pt x="332" y="227"/>
                    <a:pt x="334" y="227"/>
                    <a:pt x="336" y="227"/>
                  </a:cubicBezTo>
                  <a:cubicBezTo>
                    <a:pt x="338" y="227"/>
                    <a:pt x="339" y="228"/>
                    <a:pt x="341" y="228"/>
                  </a:cubicBezTo>
                  <a:cubicBezTo>
                    <a:pt x="343" y="230"/>
                    <a:pt x="344" y="228"/>
                    <a:pt x="346" y="227"/>
                  </a:cubicBezTo>
                  <a:cubicBezTo>
                    <a:pt x="349" y="224"/>
                    <a:pt x="344" y="222"/>
                    <a:pt x="346" y="219"/>
                  </a:cubicBezTo>
                  <a:cubicBezTo>
                    <a:pt x="347" y="217"/>
                    <a:pt x="351" y="213"/>
                    <a:pt x="353" y="214"/>
                  </a:cubicBezTo>
                  <a:cubicBezTo>
                    <a:pt x="357" y="216"/>
                    <a:pt x="362" y="216"/>
                    <a:pt x="366" y="218"/>
                  </a:cubicBezTo>
                  <a:cubicBezTo>
                    <a:pt x="368" y="219"/>
                    <a:pt x="367" y="221"/>
                    <a:pt x="368" y="222"/>
                  </a:cubicBezTo>
                  <a:cubicBezTo>
                    <a:pt x="369" y="225"/>
                    <a:pt x="371" y="225"/>
                    <a:pt x="374" y="226"/>
                  </a:cubicBezTo>
                  <a:cubicBezTo>
                    <a:pt x="378" y="227"/>
                    <a:pt x="382" y="224"/>
                    <a:pt x="386" y="225"/>
                  </a:cubicBezTo>
                  <a:cubicBezTo>
                    <a:pt x="387" y="225"/>
                    <a:pt x="389" y="225"/>
                    <a:pt x="390" y="226"/>
                  </a:cubicBezTo>
                  <a:cubicBezTo>
                    <a:pt x="392" y="227"/>
                    <a:pt x="394" y="227"/>
                    <a:pt x="396" y="229"/>
                  </a:cubicBezTo>
                  <a:cubicBezTo>
                    <a:pt x="401" y="233"/>
                    <a:pt x="409" y="233"/>
                    <a:pt x="415" y="231"/>
                  </a:cubicBezTo>
                  <a:cubicBezTo>
                    <a:pt x="419" y="230"/>
                    <a:pt x="422" y="228"/>
                    <a:pt x="426" y="227"/>
                  </a:cubicBezTo>
                  <a:cubicBezTo>
                    <a:pt x="428" y="225"/>
                    <a:pt x="431" y="227"/>
                    <a:pt x="433" y="227"/>
                  </a:cubicBezTo>
                  <a:cubicBezTo>
                    <a:pt x="435" y="228"/>
                    <a:pt x="436" y="226"/>
                    <a:pt x="438" y="227"/>
                  </a:cubicBezTo>
                  <a:cubicBezTo>
                    <a:pt x="439" y="228"/>
                    <a:pt x="443" y="231"/>
                    <a:pt x="445" y="230"/>
                  </a:cubicBezTo>
                  <a:cubicBezTo>
                    <a:pt x="446" y="230"/>
                    <a:pt x="448" y="229"/>
                    <a:pt x="449" y="228"/>
                  </a:cubicBezTo>
                  <a:cubicBezTo>
                    <a:pt x="452" y="227"/>
                    <a:pt x="453" y="227"/>
                    <a:pt x="453" y="225"/>
                  </a:cubicBezTo>
                  <a:cubicBezTo>
                    <a:pt x="453" y="221"/>
                    <a:pt x="456" y="217"/>
                    <a:pt x="458" y="215"/>
                  </a:cubicBezTo>
                  <a:cubicBezTo>
                    <a:pt x="459" y="214"/>
                    <a:pt x="460" y="212"/>
                    <a:pt x="459" y="211"/>
                  </a:cubicBezTo>
                  <a:cubicBezTo>
                    <a:pt x="458" y="210"/>
                    <a:pt x="455" y="210"/>
                    <a:pt x="457" y="208"/>
                  </a:cubicBezTo>
                  <a:cubicBezTo>
                    <a:pt x="460" y="205"/>
                    <a:pt x="465" y="205"/>
                    <a:pt x="470" y="204"/>
                  </a:cubicBezTo>
                  <a:cubicBezTo>
                    <a:pt x="472" y="204"/>
                    <a:pt x="474" y="204"/>
                    <a:pt x="476" y="205"/>
                  </a:cubicBezTo>
                  <a:cubicBezTo>
                    <a:pt x="478" y="206"/>
                    <a:pt x="481" y="206"/>
                    <a:pt x="483" y="207"/>
                  </a:cubicBezTo>
                  <a:cubicBezTo>
                    <a:pt x="486" y="208"/>
                    <a:pt x="487" y="212"/>
                    <a:pt x="489" y="215"/>
                  </a:cubicBezTo>
                  <a:cubicBezTo>
                    <a:pt x="490" y="218"/>
                    <a:pt x="492" y="221"/>
                    <a:pt x="493" y="224"/>
                  </a:cubicBezTo>
                  <a:cubicBezTo>
                    <a:pt x="493" y="225"/>
                    <a:pt x="493" y="227"/>
                    <a:pt x="494" y="229"/>
                  </a:cubicBezTo>
                  <a:cubicBezTo>
                    <a:pt x="494" y="230"/>
                    <a:pt x="497" y="230"/>
                    <a:pt x="498" y="230"/>
                  </a:cubicBezTo>
                  <a:cubicBezTo>
                    <a:pt x="502" y="231"/>
                    <a:pt x="507" y="233"/>
                    <a:pt x="508" y="237"/>
                  </a:cubicBezTo>
                  <a:cubicBezTo>
                    <a:pt x="509" y="240"/>
                    <a:pt x="510" y="242"/>
                    <a:pt x="514" y="242"/>
                  </a:cubicBezTo>
                  <a:cubicBezTo>
                    <a:pt x="515" y="242"/>
                    <a:pt x="517" y="242"/>
                    <a:pt x="518" y="242"/>
                  </a:cubicBezTo>
                  <a:cubicBezTo>
                    <a:pt x="520" y="242"/>
                    <a:pt x="520" y="240"/>
                    <a:pt x="522" y="240"/>
                  </a:cubicBezTo>
                  <a:cubicBezTo>
                    <a:pt x="525" y="240"/>
                    <a:pt x="528" y="237"/>
                    <a:pt x="530" y="241"/>
                  </a:cubicBezTo>
                  <a:cubicBezTo>
                    <a:pt x="530" y="243"/>
                    <a:pt x="530" y="243"/>
                    <a:pt x="529" y="244"/>
                  </a:cubicBezTo>
                  <a:cubicBezTo>
                    <a:pt x="527" y="246"/>
                    <a:pt x="527" y="247"/>
                    <a:pt x="526" y="249"/>
                  </a:cubicBezTo>
                  <a:cubicBezTo>
                    <a:pt x="525" y="252"/>
                    <a:pt x="523" y="255"/>
                    <a:pt x="521" y="258"/>
                  </a:cubicBezTo>
                  <a:cubicBezTo>
                    <a:pt x="520" y="260"/>
                    <a:pt x="519" y="259"/>
                    <a:pt x="518" y="258"/>
                  </a:cubicBezTo>
                  <a:cubicBezTo>
                    <a:pt x="516" y="257"/>
                    <a:pt x="516" y="258"/>
                    <a:pt x="514" y="259"/>
                  </a:cubicBezTo>
                  <a:cubicBezTo>
                    <a:pt x="513" y="259"/>
                    <a:pt x="511" y="260"/>
                    <a:pt x="511" y="260"/>
                  </a:cubicBezTo>
                  <a:cubicBezTo>
                    <a:pt x="510" y="261"/>
                    <a:pt x="513" y="265"/>
                    <a:pt x="513" y="267"/>
                  </a:cubicBezTo>
                  <a:cubicBezTo>
                    <a:pt x="512" y="268"/>
                    <a:pt x="512" y="270"/>
                    <a:pt x="512" y="271"/>
                  </a:cubicBezTo>
                  <a:cubicBezTo>
                    <a:pt x="511" y="273"/>
                    <a:pt x="509" y="272"/>
                    <a:pt x="509" y="274"/>
                  </a:cubicBezTo>
                  <a:cubicBezTo>
                    <a:pt x="511" y="273"/>
                    <a:pt x="512" y="274"/>
                    <a:pt x="514" y="272"/>
                  </a:cubicBezTo>
                  <a:cubicBezTo>
                    <a:pt x="515" y="270"/>
                    <a:pt x="517" y="272"/>
                    <a:pt x="519" y="272"/>
                  </a:cubicBezTo>
                  <a:cubicBezTo>
                    <a:pt x="523" y="274"/>
                    <a:pt x="527" y="272"/>
                    <a:pt x="531" y="269"/>
                  </a:cubicBezTo>
                  <a:cubicBezTo>
                    <a:pt x="534" y="266"/>
                    <a:pt x="537" y="262"/>
                    <a:pt x="540" y="259"/>
                  </a:cubicBezTo>
                  <a:cubicBezTo>
                    <a:pt x="543" y="255"/>
                    <a:pt x="546" y="251"/>
                    <a:pt x="549" y="247"/>
                  </a:cubicBezTo>
                  <a:cubicBezTo>
                    <a:pt x="554" y="240"/>
                    <a:pt x="559" y="235"/>
                    <a:pt x="558" y="226"/>
                  </a:cubicBezTo>
                  <a:cubicBezTo>
                    <a:pt x="558" y="222"/>
                    <a:pt x="559" y="220"/>
                    <a:pt x="561" y="217"/>
                  </a:cubicBezTo>
                  <a:cubicBezTo>
                    <a:pt x="562" y="215"/>
                    <a:pt x="562" y="214"/>
                    <a:pt x="563" y="212"/>
                  </a:cubicBezTo>
                  <a:cubicBezTo>
                    <a:pt x="563" y="212"/>
                    <a:pt x="563" y="211"/>
                    <a:pt x="563" y="210"/>
                  </a:cubicBezTo>
                  <a:cubicBezTo>
                    <a:pt x="563" y="209"/>
                    <a:pt x="561" y="208"/>
                    <a:pt x="561" y="207"/>
                  </a:cubicBezTo>
                  <a:cubicBezTo>
                    <a:pt x="561" y="207"/>
                    <a:pt x="563" y="208"/>
                    <a:pt x="563" y="207"/>
                  </a:cubicBezTo>
                  <a:cubicBezTo>
                    <a:pt x="562" y="206"/>
                    <a:pt x="562" y="205"/>
                    <a:pt x="561" y="205"/>
                  </a:cubicBezTo>
                  <a:cubicBezTo>
                    <a:pt x="560" y="204"/>
                    <a:pt x="558" y="201"/>
                    <a:pt x="557" y="200"/>
                  </a:cubicBezTo>
                  <a:cubicBezTo>
                    <a:pt x="556" y="200"/>
                    <a:pt x="551" y="198"/>
                    <a:pt x="550" y="199"/>
                  </a:cubicBezTo>
                  <a:cubicBezTo>
                    <a:pt x="550" y="200"/>
                    <a:pt x="551" y="201"/>
                    <a:pt x="550" y="201"/>
                  </a:cubicBezTo>
                  <a:cubicBezTo>
                    <a:pt x="548" y="201"/>
                    <a:pt x="548" y="203"/>
                    <a:pt x="547" y="203"/>
                  </a:cubicBezTo>
                  <a:cubicBezTo>
                    <a:pt x="545" y="205"/>
                    <a:pt x="544" y="202"/>
                    <a:pt x="544" y="201"/>
                  </a:cubicBezTo>
                  <a:cubicBezTo>
                    <a:pt x="544" y="199"/>
                    <a:pt x="546" y="198"/>
                    <a:pt x="543" y="199"/>
                  </a:cubicBezTo>
                  <a:cubicBezTo>
                    <a:pt x="540" y="200"/>
                    <a:pt x="544" y="202"/>
                    <a:pt x="540" y="202"/>
                  </a:cubicBezTo>
                  <a:cubicBezTo>
                    <a:pt x="539" y="202"/>
                    <a:pt x="541" y="197"/>
                    <a:pt x="540" y="196"/>
                  </a:cubicBezTo>
                  <a:cubicBezTo>
                    <a:pt x="540" y="197"/>
                    <a:pt x="529" y="197"/>
                    <a:pt x="534" y="194"/>
                  </a:cubicBezTo>
                  <a:cubicBezTo>
                    <a:pt x="538" y="191"/>
                    <a:pt x="542" y="188"/>
                    <a:pt x="546" y="185"/>
                  </a:cubicBezTo>
                  <a:cubicBezTo>
                    <a:pt x="547" y="184"/>
                    <a:pt x="548" y="182"/>
                    <a:pt x="549" y="181"/>
                  </a:cubicBezTo>
                  <a:cubicBezTo>
                    <a:pt x="552" y="179"/>
                    <a:pt x="555" y="177"/>
                    <a:pt x="557" y="175"/>
                  </a:cubicBezTo>
                  <a:cubicBezTo>
                    <a:pt x="558" y="174"/>
                    <a:pt x="559" y="172"/>
                    <a:pt x="561" y="171"/>
                  </a:cubicBezTo>
                  <a:cubicBezTo>
                    <a:pt x="563" y="169"/>
                    <a:pt x="565" y="167"/>
                    <a:pt x="567" y="165"/>
                  </a:cubicBezTo>
                  <a:cubicBezTo>
                    <a:pt x="571" y="162"/>
                    <a:pt x="577" y="162"/>
                    <a:pt x="582" y="162"/>
                  </a:cubicBezTo>
                  <a:cubicBezTo>
                    <a:pt x="583" y="162"/>
                    <a:pt x="584" y="162"/>
                    <a:pt x="585" y="162"/>
                  </a:cubicBezTo>
                  <a:cubicBezTo>
                    <a:pt x="586" y="163"/>
                    <a:pt x="586" y="164"/>
                    <a:pt x="587" y="164"/>
                  </a:cubicBezTo>
                  <a:cubicBezTo>
                    <a:pt x="588" y="163"/>
                    <a:pt x="590" y="163"/>
                    <a:pt x="591" y="162"/>
                  </a:cubicBezTo>
                  <a:cubicBezTo>
                    <a:pt x="592" y="162"/>
                    <a:pt x="593" y="163"/>
                    <a:pt x="594" y="163"/>
                  </a:cubicBezTo>
                  <a:cubicBezTo>
                    <a:pt x="595" y="163"/>
                    <a:pt x="596" y="163"/>
                    <a:pt x="597" y="163"/>
                  </a:cubicBezTo>
                  <a:cubicBezTo>
                    <a:pt x="597" y="162"/>
                    <a:pt x="598" y="163"/>
                    <a:pt x="599" y="163"/>
                  </a:cubicBezTo>
                  <a:cubicBezTo>
                    <a:pt x="601" y="163"/>
                    <a:pt x="601" y="160"/>
                    <a:pt x="604" y="160"/>
                  </a:cubicBezTo>
                  <a:cubicBezTo>
                    <a:pt x="605" y="160"/>
                    <a:pt x="607" y="160"/>
                    <a:pt x="608" y="160"/>
                  </a:cubicBezTo>
                  <a:cubicBezTo>
                    <a:pt x="609" y="161"/>
                    <a:pt x="610" y="162"/>
                    <a:pt x="611" y="162"/>
                  </a:cubicBezTo>
                  <a:cubicBezTo>
                    <a:pt x="612" y="163"/>
                    <a:pt x="616" y="161"/>
                    <a:pt x="616" y="164"/>
                  </a:cubicBezTo>
                  <a:cubicBezTo>
                    <a:pt x="616" y="164"/>
                    <a:pt x="613" y="164"/>
                    <a:pt x="613" y="165"/>
                  </a:cubicBezTo>
                  <a:cubicBezTo>
                    <a:pt x="612" y="167"/>
                    <a:pt x="616" y="166"/>
                    <a:pt x="616" y="166"/>
                  </a:cubicBezTo>
                  <a:cubicBezTo>
                    <a:pt x="618" y="166"/>
                    <a:pt x="620" y="166"/>
                    <a:pt x="621" y="166"/>
                  </a:cubicBezTo>
                  <a:cubicBezTo>
                    <a:pt x="622" y="165"/>
                    <a:pt x="622" y="165"/>
                    <a:pt x="623" y="164"/>
                  </a:cubicBezTo>
                  <a:cubicBezTo>
                    <a:pt x="624" y="164"/>
                    <a:pt x="625" y="165"/>
                    <a:pt x="627" y="165"/>
                  </a:cubicBezTo>
                  <a:cubicBezTo>
                    <a:pt x="628" y="165"/>
                    <a:pt x="635" y="163"/>
                    <a:pt x="631" y="162"/>
                  </a:cubicBezTo>
                  <a:cubicBezTo>
                    <a:pt x="629" y="162"/>
                    <a:pt x="628" y="163"/>
                    <a:pt x="628" y="160"/>
                  </a:cubicBezTo>
                  <a:cubicBezTo>
                    <a:pt x="628" y="159"/>
                    <a:pt x="630" y="156"/>
                    <a:pt x="631" y="155"/>
                  </a:cubicBezTo>
                  <a:cubicBezTo>
                    <a:pt x="633" y="154"/>
                    <a:pt x="634" y="153"/>
                    <a:pt x="636" y="151"/>
                  </a:cubicBezTo>
                  <a:cubicBezTo>
                    <a:pt x="637" y="150"/>
                    <a:pt x="639" y="150"/>
                    <a:pt x="640" y="148"/>
                  </a:cubicBezTo>
                  <a:cubicBezTo>
                    <a:pt x="641" y="146"/>
                    <a:pt x="642" y="145"/>
                    <a:pt x="644" y="145"/>
                  </a:cubicBezTo>
                  <a:cubicBezTo>
                    <a:pt x="646" y="145"/>
                    <a:pt x="649" y="144"/>
                    <a:pt x="651" y="144"/>
                  </a:cubicBezTo>
                  <a:cubicBezTo>
                    <a:pt x="653" y="144"/>
                    <a:pt x="654" y="146"/>
                    <a:pt x="655" y="146"/>
                  </a:cubicBezTo>
                  <a:cubicBezTo>
                    <a:pt x="656" y="145"/>
                    <a:pt x="657" y="143"/>
                    <a:pt x="658" y="144"/>
                  </a:cubicBezTo>
                  <a:cubicBezTo>
                    <a:pt x="659" y="145"/>
                    <a:pt x="656" y="148"/>
                    <a:pt x="656" y="149"/>
                  </a:cubicBezTo>
                  <a:cubicBezTo>
                    <a:pt x="656" y="151"/>
                    <a:pt x="657" y="149"/>
                    <a:pt x="659" y="150"/>
                  </a:cubicBezTo>
                  <a:cubicBezTo>
                    <a:pt x="659" y="150"/>
                    <a:pt x="657" y="152"/>
                    <a:pt x="657" y="153"/>
                  </a:cubicBezTo>
                  <a:cubicBezTo>
                    <a:pt x="657" y="154"/>
                    <a:pt x="664" y="149"/>
                    <a:pt x="664" y="149"/>
                  </a:cubicBezTo>
                  <a:cubicBezTo>
                    <a:pt x="665" y="148"/>
                    <a:pt x="666" y="147"/>
                    <a:pt x="668" y="146"/>
                  </a:cubicBezTo>
                  <a:cubicBezTo>
                    <a:pt x="669" y="145"/>
                    <a:pt x="672" y="147"/>
                    <a:pt x="672" y="145"/>
                  </a:cubicBezTo>
                  <a:cubicBezTo>
                    <a:pt x="671" y="143"/>
                    <a:pt x="672" y="139"/>
                    <a:pt x="675" y="139"/>
                  </a:cubicBezTo>
                  <a:cubicBezTo>
                    <a:pt x="676" y="138"/>
                    <a:pt x="678" y="137"/>
                    <a:pt x="679" y="138"/>
                  </a:cubicBezTo>
                  <a:cubicBezTo>
                    <a:pt x="680" y="138"/>
                    <a:pt x="682" y="140"/>
                    <a:pt x="683" y="139"/>
                  </a:cubicBezTo>
                  <a:cubicBezTo>
                    <a:pt x="681" y="140"/>
                    <a:pt x="678" y="139"/>
                    <a:pt x="677" y="142"/>
                  </a:cubicBezTo>
                  <a:cubicBezTo>
                    <a:pt x="677" y="143"/>
                    <a:pt x="677" y="144"/>
                    <a:pt x="677" y="145"/>
                  </a:cubicBezTo>
                  <a:cubicBezTo>
                    <a:pt x="677" y="146"/>
                    <a:pt x="675" y="146"/>
                    <a:pt x="676" y="147"/>
                  </a:cubicBezTo>
                  <a:cubicBezTo>
                    <a:pt x="676" y="148"/>
                    <a:pt x="677" y="148"/>
                    <a:pt x="676" y="149"/>
                  </a:cubicBezTo>
                  <a:cubicBezTo>
                    <a:pt x="675" y="149"/>
                    <a:pt x="674" y="150"/>
                    <a:pt x="675" y="151"/>
                  </a:cubicBezTo>
                  <a:cubicBezTo>
                    <a:pt x="675" y="151"/>
                    <a:pt x="669" y="153"/>
                    <a:pt x="669" y="154"/>
                  </a:cubicBezTo>
                  <a:cubicBezTo>
                    <a:pt x="667" y="155"/>
                    <a:pt x="666" y="157"/>
                    <a:pt x="664" y="158"/>
                  </a:cubicBezTo>
                  <a:cubicBezTo>
                    <a:pt x="662" y="160"/>
                    <a:pt x="660" y="161"/>
                    <a:pt x="658" y="163"/>
                  </a:cubicBezTo>
                  <a:cubicBezTo>
                    <a:pt x="654" y="166"/>
                    <a:pt x="651" y="173"/>
                    <a:pt x="646" y="173"/>
                  </a:cubicBezTo>
                  <a:cubicBezTo>
                    <a:pt x="645" y="173"/>
                    <a:pt x="641" y="174"/>
                    <a:pt x="641" y="175"/>
                  </a:cubicBezTo>
                  <a:cubicBezTo>
                    <a:pt x="641" y="178"/>
                    <a:pt x="641" y="179"/>
                    <a:pt x="638" y="181"/>
                  </a:cubicBezTo>
                  <a:cubicBezTo>
                    <a:pt x="634" y="184"/>
                    <a:pt x="634" y="190"/>
                    <a:pt x="635" y="195"/>
                  </a:cubicBezTo>
                  <a:cubicBezTo>
                    <a:pt x="636" y="200"/>
                    <a:pt x="635" y="206"/>
                    <a:pt x="638" y="210"/>
                  </a:cubicBezTo>
                  <a:cubicBezTo>
                    <a:pt x="639" y="212"/>
                    <a:pt x="639" y="215"/>
                    <a:pt x="639" y="217"/>
                  </a:cubicBezTo>
                  <a:cubicBezTo>
                    <a:pt x="639" y="217"/>
                    <a:pt x="639" y="219"/>
                    <a:pt x="640" y="219"/>
                  </a:cubicBezTo>
                  <a:cubicBezTo>
                    <a:pt x="641" y="219"/>
                    <a:pt x="639" y="222"/>
                    <a:pt x="640" y="222"/>
                  </a:cubicBezTo>
                  <a:cubicBezTo>
                    <a:pt x="640" y="222"/>
                    <a:pt x="645" y="218"/>
                    <a:pt x="645" y="217"/>
                  </a:cubicBezTo>
                  <a:cubicBezTo>
                    <a:pt x="647" y="215"/>
                    <a:pt x="648" y="213"/>
                    <a:pt x="649" y="210"/>
                  </a:cubicBezTo>
                  <a:cubicBezTo>
                    <a:pt x="650" y="208"/>
                    <a:pt x="654" y="206"/>
                    <a:pt x="655" y="206"/>
                  </a:cubicBezTo>
                  <a:cubicBezTo>
                    <a:pt x="658" y="208"/>
                    <a:pt x="655" y="202"/>
                    <a:pt x="656" y="201"/>
                  </a:cubicBezTo>
                  <a:cubicBezTo>
                    <a:pt x="658" y="198"/>
                    <a:pt x="659" y="197"/>
                    <a:pt x="662" y="197"/>
                  </a:cubicBezTo>
                  <a:cubicBezTo>
                    <a:pt x="665" y="197"/>
                    <a:pt x="669" y="197"/>
                    <a:pt x="667" y="194"/>
                  </a:cubicBezTo>
                  <a:cubicBezTo>
                    <a:pt x="664" y="191"/>
                    <a:pt x="666" y="188"/>
                    <a:pt x="669" y="186"/>
                  </a:cubicBezTo>
                  <a:cubicBezTo>
                    <a:pt x="670" y="185"/>
                    <a:pt x="670" y="187"/>
                    <a:pt x="671" y="187"/>
                  </a:cubicBezTo>
                  <a:cubicBezTo>
                    <a:pt x="673" y="187"/>
                    <a:pt x="673" y="184"/>
                    <a:pt x="673" y="183"/>
                  </a:cubicBezTo>
                  <a:cubicBezTo>
                    <a:pt x="671" y="181"/>
                    <a:pt x="669" y="180"/>
                    <a:pt x="671" y="177"/>
                  </a:cubicBezTo>
                  <a:cubicBezTo>
                    <a:pt x="671" y="177"/>
                    <a:pt x="674" y="176"/>
                    <a:pt x="673" y="175"/>
                  </a:cubicBezTo>
                  <a:cubicBezTo>
                    <a:pt x="672" y="175"/>
                    <a:pt x="671" y="173"/>
                    <a:pt x="670" y="173"/>
                  </a:cubicBezTo>
                  <a:cubicBezTo>
                    <a:pt x="669" y="173"/>
                    <a:pt x="670" y="174"/>
                    <a:pt x="669" y="174"/>
                  </a:cubicBezTo>
                  <a:cubicBezTo>
                    <a:pt x="667" y="174"/>
                    <a:pt x="666" y="173"/>
                    <a:pt x="667" y="171"/>
                  </a:cubicBezTo>
                  <a:cubicBezTo>
                    <a:pt x="668" y="169"/>
                    <a:pt x="670" y="168"/>
                    <a:pt x="672" y="165"/>
                  </a:cubicBezTo>
                  <a:cubicBezTo>
                    <a:pt x="673" y="163"/>
                    <a:pt x="673" y="160"/>
                    <a:pt x="676" y="158"/>
                  </a:cubicBezTo>
                  <a:cubicBezTo>
                    <a:pt x="677" y="157"/>
                    <a:pt x="677" y="159"/>
                    <a:pt x="677" y="159"/>
                  </a:cubicBezTo>
                  <a:cubicBezTo>
                    <a:pt x="679" y="159"/>
                    <a:pt x="679" y="157"/>
                    <a:pt x="680" y="158"/>
                  </a:cubicBezTo>
                  <a:cubicBezTo>
                    <a:pt x="681" y="158"/>
                    <a:pt x="681" y="159"/>
                    <a:pt x="682" y="158"/>
                  </a:cubicBezTo>
                  <a:cubicBezTo>
                    <a:pt x="684" y="157"/>
                    <a:pt x="685" y="156"/>
                    <a:pt x="687" y="155"/>
                  </a:cubicBezTo>
                  <a:cubicBezTo>
                    <a:pt x="690" y="154"/>
                    <a:pt x="686" y="158"/>
                    <a:pt x="688" y="159"/>
                  </a:cubicBezTo>
                  <a:cubicBezTo>
                    <a:pt x="688" y="160"/>
                    <a:pt x="692" y="156"/>
                    <a:pt x="693" y="156"/>
                  </a:cubicBezTo>
                  <a:cubicBezTo>
                    <a:pt x="695" y="155"/>
                    <a:pt x="697" y="154"/>
                    <a:pt x="700" y="154"/>
                  </a:cubicBezTo>
                  <a:cubicBezTo>
                    <a:pt x="702" y="154"/>
                    <a:pt x="704" y="154"/>
                    <a:pt x="705" y="156"/>
                  </a:cubicBezTo>
                  <a:cubicBezTo>
                    <a:pt x="706" y="156"/>
                    <a:pt x="707" y="157"/>
                    <a:pt x="708" y="158"/>
                  </a:cubicBezTo>
                  <a:cubicBezTo>
                    <a:pt x="709" y="159"/>
                    <a:pt x="709" y="156"/>
                    <a:pt x="710" y="156"/>
                  </a:cubicBezTo>
                  <a:cubicBezTo>
                    <a:pt x="718" y="149"/>
                    <a:pt x="727" y="146"/>
                    <a:pt x="736" y="142"/>
                  </a:cubicBezTo>
                  <a:cubicBezTo>
                    <a:pt x="738" y="141"/>
                    <a:pt x="741" y="140"/>
                    <a:pt x="742" y="138"/>
                  </a:cubicBezTo>
                  <a:cubicBezTo>
                    <a:pt x="743" y="136"/>
                    <a:pt x="743" y="139"/>
                    <a:pt x="745" y="139"/>
                  </a:cubicBezTo>
                  <a:cubicBezTo>
                    <a:pt x="746" y="139"/>
                    <a:pt x="748" y="139"/>
                    <a:pt x="749" y="139"/>
                  </a:cubicBezTo>
                  <a:cubicBezTo>
                    <a:pt x="750" y="140"/>
                    <a:pt x="751" y="141"/>
                    <a:pt x="752" y="141"/>
                  </a:cubicBezTo>
                  <a:cubicBezTo>
                    <a:pt x="755" y="141"/>
                    <a:pt x="755" y="137"/>
                    <a:pt x="754" y="135"/>
                  </a:cubicBezTo>
                  <a:cubicBezTo>
                    <a:pt x="754" y="134"/>
                    <a:pt x="750" y="132"/>
                    <a:pt x="751" y="131"/>
                  </a:cubicBezTo>
                  <a:cubicBezTo>
                    <a:pt x="751" y="130"/>
                    <a:pt x="749" y="125"/>
                    <a:pt x="748" y="126"/>
                  </a:cubicBezTo>
                  <a:cubicBezTo>
                    <a:pt x="748" y="127"/>
                    <a:pt x="746" y="125"/>
                    <a:pt x="745" y="125"/>
                  </a:cubicBezTo>
                  <a:cubicBezTo>
                    <a:pt x="744" y="124"/>
                    <a:pt x="745" y="123"/>
                    <a:pt x="744" y="122"/>
                  </a:cubicBezTo>
                  <a:cubicBezTo>
                    <a:pt x="744" y="121"/>
                    <a:pt x="741" y="122"/>
                    <a:pt x="741" y="122"/>
                  </a:cubicBezTo>
                  <a:cubicBezTo>
                    <a:pt x="740" y="123"/>
                    <a:pt x="737" y="122"/>
                    <a:pt x="738" y="121"/>
                  </a:cubicBezTo>
                  <a:cubicBezTo>
                    <a:pt x="738" y="120"/>
                    <a:pt x="741" y="121"/>
                    <a:pt x="742" y="121"/>
                  </a:cubicBezTo>
                  <a:cubicBezTo>
                    <a:pt x="742" y="120"/>
                    <a:pt x="739" y="120"/>
                    <a:pt x="739" y="120"/>
                  </a:cubicBezTo>
                  <a:cubicBezTo>
                    <a:pt x="739" y="117"/>
                    <a:pt x="747" y="122"/>
                    <a:pt x="748" y="122"/>
                  </a:cubicBezTo>
                  <a:cubicBezTo>
                    <a:pt x="750" y="123"/>
                    <a:pt x="756" y="121"/>
                    <a:pt x="758" y="119"/>
                  </a:cubicBezTo>
                  <a:cubicBezTo>
                    <a:pt x="759" y="118"/>
                    <a:pt x="757" y="118"/>
                    <a:pt x="757" y="117"/>
                  </a:cubicBezTo>
                  <a:cubicBezTo>
                    <a:pt x="757" y="117"/>
                    <a:pt x="761" y="117"/>
                    <a:pt x="761" y="115"/>
                  </a:cubicBezTo>
                  <a:cubicBezTo>
                    <a:pt x="760" y="114"/>
                    <a:pt x="758" y="113"/>
                    <a:pt x="759" y="112"/>
                  </a:cubicBezTo>
                  <a:cubicBezTo>
                    <a:pt x="759" y="111"/>
                    <a:pt x="761" y="109"/>
                    <a:pt x="761" y="109"/>
                  </a:cubicBezTo>
                  <a:cubicBezTo>
                    <a:pt x="762" y="109"/>
                    <a:pt x="766" y="110"/>
                    <a:pt x="766" y="109"/>
                  </a:cubicBezTo>
                  <a:cubicBezTo>
                    <a:pt x="765" y="110"/>
                    <a:pt x="762" y="111"/>
                    <a:pt x="763" y="112"/>
                  </a:cubicBezTo>
                  <a:cubicBezTo>
                    <a:pt x="764" y="113"/>
                    <a:pt x="765" y="114"/>
                    <a:pt x="765" y="114"/>
                  </a:cubicBezTo>
                  <a:cubicBezTo>
                    <a:pt x="765" y="115"/>
                    <a:pt x="764" y="116"/>
                    <a:pt x="765" y="116"/>
                  </a:cubicBezTo>
                  <a:cubicBezTo>
                    <a:pt x="767" y="116"/>
                    <a:pt x="769" y="115"/>
                    <a:pt x="771" y="115"/>
                  </a:cubicBezTo>
                  <a:cubicBezTo>
                    <a:pt x="773" y="115"/>
                    <a:pt x="775" y="115"/>
                    <a:pt x="777" y="116"/>
                  </a:cubicBezTo>
                  <a:cubicBezTo>
                    <a:pt x="778" y="117"/>
                    <a:pt x="778" y="117"/>
                    <a:pt x="778" y="119"/>
                  </a:cubicBezTo>
                  <a:cubicBezTo>
                    <a:pt x="778" y="120"/>
                    <a:pt x="782" y="121"/>
                    <a:pt x="783" y="121"/>
                  </a:cubicBezTo>
                  <a:cubicBezTo>
                    <a:pt x="784" y="122"/>
                    <a:pt x="790" y="126"/>
                    <a:pt x="791" y="124"/>
                  </a:cubicBezTo>
                  <a:cubicBezTo>
                    <a:pt x="790" y="127"/>
                    <a:pt x="796" y="124"/>
                    <a:pt x="796" y="124"/>
                  </a:cubicBezTo>
                  <a:cubicBezTo>
                    <a:pt x="796" y="123"/>
                    <a:pt x="792" y="123"/>
                    <a:pt x="793" y="122"/>
                  </a:cubicBezTo>
                  <a:cubicBezTo>
                    <a:pt x="793" y="120"/>
                    <a:pt x="796" y="122"/>
                    <a:pt x="796" y="122"/>
                  </a:cubicBezTo>
                  <a:cubicBezTo>
                    <a:pt x="796" y="120"/>
                    <a:pt x="795" y="122"/>
                    <a:pt x="796" y="119"/>
                  </a:cubicBezTo>
                  <a:cubicBezTo>
                    <a:pt x="796" y="118"/>
                    <a:pt x="796" y="117"/>
                    <a:pt x="796" y="116"/>
                  </a:cubicBezTo>
                  <a:cubicBezTo>
                    <a:pt x="795" y="115"/>
                    <a:pt x="794" y="115"/>
                    <a:pt x="794" y="114"/>
                  </a:cubicBezTo>
                  <a:cubicBezTo>
                    <a:pt x="794" y="114"/>
                    <a:pt x="801" y="116"/>
                    <a:pt x="802" y="115"/>
                  </a:cubicBezTo>
                  <a:cubicBezTo>
                    <a:pt x="802" y="115"/>
                    <a:pt x="801" y="114"/>
                    <a:pt x="800" y="114"/>
                  </a:cubicBezTo>
                  <a:cubicBezTo>
                    <a:pt x="801" y="114"/>
                    <a:pt x="804" y="115"/>
                    <a:pt x="805" y="114"/>
                  </a:cubicBezTo>
                  <a:cubicBezTo>
                    <a:pt x="805" y="113"/>
                    <a:pt x="805" y="112"/>
                    <a:pt x="806" y="111"/>
                  </a:cubicBezTo>
                  <a:cubicBezTo>
                    <a:pt x="806" y="111"/>
                    <a:pt x="809" y="111"/>
                    <a:pt x="809" y="111"/>
                  </a:cubicBezTo>
                  <a:cubicBezTo>
                    <a:pt x="809" y="111"/>
                    <a:pt x="808" y="111"/>
                    <a:pt x="808" y="111"/>
                  </a:cubicBezTo>
                  <a:cubicBezTo>
                    <a:pt x="807" y="110"/>
                    <a:pt x="810" y="111"/>
                    <a:pt x="808" y="111"/>
                  </a:cubicBezTo>
                  <a:close/>
                  <a:moveTo>
                    <a:pt x="405" y="192"/>
                  </a:moveTo>
                  <a:cubicBezTo>
                    <a:pt x="404" y="195"/>
                    <a:pt x="404" y="198"/>
                    <a:pt x="403" y="201"/>
                  </a:cubicBezTo>
                  <a:cubicBezTo>
                    <a:pt x="402" y="203"/>
                    <a:pt x="399" y="202"/>
                    <a:pt x="399" y="204"/>
                  </a:cubicBezTo>
                  <a:cubicBezTo>
                    <a:pt x="399" y="204"/>
                    <a:pt x="401" y="204"/>
                    <a:pt x="402" y="204"/>
                  </a:cubicBezTo>
                  <a:cubicBezTo>
                    <a:pt x="402" y="204"/>
                    <a:pt x="393" y="210"/>
                    <a:pt x="392" y="210"/>
                  </a:cubicBezTo>
                  <a:cubicBezTo>
                    <a:pt x="391" y="211"/>
                    <a:pt x="390" y="212"/>
                    <a:pt x="388" y="212"/>
                  </a:cubicBezTo>
                  <a:cubicBezTo>
                    <a:pt x="387" y="213"/>
                    <a:pt x="386" y="215"/>
                    <a:pt x="385" y="216"/>
                  </a:cubicBezTo>
                  <a:cubicBezTo>
                    <a:pt x="384" y="217"/>
                    <a:pt x="377" y="219"/>
                    <a:pt x="376" y="217"/>
                  </a:cubicBezTo>
                  <a:cubicBezTo>
                    <a:pt x="376" y="216"/>
                    <a:pt x="383" y="214"/>
                    <a:pt x="384" y="213"/>
                  </a:cubicBezTo>
                  <a:cubicBezTo>
                    <a:pt x="387" y="211"/>
                    <a:pt x="390" y="208"/>
                    <a:pt x="393" y="206"/>
                  </a:cubicBezTo>
                  <a:cubicBezTo>
                    <a:pt x="395" y="205"/>
                    <a:pt x="395" y="202"/>
                    <a:pt x="397" y="201"/>
                  </a:cubicBezTo>
                  <a:cubicBezTo>
                    <a:pt x="399" y="198"/>
                    <a:pt x="401" y="195"/>
                    <a:pt x="402" y="192"/>
                  </a:cubicBezTo>
                  <a:cubicBezTo>
                    <a:pt x="402" y="190"/>
                    <a:pt x="402" y="190"/>
                    <a:pt x="404" y="189"/>
                  </a:cubicBezTo>
                  <a:cubicBezTo>
                    <a:pt x="406" y="188"/>
                    <a:pt x="405" y="191"/>
                    <a:pt x="405" y="192"/>
                  </a:cubicBezTo>
                  <a:cubicBezTo>
                    <a:pt x="404" y="193"/>
                    <a:pt x="405" y="190"/>
                    <a:pt x="405" y="19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2" name="Freeform 721">
              <a:extLst>
                <a:ext uri="{FF2B5EF4-FFF2-40B4-BE49-F238E27FC236}">
                  <a16:creationId xmlns:a16="http://schemas.microsoft.com/office/drawing/2014/main" id="{33F96156-1ECD-405A-87C1-EFD524E821DD}"/>
                </a:ext>
              </a:extLst>
            </p:cNvPr>
            <p:cNvSpPr>
              <a:spLocks/>
            </p:cNvSpPr>
            <p:nvPr/>
          </p:nvSpPr>
          <p:spPr bwMode="auto">
            <a:xfrm>
              <a:off x="9099284" y="3113304"/>
              <a:ext cx="70082" cy="149721"/>
            </a:xfrm>
            <a:custGeom>
              <a:avLst/>
              <a:gdLst>
                <a:gd name="T0" fmla="*/ 13 w 15"/>
                <a:gd name="T1" fmla="*/ 26 h 32"/>
                <a:gd name="T2" fmla="*/ 10 w 15"/>
                <a:gd name="T3" fmla="*/ 13 h 32"/>
                <a:gd name="T4" fmla="*/ 9 w 15"/>
                <a:gd name="T5" fmla="*/ 4 h 32"/>
                <a:gd name="T6" fmla="*/ 9 w 15"/>
                <a:gd name="T7" fmla="*/ 1 h 32"/>
                <a:gd name="T8" fmla="*/ 6 w 15"/>
                <a:gd name="T9" fmla="*/ 0 h 32"/>
                <a:gd name="T10" fmla="*/ 7 w 15"/>
                <a:gd name="T11" fmla="*/ 3 h 32"/>
                <a:gd name="T12" fmla="*/ 6 w 15"/>
                <a:gd name="T13" fmla="*/ 5 h 32"/>
                <a:gd name="T14" fmla="*/ 4 w 15"/>
                <a:gd name="T15" fmla="*/ 7 h 32"/>
                <a:gd name="T16" fmla="*/ 4 w 15"/>
                <a:gd name="T17" fmla="*/ 9 h 32"/>
                <a:gd name="T18" fmla="*/ 2 w 15"/>
                <a:gd name="T19" fmla="*/ 14 h 32"/>
                <a:gd name="T20" fmla="*/ 5 w 15"/>
                <a:gd name="T21" fmla="*/ 20 h 32"/>
                <a:gd name="T22" fmla="*/ 6 w 15"/>
                <a:gd name="T23" fmla="*/ 32 h 32"/>
                <a:gd name="T24" fmla="*/ 15 w 15"/>
                <a:gd name="T25" fmla="*/ 32 h 32"/>
                <a:gd name="T26" fmla="*/ 13 w 15"/>
                <a:gd name="T27" fmla="*/ 26 h 32"/>
                <a:gd name="T28" fmla="*/ 13 w 15"/>
                <a:gd name="T29" fmla="*/ 2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" h="32">
                  <a:moveTo>
                    <a:pt x="13" y="26"/>
                  </a:moveTo>
                  <a:cubicBezTo>
                    <a:pt x="13" y="22"/>
                    <a:pt x="9" y="17"/>
                    <a:pt x="10" y="13"/>
                  </a:cubicBezTo>
                  <a:cubicBezTo>
                    <a:pt x="11" y="10"/>
                    <a:pt x="10" y="7"/>
                    <a:pt x="9" y="4"/>
                  </a:cubicBezTo>
                  <a:cubicBezTo>
                    <a:pt x="9" y="3"/>
                    <a:pt x="9" y="2"/>
                    <a:pt x="9" y="1"/>
                  </a:cubicBezTo>
                  <a:cubicBezTo>
                    <a:pt x="9" y="0"/>
                    <a:pt x="6" y="0"/>
                    <a:pt x="6" y="0"/>
                  </a:cubicBezTo>
                  <a:cubicBezTo>
                    <a:pt x="6" y="1"/>
                    <a:pt x="7" y="2"/>
                    <a:pt x="7" y="3"/>
                  </a:cubicBezTo>
                  <a:cubicBezTo>
                    <a:pt x="8" y="4"/>
                    <a:pt x="7" y="5"/>
                    <a:pt x="6" y="5"/>
                  </a:cubicBezTo>
                  <a:cubicBezTo>
                    <a:pt x="5" y="6"/>
                    <a:pt x="4" y="5"/>
                    <a:pt x="4" y="7"/>
                  </a:cubicBezTo>
                  <a:cubicBezTo>
                    <a:pt x="4" y="8"/>
                    <a:pt x="4" y="8"/>
                    <a:pt x="4" y="9"/>
                  </a:cubicBezTo>
                  <a:cubicBezTo>
                    <a:pt x="3" y="11"/>
                    <a:pt x="3" y="13"/>
                    <a:pt x="2" y="14"/>
                  </a:cubicBezTo>
                  <a:cubicBezTo>
                    <a:pt x="0" y="15"/>
                    <a:pt x="4" y="18"/>
                    <a:pt x="5" y="20"/>
                  </a:cubicBezTo>
                  <a:cubicBezTo>
                    <a:pt x="6" y="22"/>
                    <a:pt x="4" y="32"/>
                    <a:pt x="6" y="32"/>
                  </a:cubicBezTo>
                  <a:cubicBezTo>
                    <a:pt x="9" y="32"/>
                    <a:pt x="12" y="32"/>
                    <a:pt x="15" y="32"/>
                  </a:cubicBezTo>
                  <a:cubicBezTo>
                    <a:pt x="15" y="30"/>
                    <a:pt x="14" y="28"/>
                    <a:pt x="13" y="26"/>
                  </a:cubicBezTo>
                  <a:cubicBezTo>
                    <a:pt x="13" y="24"/>
                    <a:pt x="13" y="27"/>
                    <a:pt x="13" y="2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3" name="Freeform 722">
              <a:extLst>
                <a:ext uri="{FF2B5EF4-FFF2-40B4-BE49-F238E27FC236}">
                  <a16:creationId xmlns:a16="http://schemas.microsoft.com/office/drawing/2014/main" id="{E6AB1BAA-5B8C-4698-A3A3-721B085792D0}"/>
                </a:ext>
              </a:extLst>
            </p:cNvPr>
            <p:cNvSpPr>
              <a:spLocks/>
            </p:cNvSpPr>
            <p:nvPr/>
          </p:nvSpPr>
          <p:spPr bwMode="auto">
            <a:xfrm>
              <a:off x="9113618" y="3258244"/>
              <a:ext cx="70082" cy="108308"/>
            </a:xfrm>
            <a:custGeom>
              <a:avLst/>
              <a:gdLst>
                <a:gd name="T0" fmla="*/ 12 w 15"/>
                <a:gd name="T1" fmla="*/ 1 h 23"/>
                <a:gd name="T2" fmla="*/ 7 w 15"/>
                <a:gd name="T3" fmla="*/ 1 h 23"/>
                <a:gd name="T4" fmla="*/ 2 w 15"/>
                <a:gd name="T5" fmla="*/ 2 h 23"/>
                <a:gd name="T6" fmla="*/ 1 w 15"/>
                <a:gd name="T7" fmla="*/ 7 h 23"/>
                <a:gd name="T8" fmla="*/ 2 w 15"/>
                <a:gd name="T9" fmla="*/ 11 h 23"/>
                <a:gd name="T10" fmla="*/ 1 w 15"/>
                <a:gd name="T11" fmla="*/ 23 h 23"/>
                <a:gd name="T12" fmla="*/ 4 w 15"/>
                <a:gd name="T13" fmla="*/ 20 h 23"/>
                <a:gd name="T14" fmla="*/ 7 w 15"/>
                <a:gd name="T15" fmla="*/ 20 h 23"/>
                <a:gd name="T16" fmla="*/ 9 w 15"/>
                <a:gd name="T17" fmla="*/ 23 h 23"/>
                <a:gd name="T18" fmla="*/ 9 w 15"/>
                <a:gd name="T19" fmla="*/ 20 h 23"/>
                <a:gd name="T20" fmla="*/ 6 w 15"/>
                <a:gd name="T21" fmla="*/ 16 h 23"/>
                <a:gd name="T22" fmla="*/ 4 w 15"/>
                <a:gd name="T23" fmla="*/ 7 h 23"/>
                <a:gd name="T24" fmla="*/ 9 w 15"/>
                <a:gd name="T25" fmla="*/ 3 h 23"/>
                <a:gd name="T26" fmla="*/ 15 w 15"/>
                <a:gd name="T27" fmla="*/ 6 h 23"/>
                <a:gd name="T28" fmla="*/ 12 w 15"/>
                <a:gd name="T29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" h="23">
                  <a:moveTo>
                    <a:pt x="12" y="1"/>
                  </a:moveTo>
                  <a:cubicBezTo>
                    <a:pt x="11" y="1"/>
                    <a:pt x="9" y="1"/>
                    <a:pt x="7" y="1"/>
                  </a:cubicBezTo>
                  <a:cubicBezTo>
                    <a:pt x="5" y="1"/>
                    <a:pt x="3" y="0"/>
                    <a:pt x="2" y="2"/>
                  </a:cubicBezTo>
                  <a:cubicBezTo>
                    <a:pt x="2" y="4"/>
                    <a:pt x="1" y="5"/>
                    <a:pt x="1" y="7"/>
                  </a:cubicBezTo>
                  <a:cubicBezTo>
                    <a:pt x="1" y="8"/>
                    <a:pt x="2" y="9"/>
                    <a:pt x="2" y="11"/>
                  </a:cubicBezTo>
                  <a:cubicBezTo>
                    <a:pt x="2" y="12"/>
                    <a:pt x="0" y="23"/>
                    <a:pt x="1" y="23"/>
                  </a:cubicBezTo>
                  <a:cubicBezTo>
                    <a:pt x="3" y="22"/>
                    <a:pt x="1" y="19"/>
                    <a:pt x="4" y="20"/>
                  </a:cubicBezTo>
                  <a:cubicBezTo>
                    <a:pt x="5" y="20"/>
                    <a:pt x="7" y="19"/>
                    <a:pt x="7" y="20"/>
                  </a:cubicBezTo>
                  <a:cubicBezTo>
                    <a:pt x="8" y="20"/>
                    <a:pt x="8" y="23"/>
                    <a:pt x="9" y="23"/>
                  </a:cubicBezTo>
                  <a:cubicBezTo>
                    <a:pt x="9" y="23"/>
                    <a:pt x="9" y="20"/>
                    <a:pt x="9" y="20"/>
                  </a:cubicBezTo>
                  <a:cubicBezTo>
                    <a:pt x="9" y="18"/>
                    <a:pt x="7" y="17"/>
                    <a:pt x="6" y="16"/>
                  </a:cubicBezTo>
                  <a:cubicBezTo>
                    <a:pt x="5" y="14"/>
                    <a:pt x="2" y="9"/>
                    <a:pt x="4" y="7"/>
                  </a:cubicBezTo>
                  <a:cubicBezTo>
                    <a:pt x="7" y="5"/>
                    <a:pt x="6" y="4"/>
                    <a:pt x="9" y="3"/>
                  </a:cubicBezTo>
                  <a:cubicBezTo>
                    <a:pt x="11" y="2"/>
                    <a:pt x="14" y="4"/>
                    <a:pt x="15" y="6"/>
                  </a:cubicBezTo>
                  <a:cubicBezTo>
                    <a:pt x="14" y="4"/>
                    <a:pt x="13" y="2"/>
                    <a:pt x="12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4" name="Freeform 723">
              <a:extLst>
                <a:ext uri="{FF2B5EF4-FFF2-40B4-BE49-F238E27FC236}">
                  <a16:creationId xmlns:a16="http://schemas.microsoft.com/office/drawing/2014/main" id="{CDB9F8CC-E2B0-4CBC-A693-259DBCD1A974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4095" y="3576800"/>
              <a:ext cx="98752" cy="117866"/>
            </a:xfrm>
            <a:custGeom>
              <a:avLst/>
              <a:gdLst>
                <a:gd name="T0" fmla="*/ 5 w 21"/>
                <a:gd name="T1" fmla="*/ 1 h 25"/>
                <a:gd name="T2" fmla="*/ 4 w 21"/>
                <a:gd name="T3" fmla="*/ 7 h 25"/>
                <a:gd name="T4" fmla="*/ 1 w 21"/>
                <a:gd name="T5" fmla="*/ 9 h 25"/>
                <a:gd name="T6" fmla="*/ 3 w 21"/>
                <a:gd name="T7" fmla="*/ 11 h 25"/>
                <a:gd name="T8" fmla="*/ 2 w 21"/>
                <a:gd name="T9" fmla="*/ 14 h 25"/>
                <a:gd name="T10" fmla="*/ 3 w 21"/>
                <a:gd name="T11" fmla="*/ 16 h 25"/>
                <a:gd name="T12" fmla="*/ 1 w 21"/>
                <a:gd name="T13" fmla="*/ 20 h 25"/>
                <a:gd name="T14" fmla="*/ 3 w 21"/>
                <a:gd name="T15" fmla="*/ 21 h 25"/>
                <a:gd name="T16" fmla="*/ 0 w 21"/>
                <a:gd name="T17" fmla="*/ 24 h 25"/>
                <a:gd name="T18" fmla="*/ 2 w 21"/>
                <a:gd name="T19" fmla="*/ 23 h 25"/>
                <a:gd name="T20" fmla="*/ 3 w 21"/>
                <a:gd name="T21" fmla="*/ 24 h 25"/>
                <a:gd name="T22" fmla="*/ 6 w 21"/>
                <a:gd name="T23" fmla="*/ 22 h 25"/>
                <a:gd name="T24" fmla="*/ 8 w 21"/>
                <a:gd name="T25" fmla="*/ 22 h 25"/>
                <a:gd name="T26" fmla="*/ 9 w 21"/>
                <a:gd name="T27" fmla="*/ 22 h 25"/>
                <a:gd name="T28" fmla="*/ 12 w 21"/>
                <a:gd name="T29" fmla="*/ 21 h 25"/>
                <a:gd name="T30" fmla="*/ 14 w 21"/>
                <a:gd name="T31" fmla="*/ 20 h 25"/>
                <a:gd name="T32" fmla="*/ 17 w 21"/>
                <a:gd name="T33" fmla="*/ 18 h 25"/>
                <a:gd name="T34" fmla="*/ 20 w 21"/>
                <a:gd name="T35" fmla="*/ 20 h 25"/>
                <a:gd name="T36" fmla="*/ 19 w 21"/>
                <a:gd name="T37" fmla="*/ 16 h 25"/>
                <a:gd name="T38" fmla="*/ 17 w 21"/>
                <a:gd name="T39" fmla="*/ 12 h 25"/>
                <a:gd name="T40" fmla="*/ 12 w 21"/>
                <a:gd name="T41" fmla="*/ 0 h 25"/>
                <a:gd name="T42" fmla="*/ 5 w 21"/>
                <a:gd name="T43" fmla="*/ 1 h 25"/>
                <a:gd name="T44" fmla="*/ 5 w 21"/>
                <a:gd name="T45" fmla="*/ 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1" h="25">
                  <a:moveTo>
                    <a:pt x="5" y="1"/>
                  </a:moveTo>
                  <a:cubicBezTo>
                    <a:pt x="3" y="2"/>
                    <a:pt x="2" y="6"/>
                    <a:pt x="4" y="7"/>
                  </a:cubicBezTo>
                  <a:cubicBezTo>
                    <a:pt x="7" y="10"/>
                    <a:pt x="2" y="9"/>
                    <a:pt x="1" y="9"/>
                  </a:cubicBezTo>
                  <a:cubicBezTo>
                    <a:pt x="1" y="9"/>
                    <a:pt x="3" y="11"/>
                    <a:pt x="3" y="11"/>
                  </a:cubicBezTo>
                  <a:cubicBezTo>
                    <a:pt x="3" y="13"/>
                    <a:pt x="3" y="13"/>
                    <a:pt x="2" y="14"/>
                  </a:cubicBezTo>
                  <a:cubicBezTo>
                    <a:pt x="2" y="14"/>
                    <a:pt x="3" y="15"/>
                    <a:pt x="3" y="16"/>
                  </a:cubicBezTo>
                  <a:cubicBezTo>
                    <a:pt x="2" y="17"/>
                    <a:pt x="1" y="20"/>
                    <a:pt x="1" y="20"/>
                  </a:cubicBezTo>
                  <a:cubicBezTo>
                    <a:pt x="1" y="20"/>
                    <a:pt x="3" y="20"/>
                    <a:pt x="3" y="21"/>
                  </a:cubicBezTo>
                  <a:cubicBezTo>
                    <a:pt x="3" y="21"/>
                    <a:pt x="0" y="23"/>
                    <a:pt x="0" y="24"/>
                  </a:cubicBezTo>
                  <a:cubicBezTo>
                    <a:pt x="0" y="24"/>
                    <a:pt x="1" y="23"/>
                    <a:pt x="2" y="23"/>
                  </a:cubicBezTo>
                  <a:cubicBezTo>
                    <a:pt x="2" y="23"/>
                    <a:pt x="2" y="25"/>
                    <a:pt x="3" y="24"/>
                  </a:cubicBezTo>
                  <a:cubicBezTo>
                    <a:pt x="3" y="23"/>
                    <a:pt x="5" y="22"/>
                    <a:pt x="6" y="22"/>
                  </a:cubicBezTo>
                  <a:cubicBezTo>
                    <a:pt x="7" y="21"/>
                    <a:pt x="6" y="25"/>
                    <a:pt x="8" y="22"/>
                  </a:cubicBezTo>
                  <a:cubicBezTo>
                    <a:pt x="9" y="20"/>
                    <a:pt x="8" y="21"/>
                    <a:pt x="9" y="22"/>
                  </a:cubicBezTo>
                  <a:cubicBezTo>
                    <a:pt x="9" y="22"/>
                    <a:pt x="12" y="21"/>
                    <a:pt x="12" y="21"/>
                  </a:cubicBezTo>
                  <a:cubicBezTo>
                    <a:pt x="14" y="21"/>
                    <a:pt x="13" y="20"/>
                    <a:pt x="14" y="20"/>
                  </a:cubicBezTo>
                  <a:cubicBezTo>
                    <a:pt x="16" y="20"/>
                    <a:pt x="16" y="19"/>
                    <a:pt x="17" y="18"/>
                  </a:cubicBezTo>
                  <a:cubicBezTo>
                    <a:pt x="18" y="16"/>
                    <a:pt x="19" y="19"/>
                    <a:pt x="20" y="20"/>
                  </a:cubicBezTo>
                  <a:cubicBezTo>
                    <a:pt x="21" y="20"/>
                    <a:pt x="19" y="16"/>
                    <a:pt x="19" y="16"/>
                  </a:cubicBezTo>
                  <a:cubicBezTo>
                    <a:pt x="18" y="15"/>
                    <a:pt x="17" y="14"/>
                    <a:pt x="17" y="12"/>
                  </a:cubicBezTo>
                  <a:cubicBezTo>
                    <a:pt x="17" y="7"/>
                    <a:pt x="14" y="4"/>
                    <a:pt x="12" y="0"/>
                  </a:cubicBezTo>
                  <a:cubicBezTo>
                    <a:pt x="10" y="2"/>
                    <a:pt x="8" y="1"/>
                    <a:pt x="5" y="1"/>
                  </a:cubicBezTo>
                  <a:cubicBezTo>
                    <a:pt x="5" y="2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5" name="Freeform 724">
              <a:extLst>
                <a:ext uri="{FF2B5EF4-FFF2-40B4-BE49-F238E27FC236}">
                  <a16:creationId xmlns:a16="http://schemas.microsoft.com/office/drawing/2014/main" id="{32F486A3-937B-46FC-823C-998FF015C8EF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2684" y="3450971"/>
              <a:ext cx="149721" cy="144943"/>
            </a:xfrm>
            <a:custGeom>
              <a:avLst/>
              <a:gdLst>
                <a:gd name="T0" fmla="*/ 32 w 32"/>
                <a:gd name="T1" fmla="*/ 3 h 31"/>
                <a:gd name="T2" fmla="*/ 29 w 32"/>
                <a:gd name="T3" fmla="*/ 1 h 31"/>
                <a:gd name="T4" fmla="*/ 27 w 32"/>
                <a:gd name="T5" fmla="*/ 4 h 31"/>
                <a:gd name="T6" fmla="*/ 25 w 32"/>
                <a:gd name="T7" fmla="*/ 5 h 31"/>
                <a:gd name="T8" fmla="*/ 20 w 32"/>
                <a:gd name="T9" fmla="*/ 6 h 31"/>
                <a:gd name="T10" fmla="*/ 20 w 32"/>
                <a:gd name="T11" fmla="*/ 10 h 31"/>
                <a:gd name="T12" fmla="*/ 13 w 32"/>
                <a:gd name="T13" fmla="*/ 9 h 31"/>
                <a:gd name="T14" fmla="*/ 10 w 32"/>
                <a:gd name="T15" fmla="*/ 12 h 31"/>
                <a:gd name="T16" fmla="*/ 0 w 32"/>
                <a:gd name="T17" fmla="*/ 19 h 31"/>
                <a:gd name="T18" fmla="*/ 6 w 32"/>
                <a:gd name="T19" fmla="*/ 21 h 31"/>
                <a:gd name="T20" fmla="*/ 5 w 32"/>
                <a:gd name="T21" fmla="*/ 24 h 31"/>
                <a:gd name="T22" fmla="*/ 6 w 32"/>
                <a:gd name="T23" fmla="*/ 26 h 31"/>
                <a:gd name="T24" fmla="*/ 3 w 32"/>
                <a:gd name="T25" fmla="*/ 29 h 31"/>
                <a:gd name="T26" fmla="*/ 5 w 32"/>
                <a:gd name="T27" fmla="*/ 30 h 31"/>
                <a:gd name="T28" fmla="*/ 5 w 32"/>
                <a:gd name="T29" fmla="*/ 31 h 31"/>
                <a:gd name="T30" fmla="*/ 9 w 32"/>
                <a:gd name="T31" fmla="*/ 31 h 31"/>
                <a:gd name="T32" fmla="*/ 12 w 32"/>
                <a:gd name="T33" fmla="*/ 31 h 31"/>
                <a:gd name="T34" fmla="*/ 14 w 32"/>
                <a:gd name="T35" fmla="*/ 28 h 31"/>
                <a:gd name="T36" fmla="*/ 21 w 32"/>
                <a:gd name="T37" fmla="*/ 27 h 31"/>
                <a:gd name="T38" fmla="*/ 16 w 32"/>
                <a:gd name="T39" fmla="*/ 22 h 31"/>
                <a:gd name="T40" fmla="*/ 20 w 32"/>
                <a:gd name="T41" fmla="*/ 19 h 31"/>
                <a:gd name="T42" fmla="*/ 27 w 32"/>
                <a:gd name="T43" fmla="*/ 14 h 31"/>
                <a:gd name="T44" fmla="*/ 27 w 32"/>
                <a:gd name="T45" fmla="*/ 8 h 31"/>
                <a:gd name="T46" fmla="*/ 32 w 32"/>
                <a:gd name="T47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1">
                  <a:moveTo>
                    <a:pt x="32" y="3"/>
                  </a:moveTo>
                  <a:cubicBezTo>
                    <a:pt x="31" y="2"/>
                    <a:pt x="30" y="0"/>
                    <a:pt x="29" y="1"/>
                  </a:cubicBezTo>
                  <a:cubicBezTo>
                    <a:pt x="28" y="1"/>
                    <a:pt x="28" y="3"/>
                    <a:pt x="27" y="4"/>
                  </a:cubicBezTo>
                  <a:cubicBezTo>
                    <a:pt x="27" y="4"/>
                    <a:pt x="26" y="3"/>
                    <a:pt x="25" y="5"/>
                  </a:cubicBezTo>
                  <a:cubicBezTo>
                    <a:pt x="24" y="6"/>
                    <a:pt x="22" y="6"/>
                    <a:pt x="20" y="6"/>
                  </a:cubicBezTo>
                  <a:cubicBezTo>
                    <a:pt x="18" y="7"/>
                    <a:pt x="22" y="9"/>
                    <a:pt x="20" y="10"/>
                  </a:cubicBezTo>
                  <a:cubicBezTo>
                    <a:pt x="17" y="11"/>
                    <a:pt x="16" y="9"/>
                    <a:pt x="13" y="9"/>
                  </a:cubicBezTo>
                  <a:cubicBezTo>
                    <a:pt x="12" y="8"/>
                    <a:pt x="10" y="11"/>
                    <a:pt x="10" y="12"/>
                  </a:cubicBezTo>
                  <a:cubicBezTo>
                    <a:pt x="7" y="15"/>
                    <a:pt x="1" y="15"/>
                    <a:pt x="0" y="19"/>
                  </a:cubicBezTo>
                  <a:cubicBezTo>
                    <a:pt x="0" y="19"/>
                    <a:pt x="6" y="21"/>
                    <a:pt x="6" y="21"/>
                  </a:cubicBezTo>
                  <a:cubicBezTo>
                    <a:pt x="6" y="22"/>
                    <a:pt x="5" y="24"/>
                    <a:pt x="5" y="24"/>
                  </a:cubicBezTo>
                  <a:cubicBezTo>
                    <a:pt x="5" y="26"/>
                    <a:pt x="6" y="25"/>
                    <a:pt x="6" y="26"/>
                  </a:cubicBezTo>
                  <a:cubicBezTo>
                    <a:pt x="6" y="25"/>
                    <a:pt x="2" y="28"/>
                    <a:pt x="3" y="29"/>
                  </a:cubicBezTo>
                  <a:cubicBezTo>
                    <a:pt x="3" y="29"/>
                    <a:pt x="5" y="30"/>
                    <a:pt x="5" y="30"/>
                  </a:cubicBezTo>
                  <a:cubicBezTo>
                    <a:pt x="6" y="30"/>
                    <a:pt x="5" y="30"/>
                    <a:pt x="5" y="31"/>
                  </a:cubicBezTo>
                  <a:cubicBezTo>
                    <a:pt x="5" y="30"/>
                    <a:pt x="9" y="30"/>
                    <a:pt x="9" y="31"/>
                  </a:cubicBezTo>
                  <a:cubicBezTo>
                    <a:pt x="10" y="31"/>
                    <a:pt x="11" y="31"/>
                    <a:pt x="12" y="31"/>
                  </a:cubicBezTo>
                  <a:cubicBezTo>
                    <a:pt x="12" y="31"/>
                    <a:pt x="13" y="29"/>
                    <a:pt x="14" y="28"/>
                  </a:cubicBezTo>
                  <a:cubicBezTo>
                    <a:pt x="17" y="28"/>
                    <a:pt x="19" y="29"/>
                    <a:pt x="21" y="27"/>
                  </a:cubicBezTo>
                  <a:cubicBezTo>
                    <a:pt x="21" y="25"/>
                    <a:pt x="16" y="23"/>
                    <a:pt x="16" y="22"/>
                  </a:cubicBezTo>
                  <a:cubicBezTo>
                    <a:pt x="17" y="21"/>
                    <a:pt x="18" y="20"/>
                    <a:pt x="20" y="19"/>
                  </a:cubicBezTo>
                  <a:cubicBezTo>
                    <a:pt x="22" y="17"/>
                    <a:pt x="24" y="15"/>
                    <a:pt x="27" y="14"/>
                  </a:cubicBezTo>
                  <a:cubicBezTo>
                    <a:pt x="29" y="12"/>
                    <a:pt x="26" y="9"/>
                    <a:pt x="27" y="8"/>
                  </a:cubicBezTo>
                  <a:cubicBezTo>
                    <a:pt x="29" y="6"/>
                    <a:pt x="30" y="4"/>
                    <a:pt x="32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6" name="Freeform 725">
              <a:extLst>
                <a:ext uri="{FF2B5EF4-FFF2-40B4-BE49-F238E27FC236}">
                  <a16:creationId xmlns:a16="http://schemas.microsoft.com/office/drawing/2014/main" id="{CEB39DB1-4BD2-41EB-86A3-A808B8020BE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6334" y="3081447"/>
              <a:ext cx="111495" cy="116272"/>
            </a:xfrm>
            <a:custGeom>
              <a:avLst/>
              <a:gdLst>
                <a:gd name="T0" fmla="*/ 21 w 24"/>
                <a:gd name="T1" fmla="*/ 8 h 25"/>
                <a:gd name="T2" fmla="*/ 18 w 24"/>
                <a:gd name="T3" fmla="*/ 5 h 25"/>
                <a:gd name="T4" fmla="*/ 15 w 24"/>
                <a:gd name="T5" fmla="*/ 6 h 25"/>
                <a:gd name="T6" fmla="*/ 16 w 24"/>
                <a:gd name="T7" fmla="*/ 1 h 25"/>
                <a:gd name="T8" fmla="*/ 10 w 24"/>
                <a:gd name="T9" fmla="*/ 1 h 25"/>
                <a:gd name="T10" fmla="*/ 10 w 24"/>
                <a:gd name="T11" fmla="*/ 2 h 25"/>
                <a:gd name="T12" fmla="*/ 9 w 24"/>
                <a:gd name="T13" fmla="*/ 3 h 25"/>
                <a:gd name="T14" fmla="*/ 11 w 24"/>
                <a:gd name="T15" fmla="*/ 4 h 25"/>
                <a:gd name="T16" fmla="*/ 9 w 24"/>
                <a:gd name="T17" fmla="*/ 5 h 25"/>
                <a:gd name="T18" fmla="*/ 2 w 24"/>
                <a:gd name="T19" fmla="*/ 6 h 25"/>
                <a:gd name="T20" fmla="*/ 3 w 24"/>
                <a:gd name="T21" fmla="*/ 7 h 25"/>
                <a:gd name="T22" fmla="*/ 2 w 24"/>
                <a:gd name="T23" fmla="*/ 8 h 25"/>
                <a:gd name="T24" fmla="*/ 2 w 24"/>
                <a:gd name="T25" fmla="*/ 8 h 25"/>
                <a:gd name="T26" fmla="*/ 1 w 24"/>
                <a:gd name="T27" fmla="*/ 8 h 25"/>
                <a:gd name="T28" fmla="*/ 3 w 24"/>
                <a:gd name="T29" fmla="*/ 10 h 25"/>
                <a:gd name="T30" fmla="*/ 6 w 24"/>
                <a:gd name="T31" fmla="*/ 13 h 25"/>
                <a:gd name="T32" fmla="*/ 5 w 24"/>
                <a:gd name="T33" fmla="*/ 17 h 25"/>
                <a:gd name="T34" fmla="*/ 1 w 24"/>
                <a:gd name="T35" fmla="*/ 20 h 25"/>
                <a:gd name="T36" fmla="*/ 3 w 24"/>
                <a:gd name="T37" fmla="*/ 20 h 25"/>
                <a:gd name="T38" fmla="*/ 0 w 24"/>
                <a:gd name="T39" fmla="*/ 22 h 25"/>
                <a:gd name="T40" fmla="*/ 3 w 24"/>
                <a:gd name="T41" fmla="*/ 21 h 25"/>
                <a:gd name="T42" fmla="*/ 2 w 24"/>
                <a:gd name="T43" fmla="*/ 24 h 25"/>
                <a:gd name="T44" fmla="*/ 4 w 24"/>
                <a:gd name="T45" fmla="*/ 23 h 25"/>
                <a:gd name="T46" fmla="*/ 4 w 24"/>
                <a:gd name="T47" fmla="*/ 25 h 25"/>
                <a:gd name="T48" fmla="*/ 8 w 24"/>
                <a:gd name="T49" fmla="*/ 24 h 25"/>
                <a:gd name="T50" fmla="*/ 17 w 24"/>
                <a:gd name="T51" fmla="*/ 20 h 25"/>
                <a:gd name="T52" fmla="*/ 22 w 24"/>
                <a:gd name="T53" fmla="*/ 16 h 25"/>
                <a:gd name="T54" fmla="*/ 21 w 24"/>
                <a:gd name="T55" fmla="*/ 8 h 25"/>
                <a:gd name="T56" fmla="*/ 21 w 24"/>
                <a:gd name="T57" fmla="*/ 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4" h="25">
                  <a:moveTo>
                    <a:pt x="21" y="8"/>
                  </a:moveTo>
                  <a:cubicBezTo>
                    <a:pt x="20" y="8"/>
                    <a:pt x="19" y="5"/>
                    <a:pt x="18" y="5"/>
                  </a:cubicBezTo>
                  <a:cubicBezTo>
                    <a:pt x="16" y="6"/>
                    <a:pt x="17" y="7"/>
                    <a:pt x="15" y="6"/>
                  </a:cubicBezTo>
                  <a:cubicBezTo>
                    <a:pt x="11" y="5"/>
                    <a:pt x="15" y="3"/>
                    <a:pt x="16" y="1"/>
                  </a:cubicBezTo>
                  <a:cubicBezTo>
                    <a:pt x="14" y="1"/>
                    <a:pt x="11" y="0"/>
                    <a:pt x="10" y="1"/>
                  </a:cubicBezTo>
                  <a:cubicBezTo>
                    <a:pt x="10" y="1"/>
                    <a:pt x="12" y="1"/>
                    <a:pt x="10" y="2"/>
                  </a:cubicBezTo>
                  <a:cubicBezTo>
                    <a:pt x="10" y="2"/>
                    <a:pt x="8" y="3"/>
                    <a:pt x="9" y="3"/>
                  </a:cubicBezTo>
                  <a:cubicBezTo>
                    <a:pt x="9" y="4"/>
                    <a:pt x="11" y="3"/>
                    <a:pt x="11" y="4"/>
                  </a:cubicBezTo>
                  <a:cubicBezTo>
                    <a:pt x="12" y="5"/>
                    <a:pt x="9" y="5"/>
                    <a:pt x="9" y="5"/>
                  </a:cubicBezTo>
                  <a:cubicBezTo>
                    <a:pt x="7" y="6"/>
                    <a:pt x="3" y="5"/>
                    <a:pt x="2" y="6"/>
                  </a:cubicBezTo>
                  <a:cubicBezTo>
                    <a:pt x="2" y="6"/>
                    <a:pt x="3" y="6"/>
                    <a:pt x="3" y="7"/>
                  </a:cubicBezTo>
                  <a:cubicBezTo>
                    <a:pt x="3" y="7"/>
                    <a:pt x="1" y="7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8"/>
                    <a:pt x="1" y="8"/>
                    <a:pt x="1" y="8"/>
                  </a:cubicBezTo>
                  <a:cubicBezTo>
                    <a:pt x="1" y="9"/>
                    <a:pt x="5" y="9"/>
                    <a:pt x="3" y="10"/>
                  </a:cubicBezTo>
                  <a:cubicBezTo>
                    <a:pt x="0" y="12"/>
                    <a:pt x="4" y="13"/>
                    <a:pt x="6" y="13"/>
                  </a:cubicBezTo>
                  <a:cubicBezTo>
                    <a:pt x="7" y="13"/>
                    <a:pt x="5" y="16"/>
                    <a:pt x="5" y="17"/>
                  </a:cubicBezTo>
                  <a:cubicBezTo>
                    <a:pt x="4" y="17"/>
                    <a:pt x="2" y="21"/>
                    <a:pt x="1" y="20"/>
                  </a:cubicBezTo>
                  <a:cubicBezTo>
                    <a:pt x="1" y="20"/>
                    <a:pt x="3" y="20"/>
                    <a:pt x="3" y="20"/>
                  </a:cubicBezTo>
                  <a:cubicBezTo>
                    <a:pt x="2" y="21"/>
                    <a:pt x="1" y="20"/>
                    <a:pt x="0" y="22"/>
                  </a:cubicBezTo>
                  <a:cubicBezTo>
                    <a:pt x="0" y="22"/>
                    <a:pt x="3" y="21"/>
                    <a:pt x="3" y="21"/>
                  </a:cubicBezTo>
                  <a:cubicBezTo>
                    <a:pt x="3" y="21"/>
                    <a:pt x="2" y="23"/>
                    <a:pt x="2" y="24"/>
                  </a:cubicBezTo>
                  <a:cubicBezTo>
                    <a:pt x="2" y="24"/>
                    <a:pt x="4" y="23"/>
                    <a:pt x="4" y="23"/>
                  </a:cubicBezTo>
                  <a:cubicBezTo>
                    <a:pt x="4" y="23"/>
                    <a:pt x="4" y="24"/>
                    <a:pt x="4" y="25"/>
                  </a:cubicBezTo>
                  <a:cubicBezTo>
                    <a:pt x="5" y="25"/>
                    <a:pt x="7" y="24"/>
                    <a:pt x="8" y="24"/>
                  </a:cubicBezTo>
                  <a:cubicBezTo>
                    <a:pt x="11" y="23"/>
                    <a:pt x="14" y="20"/>
                    <a:pt x="17" y="20"/>
                  </a:cubicBezTo>
                  <a:cubicBezTo>
                    <a:pt x="21" y="20"/>
                    <a:pt x="20" y="19"/>
                    <a:pt x="22" y="16"/>
                  </a:cubicBezTo>
                  <a:cubicBezTo>
                    <a:pt x="24" y="13"/>
                    <a:pt x="21" y="11"/>
                    <a:pt x="21" y="8"/>
                  </a:cubicBezTo>
                  <a:cubicBezTo>
                    <a:pt x="20" y="8"/>
                    <a:pt x="21" y="9"/>
                    <a:pt x="21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7" name="Freeform 726">
              <a:extLst>
                <a:ext uri="{FF2B5EF4-FFF2-40B4-BE49-F238E27FC236}">
                  <a16:creationId xmlns:a16="http://schemas.microsoft.com/office/drawing/2014/main" id="{A2827C28-CC0F-4EA7-BBBC-0B83500B38D0}"/>
                </a:ext>
              </a:extLst>
            </p:cNvPr>
            <p:cNvSpPr>
              <a:spLocks/>
            </p:cNvSpPr>
            <p:nvPr/>
          </p:nvSpPr>
          <p:spPr bwMode="auto">
            <a:xfrm>
              <a:off x="5662080" y="3076670"/>
              <a:ext cx="74861" cy="46190"/>
            </a:xfrm>
            <a:custGeom>
              <a:avLst/>
              <a:gdLst>
                <a:gd name="T0" fmla="*/ 1 w 16"/>
                <a:gd name="T1" fmla="*/ 6 h 10"/>
                <a:gd name="T2" fmla="*/ 4 w 16"/>
                <a:gd name="T3" fmla="*/ 8 h 10"/>
                <a:gd name="T4" fmla="*/ 5 w 16"/>
                <a:gd name="T5" fmla="*/ 7 h 10"/>
                <a:gd name="T6" fmla="*/ 8 w 16"/>
                <a:gd name="T7" fmla="*/ 8 h 10"/>
                <a:gd name="T8" fmla="*/ 11 w 16"/>
                <a:gd name="T9" fmla="*/ 4 h 10"/>
                <a:gd name="T10" fmla="*/ 11 w 16"/>
                <a:gd name="T11" fmla="*/ 2 h 10"/>
                <a:gd name="T12" fmla="*/ 7 w 16"/>
                <a:gd name="T13" fmla="*/ 1 h 10"/>
                <a:gd name="T14" fmla="*/ 4 w 16"/>
                <a:gd name="T15" fmla="*/ 2 h 10"/>
                <a:gd name="T16" fmla="*/ 1 w 16"/>
                <a:gd name="T17" fmla="*/ 6 h 10"/>
                <a:gd name="T18" fmla="*/ 1 w 16"/>
                <a:gd name="T19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0">
                  <a:moveTo>
                    <a:pt x="1" y="6"/>
                  </a:moveTo>
                  <a:cubicBezTo>
                    <a:pt x="0" y="7"/>
                    <a:pt x="3" y="8"/>
                    <a:pt x="4" y="8"/>
                  </a:cubicBezTo>
                  <a:cubicBezTo>
                    <a:pt x="4" y="8"/>
                    <a:pt x="5" y="7"/>
                    <a:pt x="5" y="7"/>
                  </a:cubicBezTo>
                  <a:cubicBezTo>
                    <a:pt x="6" y="6"/>
                    <a:pt x="7" y="7"/>
                    <a:pt x="8" y="8"/>
                  </a:cubicBezTo>
                  <a:cubicBezTo>
                    <a:pt x="10" y="10"/>
                    <a:pt x="16" y="5"/>
                    <a:pt x="11" y="4"/>
                  </a:cubicBezTo>
                  <a:cubicBezTo>
                    <a:pt x="12" y="4"/>
                    <a:pt x="11" y="2"/>
                    <a:pt x="11" y="2"/>
                  </a:cubicBezTo>
                  <a:cubicBezTo>
                    <a:pt x="10" y="0"/>
                    <a:pt x="9" y="0"/>
                    <a:pt x="7" y="1"/>
                  </a:cubicBezTo>
                  <a:cubicBezTo>
                    <a:pt x="6" y="1"/>
                    <a:pt x="4" y="1"/>
                    <a:pt x="4" y="2"/>
                  </a:cubicBezTo>
                  <a:cubicBezTo>
                    <a:pt x="3" y="3"/>
                    <a:pt x="1" y="4"/>
                    <a:pt x="1" y="6"/>
                  </a:cubicBezTo>
                  <a:cubicBezTo>
                    <a:pt x="1" y="6"/>
                    <a:pt x="1" y="5"/>
                    <a:pt x="1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8" name="Freeform 727">
              <a:extLst>
                <a:ext uri="{FF2B5EF4-FFF2-40B4-BE49-F238E27FC236}">
                  <a16:creationId xmlns:a16="http://schemas.microsoft.com/office/drawing/2014/main" id="{0D7E0A4A-0BB2-4D50-9C23-053A92438F2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5003" y="3427079"/>
              <a:ext cx="293070" cy="215025"/>
            </a:xfrm>
            <a:custGeom>
              <a:avLst/>
              <a:gdLst>
                <a:gd name="T0" fmla="*/ 58 w 63"/>
                <a:gd name="T1" fmla="*/ 8 h 46"/>
                <a:gd name="T2" fmla="*/ 52 w 63"/>
                <a:gd name="T3" fmla="*/ 6 h 46"/>
                <a:gd name="T4" fmla="*/ 49 w 63"/>
                <a:gd name="T5" fmla="*/ 6 h 46"/>
                <a:gd name="T6" fmla="*/ 45 w 63"/>
                <a:gd name="T7" fmla="*/ 6 h 46"/>
                <a:gd name="T8" fmla="*/ 40 w 63"/>
                <a:gd name="T9" fmla="*/ 4 h 46"/>
                <a:gd name="T10" fmla="*/ 38 w 63"/>
                <a:gd name="T11" fmla="*/ 2 h 46"/>
                <a:gd name="T12" fmla="*/ 35 w 63"/>
                <a:gd name="T13" fmla="*/ 2 h 46"/>
                <a:gd name="T14" fmla="*/ 31 w 63"/>
                <a:gd name="T15" fmla="*/ 2 h 46"/>
                <a:gd name="T16" fmla="*/ 27 w 63"/>
                <a:gd name="T17" fmla="*/ 2 h 46"/>
                <a:gd name="T18" fmla="*/ 17 w 63"/>
                <a:gd name="T19" fmla="*/ 1 h 46"/>
                <a:gd name="T20" fmla="*/ 8 w 63"/>
                <a:gd name="T21" fmla="*/ 0 h 46"/>
                <a:gd name="T22" fmla="*/ 2 w 63"/>
                <a:gd name="T23" fmla="*/ 3 h 46"/>
                <a:gd name="T24" fmla="*/ 2 w 63"/>
                <a:gd name="T25" fmla="*/ 6 h 46"/>
                <a:gd name="T26" fmla="*/ 2 w 63"/>
                <a:gd name="T27" fmla="*/ 11 h 46"/>
                <a:gd name="T28" fmla="*/ 5 w 63"/>
                <a:gd name="T29" fmla="*/ 10 h 46"/>
                <a:gd name="T30" fmla="*/ 7 w 63"/>
                <a:gd name="T31" fmla="*/ 12 h 46"/>
                <a:gd name="T32" fmla="*/ 12 w 63"/>
                <a:gd name="T33" fmla="*/ 11 h 46"/>
                <a:gd name="T34" fmla="*/ 14 w 63"/>
                <a:gd name="T35" fmla="*/ 14 h 46"/>
                <a:gd name="T36" fmla="*/ 13 w 63"/>
                <a:gd name="T37" fmla="*/ 20 h 46"/>
                <a:gd name="T38" fmla="*/ 12 w 63"/>
                <a:gd name="T39" fmla="*/ 25 h 46"/>
                <a:gd name="T40" fmla="*/ 12 w 63"/>
                <a:gd name="T41" fmla="*/ 28 h 46"/>
                <a:gd name="T42" fmla="*/ 10 w 63"/>
                <a:gd name="T43" fmla="*/ 33 h 46"/>
                <a:gd name="T44" fmla="*/ 10 w 63"/>
                <a:gd name="T45" fmla="*/ 38 h 46"/>
                <a:gd name="T46" fmla="*/ 17 w 63"/>
                <a:gd name="T47" fmla="*/ 44 h 46"/>
                <a:gd name="T48" fmla="*/ 20 w 63"/>
                <a:gd name="T49" fmla="*/ 45 h 46"/>
                <a:gd name="T50" fmla="*/ 21 w 63"/>
                <a:gd name="T51" fmla="*/ 43 h 46"/>
                <a:gd name="T52" fmla="*/ 24 w 63"/>
                <a:gd name="T53" fmla="*/ 42 h 46"/>
                <a:gd name="T54" fmla="*/ 36 w 63"/>
                <a:gd name="T55" fmla="*/ 41 h 46"/>
                <a:gd name="T56" fmla="*/ 39 w 63"/>
                <a:gd name="T57" fmla="*/ 38 h 46"/>
                <a:gd name="T58" fmla="*/ 43 w 63"/>
                <a:gd name="T59" fmla="*/ 35 h 46"/>
                <a:gd name="T60" fmla="*/ 47 w 63"/>
                <a:gd name="T61" fmla="*/ 30 h 46"/>
                <a:gd name="T62" fmla="*/ 45 w 63"/>
                <a:gd name="T63" fmla="*/ 26 h 46"/>
                <a:gd name="T64" fmla="*/ 48 w 63"/>
                <a:gd name="T65" fmla="*/ 21 h 46"/>
                <a:gd name="T66" fmla="*/ 50 w 63"/>
                <a:gd name="T67" fmla="*/ 19 h 46"/>
                <a:gd name="T68" fmla="*/ 51 w 63"/>
                <a:gd name="T69" fmla="*/ 17 h 46"/>
                <a:gd name="T70" fmla="*/ 60 w 63"/>
                <a:gd name="T71" fmla="*/ 13 h 46"/>
                <a:gd name="T72" fmla="*/ 63 w 63"/>
                <a:gd name="T73" fmla="*/ 9 h 46"/>
                <a:gd name="T74" fmla="*/ 58 w 63"/>
                <a:gd name="T75" fmla="*/ 8 h 46"/>
                <a:gd name="T76" fmla="*/ 58 w 63"/>
                <a:gd name="T77" fmla="*/ 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3" h="46">
                  <a:moveTo>
                    <a:pt x="58" y="8"/>
                  </a:moveTo>
                  <a:cubicBezTo>
                    <a:pt x="55" y="8"/>
                    <a:pt x="54" y="7"/>
                    <a:pt x="52" y="6"/>
                  </a:cubicBezTo>
                  <a:cubicBezTo>
                    <a:pt x="51" y="5"/>
                    <a:pt x="50" y="6"/>
                    <a:pt x="49" y="6"/>
                  </a:cubicBezTo>
                  <a:cubicBezTo>
                    <a:pt x="48" y="6"/>
                    <a:pt x="46" y="6"/>
                    <a:pt x="45" y="6"/>
                  </a:cubicBezTo>
                  <a:cubicBezTo>
                    <a:pt x="43" y="5"/>
                    <a:pt x="41" y="4"/>
                    <a:pt x="40" y="4"/>
                  </a:cubicBezTo>
                  <a:cubicBezTo>
                    <a:pt x="39" y="3"/>
                    <a:pt x="39" y="3"/>
                    <a:pt x="38" y="2"/>
                  </a:cubicBezTo>
                  <a:cubicBezTo>
                    <a:pt x="37" y="3"/>
                    <a:pt x="36" y="2"/>
                    <a:pt x="35" y="2"/>
                  </a:cubicBezTo>
                  <a:cubicBezTo>
                    <a:pt x="33" y="1"/>
                    <a:pt x="32" y="2"/>
                    <a:pt x="31" y="2"/>
                  </a:cubicBezTo>
                  <a:cubicBezTo>
                    <a:pt x="29" y="2"/>
                    <a:pt x="28" y="2"/>
                    <a:pt x="27" y="2"/>
                  </a:cubicBezTo>
                  <a:cubicBezTo>
                    <a:pt x="24" y="2"/>
                    <a:pt x="21" y="1"/>
                    <a:pt x="17" y="1"/>
                  </a:cubicBezTo>
                  <a:cubicBezTo>
                    <a:pt x="15" y="1"/>
                    <a:pt x="11" y="0"/>
                    <a:pt x="8" y="0"/>
                  </a:cubicBezTo>
                  <a:cubicBezTo>
                    <a:pt x="7" y="1"/>
                    <a:pt x="4" y="2"/>
                    <a:pt x="2" y="3"/>
                  </a:cubicBezTo>
                  <a:cubicBezTo>
                    <a:pt x="0" y="4"/>
                    <a:pt x="1" y="5"/>
                    <a:pt x="2" y="6"/>
                  </a:cubicBezTo>
                  <a:cubicBezTo>
                    <a:pt x="2" y="8"/>
                    <a:pt x="2" y="9"/>
                    <a:pt x="2" y="11"/>
                  </a:cubicBezTo>
                  <a:cubicBezTo>
                    <a:pt x="3" y="11"/>
                    <a:pt x="5" y="10"/>
                    <a:pt x="5" y="10"/>
                  </a:cubicBezTo>
                  <a:cubicBezTo>
                    <a:pt x="6" y="10"/>
                    <a:pt x="5" y="12"/>
                    <a:pt x="7" y="12"/>
                  </a:cubicBezTo>
                  <a:cubicBezTo>
                    <a:pt x="9" y="12"/>
                    <a:pt x="10" y="11"/>
                    <a:pt x="12" y="11"/>
                  </a:cubicBezTo>
                  <a:cubicBezTo>
                    <a:pt x="14" y="10"/>
                    <a:pt x="16" y="13"/>
                    <a:pt x="14" y="14"/>
                  </a:cubicBezTo>
                  <a:cubicBezTo>
                    <a:pt x="12" y="16"/>
                    <a:pt x="13" y="17"/>
                    <a:pt x="13" y="20"/>
                  </a:cubicBezTo>
                  <a:cubicBezTo>
                    <a:pt x="12" y="21"/>
                    <a:pt x="13" y="24"/>
                    <a:pt x="12" y="25"/>
                  </a:cubicBezTo>
                  <a:cubicBezTo>
                    <a:pt x="9" y="25"/>
                    <a:pt x="10" y="26"/>
                    <a:pt x="12" y="28"/>
                  </a:cubicBezTo>
                  <a:cubicBezTo>
                    <a:pt x="13" y="29"/>
                    <a:pt x="10" y="31"/>
                    <a:pt x="10" y="33"/>
                  </a:cubicBezTo>
                  <a:cubicBezTo>
                    <a:pt x="12" y="35"/>
                    <a:pt x="10" y="36"/>
                    <a:pt x="10" y="38"/>
                  </a:cubicBezTo>
                  <a:cubicBezTo>
                    <a:pt x="13" y="37"/>
                    <a:pt x="15" y="42"/>
                    <a:pt x="17" y="44"/>
                  </a:cubicBezTo>
                  <a:cubicBezTo>
                    <a:pt x="17" y="45"/>
                    <a:pt x="19" y="46"/>
                    <a:pt x="20" y="45"/>
                  </a:cubicBezTo>
                  <a:cubicBezTo>
                    <a:pt x="20" y="45"/>
                    <a:pt x="21" y="44"/>
                    <a:pt x="21" y="43"/>
                  </a:cubicBezTo>
                  <a:cubicBezTo>
                    <a:pt x="22" y="43"/>
                    <a:pt x="24" y="42"/>
                    <a:pt x="24" y="42"/>
                  </a:cubicBezTo>
                  <a:cubicBezTo>
                    <a:pt x="28" y="41"/>
                    <a:pt x="32" y="42"/>
                    <a:pt x="36" y="41"/>
                  </a:cubicBezTo>
                  <a:cubicBezTo>
                    <a:pt x="37" y="40"/>
                    <a:pt x="37" y="39"/>
                    <a:pt x="39" y="38"/>
                  </a:cubicBezTo>
                  <a:cubicBezTo>
                    <a:pt x="41" y="37"/>
                    <a:pt x="42" y="36"/>
                    <a:pt x="43" y="35"/>
                  </a:cubicBezTo>
                  <a:cubicBezTo>
                    <a:pt x="44" y="32"/>
                    <a:pt x="45" y="31"/>
                    <a:pt x="47" y="30"/>
                  </a:cubicBezTo>
                  <a:cubicBezTo>
                    <a:pt x="48" y="29"/>
                    <a:pt x="46" y="27"/>
                    <a:pt x="45" y="26"/>
                  </a:cubicBezTo>
                  <a:cubicBezTo>
                    <a:pt x="45" y="25"/>
                    <a:pt x="47" y="22"/>
                    <a:pt x="48" y="21"/>
                  </a:cubicBezTo>
                  <a:cubicBezTo>
                    <a:pt x="48" y="21"/>
                    <a:pt x="49" y="20"/>
                    <a:pt x="50" y="19"/>
                  </a:cubicBezTo>
                  <a:cubicBezTo>
                    <a:pt x="50" y="19"/>
                    <a:pt x="50" y="17"/>
                    <a:pt x="51" y="17"/>
                  </a:cubicBezTo>
                  <a:cubicBezTo>
                    <a:pt x="54" y="15"/>
                    <a:pt x="57" y="14"/>
                    <a:pt x="60" y="13"/>
                  </a:cubicBezTo>
                  <a:cubicBezTo>
                    <a:pt x="61" y="12"/>
                    <a:pt x="63" y="11"/>
                    <a:pt x="63" y="9"/>
                  </a:cubicBezTo>
                  <a:cubicBezTo>
                    <a:pt x="62" y="7"/>
                    <a:pt x="60" y="9"/>
                    <a:pt x="58" y="8"/>
                  </a:cubicBezTo>
                  <a:cubicBezTo>
                    <a:pt x="55" y="8"/>
                    <a:pt x="60" y="9"/>
                    <a:pt x="58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9" name="Freeform 728">
              <a:extLst>
                <a:ext uri="{FF2B5EF4-FFF2-40B4-BE49-F238E27FC236}">
                  <a16:creationId xmlns:a16="http://schemas.microsoft.com/office/drawing/2014/main" id="{7CE510AD-941B-49F0-9B46-20B7F0F2F09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5003" y="3473271"/>
              <a:ext cx="74861" cy="141758"/>
            </a:xfrm>
            <a:custGeom>
              <a:avLst/>
              <a:gdLst>
                <a:gd name="T0" fmla="*/ 11 w 16"/>
                <a:gd name="T1" fmla="*/ 25 h 30"/>
                <a:gd name="T2" fmla="*/ 11 w 16"/>
                <a:gd name="T3" fmla="*/ 21 h 30"/>
                <a:gd name="T4" fmla="*/ 10 w 16"/>
                <a:gd name="T5" fmla="*/ 16 h 30"/>
                <a:gd name="T6" fmla="*/ 12 w 16"/>
                <a:gd name="T7" fmla="*/ 14 h 30"/>
                <a:gd name="T8" fmla="*/ 13 w 16"/>
                <a:gd name="T9" fmla="*/ 9 h 30"/>
                <a:gd name="T10" fmla="*/ 14 w 16"/>
                <a:gd name="T11" fmla="*/ 4 h 30"/>
                <a:gd name="T12" fmla="*/ 12 w 16"/>
                <a:gd name="T13" fmla="*/ 1 h 30"/>
                <a:gd name="T14" fmla="*/ 7 w 16"/>
                <a:gd name="T15" fmla="*/ 2 h 30"/>
                <a:gd name="T16" fmla="*/ 5 w 16"/>
                <a:gd name="T17" fmla="*/ 0 h 30"/>
                <a:gd name="T18" fmla="*/ 4 w 16"/>
                <a:gd name="T19" fmla="*/ 0 h 30"/>
                <a:gd name="T20" fmla="*/ 3 w 16"/>
                <a:gd name="T21" fmla="*/ 4 h 30"/>
                <a:gd name="T22" fmla="*/ 3 w 16"/>
                <a:gd name="T23" fmla="*/ 8 h 30"/>
                <a:gd name="T24" fmla="*/ 2 w 16"/>
                <a:gd name="T25" fmla="*/ 13 h 30"/>
                <a:gd name="T26" fmla="*/ 0 w 16"/>
                <a:gd name="T27" fmla="*/ 20 h 30"/>
                <a:gd name="T28" fmla="*/ 2 w 16"/>
                <a:gd name="T29" fmla="*/ 22 h 30"/>
                <a:gd name="T30" fmla="*/ 2 w 16"/>
                <a:gd name="T31" fmla="*/ 28 h 30"/>
                <a:gd name="T32" fmla="*/ 6 w 16"/>
                <a:gd name="T33" fmla="*/ 30 h 30"/>
                <a:gd name="T34" fmla="*/ 11 w 16"/>
                <a:gd name="T35" fmla="*/ 25 h 30"/>
                <a:gd name="T36" fmla="*/ 11 w 16"/>
                <a:gd name="T37" fmla="*/ 2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" h="30">
                  <a:moveTo>
                    <a:pt x="11" y="25"/>
                  </a:moveTo>
                  <a:cubicBezTo>
                    <a:pt x="12" y="23"/>
                    <a:pt x="10" y="22"/>
                    <a:pt x="11" y="21"/>
                  </a:cubicBezTo>
                  <a:cubicBezTo>
                    <a:pt x="12" y="18"/>
                    <a:pt x="12" y="18"/>
                    <a:pt x="10" y="16"/>
                  </a:cubicBezTo>
                  <a:cubicBezTo>
                    <a:pt x="9" y="14"/>
                    <a:pt x="11" y="15"/>
                    <a:pt x="12" y="14"/>
                  </a:cubicBezTo>
                  <a:cubicBezTo>
                    <a:pt x="13" y="13"/>
                    <a:pt x="13" y="10"/>
                    <a:pt x="13" y="9"/>
                  </a:cubicBezTo>
                  <a:cubicBezTo>
                    <a:pt x="13" y="6"/>
                    <a:pt x="12" y="6"/>
                    <a:pt x="14" y="4"/>
                  </a:cubicBezTo>
                  <a:cubicBezTo>
                    <a:pt x="16" y="3"/>
                    <a:pt x="14" y="0"/>
                    <a:pt x="12" y="1"/>
                  </a:cubicBezTo>
                  <a:cubicBezTo>
                    <a:pt x="10" y="1"/>
                    <a:pt x="9" y="2"/>
                    <a:pt x="7" y="2"/>
                  </a:cubicBezTo>
                  <a:cubicBezTo>
                    <a:pt x="5" y="2"/>
                    <a:pt x="6" y="0"/>
                    <a:pt x="5" y="0"/>
                  </a:cubicBezTo>
                  <a:cubicBezTo>
                    <a:pt x="6" y="0"/>
                    <a:pt x="3" y="0"/>
                    <a:pt x="4" y="0"/>
                  </a:cubicBezTo>
                  <a:cubicBezTo>
                    <a:pt x="2" y="1"/>
                    <a:pt x="3" y="2"/>
                    <a:pt x="3" y="4"/>
                  </a:cubicBezTo>
                  <a:cubicBezTo>
                    <a:pt x="3" y="5"/>
                    <a:pt x="3" y="7"/>
                    <a:pt x="3" y="8"/>
                  </a:cubicBezTo>
                  <a:cubicBezTo>
                    <a:pt x="2" y="10"/>
                    <a:pt x="2" y="12"/>
                    <a:pt x="2" y="13"/>
                  </a:cubicBezTo>
                  <a:cubicBezTo>
                    <a:pt x="1" y="16"/>
                    <a:pt x="0" y="17"/>
                    <a:pt x="0" y="20"/>
                  </a:cubicBezTo>
                  <a:cubicBezTo>
                    <a:pt x="1" y="21"/>
                    <a:pt x="2" y="20"/>
                    <a:pt x="2" y="22"/>
                  </a:cubicBezTo>
                  <a:cubicBezTo>
                    <a:pt x="3" y="23"/>
                    <a:pt x="2" y="26"/>
                    <a:pt x="2" y="28"/>
                  </a:cubicBezTo>
                  <a:cubicBezTo>
                    <a:pt x="2" y="30"/>
                    <a:pt x="4" y="30"/>
                    <a:pt x="6" y="30"/>
                  </a:cubicBezTo>
                  <a:cubicBezTo>
                    <a:pt x="10" y="30"/>
                    <a:pt x="9" y="27"/>
                    <a:pt x="11" y="25"/>
                  </a:cubicBezTo>
                  <a:cubicBezTo>
                    <a:pt x="12" y="23"/>
                    <a:pt x="10" y="26"/>
                    <a:pt x="11" y="2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0" name="Freeform 729">
              <a:extLst>
                <a:ext uri="{FF2B5EF4-FFF2-40B4-BE49-F238E27FC236}">
                  <a16:creationId xmlns:a16="http://schemas.microsoft.com/office/drawing/2014/main" id="{0ECAB255-3A9E-420B-9C97-793303CB91D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6512" y="4755451"/>
              <a:ext cx="246881" cy="412529"/>
            </a:xfrm>
            <a:custGeom>
              <a:avLst/>
              <a:gdLst>
                <a:gd name="T0" fmla="*/ 52 w 53"/>
                <a:gd name="T1" fmla="*/ 23 h 88"/>
                <a:gd name="T2" fmla="*/ 50 w 53"/>
                <a:gd name="T3" fmla="*/ 3 h 88"/>
                <a:gd name="T4" fmla="*/ 46 w 53"/>
                <a:gd name="T5" fmla="*/ 3 h 88"/>
                <a:gd name="T6" fmla="*/ 41 w 53"/>
                <a:gd name="T7" fmla="*/ 6 h 88"/>
                <a:gd name="T8" fmla="*/ 38 w 53"/>
                <a:gd name="T9" fmla="*/ 7 h 88"/>
                <a:gd name="T10" fmla="*/ 32 w 53"/>
                <a:gd name="T11" fmla="*/ 7 h 88"/>
                <a:gd name="T12" fmla="*/ 28 w 53"/>
                <a:gd name="T13" fmla="*/ 7 h 88"/>
                <a:gd name="T14" fmla="*/ 23 w 53"/>
                <a:gd name="T15" fmla="*/ 7 h 88"/>
                <a:gd name="T16" fmla="*/ 24 w 53"/>
                <a:gd name="T17" fmla="*/ 18 h 88"/>
                <a:gd name="T18" fmla="*/ 25 w 53"/>
                <a:gd name="T19" fmla="*/ 20 h 88"/>
                <a:gd name="T20" fmla="*/ 27 w 53"/>
                <a:gd name="T21" fmla="*/ 22 h 88"/>
                <a:gd name="T22" fmla="*/ 27 w 53"/>
                <a:gd name="T23" fmla="*/ 28 h 88"/>
                <a:gd name="T24" fmla="*/ 25 w 53"/>
                <a:gd name="T25" fmla="*/ 31 h 88"/>
                <a:gd name="T26" fmla="*/ 24 w 53"/>
                <a:gd name="T27" fmla="*/ 35 h 88"/>
                <a:gd name="T28" fmla="*/ 20 w 53"/>
                <a:gd name="T29" fmla="*/ 31 h 88"/>
                <a:gd name="T30" fmla="*/ 21 w 53"/>
                <a:gd name="T31" fmla="*/ 25 h 88"/>
                <a:gd name="T32" fmla="*/ 16 w 53"/>
                <a:gd name="T33" fmla="*/ 22 h 88"/>
                <a:gd name="T34" fmla="*/ 13 w 53"/>
                <a:gd name="T35" fmla="*/ 20 h 88"/>
                <a:gd name="T36" fmla="*/ 2 w 53"/>
                <a:gd name="T37" fmla="*/ 24 h 88"/>
                <a:gd name="T38" fmla="*/ 0 w 53"/>
                <a:gd name="T39" fmla="*/ 26 h 88"/>
                <a:gd name="T40" fmla="*/ 1 w 53"/>
                <a:gd name="T41" fmla="*/ 30 h 88"/>
                <a:gd name="T42" fmla="*/ 12 w 53"/>
                <a:gd name="T43" fmla="*/ 35 h 88"/>
                <a:gd name="T44" fmla="*/ 13 w 53"/>
                <a:gd name="T45" fmla="*/ 44 h 88"/>
                <a:gd name="T46" fmla="*/ 12 w 53"/>
                <a:gd name="T47" fmla="*/ 52 h 88"/>
                <a:gd name="T48" fmla="*/ 6 w 53"/>
                <a:gd name="T49" fmla="*/ 62 h 88"/>
                <a:gd name="T50" fmla="*/ 6 w 53"/>
                <a:gd name="T51" fmla="*/ 69 h 88"/>
                <a:gd name="T52" fmla="*/ 8 w 53"/>
                <a:gd name="T53" fmla="*/ 78 h 88"/>
                <a:gd name="T54" fmla="*/ 9 w 53"/>
                <a:gd name="T55" fmla="*/ 87 h 88"/>
                <a:gd name="T56" fmla="*/ 12 w 53"/>
                <a:gd name="T57" fmla="*/ 86 h 88"/>
                <a:gd name="T58" fmla="*/ 13 w 53"/>
                <a:gd name="T59" fmla="*/ 83 h 88"/>
                <a:gd name="T60" fmla="*/ 11 w 53"/>
                <a:gd name="T61" fmla="*/ 83 h 88"/>
                <a:gd name="T62" fmla="*/ 16 w 53"/>
                <a:gd name="T63" fmla="*/ 77 h 88"/>
                <a:gd name="T64" fmla="*/ 25 w 53"/>
                <a:gd name="T65" fmla="*/ 72 h 88"/>
                <a:gd name="T66" fmla="*/ 25 w 53"/>
                <a:gd name="T67" fmla="*/ 64 h 88"/>
                <a:gd name="T68" fmla="*/ 21 w 53"/>
                <a:gd name="T69" fmla="*/ 48 h 88"/>
                <a:gd name="T70" fmla="*/ 24 w 53"/>
                <a:gd name="T71" fmla="*/ 48 h 88"/>
                <a:gd name="T72" fmla="*/ 29 w 53"/>
                <a:gd name="T73" fmla="*/ 44 h 88"/>
                <a:gd name="T74" fmla="*/ 35 w 53"/>
                <a:gd name="T75" fmla="*/ 38 h 88"/>
                <a:gd name="T76" fmla="*/ 40 w 53"/>
                <a:gd name="T77" fmla="*/ 36 h 88"/>
                <a:gd name="T78" fmla="*/ 46 w 53"/>
                <a:gd name="T79" fmla="*/ 32 h 88"/>
                <a:gd name="T80" fmla="*/ 52 w 53"/>
                <a:gd name="T81" fmla="*/ 23 h 88"/>
                <a:gd name="T82" fmla="*/ 52 w 53"/>
                <a:gd name="T83" fmla="*/ 23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3" h="88">
                  <a:moveTo>
                    <a:pt x="52" y="23"/>
                  </a:moveTo>
                  <a:cubicBezTo>
                    <a:pt x="49" y="17"/>
                    <a:pt x="50" y="9"/>
                    <a:pt x="50" y="3"/>
                  </a:cubicBezTo>
                  <a:cubicBezTo>
                    <a:pt x="50" y="0"/>
                    <a:pt x="48" y="2"/>
                    <a:pt x="46" y="3"/>
                  </a:cubicBezTo>
                  <a:cubicBezTo>
                    <a:pt x="45" y="4"/>
                    <a:pt x="43" y="6"/>
                    <a:pt x="41" y="6"/>
                  </a:cubicBezTo>
                  <a:cubicBezTo>
                    <a:pt x="40" y="6"/>
                    <a:pt x="38" y="5"/>
                    <a:pt x="38" y="7"/>
                  </a:cubicBezTo>
                  <a:cubicBezTo>
                    <a:pt x="36" y="10"/>
                    <a:pt x="34" y="7"/>
                    <a:pt x="32" y="7"/>
                  </a:cubicBezTo>
                  <a:cubicBezTo>
                    <a:pt x="30" y="7"/>
                    <a:pt x="30" y="9"/>
                    <a:pt x="28" y="7"/>
                  </a:cubicBezTo>
                  <a:cubicBezTo>
                    <a:pt x="27" y="7"/>
                    <a:pt x="24" y="7"/>
                    <a:pt x="23" y="7"/>
                  </a:cubicBezTo>
                  <a:cubicBezTo>
                    <a:pt x="20" y="7"/>
                    <a:pt x="21" y="16"/>
                    <a:pt x="24" y="18"/>
                  </a:cubicBezTo>
                  <a:cubicBezTo>
                    <a:pt x="24" y="18"/>
                    <a:pt x="24" y="20"/>
                    <a:pt x="25" y="20"/>
                  </a:cubicBezTo>
                  <a:cubicBezTo>
                    <a:pt x="25" y="21"/>
                    <a:pt x="26" y="21"/>
                    <a:pt x="27" y="22"/>
                  </a:cubicBezTo>
                  <a:cubicBezTo>
                    <a:pt x="27" y="24"/>
                    <a:pt x="27" y="27"/>
                    <a:pt x="27" y="28"/>
                  </a:cubicBezTo>
                  <a:cubicBezTo>
                    <a:pt x="27" y="30"/>
                    <a:pt x="28" y="31"/>
                    <a:pt x="25" y="31"/>
                  </a:cubicBezTo>
                  <a:cubicBezTo>
                    <a:pt x="24" y="31"/>
                    <a:pt x="24" y="34"/>
                    <a:pt x="24" y="35"/>
                  </a:cubicBezTo>
                  <a:cubicBezTo>
                    <a:pt x="23" y="34"/>
                    <a:pt x="21" y="32"/>
                    <a:pt x="20" y="31"/>
                  </a:cubicBezTo>
                  <a:cubicBezTo>
                    <a:pt x="19" y="29"/>
                    <a:pt x="21" y="27"/>
                    <a:pt x="21" y="25"/>
                  </a:cubicBezTo>
                  <a:cubicBezTo>
                    <a:pt x="22" y="20"/>
                    <a:pt x="19" y="24"/>
                    <a:pt x="16" y="22"/>
                  </a:cubicBezTo>
                  <a:cubicBezTo>
                    <a:pt x="15" y="21"/>
                    <a:pt x="15" y="19"/>
                    <a:pt x="13" y="20"/>
                  </a:cubicBezTo>
                  <a:cubicBezTo>
                    <a:pt x="9" y="22"/>
                    <a:pt x="6" y="23"/>
                    <a:pt x="2" y="24"/>
                  </a:cubicBezTo>
                  <a:cubicBezTo>
                    <a:pt x="1" y="25"/>
                    <a:pt x="0" y="25"/>
                    <a:pt x="0" y="26"/>
                  </a:cubicBezTo>
                  <a:cubicBezTo>
                    <a:pt x="0" y="27"/>
                    <a:pt x="1" y="29"/>
                    <a:pt x="1" y="30"/>
                  </a:cubicBezTo>
                  <a:cubicBezTo>
                    <a:pt x="4" y="30"/>
                    <a:pt x="12" y="32"/>
                    <a:pt x="12" y="35"/>
                  </a:cubicBezTo>
                  <a:cubicBezTo>
                    <a:pt x="13" y="38"/>
                    <a:pt x="13" y="41"/>
                    <a:pt x="13" y="44"/>
                  </a:cubicBezTo>
                  <a:cubicBezTo>
                    <a:pt x="12" y="46"/>
                    <a:pt x="14" y="49"/>
                    <a:pt x="12" y="52"/>
                  </a:cubicBezTo>
                  <a:cubicBezTo>
                    <a:pt x="10" y="55"/>
                    <a:pt x="8" y="59"/>
                    <a:pt x="6" y="62"/>
                  </a:cubicBezTo>
                  <a:cubicBezTo>
                    <a:pt x="4" y="64"/>
                    <a:pt x="6" y="68"/>
                    <a:pt x="6" y="69"/>
                  </a:cubicBezTo>
                  <a:cubicBezTo>
                    <a:pt x="8" y="73"/>
                    <a:pt x="8" y="75"/>
                    <a:pt x="8" y="78"/>
                  </a:cubicBezTo>
                  <a:cubicBezTo>
                    <a:pt x="8" y="81"/>
                    <a:pt x="8" y="84"/>
                    <a:pt x="9" y="87"/>
                  </a:cubicBezTo>
                  <a:cubicBezTo>
                    <a:pt x="9" y="88"/>
                    <a:pt x="12" y="87"/>
                    <a:pt x="12" y="86"/>
                  </a:cubicBezTo>
                  <a:cubicBezTo>
                    <a:pt x="13" y="85"/>
                    <a:pt x="13" y="83"/>
                    <a:pt x="13" y="83"/>
                  </a:cubicBezTo>
                  <a:cubicBezTo>
                    <a:pt x="12" y="83"/>
                    <a:pt x="11" y="83"/>
                    <a:pt x="11" y="83"/>
                  </a:cubicBezTo>
                  <a:cubicBezTo>
                    <a:pt x="11" y="80"/>
                    <a:pt x="14" y="78"/>
                    <a:pt x="16" y="77"/>
                  </a:cubicBezTo>
                  <a:cubicBezTo>
                    <a:pt x="19" y="76"/>
                    <a:pt x="23" y="75"/>
                    <a:pt x="25" y="72"/>
                  </a:cubicBezTo>
                  <a:cubicBezTo>
                    <a:pt x="25" y="71"/>
                    <a:pt x="25" y="66"/>
                    <a:pt x="25" y="64"/>
                  </a:cubicBezTo>
                  <a:cubicBezTo>
                    <a:pt x="25" y="62"/>
                    <a:pt x="21" y="48"/>
                    <a:pt x="21" y="48"/>
                  </a:cubicBezTo>
                  <a:cubicBezTo>
                    <a:pt x="22" y="47"/>
                    <a:pt x="22" y="50"/>
                    <a:pt x="24" y="48"/>
                  </a:cubicBezTo>
                  <a:cubicBezTo>
                    <a:pt x="26" y="46"/>
                    <a:pt x="27" y="45"/>
                    <a:pt x="29" y="44"/>
                  </a:cubicBezTo>
                  <a:cubicBezTo>
                    <a:pt x="31" y="43"/>
                    <a:pt x="32" y="37"/>
                    <a:pt x="35" y="38"/>
                  </a:cubicBezTo>
                  <a:cubicBezTo>
                    <a:pt x="36" y="38"/>
                    <a:pt x="38" y="36"/>
                    <a:pt x="40" y="36"/>
                  </a:cubicBezTo>
                  <a:cubicBezTo>
                    <a:pt x="42" y="35"/>
                    <a:pt x="44" y="34"/>
                    <a:pt x="46" y="32"/>
                  </a:cubicBezTo>
                  <a:cubicBezTo>
                    <a:pt x="47" y="31"/>
                    <a:pt x="53" y="25"/>
                    <a:pt x="52" y="23"/>
                  </a:cubicBezTo>
                  <a:cubicBezTo>
                    <a:pt x="51" y="22"/>
                    <a:pt x="52" y="24"/>
                    <a:pt x="52" y="2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1" name="Freeform 730">
              <a:extLst>
                <a:ext uri="{FF2B5EF4-FFF2-40B4-BE49-F238E27FC236}">
                  <a16:creationId xmlns:a16="http://schemas.microsoft.com/office/drawing/2014/main" id="{D8A8A064-7852-4DF4-A514-E305F2DDBBDF}"/>
                </a:ext>
              </a:extLst>
            </p:cNvPr>
            <p:cNvSpPr>
              <a:spLocks/>
            </p:cNvSpPr>
            <p:nvPr/>
          </p:nvSpPr>
          <p:spPr bwMode="auto">
            <a:xfrm>
              <a:off x="6592259" y="4742709"/>
              <a:ext cx="74861" cy="176799"/>
            </a:xfrm>
            <a:custGeom>
              <a:avLst/>
              <a:gdLst>
                <a:gd name="T0" fmla="*/ 4 w 16"/>
                <a:gd name="T1" fmla="*/ 25 h 38"/>
                <a:gd name="T2" fmla="*/ 9 w 16"/>
                <a:gd name="T3" fmla="*/ 26 h 38"/>
                <a:gd name="T4" fmla="*/ 8 w 16"/>
                <a:gd name="T5" fmla="*/ 31 h 38"/>
                <a:gd name="T6" fmla="*/ 12 w 16"/>
                <a:gd name="T7" fmla="*/ 38 h 38"/>
                <a:gd name="T8" fmla="*/ 12 w 16"/>
                <a:gd name="T9" fmla="*/ 34 h 38"/>
                <a:gd name="T10" fmla="*/ 15 w 16"/>
                <a:gd name="T11" fmla="*/ 33 h 38"/>
                <a:gd name="T12" fmla="*/ 15 w 16"/>
                <a:gd name="T13" fmla="*/ 27 h 38"/>
                <a:gd name="T14" fmla="*/ 12 w 16"/>
                <a:gd name="T15" fmla="*/ 22 h 38"/>
                <a:gd name="T16" fmla="*/ 8 w 16"/>
                <a:gd name="T17" fmla="*/ 20 h 38"/>
                <a:gd name="T18" fmla="*/ 8 w 16"/>
                <a:gd name="T19" fmla="*/ 16 h 38"/>
                <a:gd name="T20" fmla="*/ 7 w 16"/>
                <a:gd name="T21" fmla="*/ 14 h 38"/>
                <a:gd name="T22" fmla="*/ 8 w 16"/>
                <a:gd name="T23" fmla="*/ 8 h 38"/>
                <a:gd name="T24" fmla="*/ 7 w 16"/>
                <a:gd name="T25" fmla="*/ 3 h 38"/>
                <a:gd name="T26" fmla="*/ 7 w 16"/>
                <a:gd name="T27" fmla="*/ 1 h 38"/>
                <a:gd name="T28" fmla="*/ 2 w 16"/>
                <a:gd name="T29" fmla="*/ 0 h 38"/>
                <a:gd name="T30" fmla="*/ 4 w 16"/>
                <a:gd name="T31" fmla="*/ 6 h 38"/>
                <a:gd name="T32" fmla="*/ 4 w 16"/>
                <a:gd name="T33" fmla="*/ 14 h 38"/>
                <a:gd name="T34" fmla="*/ 2 w 16"/>
                <a:gd name="T35" fmla="*/ 16 h 38"/>
                <a:gd name="T36" fmla="*/ 1 w 16"/>
                <a:gd name="T37" fmla="*/ 20 h 38"/>
                <a:gd name="T38" fmla="*/ 4 w 16"/>
                <a:gd name="T39" fmla="*/ 25 h 38"/>
                <a:gd name="T40" fmla="*/ 4 w 16"/>
                <a:gd name="T41" fmla="*/ 2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38">
                  <a:moveTo>
                    <a:pt x="4" y="25"/>
                  </a:moveTo>
                  <a:cubicBezTo>
                    <a:pt x="6" y="26"/>
                    <a:pt x="9" y="24"/>
                    <a:pt x="9" y="26"/>
                  </a:cubicBezTo>
                  <a:cubicBezTo>
                    <a:pt x="10" y="28"/>
                    <a:pt x="9" y="29"/>
                    <a:pt x="8" y="31"/>
                  </a:cubicBezTo>
                  <a:cubicBezTo>
                    <a:pt x="6" y="33"/>
                    <a:pt x="10" y="36"/>
                    <a:pt x="12" y="38"/>
                  </a:cubicBezTo>
                  <a:cubicBezTo>
                    <a:pt x="13" y="37"/>
                    <a:pt x="12" y="35"/>
                    <a:pt x="12" y="34"/>
                  </a:cubicBezTo>
                  <a:cubicBezTo>
                    <a:pt x="13" y="33"/>
                    <a:pt x="16" y="35"/>
                    <a:pt x="15" y="33"/>
                  </a:cubicBezTo>
                  <a:cubicBezTo>
                    <a:pt x="15" y="31"/>
                    <a:pt x="15" y="29"/>
                    <a:pt x="15" y="27"/>
                  </a:cubicBezTo>
                  <a:cubicBezTo>
                    <a:pt x="14" y="25"/>
                    <a:pt x="13" y="24"/>
                    <a:pt x="12" y="22"/>
                  </a:cubicBezTo>
                  <a:cubicBezTo>
                    <a:pt x="11" y="25"/>
                    <a:pt x="8" y="21"/>
                    <a:pt x="8" y="20"/>
                  </a:cubicBezTo>
                  <a:cubicBezTo>
                    <a:pt x="8" y="18"/>
                    <a:pt x="8" y="17"/>
                    <a:pt x="8" y="16"/>
                  </a:cubicBezTo>
                  <a:cubicBezTo>
                    <a:pt x="8" y="14"/>
                    <a:pt x="8" y="15"/>
                    <a:pt x="7" y="14"/>
                  </a:cubicBezTo>
                  <a:cubicBezTo>
                    <a:pt x="6" y="14"/>
                    <a:pt x="8" y="8"/>
                    <a:pt x="8" y="8"/>
                  </a:cubicBezTo>
                  <a:cubicBezTo>
                    <a:pt x="8" y="6"/>
                    <a:pt x="7" y="5"/>
                    <a:pt x="7" y="3"/>
                  </a:cubicBezTo>
                  <a:cubicBezTo>
                    <a:pt x="6" y="2"/>
                    <a:pt x="5" y="0"/>
                    <a:pt x="7" y="1"/>
                  </a:cubicBezTo>
                  <a:cubicBezTo>
                    <a:pt x="6" y="0"/>
                    <a:pt x="3" y="0"/>
                    <a:pt x="2" y="0"/>
                  </a:cubicBezTo>
                  <a:cubicBezTo>
                    <a:pt x="2" y="1"/>
                    <a:pt x="6" y="5"/>
                    <a:pt x="4" y="6"/>
                  </a:cubicBezTo>
                  <a:cubicBezTo>
                    <a:pt x="1" y="7"/>
                    <a:pt x="2" y="12"/>
                    <a:pt x="4" y="14"/>
                  </a:cubicBezTo>
                  <a:cubicBezTo>
                    <a:pt x="4" y="15"/>
                    <a:pt x="2" y="15"/>
                    <a:pt x="2" y="16"/>
                  </a:cubicBezTo>
                  <a:cubicBezTo>
                    <a:pt x="1" y="16"/>
                    <a:pt x="1" y="19"/>
                    <a:pt x="1" y="20"/>
                  </a:cubicBezTo>
                  <a:cubicBezTo>
                    <a:pt x="0" y="22"/>
                    <a:pt x="3" y="24"/>
                    <a:pt x="4" y="25"/>
                  </a:cubicBezTo>
                  <a:cubicBezTo>
                    <a:pt x="5" y="26"/>
                    <a:pt x="4" y="24"/>
                    <a:pt x="4" y="2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2" name="Freeform 731">
              <a:extLst>
                <a:ext uri="{FF2B5EF4-FFF2-40B4-BE49-F238E27FC236}">
                  <a16:creationId xmlns:a16="http://schemas.microsoft.com/office/drawing/2014/main" id="{D3D8FC30-55A3-4DA9-A4A4-F72BECB1BEA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9008" y="4709261"/>
              <a:ext cx="280328" cy="234139"/>
            </a:xfrm>
            <a:custGeom>
              <a:avLst/>
              <a:gdLst>
                <a:gd name="T0" fmla="*/ 56 w 60"/>
                <a:gd name="T1" fmla="*/ 30 h 50"/>
                <a:gd name="T2" fmla="*/ 55 w 60"/>
                <a:gd name="T3" fmla="*/ 24 h 50"/>
                <a:gd name="T4" fmla="*/ 57 w 60"/>
                <a:gd name="T5" fmla="*/ 22 h 50"/>
                <a:gd name="T6" fmla="*/ 57 w 60"/>
                <a:gd name="T7" fmla="*/ 19 h 50"/>
                <a:gd name="T8" fmla="*/ 58 w 60"/>
                <a:gd name="T9" fmla="*/ 13 h 50"/>
                <a:gd name="T10" fmla="*/ 56 w 60"/>
                <a:gd name="T11" fmla="*/ 8 h 50"/>
                <a:gd name="T12" fmla="*/ 51 w 60"/>
                <a:gd name="T13" fmla="*/ 5 h 50"/>
                <a:gd name="T14" fmla="*/ 48 w 60"/>
                <a:gd name="T15" fmla="*/ 3 h 50"/>
                <a:gd name="T16" fmla="*/ 45 w 60"/>
                <a:gd name="T17" fmla="*/ 0 h 50"/>
                <a:gd name="T18" fmla="*/ 38 w 60"/>
                <a:gd name="T19" fmla="*/ 1 h 50"/>
                <a:gd name="T20" fmla="*/ 34 w 60"/>
                <a:gd name="T21" fmla="*/ 4 h 50"/>
                <a:gd name="T22" fmla="*/ 35 w 60"/>
                <a:gd name="T23" fmla="*/ 10 h 50"/>
                <a:gd name="T24" fmla="*/ 33 w 60"/>
                <a:gd name="T25" fmla="*/ 17 h 50"/>
                <a:gd name="T26" fmla="*/ 37 w 60"/>
                <a:gd name="T27" fmla="*/ 21 h 50"/>
                <a:gd name="T28" fmla="*/ 40 w 60"/>
                <a:gd name="T29" fmla="*/ 23 h 50"/>
                <a:gd name="T30" fmla="*/ 39 w 60"/>
                <a:gd name="T31" fmla="*/ 26 h 50"/>
                <a:gd name="T32" fmla="*/ 35 w 60"/>
                <a:gd name="T33" fmla="*/ 26 h 50"/>
                <a:gd name="T34" fmla="*/ 31 w 60"/>
                <a:gd name="T35" fmla="*/ 22 h 50"/>
                <a:gd name="T36" fmla="*/ 27 w 60"/>
                <a:gd name="T37" fmla="*/ 17 h 50"/>
                <a:gd name="T38" fmla="*/ 20 w 60"/>
                <a:gd name="T39" fmla="*/ 18 h 50"/>
                <a:gd name="T40" fmla="*/ 16 w 60"/>
                <a:gd name="T41" fmla="*/ 16 h 50"/>
                <a:gd name="T42" fmla="*/ 14 w 60"/>
                <a:gd name="T43" fmla="*/ 16 h 50"/>
                <a:gd name="T44" fmla="*/ 11 w 60"/>
                <a:gd name="T45" fmla="*/ 14 h 50"/>
                <a:gd name="T46" fmla="*/ 11 w 60"/>
                <a:gd name="T47" fmla="*/ 20 h 50"/>
                <a:gd name="T48" fmla="*/ 10 w 60"/>
                <a:gd name="T49" fmla="*/ 24 h 50"/>
                <a:gd name="T50" fmla="*/ 2 w 60"/>
                <a:gd name="T51" fmla="*/ 24 h 50"/>
                <a:gd name="T52" fmla="*/ 1 w 60"/>
                <a:gd name="T53" fmla="*/ 29 h 50"/>
                <a:gd name="T54" fmla="*/ 3 w 60"/>
                <a:gd name="T55" fmla="*/ 43 h 50"/>
                <a:gd name="T56" fmla="*/ 8 w 60"/>
                <a:gd name="T57" fmla="*/ 48 h 50"/>
                <a:gd name="T58" fmla="*/ 16 w 60"/>
                <a:gd name="T59" fmla="*/ 50 h 50"/>
                <a:gd name="T60" fmla="*/ 18 w 60"/>
                <a:gd name="T61" fmla="*/ 50 h 50"/>
                <a:gd name="T62" fmla="*/ 22 w 60"/>
                <a:gd name="T63" fmla="*/ 50 h 50"/>
                <a:gd name="T64" fmla="*/ 28 w 60"/>
                <a:gd name="T65" fmla="*/ 47 h 50"/>
                <a:gd name="T66" fmla="*/ 31 w 60"/>
                <a:gd name="T67" fmla="*/ 44 h 50"/>
                <a:gd name="T68" fmla="*/ 35 w 60"/>
                <a:gd name="T69" fmla="*/ 41 h 50"/>
                <a:gd name="T70" fmla="*/ 37 w 60"/>
                <a:gd name="T71" fmla="*/ 38 h 50"/>
                <a:gd name="T72" fmla="*/ 43 w 60"/>
                <a:gd name="T73" fmla="*/ 38 h 50"/>
                <a:gd name="T74" fmla="*/ 42 w 60"/>
                <a:gd name="T75" fmla="*/ 35 h 50"/>
                <a:gd name="T76" fmla="*/ 46 w 60"/>
                <a:gd name="T77" fmla="*/ 33 h 50"/>
                <a:gd name="T78" fmla="*/ 56 w 60"/>
                <a:gd name="T79" fmla="*/ 30 h 50"/>
                <a:gd name="T80" fmla="*/ 56 w 60"/>
                <a:gd name="T81" fmla="*/ 3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" h="50">
                  <a:moveTo>
                    <a:pt x="56" y="30"/>
                  </a:moveTo>
                  <a:cubicBezTo>
                    <a:pt x="54" y="27"/>
                    <a:pt x="56" y="27"/>
                    <a:pt x="55" y="24"/>
                  </a:cubicBezTo>
                  <a:cubicBezTo>
                    <a:pt x="55" y="23"/>
                    <a:pt x="56" y="23"/>
                    <a:pt x="57" y="22"/>
                  </a:cubicBezTo>
                  <a:cubicBezTo>
                    <a:pt x="58" y="21"/>
                    <a:pt x="57" y="20"/>
                    <a:pt x="57" y="19"/>
                  </a:cubicBezTo>
                  <a:cubicBezTo>
                    <a:pt x="56" y="17"/>
                    <a:pt x="56" y="14"/>
                    <a:pt x="58" y="13"/>
                  </a:cubicBezTo>
                  <a:cubicBezTo>
                    <a:pt x="60" y="12"/>
                    <a:pt x="57" y="9"/>
                    <a:pt x="56" y="8"/>
                  </a:cubicBezTo>
                  <a:cubicBezTo>
                    <a:pt x="55" y="6"/>
                    <a:pt x="53" y="5"/>
                    <a:pt x="51" y="5"/>
                  </a:cubicBezTo>
                  <a:cubicBezTo>
                    <a:pt x="50" y="4"/>
                    <a:pt x="49" y="3"/>
                    <a:pt x="48" y="3"/>
                  </a:cubicBezTo>
                  <a:cubicBezTo>
                    <a:pt x="47" y="2"/>
                    <a:pt x="46" y="1"/>
                    <a:pt x="45" y="0"/>
                  </a:cubicBezTo>
                  <a:cubicBezTo>
                    <a:pt x="45" y="0"/>
                    <a:pt x="39" y="1"/>
                    <a:pt x="38" y="1"/>
                  </a:cubicBezTo>
                  <a:cubicBezTo>
                    <a:pt x="36" y="1"/>
                    <a:pt x="36" y="3"/>
                    <a:pt x="34" y="4"/>
                  </a:cubicBezTo>
                  <a:cubicBezTo>
                    <a:pt x="33" y="6"/>
                    <a:pt x="34" y="9"/>
                    <a:pt x="35" y="10"/>
                  </a:cubicBezTo>
                  <a:cubicBezTo>
                    <a:pt x="35" y="13"/>
                    <a:pt x="33" y="14"/>
                    <a:pt x="33" y="17"/>
                  </a:cubicBezTo>
                  <a:cubicBezTo>
                    <a:pt x="33" y="18"/>
                    <a:pt x="35" y="21"/>
                    <a:pt x="37" y="21"/>
                  </a:cubicBezTo>
                  <a:cubicBezTo>
                    <a:pt x="39" y="21"/>
                    <a:pt x="40" y="20"/>
                    <a:pt x="40" y="23"/>
                  </a:cubicBezTo>
                  <a:cubicBezTo>
                    <a:pt x="40" y="25"/>
                    <a:pt x="40" y="26"/>
                    <a:pt x="39" y="26"/>
                  </a:cubicBezTo>
                  <a:cubicBezTo>
                    <a:pt x="37" y="27"/>
                    <a:pt x="36" y="28"/>
                    <a:pt x="35" y="26"/>
                  </a:cubicBezTo>
                  <a:cubicBezTo>
                    <a:pt x="34" y="24"/>
                    <a:pt x="33" y="22"/>
                    <a:pt x="31" y="22"/>
                  </a:cubicBezTo>
                  <a:cubicBezTo>
                    <a:pt x="29" y="21"/>
                    <a:pt x="28" y="19"/>
                    <a:pt x="27" y="17"/>
                  </a:cubicBezTo>
                  <a:cubicBezTo>
                    <a:pt x="25" y="21"/>
                    <a:pt x="23" y="19"/>
                    <a:pt x="20" y="18"/>
                  </a:cubicBezTo>
                  <a:cubicBezTo>
                    <a:pt x="18" y="18"/>
                    <a:pt x="18" y="16"/>
                    <a:pt x="16" y="16"/>
                  </a:cubicBezTo>
                  <a:cubicBezTo>
                    <a:pt x="16" y="16"/>
                    <a:pt x="15" y="17"/>
                    <a:pt x="14" y="16"/>
                  </a:cubicBezTo>
                  <a:cubicBezTo>
                    <a:pt x="13" y="16"/>
                    <a:pt x="13" y="14"/>
                    <a:pt x="11" y="14"/>
                  </a:cubicBezTo>
                  <a:cubicBezTo>
                    <a:pt x="11" y="16"/>
                    <a:pt x="11" y="18"/>
                    <a:pt x="11" y="20"/>
                  </a:cubicBezTo>
                  <a:cubicBezTo>
                    <a:pt x="11" y="22"/>
                    <a:pt x="12" y="24"/>
                    <a:pt x="10" y="24"/>
                  </a:cubicBezTo>
                  <a:cubicBezTo>
                    <a:pt x="7" y="24"/>
                    <a:pt x="4" y="24"/>
                    <a:pt x="2" y="24"/>
                  </a:cubicBezTo>
                  <a:cubicBezTo>
                    <a:pt x="1" y="24"/>
                    <a:pt x="1" y="28"/>
                    <a:pt x="1" y="29"/>
                  </a:cubicBezTo>
                  <a:cubicBezTo>
                    <a:pt x="1" y="33"/>
                    <a:pt x="0" y="40"/>
                    <a:pt x="3" y="43"/>
                  </a:cubicBezTo>
                  <a:cubicBezTo>
                    <a:pt x="4" y="44"/>
                    <a:pt x="7" y="48"/>
                    <a:pt x="8" y="48"/>
                  </a:cubicBezTo>
                  <a:cubicBezTo>
                    <a:pt x="10" y="47"/>
                    <a:pt x="19" y="47"/>
                    <a:pt x="16" y="50"/>
                  </a:cubicBezTo>
                  <a:cubicBezTo>
                    <a:pt x="18" y="50"/>
                    <a:pt x="17" y="50"/>
                    <a:pt x="18" y="50"/>
                  </a:cubicBezTo>
                  <a:cubicBezTo>
                    <a:pt x="20" y="49"/>
                    <a:pt x="21" y="50"/>
                    <a:pt x="22" y="50"/>
                  </a:cubicBezTo>
                  <a:cubicBezTo>
                    <a:pt x="25" y="50"/>
                    <a:pt x="27" y="50"/>
                    <a:pt x="28" y="47"/>
                  </a:cubicBezTo>
                  <a:cubicBezTo>
                    <a:pt x="29" y="46"/>
                    <a:pt x="30" y="45"/>
                    <a:pt x="31" y="44"/>
                  </a:cubicBezTo>
                  <a:cubicBezTo>
                    <a:pt x="32" y="43"/>
                    <a:pt x="34" y="43"/>
                    <a:pt x="35" y="41"/>
                  </a:cubicBezTo>
                  <a:cubicBezTo>
                    <a:pt x="36" y="40"/>
                    <a:pt x="36" y="39"/>
                    <a:pt x="37" y="38"/>
                  </a:cubicBezTo>
                  <a:cubicBezTo>
                    <a:pt x="39" y="38"/>
                    <a:pt x="41" y="38"/>
                    <a:pt x="43" y="38"/>
                  </a:cubicBezTo>
                  <a:cubicBezTo>
                    <a:pt x="42" y="37"/>
                    <a:pt x="42" y="35"/>
                    <a:pt x="42" y="35"/>
                  </a:cubicBezTo>
                  <a:cubicBezTo>
                    <a:pt x="44" y="34"/>
                    <a:pt x="45" y="34"/>
                    <a:pt x="46" y="33"/>
                  </a:cubicBezTo>
                  <a:cubicBezTo>
                    <a:pt x="49" y="32"/>
                    <a:pt x="53" y="31"/>
                    <a:pt x="56" y="30"/>
                  </a:cubicBezTo>
                  <a:cubicBezTo>
                    <a:pt x="55" y="29"/>
                    <a:pt x="55" y="30"/>
                    <a:pt x="56" y="3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3" name="Freeform 732">
              <a:extLst>
                <a:ext uri="{FF2B5EF4-FFF2-40B4-BE49-F238E27FC236}">
                  <a16:creationId xmlns:a16="http://schemas.microsoft.com/office/drawing/2014/main" id="{D252091B-CAAA-4F25-A98A-B5B3C4251092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5578" y="4919507"/>
              <a:ext cx="297849" cy="294664"/>
            </a:xfrm>
            <a:custGeom>
              <a:avLst/>
              <a:gdLst>
                <a:gd name="T0" fmla="*/ 33 w 64"/>
                <a:gd name="T1" fmla="*/ 5 h 63"/>
                <a:gd name="T2" fmla="*/ 31 w 64"/>
                <a:gd name="T3" fmla="*/ 2 h 63"/>
                <a:gd name="T4" fmla="*/ 28 w 64"/>
                <a:gd name="T5" fmla="*/ 2 h 63"/>
                <a:gd name="T6" fmla="*/ 18 w 64"/>
                <a:gd name="T7" fmla="*/ 2 h 63"/>
                <a:gd name="T8" fmla="*/ 10 w 64"/>
                <a:gd name="T9" fmla="*/ 2 h 63"/>
                <a:gd name="T10" fmla="*/ 7 w 64"/>
                <a:gd name="T11" fmla="*/ 0 h 63"/>
                <a:gd name="T12" fmla="*/ 4 w 64"/>
                <a:gd name="T13" fmla="*/ 2 h 63"/>
                <a:gd name="T14" fmla="*/ 1 w 64"/>
                <a:gd name="T15" fmla="*/ 2 h 63"/>
                <a:gd name="T16" fmla="*/ 6 w 64"/>
                <a:gd name="T17" fmla="*/ 14 h 63"/>
                <a:gd name="T18" fmla="*/ 9 w 64"/>
                <a:gd name="T19" fmla="*/ 21 h 63"/>
                <a:gd name="T20" fmla="*/ 13 w 64"/>
                <a:gd name="T21" fmla="*/ 29 h 63"/>
                <a:gd name="T22" fmla="*/ 13 w 64"/>
                <a:gd name="T23" fmla="*/ 34 h 63"/>
                <a:gd name="T24" fmla="*/ 14 w 64"/>
                <a:gd name="T25" fmla="*/ 42 h 63"/>
                <a:gd name="T26" fmla="*/ 16 w 64"/>
                <a:gd name="T27" fmla="*/ 51 h 63"/>
                <a:gd name="T28" fmla="*/ 22 w 64"/>
                <a:gd name="T29" fmla="*/ 61 h 63"/>
                <a:gd name="T30" fmla="*/ 28 w 64"/>
                <a:gd name="T31" fmla="*/ 62 h 63"/>
                <a:gd name="T32" fmla="*/ 33 w 64"/>
                <a:gd name="T33" fmla="*/ 62 h 63"/>
                <a:gd name="T34" fmla="*/ 38 w 64"/>
                <a:gd name="T35" fmla="*/ 58 h 63"/>
                <a:gd name="T36" fmla="*/ 38 w 64"/>
                <a:gd name="T37" fmla="*/ 40 h 63"/>
                <a:gd name="T38" fmla="*/ 38 w 64"/>
                <a:gd name="T39" fmla="*/ 28 h 63"/>
                <a:gd name="T40" fmla="*/ 39 w 64"/>
                <a:gd name="T41" fmla="*/ 26 h 63"/>
                <a:gd name="T42" fmla="*/ 43 w 64"/>
                <a:gd name="T43" fmla="*/ 26 h 63"/>
                <a:gd name="T44" fmla="*/ 43 w 64"/>
                <a:gd name="T45" fmla="*/ 7 h 63"/>
                <a:gd name="T46" fmla="*/ 51 w 64"/>
                <a:gd name="T47" fmla="*/ 6 h 63"/>
                <a:gd name="T48" fmla="*/ 53 w 64"/>
                <a:gd name="T49" fmla="*/ 5 h 63"/>
                <a:gd name="T50" fmla="*/ 56 w 64"/>
                <a:gd name="T51" fmla="*/ 8 h 63"/>
                <a:gd name="T52" fmla="*/ 58 w 64"/>
                <a:gd name="T53" fmla="*/ 6 h 63"/>
                <a:gd name="T54" fmla="*/ 62 w 64"/>
                <a:gd name="T55" fmla="*/ 5 h 63"/>
                <a:gd name="T56" fmla="*/ 59 w 64"/>
                <a:gd name="T57" fmla="*/ 2 h 63"/>
                <a:gd name="T58" fmla="*/ 45 w 64"/>
                <a:gd name="T59" fmla="*/ 5 h 63"/>
                <a:gd name="T60" fmla="*/ 33 w 64"/>
                <a:gd name="T61" fmla="*/ 5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4" h="63">
                  <a:moveTo>
                    <a:pt x="33" y="5"/>
                  </a:moveTo>
                  <a:cubicBezTo>
                    <a:pt x="32" y="5"/>
                    <a:pt x="31" y="2"/>
                    <a:pt x="31" y="2"/>
                  </a:cubicBezTo>
                  <a:cubicBezTo>
                    <a:pt x="30" y="2"/>
                    <a:pt x="29" y="2"/>
                    <a:pt x="28" y="2"/>
                  </a:cubicBezTo>
                  <a:cubicBezTo>
                    <a:pt x="25" y="2"/>
                    <a:pt x="21" y="2"/>
                    <a:pt x="18" y="2"/>
                  </a:cubicBezTo>
                  <a:cubicBezTo>
                    <a:pt x="15" y="2"/>
                    <a:pt x="13" y="2"/>
                    <a:pt x="10" y="2"/>
                  </a:cubicBezTo>
                  <a:cubicBezTo>
                    <a:pt x="9" y="2"/>
                    <a:pt x="9" y="0"/>
                    <a:pt x="7" y="0"/>
                  </a:cubicBezTo>
                  <a:cubicBezTo>
                    <a:pt x="6" y="0"/>
                    <a:pt x="5" y="2"/>
                    <a:pt x="4" y="2"/>
                  </a:cubicBezTo>
                  <a:cubicBezTo>
                    <a:pt x="3" y="2"/>
                    <a:pt x="2" y="2"/>
                    <a:pt x="1" y="2"/>
                  </a:cubicBezTo>
                  <a:cubicBezTo>
                    <a:pt x="0" y="7"/>
                    <a:pt x="4" y="9"/>
                    <a:pt x="6" y="14"/>
                  </a:cubicBezTo>
                  <a:cubicBezTo>
                    <a:pt x="7" y="16"/>
                    <a:pt x="8" y="19"/>
                    <a:pt x="9" y="21"/>
                  </a:cubicBezTo>
                  <a:cubicBezTo>
                    <a:pt x="10" y="24"/>
                    <a:pt x="12" y="26"/>
                    <a:pt x="13" y="29"/>
                  </a:cubicBezTo>
                  <a:cubicBezTo>
                    <a:pt x="13" y="30"/>
                    <a:pt x="13" y="33"/>
                    <a:pt x="13" y="34"/>
                  </a:cubicBezTo>
                  <a:cubicBezTo>
                    <a:pt x="13" y="37"/>
                    <a:pt x="14" y="39"/>
                    <a:pt x="14" y="42"/>
                  </a:cubicBezTo>
                  <a:cubicBezTo>
                    <a:pt x="15" y="45"/>
                    <a:pt x="15" y="48"/>
                    <a:pt x="16" y="51"/>
                  </a:cubicBezTo>
                  <a:cubicBezTo>
                    <a:pt x="17" y="55"/>
                    <a:pt x="20" y="58"/>
                    <a:pt x="22" y="61"/>
                  </a:cubicBezTo>
                  <a:cubicBezTo>
                    <a:pt x="25" y="58"/>
                    <a:pt x="25" y="60"/>
                    <a:pt x="28" y="62"/>
                  </a:cubicBezTo>
                  <a:cubicBezTo>
                    <a:pt x="29" y="63"/>
                    <a:pt x="32" y="63"/>
                    <a:pt x="33" y="62"/>
                  </a:cubicBezTo>
                  <a:cubicBezTo>
                    <a:pt x="36" y="62"/>
                    <a:pt x="38" y="61"/>
                    <a:pt x="38" y="58"/>
                  </a:cubicBezTo>
                  <a:cubicBezTo>
                    <a:pt x="38" y="52"/>
                    <a:pt x="38" y="46"/>
                    <a:pt x="38" y="40"/>
                  </a:cubicBezTo>
                  <a:cubicBezTo>
                    <a:pt x="38" y="36"/>
                    <a:pt x="38" y="32"/>
                    <a:pt x="38" y="28"/>
                  </a:cubicBezTo>
                  <a:cubicBezTo>
                    <a:pt x="38" y="27"/>
                    <a:pt x="38" y="26"/>
                    <a:pt x="39" y="26"/>
                  </a:cubicBezTo>
                  <a:cubicBezTo>
                    <a:pt x="39" y="26"/>
                    <a:pt x="43" y="26"/>
                    <a:pt x="43" y="26"/>
                  </a:cubicBezTo>
                  <a:cubicBezTo>
                    <a:pt x="43" y="20"/>
                    <a:pt x="43" y="13"/>
                    <a:pt x="43" y="7"/>
                  </a:cubicBezTo>
                  <a:cubicBezTo>
                    <a:pt x="46" y="8"/>
                    <a:pt x="48" y="6"/>
                    <a:pt x="51" y="6"/>
                  </a:cubicBezTo>
                  <a:cubicBezTo>
                    <a:pt x="51" y="5"/>
                    <a:pt x="52" y="5"/>
                    <a:pt x="53" y="5"/>
                  </a:cubicBezTo>
                  <a:cubicBezTo>
                    <a:pt x="53" y="5"/>
                    <a:pt x="55" y="8"/>
                    <a:pt x="56" y="8"/>
                  </a:cubicBezTo>
                  <a:cubicBezTo>
                    <a:pt x="57" y="7"/>
                    <a:pt x="56" y="6"/>
                    <a:pt x="58" y="6"/>
                  </a:cubicBezTo>
                  <a:cubicBezTo>
                    <a:pt x="59" y="6"/>
                    <a:pt x="60" y="5"/>
                    <a:pt x="62" y="5"/>
                  </a:cubicBezTo>
                  <a:cubicBezTo>
                    <a:pt x="64" y="4"/>
                    <a:pt x="60" y="2"/>
                    <a:pt x="59" y="2"/>
                  </a:cubicBezTo>
                  <a:cubicBezTo>
                    <a:pt x="54" y="2"/>
                    <a:pt x="50" y="5"/>
                    <a:pt x="45" y="5"/>
                  </a:cubicBezTo>
                  <a:cubicBezTo>
                    <a:pt x="41" y="5"/>
                    <a:pt x="37" y="5"/>
                    <a:pt x="33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4" name="Freeform 733">
              <a:extLst>
                <a:ext uri="{FF2B5EF4-FFF2-40B4-BE49-F238E27FC236}">
                  <a16:creationId xmlns:a16="http://schemas.microsoft.com/office/drawing/2014/main" id="{7E8B337A-CD6B-4C21-8A56-01CDD60D416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3541" y="4390707"/>
              <a:ext cx="425271" cy="444384"/>
            </a:xfrm>
            <a:custGeom>
              <a:avLst/>
              <a:gdLst>
                <a:gd name="T0" fmla="*/ 89 w 91"/>
                <a:gd name="T1" fmla="*/ 10 h 95"/>
                <a:gd name="T2" fmla="*/ 83 w 91"/>
                <a:gd name="T3" fmla="*/ 4 h 95"/>
                <a:gd name="T4" fmla="*/ 77 w 91"/>
                <a:gd name="T5" fmla="*/ 6 h 95"/>
                <a:gd name="T6" fmla="*/ 72 w 91"/>
                <a:gd name="T7" fmla="*/ 1 h 95"/>
                <a:gd name="T8" fmla="*/ 65 w 91"/>
                <a:gd name="T9" fmla="*/ 1 h 95"/>
                <a:gd name="T10" fmla="*/ 57 w 91"/>
                <a:gd name="T11" fmla="*/ 2 h 95"/>
                <a:gd name="T12" fmla="*/ 48 w 91"/>
                <a:gd name="T13" fmla="*/ 6 h 95"/>
                <a:gd name="T14" fmla="*/ 35 w 91"/>
                <a:gd name="T15" fmla="*/ 2 h 95"/>
                <a:gd name="T16" fmla="*/ 30 w 91"/>
                <a:gd name="T17" fmla="*/ 12 h 95"/>
                <a:gd name="T18" fmla="*/ 19 w 91"/>
                <a:gd name="T19" fmla="*/ 35 h 95"/>
                <a:gd name="T20" fmla="*/ 17 w 91"/>
                <a:gd name="T21" fmla="*/ 48 h 95"/>
                <a:gd name="T22" fmla="*/ 10 w 91"/>
                <a:gd name="T23" fmla="*/ 49 h 95"/>
                <a:gd name="T24" fmla="*/ 2 w 91"/>
                <a:gd name="T25" fmla="*/ 55 h 95"/>
                <a:gd name="T26" fmla="*/ 1 w 91"/>
                <a:gd name="T27" fmla="*/ 59 h 95"/>
                <a:gd name="T28" fmla="*/ 18 w 91"/>
                <a:gd name="T29" fmla="*/ 57 h 95"/>
                <a:gd name="T30" fmla="*/ 26 w 91"/>
                <a:gd name="T31" fmla="*/ 68 h 95"/>
                <a:gd name="T32" fmla="*/ 35 w 91"/>
                <a:gd name="T33" fmla="*/ 63 h 95"/>
                <a:gd name="T34" fmla="*/ 41 w 91"/>
                <a:gd name="T35" fmla="*/ 64 h 95"/>
                <a:gd name="T36" fmla="*/ 46 w 91"/>
                <a:gd name="T37" fmla="*/ 70 h 95"/>
                <a:gd name="T38" fmla="*/ 47 w 91"/>
                <a:gd name="T39" fmla="*/ 78 h 95"/>
                <a:gd name="T40" fmla="*/ 53 w 91"/>
                <a:gd name="T41" fmla="*/ 82 h 95"/>
                <a:gd name="T42" fmla="*/ 60 w 91"/>
                <a:gd name="T43" fmla="*/ 84 h 95"/>
                <a:gd name="T44" fmla="*/ 66 w 91"/>
                <a:gd name="T45" fmla="*/ 87 h 95"/>
                <a:gd name="T46" fmla="*/ 76 w 91"/>
                <a:gd name="T47" fmla="*/ 90 h 95"/>
                <a:gd name="T48" fmla="*/ 84 w 91"/>
                <a:gd name="T49" fmla="*/ 94 h 95"/>
                <a:gd name="T50" fmla="*/ 77 w 91"/>
                <a:gd name="T51" fmla="*/ 85 h 95"/>
                <a:gd name="T52" fmla="*/ 78 w 91"/>
                <a:gd name="T53" fmla="*/ 73 h 95"/>
                <a:gd name="T54" fmla="*/ 80 w 91"/>
                <a:gd name="T55" fmla="*/ 70 h 95"/>
                <a:gd name="T56" fmla="*/ 84 w 91"/>
                <a:gd name="T57" fmla="*/ 63 h 95"/>
                <a:gd name="T58" fmla="*/ 81 w 91"/>
                <a:gd name="T59" fmla="*/ 55 h 95"/>
                <a:gd name="T60" fmla="*/ 81 w 91"/>
                <a:gd name="T61" fmla="*/ 45 h 95"/>
                <a:gd name="T62" fmla="*/ 83 w 91"/>
                <a:gd name="T63" fmla="*/ 28 h 95"/>
                <a:gd name="T64" fmla="*/ 90 w 91"/>
                <a:gd name="T65" fmla="*/ 18 h 95"/>
                <a:gd name="T66" fmla="*/ 90 w 91"/>
                <a:gd name="T67" fmla="*/ 1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5">
                  <a:moveTo>
                    <a:pt x="90" y="15"/>
                  </a:moveTo>
                  <a:cubicBezTo>
                    <a:pt x="89" y="14"/>
                    <a:pt x="89" y="12"/>
                    <a:pt x="89" y="10"/>
                  </a:cubicBezTo>
                  <a:cubicBezTo>
                    <a:pt x="89" y="9"/>
                    <a:pt x="87" y="8"/>
                    <a:pt x="86" y="7"/>
                  </a:cubicBezTo>
                  <a:cubicBezTo>
                    <a:pt x="86" y="6"/>
                    <a:pt x="84" y="4"/>
                    <a:pt x="83" y="4"/>
                  </a:cubicBezTo>
                  <a:cubicBezTo>
                    <a:pt x="82" y="4"/>
                    <a:pt x="82" y="6"/>
                    <a:pt x="80" y="5"/>
                  </a:cubicBezTo>
                  <a:cubicBezTo>
                    <a:pt x="78" y="4"/>
                    <a:pt x="79" y="5"/>
                    <a:pt x="77" y="6"/>
                  </a:cubicBezTo>
                  <a:cubicBezTo>
                    <a:pt x="77" y="6"/>
                    <a:pt x="75" y="5"/>
                    <a:pt x="75" y="4"/>
                  </a:cubicBezTo>
                  <a:cubicBezTo>
                    <a:pt x="74" y="3"/>
                    <a:pt x="73" y="2"/>
                    <a:pt x="72" y="1"/>
                  </a:cubicBezTo>
                  <a:cubicBezTo>
                    <a:pt x="71" y="0"/>
                    <a:pt x="70" y="2"/>
                    <a:pt x="69" y="2"/>
                  </a:cubicBezTo>
                  <a:cubicBezTo>
                    <a:pt x="68" y="3"/>
                    <a:pt x="66" y="2"/>
                    <a:pt x="65" y="1"/>
                  </a:cubicBezTo>
                  <a:cubicBezTo>
                    <a:pt x="63" y="0"/>
                    <a:pt x="63" y="1"/>
                    <a:pt x="61" y="2"/>
                  </a:cubicBezTo>
                  <a:cubicBezTo>
                    <a:pt x="60" y="3"/>
                    <a:pt x="58" y="2"/>
                    <a:pt x="57" y="2"/>
                  </a:cubicBezTo>
                  <a:cubicBezTo>
                    <a:pt x="56" y="3"/>
                    <a:pt x="53" y="3"/>
                    <a:pt x="52" y="3"/>
                  </a:cubicBezTo>
                  <a:cubicBezTo>
                    <a:pt x="49" y="1"/>
                    <a:pt x="51" y="6"/>
                    <a:pt x="48" y="6"/>
                  </a:cubicBezTo>
                  <a:cubicBezTo>
                    <a:pt x="46" y="7"/>
                    <a:pt x="42" y="6"/>
                    <a:pt x="40" y="5"/>
                  </a:cubicBezTo>
                  <a:cubicBezTo>
                    <a:pt x="38" y="4"/>
                    <a:pt x="37" y="2"/>
                    <a:pt x="35" y="2"/>
                  </a:cubicBezTo>
                  <a:cubicBezTo>
                    <a:pt x="34" y="1"/>
                    <a:pt x="32" y="3"/>
                    <a:pt x="31" y="4"/>
                  </a:cubicBezTo>
                  <a:cubicBezTo>
                    <a:pt x="29" y="6"/>
                    <a:pt x="31" y="9"/>
                    <a:pt x="30" y="12"/>
                  </a:cubicBezTo>
                  <a:cubicBezTo>
                    <a:pt x="27" y="17"/>
                    <a:pt x="27" y="23"/>
                    <a:pt x="24" y="27"/>
                  </a:cubicBezTo>
                  <a:cubicBezTo>
                    <a:pt x="22" y="30"/>
                    <a:pt x="21" y="32"/>
                    <a:pt x="19" y="35"/>
                  </a:cubicBezTo>
                  <a:cubicBezTo>
                    <a:pt x="18" y="37"/>
                    <a:pt x="18" y="39"/>
                    <a:pt x="18" y="41"/>
                  </a:cubicBezTo>
                  <a:cubicBezTo>
                    <a:pt x="18" y="44"/>
                    <a:pt x="19" y="46"/>
                    <a:pt x="17" y="48"/>
                  </a:cubicBezTo>
                  <a:cubicBezTo>
                    <a:pt x="16" y="48"/>
                    <a:pt x="11" y="51"/>
                    <a:pt x="11" y="51"/>
                  </a:cubicBezTo>
                  <a:cubicBezTo>
                    <a:pt x="10" y="51"/>
                    <a:pt x="12" y="48"/>
                    <a:pt x="10" y="49"/>
                  </a:cubicBezTo>
                  <a:cubicBezTo>
                    <a:pt x="7" y="51"/>
                    <a:pt x="7" y="53"/>
                    <a:pt x="5" y="50"/>
                  </a:cubicBezTo>
                  <a:cubicBezTo>
                    <a:pt x="4" y="51"/>
                    <a:pt x="2" y="53"/>
                    <a:pt x="2" y="55"/>
                  </a:cubicBezTo>
                  <a:cubicBezTo>
                    <a:pt x="2" y="55"/>
                    <a:pt x="2" y="56"/>
                    <a:pt x="1" y="56"/>
                  </a:cubicBezTo>
                  <a:cubicBezTo>
                    <a:pt x="0" y="57"/>
                    <a:pt x="1" y="58"/>
                    <a:pt x="1" y="59"/>
                  </a:cubicBezTo>
                  <a:cubicBezTo>
                    <a:pt x="5" y="56"/>
                    <a:pt x="8" y="57"/>
                    <a:pt x="13" y="57"/>
                  </a:cubicBezTo>
                  <a:cubicBezTo>
                    <a:pt x="15" y="57"/>
                    <a:pt x="16" y="57"/>
                    <a:pt x="18" y="57"/>
                  </a:cubicBezTo>
                  <a:cubicBezTo>
                    <a:pt x="20" y="57"/>
                    <a:pt x="21" y="60"/>
                    <a:pt x="22" y="62"/>
                  </a:cubicBezTo>
                  <a:cubicBezTo>
                    <a:pt x="23" y="64"/>
                    <a:pt x="24" y="67"/>
                    <a:pt x="26" y="68"/>
                  </a:cubicBezTo>
                  <a:cubicBezTo>
                    <a:pt x="27" y="69"/>
                    <a:pt x="31" y="68"/>
                    <a:pt x="33" y="67"/>
                  </a:cubicBezTo>
                  <a:cubicBezTo>
                    <a:pt x="34" y="67"/>
                    <a:pt x="34" y="64"/>
                    <a:pt x="35" y="63"/>
                  </a:cubicBezTo>
                  <a:cubicBezTo>
                    <a:pt x="35" y="61"/>
                    <a:pt x="38" y="62"/>
                    <a:pt x="39" y="62"/>
                  </a:cubicBezTo>
                  <a:cubicBezTo>
                    <a:pt x="39" y="64"/>
                    <a:pt x="39" y="64"/>
                    <a:pt x="41" y="64"/>
                  </a:cubicBezTo>
                  <a:cubicBezTo>
                    <a:pt x="42" y="64"/>
                    <a:pt x="45" y="63"/>
                    <a:pt x="45" y="65"/>
                  </a:cubicBezTo>
                  <a:cubicBezTo>
                    <a:pt x="45" y="67"/>
                    <a:pt x="46" y="68"/>
                    <a:pt x="46" y="70"/>
                  </a:cubicBezTo>
                  <a:cubicBezTo>
                    <a:pt x="46" y="71"/>
                    <a:pt x="46" y="72"/>
                    <a:pt x="45" y="74"/>
                  </a:cubicBezTo>
                  <a:cubicBezTo>
                    <a:pt x="45" y="75"/>
                    <a:pt x="46" y="77"/>
                    <a:pt x="47" y="78"/>
                  </a:cubicBezTo>
                  <a:cubicBezTo>
                    <a:pt x="48" y="79"/>
                    <a:pt x="47" y="81"/>
                    <a:pt x="47" y="82"/>
                  </a:cubicBezTo>
                  <a:cubicBezTo>
                    <a:pt x="47" y="85"/>
                    <a:pt x="52" y="82"/>
                    <a:pt x="53" y="82"/>
                  </a:cubicBezTo>
                  <a:cubicBezTo>
                    <a:pt x="55" y="82"/>
                    <a:pt x="56" y="82"/>
                    <a:pt x="57" y="83"/>
                  </a:cubicBezTo>
                  <a:cubicBezTo>
                    <a:pt x="59" y="85"/>
                    <a:pt x="58" y="84"/>
                    <a:pt x="60" y="84"/>
                  </a:cubicBezTo>
                  <a:cubicBezTo>
                    <a:pt x="62" y="84"/>
                    <a:pt x="62" y="85"/>
                    <a:pt x="63" y="86"/>
                  </a:cubicBezTo>
                  <a:cubicBezTo>
                    <a:pt x="64" y="86"/>
                    <a:pt x="65" y="87"/>
                    <a:pt x="66" y="87"/>
                  </a:cubicBezTo>
                  <a:cubicBezTo>
                    <a:pt x="69" y="88"/>
                    <a:pt x="70" y="88"/>
                    <a:pt x="71" y="85"/>
                  </a:cubicBezTo>
                  <a:cubicBezTo>
                    <a:pt x="72" y="88"/>
                    <a:pt x="73" y="89"/>
                    <a:pt x="76" y="90"/>
                  </a:cubicBezTo>
                  <a:cubicBezTo>
                    <a:pt x="78" y="91"/>
                    <a:pt x="78" y="94"/>
                    <a:pt x="80" y="95"/>
                  </a:cubicBezTo>
                  <a:cubicBezTo>
                    <a:pt x="80" y="95"/>
                    <a:pt x="84" y="94"/>
                    <a:pt x="84" y="94"/>
                  </a:cubicBezTo>
                  <a:cubicBezTo>
                    <a:pt x="84" y="92"/>
                    <a:pt x="85" y="88"/>
                    <a:pt x="83" y="89"/>
                  </a:cubicBezTo>
                  <a:cubicBezTo>
                    <a:pt x="80" y="90"/>
                    <a:pt x="78" y="88"/>
                    <a:pt x="77" y="85"/>
                  </a:cubicBezTo>
                  <a:cubicBezTo>
                    <a:pt x="77" y="83"/>
                    <a:pt x="79" y="80"/>
                    <a:pt x="78" y="77"/>
                  </a:cubicBezTo>
                  <a:cubicBezTo>
                    <a:pt x="78" y="76"/>
                    <a:pt x="77" y="74"/>
                    <a:pt x="78" y="73"/>
                  </a:cubicBezTo>
                  <a:cubicBezTo>
                    <a:pt x="78" y="73"/>
                    <a:pt x="78" y="72"/>
                    <a:pt x="79" y="72"/>
                  </a:cubicBezTo>
                  <a:cubicBezTo>
                    <a:pt x="80" y="72"/>
                    <a:pt x="79" y="70"/>
                    <a:pt x="80" y="70"/>
                  </a:cubicBezTo>
                  <a:cubicBezTo>
                    <a:pt x="81" y="68"/>
                    <a:pt x="86" y="68"/>
                    <a:pt x="87" y="68"/>
                  </a:cubicBezTo>
                  <a:cubicBezTo>
                    <a:pt x="85" y="67"/>
                    <a:pt x="86" y="64"/>
                    <a:pt x="84" y="63"/>
                  </a:cubicBezTo>
                  <a:cubicBezTo>
                    <a:pt x="83" y="62"/>
                    <a:pt x="82" y="61"/>
                    <a:pt x="82" y="60"/>
                  </a:cubicBezTo>
                  <a:cubicBezTo>
                    <a:pt x="82" y="58"/>
                    <a:pt x="82" y="56"/>
                    <a:pt x="81" y="55"/>
                  </a:cubicBezTo>
                  <a:cubicBezTo>
                    <a:pt x="81" y="53"/>
                    <a:pt x="80" y="52"/>
                    <a:pt x="80" y="50"/>
                  </a:cubicBezTo>
                  <a:cubicBezTo>
                    <a:pt x="80" y="49"/>
                    <a:pt x="80" y="44"/>
                    <a:pt x="81" y="45"/>
                  </a:cubicBezTo>
                  <a:cubicBezTo>
                    <a:pt x="80" y="41"/>
                    <a:pt x="80" y="39"/>
                    <a:pt x="82" y="35"/>
                  </a:cubicBezTo>
                  <a:cubicBezTo>
                    <a:pt x="83" y="32"/>
                    <a:pt x="83" y="31"/>
                    <a:pt x="83" y="28"/>
                  </a:cubicBezTo>
                  <a:cubicBezTo>
                    <a:pt x="83" y="25"/>
                    <a:pt x="85" y="23"/>
                    <a:pt x="87" y="21"/>
                  </a:cubicBezTo>
                  <a:cubicBezTo>
                    <a:pt x="88" y="20"/>
                    <a:pt x="89" y="19"/>
                    <a:pt x="90" y="18"/>
                  </a:cubicBezTo>
                  <a:cubicBezTo>
                    <a:pt x="91" y="17"/>
                    <a:pt x="91" y="17"/>
                    <a:pt x="90" y="15"/>
                  </a:cubicBezTo>
                  <a:cubicBezTo>
                    <a:pt x="89" y="15"/>
                    <a:pt x="91" y="16"/>
                    <a:pt x="90" y="1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5" name="Freeform 734">
              <a:extLst>
                <a:ext uri="{FF2B5EF4-FFF2-40B4-BE49-F238E27FC236}">
                  <a16:creationId xmlns:a16="http://schemas.microsoft.com/office/drawing/2014/main" id="{857D313B-E8BE-4876-9370-B5C74287CBD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8762" y="4653515"/>
              <a:ext cx="262808" cy="294664"/>
            </a:xfrm>
            <a:custGeom>
              <a:avLst/>
              <a:gdLst>
                <a:gd name="T0" fmla="*/ 51 w 56"/>
                <a:gd name="T1" fmla="*/ 27 h 63"/>
                <a:gd name="T2" fmla="*/ 48 w 56"/>
                <a:gd name="T3" fmla="*/ 26 h 63"/>
                <a:gd name="T4" fmla="*/ 47 w 56"/>
                <a:gd name="T5" fmla="*/ 21 h 63"/>
                <a:gd name="T6" fmla="*/ 46 w 56"/>
                <a:gd name="T7" fmla="*/ 12 h 63"/>
                <a:gd name="T8" fmla="*/ 46 w 56"/>
                <a:gd name="T9" fmla="*/ 8 h 63"/>
                <a:gd name="T10" fmla="*/ 43 w 56"/>
                <a:gd name="T11" fmla="*/ 8 h 63"/>
                <a:gd name="T12" fmla="*/ 40 w 56"/>
                <a:gd name="T13" fmla="*/ 6 h 63"/>
                <a:gd name="T14" fmla="*/ 35 w 56"/>
                <a:gd name="T15" fmla="*/ 8 h 63"/>
                <a:gd name="T16" fmla="*/ 34 w 56"/>
                <a:gd name="T17" fmla="*/ 11 h 63"/>
                <a:gd name="T18" fmla="*/ 29 w 56"/>
                <a:gd name="T19" fmla="*/ 12 h 63"/>
                <a:gd name="T20" fmla="*/ 18 w 56"/>
                <a:gd name="T21" fmla="*/ 1 h 63"/>
                <a:gd name="T22" fmla="*/ 3 w 56"/>
                <a:gd name="T23" fmla="*/ 2 h 63"/>
                <a:gd name="T24" fmla="*/ 6 w 56"/>
                <a:gd name="T25" fmla="*/ 12 h 63"/>
                <a:gd name="T26" fmla="*/ 6 w 56"/>
                <a:gd name="T27" fmla="*/ 16 h 63"/>
                <a:gd name="T28" fmla="*/ 6 w 56"/>
                <a:gd name="T29" fmla="*/ 20 h 63"/>
                <a:gd name="T30" fmla="*/ 8 w 56"/>
                <a:gd name="T31" fmla="*/ 33 h 63"/>
                <a:gd name="T32" fmla="*/ 3 w 56"/>
                <a:gd name="T33" fmla="*/ 41 h 63"/>
                <a:gd name="T34" fmla="*/ 0 w 56"/>
                <a:gd name="T35" fmla="*/ 50 h 63"/>
                <a:gd name="T36" fmla="*/ 0 w 56"/>
                <a:gd name="T37" fmla="*/ 55 h 63"/>
                <a:gd name="T38" fmla="*/ 0 w 56"/>
                <a:gd name="T39" fmla="*/ 59 h 63"/>
                <a:gd name="T40" fmla="*/ 3 w 56"/>
                <a:gd name="T41" fmla="*/ 59 h 63"/>
                <a:gd name="T42" fmla="*/ 8 w 56"/>
                <a:gd name="T43" fmla="*/ 58 h 63"/>
                <a:gd name="T44" fmla="*/ 9 w 56"/>
                <a:gd name="T45" fmla="*/ 59 h 63"/>
                <a:gd name="T46" fmla="*/ 16 w 56"/>
                <a:gd name="T47" fmla="*/ 59 h 63"/>
                <a:gd name="T48" fmla="*/ 25 w 56"/>
                <a:gd name="T49" fmla="*/ 59 h 63"/>
                <a:gd name="T50" fmla="*/ 30 w 56"/>
                <a:gd name="T51" fmla="*/ 59 h 63"/>
                <a:gd name="T52" fmla="*/ 39 w 56"/>
                <a:gd name="T53" fmla="*/ 62 h 63"/>
                <a:gd name="T54" fmla="*/ 53 w 56"/>
                <a:gd name="T55" fmla="*/ 60 h 63"/>
                <a:gd name="T56" fmla="*/ 46 w 56"/>
                <a:gd name="T57" fmla="*/ 51 h 63"/>
                <a:gd name="T58" fmla="*/ 46 w 56"/>
                <a:gd name="T59" fmla="*/ 37 h 63"/>
                <a:gd name="T60" fmla="*/ 56 w 56"/>
                <a:gd name="T61" fmla="*/ 35 h 63"/>
                <a:gd name="T62" fmla="*/ 56 w 56"/>
                <a:gd name="T63" fmla="*/ 27 h 63"/>
                <a:gd name="T64" fmla="*/ 51 w 56"/>
                <a:gd name="T65" fmla="*/ 27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6" h="63">
                  <a:moveTo>
                    <a:pt x="51" y="27"/>
                  </a:moveTo>
                  <a:cubicBezTo>
                    <a:pt x="49" y="27"/>
                    <a:pt x="48" y="28"/>
                    <a:pt x="48" y="26"/>
                  </a:cubicBezTo>
                  <a:cubicBezTo>
                    <a:pt x="48" y="24"/>
                    <a:pt x="48" y="23"/>
                    <a:pt x="47" y="21"/>
                  </a:cubicBezTo>
                  <a:cubicBezTo>
                    <a:pt x="45" y="18"/>
                    <a:pt x="48" y="15"/>
                    <a:pt x="46" y="12"/>
                  </a:cubicBezTo>
                  <a:cubicBezTo>
                    <a:pt x="46" y="11"/>
                    <a:pt x="46" y="8"/>
                    <a:pt x="46" y="8"/>
                  </a:cubicBezTo>
                  <a:cubicBezTo>
                    <a:pt x="46" y="8"/>
                    <a:pt x="43" y="8"/>
                    <a:pt x="43" y="8"/>
                  </a:cubicBezTo>
                  <a:cubicBezTo>
                    <a:pt x="40" y="8"/>
                    <a:pt x="40" y="9"/>
                    <a:pt x="40" y="6"/>
                  </a:cubicBezTo>
                  <a:cubicBezTo>
                    <a:pt x="37" y="6"/>
                    <a:pt x="36" y="5"/>
                    <a:pt x="35" y="8"/>
                  </a:cubicBezTo>
                  <a:cubicBezTo>
                    <a:pt x="35" y="8"/>
                    <a:pt x="35" y="11"/>
                    <a:pt x="34" y="11"/>
                  </a:cubicBezTo>
                  <a:cubicBezTo>
                    <a:pt x="33" y="12"/>
                    <a:pt x="31" y="12"/>
                    <a:pt x="29" y="12"/>
                  </a:cubicBezTo>
                  <a:cubicBezTo>
                    <a:pt x="22" y="13"/>
                    <a:pt x="24" y="1"/>
                    <a:pt x="18" y="1"/>
                  </a:cubicBezTo>
                  <a:cubicBezTo>
                    <a:pt x="13" y="1"/>
                    <a:pt x="7" y="0"/>
                    <a:pt x="3" y="2"/>
                  </a:cubicBezTo>
                  <a:cubicBezTo>
                    <a:pt x="1" y="4"/>
                    <a:pt x="6" y="10"/>
                    <a:pt x="6" y="12"/>
                  </a:cubicBezTo>
                  <a:cubicBezTo>
                    <a:pt x="7" y="13"/>
                    <a:pt x="7" y="15"/>
                    <a:pt x="6" y="16"/>
                  </a:cubicBezTo>
                  <a:cubicBezTo>
                    <a:pt x="4" y="17"/>
                    <a:pt x="6" y="19"/>
                    <a:pt x="6" y="20"/>
                  </a:cubicBezTo>
                  <a:cubicBezTo>
                    <a:pt x="9" y="24"/>
                    <a:pt x="11" y="29"/>
                    <a:pt x="8" y="33"/>
                  </a:cubicBezTo>
                  <a:cubicBezTo>
                    <a:pt x="6" y="36"/>
                    <a:pt x="4" y="38"/>
                    <a:pt x="3" y="41"/>
                  </a:cubicBezTo>
                  <a:cubicBezTo>
                    <a:pt x="2" y="44"/>
                    <a:pt x="1" y="47"/>
                    <a:pt x="0" y="50"/>
                  </a:cubicBezTo>
                  <a:cubicBezTo>
                    <a:pt x="0" y="52"/>
                    <a:pt x="0" y="54"/>
                    <a:pt x="0" y="55"/>
                  </a:cubicBezTo>
                  <a:cubicBezTo>
                    <a:pt x="0" y="56"/>
                    <a:pt x="0" y="58"/>
                    <a:pt x="0" y="59"/>
                  </a:cubicBezTo>
                  <a:cubicBezTo>
                    <a:pt x="1" y="59"/>
                    <a:pt x="2" y="59"/>
                    <a:pt x="3" y="59"/>
                  </a:cubicBezTo>
                  <a:cubicBezTo>
                    <a:pt x="5" y="59"/>
                    <a:pt x="5" y="56"/>
                    <a:pt x="8" y="58"/>
                  </a:cubicBezTo>
                  <a:cubicBezTo>
                    <a:pt x="8" y="58"/>
                    <a:pt x="9" y="59"/>
                    <a:pt x="9" y="59"/>
                  </a:cubicBezTo>
                  <a:cubicBezTo>
                    <a:pt x="12" y="59"/>
                    <a:pt x="14" y="59"/>
                    <a:pt x="16" y="59"/>
                  </a:cubicBezTo>
                  <a:cubicBezTo>
                    <a:pt x="19" y="59"/>
                    <a:pt x="22" y="59"/>
                    <a:pt x="25" y="59"/>
                  </a:cubicBezTo>
                  <a:cubicBezTo>
                    <a:pt x="26" y="59"/>
                    <a:pt x="29" y="59"/>
                    <a:pt x="30" y="59"/>
                  </a:cubicBezTo>
                  <a:cubicBezTo>
                    <a:pt x="32" y="63"/>
                    <a:pt x="36" y="62"/>
                    <a:pt x="39" y="62"/>
                  </a:cubicBezTo>
                  <a:cubicBezTo>
                    <a:pt x="44" y="62"/>
                    <a:pt x="48" y="61"/>
                    <a:pt x="53" y="60"/>
                  </a:cubicBezTo>
                  <a:cubicBezTo>
                    <a:pt x="50" y="57"/>
                    <a:pt x="46" y="55"/>
                    <a:pt x="46" y="51"/>
                  </a:cubicBezTo>
                  <a:cubicBezTo>
                    <a:pt x="46" y="46"/>
                    <a:pt x="46" y="41"/>
                    <a:pt x="46" y="37"/>
                  </a:cubicBezTo>
                  <a:cubicBezTo>
                    <a:pt x="46" y="36"/>
                    <a:pt x="56" y="38"/>
                    <a:pt x="56" y="35"/>
                  </a:cubicBezTo>
                  <a:cubicBezTo>
                    <a:pt x="56" y="33"/>
                    <a:pt x="56" y="30"/>
                    <a:pt x="56" y="27"/>
                  </a:cubicBezTo>
                  <a:cubicBezTo>
                    <a:pt x="56" y="24"/>
                    <a:pt x="53" y="27"/>
                    <a:pt x="51" y="2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6" name="Freeform 735">
              <a:extLst>
                <a:ext uri="{FF2B5EF4-FFF2-40B4-BE49-F238E27FC236}">
                  <a16:creationId xmlns:a16="http://schemas.microsoft.com/office/drawing/2014/main" id="{3D7ED229-4CC7-435A-9032-6DFD303303C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7597" y="4933843"/>
              <a:ext cx="215025" cy="224582"/>
            </a:xfrm>
            <a:custGeom>
              <a:avLst/>
              <a:gdLst>
                <a:gd name="T0" fmla="*/ 25 w 46"/>
                <a:gd name="T1" fmla="*/ 2 h 48"/>
                <a:gd name="T2" fmla="*/ 21 w 46"/>
                <a:gd name="T3" fmla="*/ 3 h 48"/>
                <a:gd name="T4" fmla="*/ 18 w 46"/>
                <a:gd name="T5" fmla="*/ 4 h 48"/>
                <a:gd name="T6" fmla="*/ 6 w 46"/>
                <a:gd name="T7" fmla="*/ 4 h 48"/>
                <a:gd name="T8" fmla="*/ 6 w 46"/>
                <a:gd name="T9" fmla="*/ 18 h 48"/>
                <a:gd name="T10" fmla="*/ 6 w 46"/>
                <a:gd name="T11" fmla="*/ 23 h 48"/>
                <a:gd name="T12" fmla="*/ 1 w 46"/>
                <a:gd name="T13" fmla="*/ 24 h 48"/>
                <a:gd name="T14" fmla="*/ 1 w 46"/>
                <a:gd name="T15" fmla="*/ 31 h 48"/>
                <a:gd name="T16" fmla="*/ 1 w 46"/>
                <a:gd name="T17" fmla="*/ 38 h 48"/>
                <a:gd name="T18" fmla="*/ 4 w 46"/>
                <a:gd name="T19" fmla="*/ 47 h 48"/>
                <a:gd name="T20" fmla="*/ 8 w 46"/>
                <a:gd name="T21" fmla="*/ 48 h 48"/>
                <a:gd name="T22" fmla="*/ 13 w 46"/>
                <a:gd name="T23" fmla="*/ 44 h 48"/>
                <a:gd name="T24" fmla="*/ 19 w 46"/>
                <a:gd name="T25" fmla="*/ 41 h 48"/>
                <a:gd name="T26" fmla="*/ 29 w 46"/>
                <a:gd name="T27" fmla="*/ 39 h 48"/>
                <a:gd name="T28" fmla="*/ 31 w 46"/>
                <a:gd name="T29" fmla="*/ 37 h 48"/>
                <a:gd name="T30" fmla="*/ 34 w 46"/>
                <a:gd name="T31" fmla="*/ 34 h 48"/>
                <a:gd name="T32" fmla="*/ 43 w 46"/>
                <a:gd name="T33" fmla="*/ 26 h 48"/>
                <a:gd name="T34" fmla="*/ 44 w 46"/>
                <a:gd name="T35" fmla="*/ 22 h 48"/>
                <a:gd name="T36" fmla="*/ 40 w 46"/>
                <a:gd name="T37" fmla="*/ 21 h 48"/>
                <a:gd name="T38" fmla="*/ 38 w 46"/>
                <a:gd name="T39" fmla="*/ 17 h 48"/>
                <a:gd name="T40" fmla="*/ 39 w 46"/>
                <a:gd name="T41" fmla="*/ 15 h 48"/>
                <a:gd name="T42" fmla="*/ 36 w 46"/>
                <a:gd name="T43" fmla="*/ 14 h 48"/>
                <a:gd name="T44" fmla="*/ 36 w 46"/>
                <a:gd name="T45" fmla="*/ 13 h 48"/>
                <a:gd name="T46" fmla="*/ 34 w 46"/>
                <a:gd name="T47" fmla="*/ 12 h 48"/>
                <a:gd name="T48" fmla="*/ 30 w 46"/>
                <a:gd name="T49" fmla="*/ 7 h 48"/>
                <a:gd name="T50" fmla="*/ 25 w 46"/>
                <a:gd name="T51" fmla="*/ 2 h 48"/>
                <a:gd name="T52" fmla="*/ 25 w 46"/>
                <a:gd name="T53" fmla="*/ 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6" h="48">
                  <a:moveTo>
                    <a:pt x="25" y="2"/>
                  </a:moveTo>
                  <a:cubicBezTo>
                    <a:pt x="24" y="3"/>
                    <a:pt x="22" y="3"/>
                    <a:pt x="21" y="3"/>
                  </a:cubicBezTo>
                  <a:cubicBezTo>
                    <a:pt x="19" y="3"/>
                    <a:pt x="20" y="6"/>
                    <a:pt x="18" y="4"/>
                  </a:cubicBezTo>
                  <a:cubicBezTo>
                    <a:pt x="15" y="0"/>
                    <a:pt x="10" y="5"/>
                    <a:pt x="6" y="4"/>
                  </a:cubicBezTo>
                  <a:cubicBezTo>
                    <a:pt x="6" y="9"/>
                    <a:pt x="6" y="14"/>
                    <a:pt x="6" y="18"/>
                  </a:cubicBezTo>
                  <a:cubicBezTo>
                    <a:pt x="6" y="19"/>
                    <a:pt x="7" y="23"/>
                    <a:pt x="6" y="23"/>
                  </a:cubicBezTo>
                  <a:cubicBezTo>
                    <a:pt x="5" y="24"/>
                    <a:pt x="1" y="22"/>
                    <a:pt x="1" y="24"/>
                  </a:cubicBezTo>
                  <a:cubicBezTo>
                    <a:pt x="1" y="26"/>
                    <a:pt x="1" y="29"/>
                    <a:pt x="1" y="31"/>
                  </a:cubicBezTo>
                  <a:cubicBezTo>
                    <a:pt x="1" y="33"/>
                    <a:pt x="0" y="36"/>
                    <a:pt x="1" y="38"/>
                  </a:cubicBezTo>
                  <a:cubicBezTo>
                    <a:pt x="5" y="39"/>
                    <a:pt x="6" y="44"/>
                    <a:pt x="4" y="47"/>
                  </a:cubicBezTo>
                  <a:cubicBezTo>
                    <a:pt x="4" y="48"/>
                    <a:pt x="8" y="48"/>
                    <a:pt x="8" y="48"/>
                  </a:cubicBezTo>
                  <a:cubicBezTo>
                    <a:pt x="10" y="48"/>
                    <a:pt x="11" y="46"/>
                    <a:pt x="13" y="44"/>
                  </a:cubicBezTo>
                  <a:cubicBezTo>
                    <a:pt x="15" y="42"/>
                    <a:pt x="15" y="39"/>
                    <a:pt x="19" y="41"/>
                  </a:cubicBezTo>
                  <a:cubicBezTo>
                    <a:pt x="23" y="43"/>
                    <a:pt x="27" y="44"/>
                    <a:pt x="29" y="39"/>
                  </a:cubicBezTo>
                  <a:cubicBezTo>
                    <a:pt x="29" y="38"/>
                    <a:pt x="29" y="37"/>
                    <a:pt x="31" y="37"/>
                  </a:cubicBezTo>
                  <a:cubicBezTo>
                    <a:pt x="33" y="37"/>
                    <a:pt x="34" y="35"/>
                    <a:pt x="34" y="34"/>
                  </a:cubicBezTo>
                  <a:cubicBezTo>
                    <a:pt x="36" y="31"/>
                    <a:pt x="40" y="28"/>
                    <a:pt x="43" y="26"/>
                  </a:cubicBezTo>
                  <a:cubicBezTo>
                    <a:pt x="45" y="25"/>
                    <a:pt x="46" y="24"/>
                    <a:pt x="44" y="22"/>
                  </a:cubicBezTo>
                  <a:cubicBezTo>
                    <a:pt x="43" y="21"/>
                    <a:pt x="40" y="22"/>
                    <a:pt x="40" y="21"/>
                  </a:cubicBezTo>
                  <a:cubicBezTo>
                    <a:pt x="39" y="20"/>
                    <a:pt x="38" y="19"/>
                    <a:pt x="38" y="17"/>
                  </a:cubicBezTo>
                  <a:cubicBezTo>
                    <a:pt x="38" y="17"/>
                    <a:pt x="39" y="16"/>
                    <a:pt x="39" y="15"/>
                  </a:cubicBezTo>
                  <a:cubicBezTo>
                    <a:pt x="38" y="15"/>
                    <a:pt x="37" y="15"/>
                    <a:pt x="36" y="14"/>
                  </a:cubicBezTo>
                  <a:cubicBezTo>
                    <a:pt x="36" y="14"/>
                    <a:pt x="37" y="13"/>
                    <a:pt x="36" y="13"/>
                  </a:cubicBezTo>
                  <a:cubicBezTo>
                    <a:pt x="35" y="13"/>
                    <a:pt x="35" y="12"/>
                    <a:pt x="34" y="12"/>
                  </a:cubicBezTo>
                  <a:cubicBezTo>
                    <a:pt x="32" y="11"/>
                    <a:pt x="31" y="10"/>
                    <a:pt x="30" y="7"/>
                  </a:cubicBezTo>
                  <a:cubicBezTo>
                    <a:pt x="30" y="6"/>
                    <a:pt x="27" y="2"/>
                    <a:pt x="25" y="2"/>
                  </a:cubicBezTo>
                  <a:cubicBezTo>
                    <a:pt x="25" y="2"/>
                    <a:pt x="26" y="2"/>
                    <a:pt x="25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7" name="Freeform 736">
              <a:extLst>
                <a:ext uri="{FF2B5EF4-FFF2-40B4-BE49-F238E27FC236}">
                  <a16:creationId xmlns:a16="http://schemas.microsoft.com/office/drawing/2014/main" id="{3F8B8EFB-81A7-4833-AC24-3BAF6C05038A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3869" y="4887651"/>
              <a:ext cx="183169" cy="162463"/>
            </a:xfrm>
            <a:custGeom>
              <a:avLst/>
              <a:gdLst>
                <a:gd name="T0" fmla="*/ 39 w 39"/>
                <a:gd name="T1" fmla="*/ 22 h 35"/>
                <a:gd name="T2" fmla="*/ 38 w 39"/>
                <a:gd name="T3" fmla="*/ 18 h 35"/>
                <a:gd name="T4" fmla="*/ 39 w 39"/>
                <a:gd name="T5" fmla="*/ 14 h 35"/>
                <a:gd name="T6" fmla="*/ 38 w 39"/>
                <a:gd name="T7" fmla="*/ 7 h 35"/>
                <a:gd name="T8" fmla="*/ 27 w 39"/>
                <a:gd name="T9" fmla="*/ 2 h 35"/>
                <a:gd name="T10" fmla="*/ 24 w 39"/>
                <a:gd name="T11" fmla="*/ 0 h 35"/>
                <a:gd name="T12" fmla="*/ 19 w 39"/>
                <a:gd name="T13" fmla="*/ 3 h 35"/>
                <a:gd name="T14" fmla="*/ 13 w 39"/>
                <a:gd name="T15" fmla="*/ 7 h 35"/>
                <a:gd name="T16" fmla="*/ 9 w 39"/>
                <a:gd name="T17" fmla="*/ 12 h 35"/>
                <a:gd name="T18" fmla="*/ 2 w 39"/>
                <a:gd name="T19" fmla="*/ 12 h 35"/>
                <a:gd name="T20" fmla="*/ 5 w 39"/>
                <a:gd name="T21" fmla="*/ 16 h 35"/>
                <a:gd name="T22" fmla="*/ 8 w 39"/>
                <a:gd name="T23" fmla="*/ 21 h 35"/>
                <a:gd name="T24" fmla="*/ 11 w 39"/>
                <a:gd name="T25" fmla="*/ 23 h 35"/>
                <a:gd name="T26" fmla="*/ 11 w 39"/>
                <a:gd name="T27" fmla="*/ 24 h 35"/>
                <a:gd name="T28" fmla="*/ 14 w 39"/>
                <a:gd name="T29" fmla="*/ 25 h 35"/>
                <a:gd name="T30" fmla="*/ 13 w 39"/>
                <a:gd name="T31" fmla="*/ 28 h 35"/>
                <a:gd name="T32" fmla="*/ 15 w 39"/>
                <a:gd name="T33" fmla="*/ 31 h 35"/>
                <a:gd name="T34" fmla="*/ 20 w 39"/>
                <a:gd name="T35" fmla="*/ 34 h 35"/>
                <a:gd name="T36" fmla="*/ 25 w 39"/>
                <a:gd name="T37" fmla="*/ 35 h 35"/>
                <a:gd name="T38" fmla="*/ 27 w 39"/>
                <a:gd name="T39" fmla="*/ 35 h 35"/>
                <a:gd name="T40" fmla="*/ 34 w 39"/>
                <a:gd name="T41" fmla="*/ 31 h 35"/>
                <a:gd name="T42" fmla="*/ 36 w 39"/>
                <a:gd name="T43" fmla="*/ 27 h 35"/>
                <a:gd name="T44" fmla="*/ 39 w 39"/>
                <a:gd name="T45" fmla="*/ 2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" h="35">
                  <a:moveTo>
                    <a:pt x="39" y="22"/>
                  </a:moveTo>
                  <a:cubicBezTo>
                    <a:pt x="39" y="21"/>
                    <a:pt x="38" y="19"/>
                    <a:pt x="38" y="18"/>
                  </a:cubicBezTo>
                  <a:cubicBezTo>
                    <a:pt x="38" y="16"/>
                    <a:pt x="39" y="15"/>
                    <a:pt x="39" y="14"/>
                  </a:cubicBezTo>
                  <a:cubicBezTo>
                    <a:pt x="39" y="11"/>
                    <a:pt x="39" y="9"/>
                    <a:pt x="38" y="7"/>
                  </a:cubicBezTo>
                  <a:cubicBezTo>
                    <a:pt x="38" y="4"/>
                    <a:pt x="29" y="2"/>
                    <a:pt x="27" y="2"/>
                  </a:cubicBezTo>
                  <a:cubicBezTo>
                    <a:pt x="27" y="0"/>
                    <a:pt x="27" y="0"/>
                    <a:pt x="24" y="0"/>
                  </a:cubicBezTo>
                  <a:cubicBezTo>
                    <a:pt x="21" y="0"/>
                    <a:pt x="21" y="1"/>
                    <a:pt x="19" y="3"/>
                  </a:cubicBezTo>
                  <a:cubicBezTo>
                    <a:pt x="18" y="5"/>
                    <a:pt x="15" y="6"/>
                    <a:pt x="13" y="7"/>
                  </a:cubicBezTo>
                  <a:cubicBezTo>
                    <a:pt x="12" y="9"/>
                    <a:pt x="11" y="12"/>
                    <a:pt x="9" y="12"/>
                  </a:cubicBezTo>
                  <a:cubicBezTo>
                    <a:pt x="7" y="12"/>
                    <a:pt x="5" y="11"/>
                    <a:pt x="2" y="12"/>
                  </a:cubicBezTo>
                  <a:cubicBezTo>
                    <a:pt x="0" y="13"/>
                    <a:pt x="4" y="15"/>
                    <a:pt x="5" y="16"/>
                  </a:cubicBezTo>
                  <a:cubicBezTo>
                    <a:pt x="6" y="18"/>
                    <a:pt x="6" y="20"/>
                    <a:pt x="8" y="21"/>
                  </a:cubicBezTo>
                  <a:cubicBezTo>
                    <a:pt x="9" y="22"/>
                    <a:pt x="10" y="23"/>
                    <a:pt x="11" y="23"/>
                  </a:cubicBezTo>
                  <a:cubicBezTo>
                    <a:pt x="12" y="23"/>
                    <a:pt x="11" y="24"/>
                    <a:pt x="11" y="24"/>
                  </a:cubicBezTo>
                  <a:cubicBezTo>
                    <a:pt x="12" y="24"/>
                    <a:pt x="13" y="25"/>
                    <a:pt x="14" y="25"/>
                  </a:cubicBezTo>
                  <a:cubicBezTo>
                    <a:pt x="14" y="26"/>
                    <a:pt x="13" y="27"/>
                    <a:pt x="13" y="28"/>
                  </a:cubicBezTo>
                  <a:cubicBezTo>
                    <a:pt x="13" y="29"/>
                    <a:pt x="14" y="31"/>
                    <a:pt x="15" y="31"/>
                  </a:cubicBezTo>
                  <a:cubicBezTo>
                    <a:pt x="18" y="31"/>
                    <a:pt x="19" y="31"/>
                    <a:pt x="20" y="34"/>
                  </a:cubicBezTo>
                  <a:cubicBezTo>
                    <a:pt x="21" y="35"/>
                    <a:pt x="23" y="34"/>
                    <a:pt x="25" y="35"/>
                  </a:cubicBezTo>
                  <a:cubicBezTo>
                    <a:pt x="26" y="35"/>
                    <a:pt x="26" y="35"/>
                    <a:pt x="27" y="35"/>
                  </a:cubicBezTo>
                  <a:cubicBezTo>
                    <a:pt x="31" y="35"/>
                    <a:pt x="32" y="34"/>
                    <a:pt x="34" y="31"/>
                  </a:cubicBezTo>
                  <a:cubicBezTo>
                    <a:pt x="35" y="30"/>
                    <a:pt x="36" y="28"/>
                    <a:pt x="36" y="27"/>
                  </a:cubicBezTo>
                  <a:cubicBezTo>
                    <a:pt x="37" y="25"/>
                    <a:pt x="39" y="24"/>
                    <a:pt x="39" y="2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8" name="Freeform 737">
              <a:extLst>
                <a:ext uri="{FF2B5EF4-FFF2-40B4-BE49-F238E27FC236}">
                  <a16:creationId xmlns:a16="http://schemas.microsoft.com/office/drawing/2014/main" id="{BF59E62B-5DC6-415F-8E15-FC26ACD43947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6512" y="5129753"/>
              <a:ext cx="46190" cy="52562"/>
            </a:xfrm>
            <a:custGeom>
              <a:avLst/>
              <a:gdLst>
                <a:gd name="T0" fmla="*/ 5 w 10"/>
                <a:gd name="T1" fmla="*/ 1 h 11"/>
                <a:gd name="T2" fmla="*/ 7 w 10"/>
                <a:gd name="T3" fmla="*/ 9 h 11"/>
                <a:gd name="T4" fmla="*/ 5 w 10"/>
                <a:gd name="T5" fmla="*/ 1 h 11"/>
                <a:gd name="T6" fmla="*/ 5 w 10"/>
                <a:gd name="T7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1">
                  <a:moveTo>
                    <a:pt x="5" y="1"/>
                  </a:moveTo>
                  <a:cubicBezTo>
                    <a:pt x="0" y="2"/>
                    <a:pt x="3" y="11"/>
                    <a:pt x="7" y="9"/>
                  </a:cubicBezTo>
                  <a:cubicBezTo>
                    <a:pt x="10" y="8"/>
                    <a:pt x="9" y="0"/>
                    <a:pt x="5" y="1"/>
                  </a:cubicBezTo>
                  <a:cubicBezTo>
                    <a:pt x="3" y="1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9" name="Freeform 738">
              <a:extLst>
                <a:ext uri="{FF2B5EF4-FFF2-40B4-BE49-F238E27FC236}">
                  <a16:creationId xmlns:a16="http://schemas.microsoft.com/office/drawing/2014/main" id="{62565AD6-32BB-4B04-BED2-2D67EBA6B5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22737" y="5045337"/>
              <a:ext cx="369523" cy="323332"/>
            </a:xfrm>
            <a:custGeom>
              <a:avLst/>
              <a:gdLst>
                <a:gd name="T0" fmla="*/ 74 w 79"/>
                <a:gd name="T1" fmla="*/ 27 h 69"/>
                <a:gd name="T2" fmla="*/ 69 w 79"/>
                <a:gd name="T3" fmla="*/ 22 h 69"/>
                <a:gd name="T4" fmla="*/ 72 w 79"/>
                <a:gd name="T5" fmla="*/ 19 h 69"/>
                <a:gd name="T6" fmla="*/ 75 w 79"/>
                <a:gd name="T7" fmla="*/ 20 h 69"/>
                <a:gd name="T8" fmla="*/ 75 w 79"/>
                <a:gd name="T9" fmla="*/ 11 h 69"/>
                <a:gd name="T10" fmla="*/ 73 w 79"/>
                <a:gd name="T11" fmla="*/ 7 h 69"/>
                <a:gd name="T12" fmla="*/ 72 w 79"/>
                <a:gd name="T13" fmla="*/ 1 h 69"/>
                <a:gd name="T14" fmla="*/ 66 w 79"/>
                <a:gd name="T15" fmla="*/ 1 h 69"/>
                <a:gd name="T16" fmla="*/ 60 w 79"/>
                <a:gd name="T17" fmla="*/ 2 h 69"/>
                <a:gd name="T18" fmla="*/ 55 w 79"/>
                <a:gd name="T19" fmla="*/ 5 h 69"/>
                <a:gd name="T20" fmla="*/ 51 w 79"/>
                <a:gd name="T21" fmla="*/ 8 h 69"/>
                <a:gd name="T22" fmla="*/ 49 w 79"/>
                <a:gd name="T23" fmla="*/ 12 h 69"/>
                <a:gd name="T24" fmla="*/ 45 w 79"/>
                <a:gd name="T25" fmla="*/ 14 h 69"/>
                <a:gd name="T26" fmla="*/ 44 w 79"/>
                <a:gd name="T27" fmla="*/ 17 h 69"/>
                <a:gd name="T28" fmla="*/ 34 w 79"/>
                <a:gd name="T29" fmla="*/ 17 h 69"/>
                <a:gd name="T30" fmla="*/ 28 w 79"/>
                <a:gd name="T31" fmla="*/ 21 h 69"/>
                <a:gd name="T32" fmla="*/ 24 w 79"/>
                <a:gd name="T33" fmla="*/ 24 h 69"/>
                <a:gd name="T34" fmla="*/ 20 w 79"/>
                <a:gd name="T35" fmla="*/ 23 h 69"/>
                <a:gd name="T36" fmla="*/ 17 w 79"/>
                <a:gd name="T37" fmla="*/ 14 h 69"/>
                <a:gd name="T38" fmla="*/ 17 w 79"/>
                <a:gd name="T39" fmla="*/ 29 h 69"/>
                <a:gd name="T40" fmla="*/ 17 w 79"/>
                <a:gd name="T41" fmla="*/ 33 h 69"/>
                <a:gd name="T42" fmla="*/ 9 w 79"/>
                <a:gd name="T43" fmla="*/ 35 h 69"/>
                <a:gd name="T44" fmla="*/ 6 w 79"/>
                <a:gd name="T45" fmla="*/ 34 h 69"/>
                <a:gd name="T46" fmla="*/ 2 w 79"/>
                <a:gd name="T47" fmla="*/ 33 h 69"/>
                <a:gd name="T48" fmla="*/ 3 w 79"/>
                <a:gd name="T49" fmla="*/ 40 h 69"/>
                <a:gd name="T50" fmla="*/ 5 w 79"/>
                <a:gd name="T51" fmla="*/ 45 h 69"/>
                <a:gd name="T52" fmla="*/ 9 w 79"/>
                <a:gd name="T53" fmla="*/ 56 h 69"/>
                <a:gd name="T54" fmla="*/ 8 w 79"/>
                <a:gd name="T55" fmla="*/ 60 h 69"/>
                <a:gd name="T56" fmla="*/ 9 w 79"/>
                <a:gd name="T57" fmla="*/ 62 h 69"/>
                <a:gd name="T58" fmla="*/ 10 w 79"/>
                <a:gd name="T59" fmla="*/ 66 h 69"/>
                <a:gd name="T60" fmla="*/ 11 w 79"/>
                <a:gd name="T61" fmla="*/ 64 h 69"/>
                <a:gd name="T62" fmla="*/ 15 w 79"/>
                <a:gd name="T63" fmla="*/ 68 h 69"/>
                <a:gd name="T64" fmla="*/ 21 w 79"/>
                <a:gd name="T65" fmla="*/ 66 h 69"/>
                <a:gd name="T66" fmla="*/ 26 w 79"/>
                <a:gd name="T67" fmla="*/ 65 h 69"/>
                <a:gd name="T68" fmla="*/ 31 w 79"/>
                <a:gd name="T69" fmla="*/ 64 h 69"/>
                <a:gd name="T70" fmla="*/ 38 w 79"/>
                <a:gd name="T71" fmla="*/ 64 h 69"/>
                <a:gd name="T72" fmla="*/ 39 w 79"/>
                <a:gd name="T73" fmla="*/ 64 h 69"/>
                <a:gd name="T74" fmla="*/ 41 w 79"/>
                <a:gd name="T75" fmla="*/ 63 h 69"/>
                <a:gd name="T76" fmla="*/ 42 w 79"/>
                <a:gd name="T77" fmla="*/ 62 h 69"/>
                <a:gd name="T78" fmla="*/ 44 w 79"/>
                <a:gd name="T79" fmla="*/ 65 h 69"/>
                <a:gd name="T80" fmla="*/ 46 w 79"/>
                <a:gd name="T81" fmla="*/ 62 h 69"/>
                <a:gd name="T82" fmla="*/ 57 w 79"/>
                <a:gd name="T83" fmla="*/ 56 h 69"/>
                <a:gd name="T84" fmla="*/ 65 w 79"/>
                <a:gd name="T85" fmla="*/ 48 h 69"/>
                <a:gd name="T86" fmla="*/ 72 w 79"/>
                <a:gd name="T87" fmla="*/ 37 h 69"/>
                <a:gd name="T88" fmla="*/ 77 w 79"/>
                <a:gd name="T89" fmla="*/ 33 h 69"/>
                <a:gd name="T90" fmla="*/ 79 w 79"/>
                <a:gd name="T91" fmla="*/ 25 h 69"/>
                <a:gd name="T92" fmla="*/ 76 w 79"/>
                <a:gd name="T93" fmla="*/ 25 h 69"/>
                <a:gd name="T94" fmla="*/ 74 w 79"/>
                <a:gd name="T95" fmla="*/ 27 h 69"/>
                <a:gd name="T96" fmla="*/ 62 w 79"/>
                <a:gd name="T97" fmla="*/ 39 h 69"/>
                <a:gd name="T98" fmla="*/ 61 w 79"/>
                <a:gd name="T99" fmla="*/ 41 h 69"/>
                <a:gd name="T100" fmla="*/ 57 w 79"/>
                <a:gd name="T101" fmla="*/ 43 h 69"/>
                <a:gd name="T102" fmla="*/ 55 w 79"/>
                <a:gd name="T103" fmla="*/ 44 h 69"/>
                <a:gd name="T104" fmla="*/ 52 w 79"/>
                <a:gd name="T105" fmla="*/ 41 h 69"/>
                <a:gd name="T106" fmla="*/ 56 w 79"/>
                <a:gd name="T107" fmla="*/ 35 h 69"/>
                <a:gd name="T108" fmla="*/ 60 w 79"/>
                <a:gd name="T109" fmla="*/ 35 h 69"/>
                <a:gd name="T110" fmla="*/ 62 w 79"/>
                <a:gd name="T111" fmla="*/ 39 h 69"/>
                <a:gd name="T112" fmla="*/ 62 w 79"/>
                <a:gd name="T113" fmla="*/ 3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9" h="69">
                  <a:moveTo>
                    <a:pt x="74" y="27"/>
                  </a:moveTo>
                  <a:cubicBezTo>
                    <a:pt x="71" y="27"/>
                    <a:pt x="68" y="24"/>
                    <a:pt x="69" y="22"/>
                  </a:cubicBezTo>
                  <a:cubicBezTo>
                    <a:pt x="69" y="20"/>
                    <a:pt x="71" y="19"/>
                    <a:pt x="72" y="19"/>
                  </a:cubicBezTo>
                  <a:cubicBezTo>
                    <a:pt x="73" y="19"/>
                    <a:pt x="74" y="20"/>
                    <a:pt x="75" y="20"/>
                  </a:cubicBezTo>
                  <a:cubicBezTo>
                    <a:pt x="75" y="17"/>
                    <a:pt x="76" y="14"/>
                    <a:pt x="75" y="11"/>
                  </a:cubicBezTo>
                  <a:cubicBezTo>
                    <a:pt x="74" y="10"/>
                    <a:pt x="73" y="8"/>
                    <a:pt x="73" y="7"/>
                  </a:cubicBezTo>
                  <a:cubicBezTo>
                    <a:pt x="72" y="5"/>
                    <a:pt x="72" y="3"/>
                    <a:pt x="72" y="1"/>
                  </a:cubicBezTo>
                  <a:cubicBezTo>
                    <a:pt x="70" y="2"/>
                    <a:pt x="67" y="1"/>
                    <a:pt x="66" y="1"/>
                  </a:cubicBezTo>
                  <a:cubicBezTo>
                    <a:pt x="63" y="0"/>
                    <a:pt x="61" y="0"/>
                    <a:pt x="60" y="2"/>
                  </a:cubicBezTo>
                  <a:cubicBezTo>
                    <a:pt x="58" y="3"/>
                    <a:pt x="56" y="3"/>
                    <a:pt x="55" y="5"/>
                  </a:cubicBezTo>
                  <a:cubicBezTo>
                    <a:pt x="54" y="6"/>
                    <a:pt x="52" y="7"/>
                    <a:pt x="51" y="8"/>
                  </a:cubicBezTo>
                  <a:cubicBezTo>
                    <a:pt x="50" y="9"/>
                    <a:pt x="50" y="11"/>
                    <a:pt x="49" y="12"/>
                  </a:cubicBezTo>
                  <a:cubicBezTo>
                    <a:pt x="48" y="14"/>
                    <a:pt x="46" y="12"/>
                    <a:pt x="45" y="14"/>
                  </a:cubicBezTo>
                  <a:cubicBezTo>
                    <a:pt x="44" y="15"/>
                    <a:pt x="45" y="16"/>
                    <a:pt x="44" y="17"/>
                  </a:cubicBezTo>
                  <a:cubicBezTo>
                    <a:pt x="42" y="21"/>
                    <a:pt x="37" y="18"/>
                    <a:pt x="34" y="17"/>
                  </a:cubicBezTo>
                  <a:cubicBezTo>
                    <a:pt x="31" y="15"/>
                    <a:pt x="30" y="19"/>
                    <a:pt x="28" y="21"/>
                  </a:cubicBezTo>
                  <a:cubicBezTo>
                    <a:pt x="27" y="22"/>
                    <a:pt x="26" y="24"/>
                    <a:pt x="24" y="24"/>
                  </a:cubicBezTo>
                  <a:cubicBezTo>
                    <a:pt x="24" y="24"/>
                    <a:pt x="20" y="24"/>
                    <a:pt x="20" y="23"/>
                  </a:cubicBezTo>
                  <a:cubicBezTo>
                    <a:pt x="22" y="20"/>
                    <a:pt x="21" y="15"/>
                    <a:pt x="17" y="14"/>
                  </a:cubicBezTo>
                  <a:cubicBezTo>
                    <a:pt x="17" y="19"/>
                    <a:pt x="17" y="24"/>
                    <a:pt x="17" y="29"/>
                  </a:cubicBezTo>
                  <a:cubicBezTo>
                    <a:pt x="17" y="29"/>
                    <a:pt x="18" y="32"/>
                    <a:pt x="17" y="33"/>
                  </a:cubicBezTo>
                  <a:cubicBezTo>
                    <a:pt x="14" y="35"/>
                    <a:pt x="13" y="36"/>
                    <a:pt x="9" y="35"/>
                  </a:cubicBezTo>
                  <a:cubicBezTo>
                    <a:pt x="8" y="35"/>
                    <a:pt x="7" y="35"/>
                    <a:pt x="6" y="34"/>
                  </a:cubicBezTo>
                  <a:cubicBezTo>
                    <a:pt x="5" y="32"/>
                    <a:pt x="4" y="31"/>
                    <a:pt x="2" y="33"/>
                  </a:cubicBezTo>
                  <a:cubicBezTo>
                    <a:pt x="0" y="35"/>
                    <a:pt x="2" y="38"/>
                    <a:pt x="3" y="40"/>
                  </a:cubicBezTo>
                  <a:cubicBezTo>
                    <a:pt x="4" y="41"/>
                    <a:pt x="5" y="43"/>
                    <a:pt x="5" y="45"/>
                  </a:cubicBezTo>
                  <a:cubicBezTo>
                    <a:pt x="7" y="49"/>
                    <a:pt x="11" y="51"/>
                    <a:pt x="9" y="56"/>
                  </a:cubicBezTo>
                  <a:cubicBezTo>
                    <a:pt x="8" y="58"/>
                    <a:pt x="7" y="58"/>
                    <a:pt x="8" y="60"/>
                  </a:cubicBezTo>
                  <a:cubicBezTo>
                    <a:pt x="9" y="61"/>
                    <a:pt x="9" y="62"/>
                    <a:pt x="9" y="62"/>
                  </a:cubicBezTo>
                  <a:cubicBezTo>
                    <a:pt x="10" y="63"/>
                    <a:pt x="9" y="65"/>
                    <a:pt x="10" y="66"/>
                  </a:cubicBezTo>
                  <a:cubicBezTo>
                    <a:pt x="10" y="66"/>
                    <a:pt x="10" y="64"/>
                    <a:pt x="11" y="64"/>
                  </a:cubicBezTo>
                  <a:cubicBezTo>
                    <a:pt x="11" y="64"/>
                    <a:pt x="14" y="67"/>
                    <a:pt x="15" y="68"/>
                  </a:cubicBezTo>
                  <a:cubicBezTo>
                    <a:pt x="17" y="69"/>
                    <a:pt x="19" y="66"/>
                    <a:pt x="21" y="66"/>
                  </a:cubicBezTo>
                  <a:cubicBezTo>
                    <a:pt x="23" y="65"/>
                    <a:pt x="25" y="67"/>
                    <a:pt x="26" y="65"/>
                  </a:cubicBezTo>
                  <a:cubicBezTo>
                    <a:pt x="28" y="64"/>
                    <a:pt x="29" y="64"/>
                    <a:pt x="31" y="64"/>
                  </a:cubicBezTo>
                  <a:cubicBezTo>
                    <a:pt x="33" y="64"/>
                    <a:pt x="35" y="64"/>
                    <a:pt x="38" y="64"/>
                  </a:cubicBezTo>
                  <a:cubicBezTo>
                    <a:pt x="38" y="64"/>
                    <a:pt x="39" y="64"/>
                    <a:pt x="39" y="64"/>
                  </a:cubicBezTo>
                  <a:cubicBezTo>
                    <a:pt x="40" y="64"/>
                    <a:pt x="40" y="63"/>
                    <a:pt x="41" y="63"/>
                  </a:cubicBezTo>
                  <a:cubicBezTo>
                    <a:pt x="41" y="63"/>
                    <a:pt x="41" y="62"/>
                    <a:pt x="42" y="62"/>
                  </a:cubicBezTo>
                  <a:cubicBezTo>
                    <a:pt x="42" y="63"/>
                    <a:pt x="42" y="65"/>
                    <a:pt x="44" y="65"/>
                  </a:cubicBezTo>
                  <a:cubicBezTo>
                    <a:pt x="44" y="65"/>
                    <a:pt x="43" y="61"/>
                    <a:pt x="46" y="62"/>
                  </a:cubicBezTo>
                  <a:cubicBezTo>
                    <a:pt x="50" y="63"/>
                    <a:pt x="54" y="59"/>
                    <a:pt x="57" y="56"/>
                  </a:cubicBezTo>
                  <a:cubicBezTo>
                    <a:pt x="60" y="54"/>
                    <a:pt x="62" y="51"/>
                    <a:pt x="65" y="48"/>
                  </a:cubicBezTo>
                  <a:cubicBezTo>
                    <a:pt x="68" y="45"/>
                    <a:pt x="69" y="41"/>
                    <a:pt x="72" y="37"/>
                  </a:cubicBezTo>
                  <a:cubicBezTo>
                    <a:pt x="73" y="36"/>
                    <a:pt x="76" y="35"/>
                    <a:pt x="77" y="33"/>
                  </a:cubicBezTo>
                  <a:cubicBezTo>
                    <a:pt x="78" y="31"/>
                    <a:pt x="79" y="27"/>
                    <a:pt x="79" y="25"/>
                  </a:cubicBezTo>
                  <a:cubicBezTo>
                    <a:pt x="78" y="25"/>
                    <a:pt x="77" y="25"/>
                    <a:pt x="76" y="25"/>
                  </a:cubicBezTo>
                  <a:cubicBezTo>
                    <a:pt x="75" y="25"/>
                    <a:pt x="75" y="27"/>
                    <a:pt x="74" y="27"/>
                  </a:cubicBezTo>
                  <a:close/>
                  <a:moveTo>
                    <a:pt x="62" y="39"/>
                  </a:moveTo>
                  <a:cubicBezTo>
                    <a:pt x="61" y="39"/>
                    <a:pt x="61" y="41"/>
                    <a:pt x="61" y="41"/>
                  </a:cubicBezTo>
                  <a:cubicBezTo>
                    <a:pt x="60" y="43"/>
                    <a:pt x="58" y="42"/>
                    <a:pt x="57" y="43"/>
                  </a:cubicBezTo>
                  <a:cubicBezTo>
                    <a:pt x="56" y="43"/>
                    <a:pt x="56" y="44"/>
                    <a:pt x="55" y="44"/>
                  </a:cubicBezTo>
                  <a:cubicBezTo>
                    <a:pt x="53" y="44"/>
                    <a:pt x="52" y="42"/>
                    <a:pt x="52" y="41"/>
                  </a:cubicBezTo>
                  <a:cubicBezTo>
                    <a:pt x="51" y="39"/>
                    <a:pt x="54" y="36"/>
                    <a:pt x="56" y="35"/>
                  </a:cubicBezTo>
                  <a:cubicBezTo>
                    <a:pt x="57" y="34"/>
                    <a:pt x="59" y="34"/>
                    <a:pt x="60" y="35"/>
                  </a:cubicBezTo>
                  <a:cubicBezTo>
                    <a:pt x="61" y="36"/>
                    <a:pt x="64" y="38"/>
                    <a:pt x="62" y="39"/>
                  </a:cubicBezTo>
                  <a:cubicBezTo>
                    <a:pt x="61" y="39"/>
                    <a:pt x="63" y="38"/>
                    <a:pt x="62" y="39"/>
                  </a:cubicBezTo>
                  <a:close/>
                </a:path>
              </a:pathLst>
            </a:custGeom>
            <a:grpFill/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0" name="Freeform 739">
              <a:extLst>
                <a:ext uri="{FF2B5EF4-FFF2-40B4-BE49-F238E27FC236}">
                  <a16:creationId xmlns:a16="http://schemas.microsoft.com/office/drawing/2014/main" id="{F7EA24EF-2FFB-4D0F-A1C5-CFD9DBBB18E4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1652" y="5199836"/>
              <a:ext cx="60525" cy="62119"/>
            </a:xfrm>
            <a:custGeom>
              <a:avLst/>
              <a:gdLst>
                <a:gd name="T0" fmla="*/ 11 w 13"/>
                <a:gd name="T1" fmla="*/ 4 h 13"/>
                <a:gd name="T2" fmla="*/ 3 w 13"/>
                <a:gd name="T3" fmla="*/ 3 h 13"/>
                <a:gd name="T4" fmla="*/ 2 w 13"/>
                <a:gd name="T5" fmla="*/ 9 h 13"/>
                <a:gd name="T6" fmla="*/ 7 w 13"/>
                <a:gd name="T7" fmla="*/ 9 h 13"/>
                <a:gd name="T8" fmla="*/ 11 w 13"/>
                <a:gd name="T9" fmla="*/ 4 h 13"/>
                <a:gd name="T10" fmla="*/ 11 w 13"/>
                <a:gd name="T11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3">
                  <a:moveTo>
                    <a:pt x="11" y="4"/>
                  </a:moveTo>
                  <a:cubicBezTo>
                    <a:pt x="9" y="2"/>
                    <a:pt x="5" y="0"/>
                    <a:pt x="3" y="3"/>
                  </a:cubicBezTo>
                  <a:cubicBezTo>
                    <a:pt x="1" y="5"/>
                    <a:pt x="0" y="7"/>
                    <a:pt x="2" y="9"/>
                  </a:cubicBezTo>
                  <a:cubicBezTo>
                    <a:pt x="4" y="13"/>
                    <a:pt x="5" y="9"/>
                    <a:pt x="7" y="9"/>
                  </a:cubicBezTo>
                  <a:cubicBezTo>
                    <a:pt x="10" y="9"/>
                    <a:pt x="13" y="5"/>
                    <a:pt x="11" y="4"/>
                  </a:cubicBezTo>
                  <a:cubicBezTo>
                    <a:pt x="10" y="3"/>
                    <a:pt x="12" y="4"/>
                    <a:pt x="11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1" name="Freeform 740">
              <a:extLst>
                <a:ext uri="{FF2B5EF4-FFF2-40B4-BE49-F238E27FC236}">
                  <a16:creationId xmlns:a16="http://schemas.microsoft.com/office/drawing/2014/main" id="{BA3474DC-82BF-4183-AD41-BECE5B542A1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3541" y="4620065"/>
              <a:ext cx="23891" cy="38226"/>
            </a:xfrm>
            <a:custGeom>
              <a:avLst/>
              <a:gdLst>
                <a:gd name="T0" fmla="*/ 2 w 5"/>
                <a:gd name="T1" fmla="*/ 5 h 8"/>
                <a:gd name="T2" fmla="*/ 5 w 5"/>
                <a:gd name="T3" fmla="*/ 1 h 8"/>
                <a:gd name="T4" fmla="*/ 1 w 5"/>
                <a:gd name="T5" fmla="*/ 3 h 8"/>
                <a:gd name="T6" fmla="*/ 0 w 5"/>
                <a:gd name="T7" fmla="*/ 8 h 8"/>
                <a:gd name="T8" fmla="*/ 2 w 5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8">
                  <a:moveTo>
                    <a:pt x="2" y="5"/>
                  </a:moveTo>
                  <a:cubicBezTo>
                    <a:pt x="2" y="4"/>
                    <a:pt x="4" y="2"/>
                    <a:pt x="5" y="1"/>
                  </a:cubicBezTo>
                  <a:cubicBezTo>
                    <a:pt x="4" y="0"/>
                    <a:pt x="2" y="2"/>
                    <a:pt x="1" y="3"/>
                  </a:cubicBezTo>
                  <a:cubicBezTo>
                    <a:pt x="0" y="4"/>
                    <a:pt x="0" y="6"/>
                    <a:pt x="0" y="8"/>
                  </a:cubicBezTo>
                  <a:cubicBezTo>
                    <a:pt x="2" y="7"/>
                    <a:pt x="2" y="6"/>
                    <a:pt x="2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2" name="Freeform 741">
              <a:extLst>
                <a:ext uri="{FF2B5EF4-FFF2-40B4-BE49-F238E27FC236}">
                  <a16:creationId xmlns:a16="http://schemas.microsoft.com/office/drawing/2014/main" id="{BBA99415-4E78-4C3B-9C9F-2B2B257FF52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1241" y="4428933"/>
              <a:ext cx="162463" cy="210246"/>
            </a:xfrm>
            <a:custGeom>
              <a:avLst/>
              <a:gdLst>
                <a:gd name="T0" fmla="*/ 11 w 35"/>
                <a:gd name="T1" fmla="*/ 44 h 45"/>
                <a:gd name="T2" fmla="*/ 15 w 35"/>
                <a:gd name="T3" fmla="*/ 41 h 45"/>
                <a:gd name="T4" fmla="*/ 16 w 35"/>
                <a:gd name="T5" fmla="*/ 43 h 45"/>
                <a:gd name="T6" fmla="*/ 23 w 35"/>
                <a:gd name="T7" fmla="*/ 37 h 45"/>
                <a:gd name="T8" fmla="*/ 25 w 35"/>
                <a:gd name="T9" fmla="*/ 26 h 45"/>
                <a:gd name="T10" fmla="*/ 31 w 35"/>
                <a:gd name="T11" fmla="*/ 16 h 45"/>
                <a:gd name="T12" fmla="*/ 33 w 35"/>
                <a:gd name="T13" fmla="*/ 8 h 45"/>
                <a:gd name="T14" fmla="*/ 35 w 35"/>
                <a:gd name="T15" fmla="*/ 2 h 45"/>
                <a:gd name="T16" fmla="*/ 29 w 35"/>
                <a:gd name="T17" fmla="*/ 1 h 45"/>
                <a:gd name="T18" fmla="*/ 26 w 35"/>
                <a:gd name="T19" fmla="*/ 2 h 45"/>
                <a:gd name="T20" fmla="*/ 25 w 35"/>
                <a:gd name="T21" fmla="*/ 6 h 45"/>
                <a:gd name="T22" fmla="*/ 20 w 35"/>
                <a:gd name="T23" fmla="*/ 10 h 45"/>
                <a:gd name="T24" fmla="*/ 10 w 35"/>
                <a:gd name="T25" fmla="*/ 8 h 45"/>
                <a:gd name="T26" fmla="*/ 13 w 35"/>
                <a:gd name="T27" fmla="*/ 13 h 45"/>
                <a:gd name="T28" fmla="*/ 14 w 35"/>
                <a:gd name="T29" fmla="*/ 19 h 45"/>
                <a:gd name="T30" fmla="*/ 15 w 35"/>
                <a:gd name="T31" fmla="*/ 22 h 45"/>
                <a:gd name="T32" fmla="*/ 16 w 35"/>
                <a:gd name="T33" fmla="*/ 25 h 45"/>
                <a:gd name="T34" fmla="*/ 15 w 35"/>
                <a:gd name="T35" fmla="*/ 32 h 45"/>
                <a:gd name="T36" fmla="*/ 13 w 35"/>
                <a:gd name="T37" fmla="*/ 31 h 45"/>
                <a:gd name="T38" fmla="*/ 10 w 35"/>
                <a:gd name="T39" fmla="*/ 32 h 45"/>
                <a:gd name="T40" fmla="*/ 8 w 35"/>
                <a:gd name="T41" fmla="*/ 29 h 45"/>
                <a:gd name="T42" fmla="*/ 6 w 35"/>
                <a:gd name="T43" fmla="*/ 32 h 45"/>
                <a:gd name="T44" fmla="*/ 4 w 35"/>
                <a:gd name="T45" fmla="*/ 32 h 45"/>
                <a:gd name="T46" fmla="*/ 3 w 35"/>
                <a:gd name="T47" fmla="*/ 35 h 45"/>
                <a:gd name="T48" fmla="*/ 0 w 35"/>
                <a:gd name="T49" fmla="*/ 39 h 45"/>
                <a:gd name="T50" fmla="*/ 5 w 35"/>
                <a:gd name="T51" fmla="*/ 45 h 45"/>
                <a:gd name="T52" fmla="*/ 8 w 35"/>
                <a:gd name="T53" fmla="*/ 42 h 45"/>
                <a:gd name="T54" fmla="*/ 11 w 35"/>
                <a:gd name="T55" fmla="*/ 44 h 45"/>
                <a:gd name="T56" fmla="*/ 11 w 35"/>
                <a:gd name="T57" fmla="*/ 4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5" h="45">
                  <a:moveTo>
                    <a:pt x="11" y="44"/>
                  </a:moveTo>
                  <a:cubicBezTo>
                    <a:pt x="12" y="44"/>
                    <a:pt x="14" y="42"/>
                    <a:pt x="15" y="41"/>
                  </a:cubicBezTo>
                  <a:cubicBezTo>
                    <a:pt x="17" y="40"/>
                    <a:pt x="15" y="43"/>
                    <a:pt x="16" y="43"/>
                  </a:cubicBezTo>
                  <a:cubicBezTo>
                    <a:pt x="16" y="43"/>
                    <a:pt x="23" y="39"/>
                    <a:pt x="23" y="37"/>
                  </a:cubicBezTo>
                  <a:cubicBezTo>
                    <a:pt x="23" y="33"/>
                    <a:pt x="23" y="29"/>
                    <a:pt x="25" y="26"/>
                  </a:cubicBezTo>
                  <a:cubicBezTo>
                    <a:pt x="27" y="22"/>
                    <a:pt x="30" y="19"/>
                    <a:pt x="31" y="16"/>
                  </a:cubicBezTo>
                  <a:cubicBezTo>
                    <a:pt x="32" y="13"/>
                    <a:pt x="32" y="11"/>
                    <a:pt x="33" y="8"/>
                  </a:cubicBezTo>
                  <a:cubicBezTo>
                    <a:pt x="33" y="6"/>
                    <a:pt x="35" y="4"/>
                    <a:pt x="35" y="2"/>
                  </a:cubicBezTo>
                  <a:cubicBezTo>
                    <a:pt x="33" y="2"/>
                    <a:pt x="31" y="0"/>
                    <a:pt x="29" y="1"/>
                  </a:cubicBezTo>
                  <a:cubicBezTo>
                    <a:pt x="28" y="1"/>
                    <a:pt x="26" y="1"/>
                    <a:pt x="26" y="2"/>
                  </a:cubicBezTo>
                  <a:cubicBezTo>
                    <a:pt x="25" y="4"/>
                    <a:pt x="25" y="5"/>
                    <a:pt x="25" y="6"/>
                  </a:cubicBezTo>
                  <a:cubicBezTo>
                    <a:pt x="24" y="9"/>
                    <a:pt x="23" y="10"/>
                    <a:pt x="20" y="10"/>
                  </a:cubicBezTo>
                  <a:cubicBezTo>
                    <a:pt x="17" y="9"/>
                    <a:pt x="13" y="8"/>
                    <a:pt x="10" y="8"/>
                  </a:cubicBezTo>
                  <a:cubicBezTo>
                    <a:pt x="10" y="10"/>
                    <a:pt x="9" y="14"/>
                    <a:pt x="13" y="13"/>
                  </a:cubicBezTo>
                  <a:cubicBezTo>
                    <a:pt x="17" y="11"/>
                    <a:pt x="14" y="17"/>
                    <a:pt x="14" y="19"/>
                  </a:cubicBezTo>
                  <a:cubicBezTo>
                    <a:pt x="14" y="20"/>
                    <a:pt x="14" y="21"/>
                    <a:pt x="15" y="22"/>
                  </a:cubicBezTo>
                  <a:cubicBezTo>
                    <a:pt x="16" y="23"/>
                    <a:pt x="16" y="24"/>
                    <a:pt x="16" y="25"/>
                  </a:cubicBezTo>
                  <a:cubicBezTo>
                    <a:pt x="16" y="27"/>
                    <a:pt x="16" y="30"/>
                    <a:pt x="15" y="32"/>
                  </a:cubicBezTo>
                  <a:cubicBezTo>
                    <a:pt x="15" y="33"/>
                    <a:pt x="13" y="31"/>
                    <a:pt x="13" y="31"/>
                  </a:cubicBezTo>
                  <a:cubicBezTo>
                    <a:pt x="11" y="31"/>
                    <a:pt x="11" y="33"/>
                    <a:pt x="10" y="32"/>
                  </a:cubicBezTo>
                  <a:cubicBezTo>
                    <a:pt x="10" y="31"/>
                    <a:pt x="9" y="30"/>
                    <a:pt x="8" y="29"/>
                  </a:cubicBezTo>
                  <a:cubicBezTo>
                    <a:pt x="7" y="29"/>
                    <a:pt x="7" y="31"/>
                    <a:pt x="6" y="32"/>
                  </a:cubicBezTo>
                  <a:cubicBezTo>
                    <a:pt x="6" y="32"/>
                    <a:pt x="4" y="32"/>
                    <a:pt x="4" y="32"/>
                  </a:cubicBezTo>
                  <a:cubicBezTo>
                    <a:pt x="2" y="32"/>
                    <a:pt x="3" y="34"/>
                    <a:pt x="3" y="35"/>
                  </a:cubicBezTo>
                  <a:cubicBezTo>
                    <a:pt x="4" y="38"/>
                    <a:pt x="3" y="37"/>
                    <a:pt x="0" y="39"/>
                  </a:cubicBezTo>
                  <a:cubicBezTo>
                    <a:pt x="2" y="41"/>
                    <a:pt x="4" y="42"/>
                    <a:pt x="5" y="45"/>
                  </a:cubicBezTo>
                  <a:cubicBezTo>
                    <a:pt x="6" y="44"/>
                    <a:pt x="7" y="43"/>
                    <a:pt x="8" y="42"/>
                  </a:cubicBezTo>
                  <a:cubicBezTo>
                    <a:pt x="10" y="41"/>
                    <a:pt x="10" y="43"/>
                    <a:pt x="11" y="44"/>
                  </a:cubicBezTo>
                  <a:cubicBezTo>
                    <a:pt x="12" y="44"/>
                    <a:pt x="10" y="43"/>
                    <a:pt x="11" y="4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3" name="Freeform 742">
              <a:extLst>
                <a:ext uri="{FF2B5EF4-FFF2-40B4-BE49-F238E27FC236}">
                  <a16:creationId xmlns:a16="http://schemas.microsoft.com/office/drawing/2014/main" id="{9091C490-529E-4D63-8222-58714E19593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1324" y="4260099"/>
              <a:ext cx="297849" cy="210246"/>
            </a:xfrm>
            <a:custGeom>
              <a:avLst/>
              <a:gdLst>
                <a:gd name="T0" fmla="*/ 12 w 64"/>
                <a:gd name="T1" fmla="*/ 37 h 45"/>
                <a:gd name="T2" fmla="*/ 17 w 64"/>
                <a:gd name="T3" fmla="*/ 37 h 45"/>
                <a:gd name="T4" fmla="*/ 20 w 64"/>
                <a:gd name="T5" fmla="*/ 38 h 45"/>
                <a:gd name="T6" fmla="*/ 21 w 64"/>
                <a:gd name="T7" fmla="*/ 33 h 45"/>
                <a:gd name="T8" fmla="*/ 25 w 64"/>
                <a:gd name="T9" fmla="*/ 30 h 45"/>
                <a:gd name="T10" fmla="*/ 30 w 64"/>
                <a:gd name="T11" fmla="*/ 33 h 45"/>
                <a:gd name="T12" fmla="*/ 36 w 64"/>
                <a:gd name="T13" fmla="*/ 34 h 45"/>
                <a:gd name="T14" fmla="*/ 39 w 64"/>
                <a:gd name="T15" fmla="*/ 34 h 45"/>
                <a:gd name="T16" fmla="*/ 41 w 64"/>
                <a:gd name="T17" fmla="*/ 30 h 45"/>
                <a:gd name="T18" fmla="*/ 45 w 64"/>
                <a:gd name="T19" fmla="*/ 31 h 45"/>
                <a:gd name="T20" fmla="*/ 50 w 64"/>
                <a:gd name="T21" fmla="*/ 31 h 45"/>
                <a:gd name="T22" fmla="*/ 55 w 64"/>
                <a:gd name="T23" fmla="*/ 29 h 45"/>
                <a:gd name="T24" fmla="*/ 60 w 64"/>
                <a:gd name="T25" fmla="*/ 30 h 45"/>
                <a:gd name="T26" fmla="*/ 58 w 64"/>
                <a:gd name="T27" fmla="*/ 24 h 45"/>
                <a:gd name="T28" fmla="*/ 55 w 64"/>
                <a:gd name="T29" fmla="*/ 20 h 45"/>
                <a:gd name="T30" fmla="*/ 51 w 64"/>
                <a:gd name="T31" fmla="*/ 16 h 45"/>
                <a:gd name="T32" fmla="*/ 47 w 64"/>
                <a:gd name="T33" fmla="*/ 13 h 45"/>
                <a:gd name="T34" fmla="*/ 46 w 64"/>
                <a:gd name="T35" fmla="*/ 12 h 45"/>
                <a:gd name="T36" fmla="*/ 44 w 64"/>
                <a:gd name="T37" fmla="*/ 12 h 45"/>
                <a:gd name="T38" fmla="*/ 44 w 64"/>
                <a:gd name="T39" fmla="*/ 6 h 45"/>
                <a:gd name="T40" fmla="*/ 41 w 64"/>
                <a:gd name="T41" fmla="*/ 1 h 45"/>
                <a:gd name="T42" fmla="*/ 41 w 64"/>
                <a:gd name="T43" fmla="*/ 0 h 45"/>
                <a:gd name="T44" fmla="*/ 38 w 64"/>
                <a:gd name="T45" fmla="*/ 0 h 45"/>
                <a:gd name="T46" fmla="*/ 35 w 64"/>
                <a:gd name="T47" fmla="*/ 3 h 45"/>
                <a:gd name="T48" fmla="*/ 26 w 64"/>
                <a:gd name="T49" fmla="*/ 10 h 45"/>
                <a:gd name="T50" fmla="*/ 22 w 64"/>
                <a:gd name="T51" fmla="*/ 11 h 45"/>
                <a:gd name="T52" fmla="*/ 19 w 64"/>
                <a:gd name="T53" fmla="*/ 15 h 45"/>
                <a:gd name="T54" fmla="*/ 13 w 64"/>
                <a:gd name="T55" fmla="*/ 17 h 45"/>
                <a:gd name="T56" fmla="*/ 9 w 64"/>
                <a:gd name="T57" fmla="*/ 17 h 45"/>
                <a:gd name="T58" fmla="*/ 6 w 64"/>
                <a:gd name="T59" fmla="*/ 18 h 45"/>
                <a:gd name="T60" fmla="*/ 3 w 64"/>
                <a:gd name="T61" fmla="*/ 23 h 45"/>
                <a:gd name="T62" fmla="*/ 4 w 64"/>
                <a:gd name="T63" fmla="*/ 34 h 45"/>
                <a:gd name="T64" fmla="*/ 6 w 64"/>
                <a:gd name="T65" fmla="*/ 39 h 45"/>
                <a:gd name="T66" fmla="*/ 9 w 64"/>
                <a:gd name="T67" fmla="*/ 45 h 45"/>
                <a:gd name="T68" fmla="*/ 12 w 64"/>
                <a:gd name="T69" fmla="*/ 3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4" h="45">
                  <a:moveTo>
                    <a:pt x="12" y="37"/>
                  </a:moveTo>
                  <a:cubicBezTo>
                    <a:pt x="13" y="37"/>
                    <a:pt x="16" y="36"/>
                    <a:pt x="17" y="37"/>
                  </a:cubicBezTo>
                  <a:cubicBezTo>
                    <a:pt x="17" y="38"/>
                    <a:pt x="20" y="38"/>
                    <a:pt x="20" y="38"/>
                  </a:cubicBezTo>
                  <a:cubicBezTo>
                    <a:pt x="21" y="36"/>
                    <a:pt x="20" y="34"/>
                    <a:pt x="21" y="33"/>
                  </a:cubicBezTo>
                  <a:cubicBezTo>
                    <a:pt x="21" y="32"/>
                    <a:pt x="23" y="29"/>
                    <a:pt x="25" y="30"/>
                  </a:cubicBezTo>
                  <a:cubicBezTo>
                    <a:pt x="27" y="30"/>
                    <a:pt x="28" y="32"/>
                    <a:pt x="30" y="33"/>
                  </a:cubicBezTo>
                  <a:cubicBezTo>
                    <a:pt x="32" y="34"/>
                    <a:pt x="34" y="34"/>
                    <a:pt x="36" y="34"/>
                  </a:cubicBezTo>
                  <a:cubicBezTo>
                    <a:pt x="37" y="34"/>
                    <a:pt x="39" y="35"/>
                    <a:pt x="39" y="34"/>
                  </a:cubicBezTo>
                  <a:cubicBezTo>
                    <a:pt x="40" y="33"/>
                    <a:pt x="40" y="29"/>
                    <a:pt x="41" y="30"/>
                  </a:cubicBezTo>
                  <a:cubicBezTo>
                    <a:pt x="43" y="31"/>
                    <a:pt x="43" y="31"/>
                    <a:pt x="45" y="31"/>
                  </a:cubicBezTo>
                  <a:cubicBezTo>
                    <a:pt x="47" y="30"/>
                    <a:pt x="48" y="31"/>
                    <a:pt x="50" y="31"/>
                  </a:cubicBezTo>
                  <a:cubicBezTo>
                    <a:pt x="52" y="31"/>
                    <a:pt x="53" y="28"/>
                    <a:pt x="55" y="29"/>
                  </a:cubicBezTo>
                  <a:cubicBezTo>
                    <a:pt x="56" y="29"/>
                    <a:pt x="58" y="31"/>
                    <a:pt x="60" y="30"/>
                  </a:cubicBezTo>
                  <a:cubicBezTo>
                    <a:pt x="64" y="28"/>
                    <a:pt x="59" y="26"/>
                    <a:pt x="58" y="24"/>
                  </a:cubicBezTo>
                  <a:cubicBezTo>
                    <a:pt x="57" y="22"/>
                    <a:pt x="57" y="21"/>
                    <a:pt x="55" y="20"/>
                  </a:cubicBezTo>
                  <a:cubicBezTo>
                    <a:pt x="53" y="19"/>
                    <a:pt x="52" y="18"/>
                    <a:pt x="51" y="16"/>
                  </a:cubicBezTo>
                  <a:cubicBezTo>
                    <a:pt x="51" y="14"/>
                    <a:pt x="49" y="14"/>
                    <a:pt x="47" y="13"/>
                  </a:cubicBezTo>
                  <a:cubicBezTo>
                    <a:pt x="47" y="13"/>
                    <a:pt x="47" y="12"/>
                    <a:pt x="46" y="12"/>
                  </a:cubicBezTo>
                  <a:cubicBezTo>
                    <a:pt x="46" y="12"/>
                    <a:pt x="44" y="12"/>
                    <a:pt x="44" y="12"/>
                  </a:cubicBezTo>
                  <a:cubicBezTo>
                    <a:pt x="43" y="11"/>
                    <a:pt x="44" y="7"/>
                    <a:pt x="44" y="6"/>
                  </a:cubicBezTo>
                  <a:cubicBezTo>
                    <a:pt x="44" y="4"/>
                    <a:pt x="42" y="3"/>
                    <a:pt x="41" y="1"/>
                  </a:cubicBezTo>
                  <a:cubicBezTo>
                    <a:pt x="41" y="1"/>
                    <a:pt x="41" y="0"/>
                    <a:pt x="41" y="0"/>
                  </a:cubicBezTo>
                  <a:cubicBezTo>
                    <a:pt x="40" y="0"/>
                    <a:pt x="39" y="0"/>
                    <a:pt x="38" y="0"/>
                  </a:cubicBezTo>
                  <a:cubicBezTo>
                    <a:pt x="36" y="1"/>
                    <a:pt x="36" y="1"/>
                    <a:pt x="35" y="3"/>
                  </a:cubicBezTo>
                  <a:cubicBezTo>
                    <a:pt x="35" y="6"/>
                    <a:pt x="28" y="10"/>
                    <a:pt x="26" y="10"/>
                  </a:cubicBezTo>
                  <a:cubicBezTo>
                    <a:pt x="25" y="10"/>
                    <a:pt x="21" y="10"/>
                    <a:pt x="22" y="11"/>
                  </a:cubicBezTo>
                  <a:cubicBezTo>
                    <a:pt x="23" y="13"/>
                    <a:pt x="20" y="15"/>
                    <a:pt x="19" y="15"/>
                  </a:cubicBezTo>
                  <a:cubicBezTo>
                    <a:pt x="17" y="16"/>
                    <a:pt x="15" y="17"/>
                    <a:pt x="13" y="17"/>
                  </a:cubicBezTo>
                  <a:cubicBezTo>
                    <a:pt x="11" y="18"/>
                    <a:pt x="11" y="16"/>
                    <a:pt x="9" y="17"/>
                  </a:cubicBezTo>
                  <a:cubicBezTo>
                    <a:pt x="7" y="18"/>
                    <a:pt x="6" y="17"/>
                    <a:pt x="6" y="18"/>
                  </a:cubicBezTo>
                  <a:cubicBezTo>
                    <a:pt x="5" y="20"/>
                    <a:pt x="4" y="22"/>
                    <a:pt x="3" y="23"/>
                  </a:cubicBezTo>
                  <a:cubicBezTo>
                    <a:pt x="0" y="27"/>
                    <a:pt x="2" y="30"/>
                    <a:pt x="4" y="34"/>
                  </a:cubicBezTo>
                  <a:cubicBezTo>
                    <a:pt x="5" y="36"/>
                    <a:pt x="5" y="37"/>
                    <a:pt x="6" y="39"/>
                  </a:cubicBezTo>
                  <a:cubicBezTo>
                    <a:pt x="8" y="41"/>
                    <a:pt x="9" y="42"/>
                    <a:pt x="9" y="45"/>
                  </a:cubicBezTo>
                  <a:cubicBezTo>
                    <a:pt x="9" y="44"/>
                    <a:pt x="10" y="37"/>
                    <a:pt x="12" y="3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4" name="Freeform 743">
              <a:extLst>
                <a:ext uri="{FF2B5EF4-FFF2-40B4-BE49-F238E27FC236}">
                  <a16:creationId xmlns:a16="http://schemas.microsoft.com/office/drawing/2014/main" id="{BE18A8C1-897B-471E-9F72-364696EA5E5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0027" y="3960658"/>
              <a:ext cx="546322" cy="383858"/>
            </a:xfrm>
            <a:custGeom>
              <a:avLst/>
              <a:gdLst>
                <a:gd name="T0" fmla="*/ 83 w 117"/>
                <a:gd name="T1" fmla="*/ 82 h 82"/>
                <a:gd name="T2" fmla="*/ 93 w 117"/>
                <a:gd name="T3" fmla="*/ 76 h 82"/>
                <a:gd name="T4" fmla="*/ 105 w 117"/>
                <a:gd name="T5" fmla="*/ 68 h 82"/>
                <a:gd name="T6" fmla="*/ 112 w 117"/>
                <a:gd name="T7" fmla="*/ 64 h 82"/>
                <a:gd name="T8" fmla="*/ 107 w 117"/>
                <a:gd name="T9" fmla="*/ 55 h 82"/>
                <a:gd name="T10" fmla="*/ 110 w 117"/>
                <a:gd name="T11" fmla="*/ 46 h 82"/>
                <a:gd name="T12" fmla="*/ 114 w 117"/>
                <a:gd name="T13" fmla="*/ 40 h 82"/>
                <a:gd name="T14" fmla="*/ 117 w 117"/>
                <a:gd name="T15" fmla="*/ 21 h 82"/>
                <a:gd name="T16" fmla="*/ 81 w 117"/>
                <a:gd name="T17" fmla="*/ 1 h 82"/>
                <a:gd name="T18" fmla="*/ 75 w 117"/>
                <a:gd name="T19" fmla="*/ 2 h 82"/>
                <a:gd name="T20" fmla="*/ 67 w 117"/>
                <a:gd name="T21" fmla="*/ 2 h 82"/>
                <a:gd name="T22" fmla="*/ 59 w 117"/>
                <a:gd name="T23" fmla="*/ 1 h 82"/>
                <a:gd name="T24" fmla="*/ 29 w 117"/>
                <a:gd name="T25" fmla="*/ 21 h 82"/>
                <a:gd name="T26" fmla="*/ 22 w 117"/>
                <a:gd name="T27" fmla="*/ 25 h 82"/>
                <a:gd name="T28" fmla="*/ 19 w 117"/>
                <a:gd name="T29" fmla="*/ 42 h 82"/>
                <a:gd name="T30" fmla="*/ 8 w 117"/>
                <a:gd name="T31" fmla="*/ 43 h 82"/>
                <a:gd name="T32" fmla="*/ 5 w 117"/>
                <a:gd name="T33" fmla="*/ 51 h 82"/>
                <a:gd name="T34" fmla="*/ 11 w 117"/>
                <a:gd name="T35" fmla="*/ 56 h 82"/>
                <a:gd name="T36" fmla="*/ 19 w 117"/>
                <a:gd name="T37" fmla="*/ 62 h 82"/>
                <a:gd name="T38" fmla="*/ 21 w 117"/>
                <a:gd name="T39" fmla="*/ 55 h 82"/>
                <a:gd name="T40" fmla="*/ 28 w 117"/>
                <a:gd name="T41" fmla="*/ 50 h 82"/>
                <a:gd name="T42" fmla="*/ 35 w 117"/>
                <a:gd name="T43" fmla="*/ 53 h 82"/>
                <a:gd name="T44" fmla="*/ 46 w 117"/>
                <a:gd name="T45" fmla="*/ 55 h 82"/>
                <a:gd name="T46" fmla="*/ 64 w 117"/>
                <a:gd name="T47" fmla="*/ 53 h 82"/>
                <a:gd name="T48" fmla="*/ 68 w 117"/>
                <a:gd name="T49" fmla="*/ 47 h 82"/>
                <a:gd name="T50" fmla="*/ 77 w 117"/>
                <a:gd name="T51" fmla="*/ 31 h 82"/>
                <a:gd name="T52" fmla="*/ 79 w 117"/>
                <a:gd name="T53" fmla="*/ 16 h 82"/>
                <a:gd name="T54" fmla="*/ 75 w 117"/>
                <a:gd name="T55" fmla="*/ 2 h 82"/>
                <a:gd name="T56" fmla="*/ 78 w 117"/>
                <a:gd name="T57" fmla="*/ 16 h 82"/>
                <a:gd name="T58" fmla="*/ 77 w 117"/>
                <a:gd name="T59" fmla="*/ 35 h 82"/>
                <a:gd name="T60" fmla="*/ 68 w 117"/>
                <a:gd name="T61" fmla="*/ 46 h 82"/>
                <a:gd name="T62" fmla="*/ 72 w 117"/>
                <a:gd name="T63" fmla="*/ 55 h 82"/>
                <a:gd name="T64" fmla="*/ 75 w 117"/>
                <a:gd name="T65" fmla="*/ 65 h 82"/>
                <a:gd name="T66" fmla="*/ 72 w 117"/>
                <a:gd name="T67" fmla="*/ 74 h 82"/>
                <a:gd name="T68" fmla="*/ 77 w 117"/>
                <a:gd name="T69" fmla="*/ 81 h 82"/>
                <a:gd name="T70" fmla="*/ 80 w 117"/>
                <a:gd name="T71" fmla="*/ 81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7" h="82">
                  <a:moveTo>
                    <a:pt x="80" y="81"/>
                  </a:moveTo>
                  <a:cubicBezTo>
                    <a:pt x="81" y="80"/>
                    <a:pt x="82" y="82"/>
                    <a:pt x="83" y="82"/>
                  </a:cubicBezTo>
                  <a:cubicBezTo>
                    <a:pt x="85" y="81"/>
                    <a:pt x="87" y="80"/>
                    <a:pt x="89" y="79"/>
                  </a:cubicBezTo>
                  <a:cubicBezTo>
                    <a:pt x="90" y="79"/>
                    <a:pt x="93" y="78"/>
                    <a:pt x="93" y="76"/>
                  </a:cubicBezTo>
                  <a:cubicBezTo>
                    <a:pt x="93" y="74"/>
                    <a:pt x="94" y="75"/>
                    <a:pt x="96" y="74"/>
                  </a:cubicBezTo>
                  <a:cubicBezTo>
                    <a:pt x="99" y="74"/>
                    <a:pt x="103" y="71"/>
                    <a:pt x="105" y="68"/>
                  </a:cubicBezTo>
                  <a:cubicBezTo>
                    <a:pt x="106" y="67"/>
                    <a:pt x="106" y="66"/>
                    <a:pt x="107" y="65"/>
                  </a:cubicBezTo>
                  <a:cubicBezTo>
                    <a:pt x="108" y="64"/>
                    <a:pt x="110" y="64"/>
                    <a:pt x="112" y="64"/>
                  </a:cubicBezTo>
                  <a:cubicBezTo>
                    <a:pt x="112" y="62"/>
                    <a:pt x="110" y="61"/>
                    <a:pt x="109" y="59"/>
                  </a:cubicBezTo>
                  <a:cubicBezTo>
                    <a:pt x="109" y="58"/>
                    <a:pt x="110" y="55"/>
                    <a:pt x="107" y="55"/>
                  </a:cubicBezTo>
                  <a:cubicBezTo>
                    <a:pt x="106" y="55"/>
                    <a:pt x="109" y="53"/>
                    <a:pt x="108" y="52"/>
                  </a:cubicBezTo>
                  <a:cubicBezTo>
                    <a:pt x="108" y="49"/>
                    <a:pt x="109" y="48"/>
                    <a:pt x="110" y="46"/>
                  </a:cubicBezTo>
                  <a:cubicBezTo>
                    <a:pt x="110" y="44"/>
                    <a:pt x="112" y="44"/>
                    <a:pt x="112" y="42"/>
                  </a:cubicBezTo>
                  <a:cubicBezTo>
                    <a:pt x="112" y="41"/>
                    <a:pt x="113" y="40"/>
                    <a:pt x="114" y="40"/>
                  </a:cubicBezTo>
                  <a:cubicBezTo>
                    <a:pt x="117" y="40"/>
                    <a:pt x="117" y="40"/>
                    <a:pt x="117" y="38"/>
                  </a:cubicBezTo>
                  <a:cubicBezTo>
                    <a:pt x="117" y="32"/>
                    <a:pt x="117" y="27"/>
                    <a:pt x="117" y="21"/>
                  </a:cubicBezTo>
                  <a:cubicBezTo>
                    <a:pt x="117" y="19"/>
                    <a:pt x="113" y="18"/>
                    <a:pt x="111" y="17"/>
                  </a:cubicBezTo>
                  <a:cubicBezTo>
                    <a:pt x="101" y="12"/>
                    <a:pt x="91" y="6"/>
                    <a:pt x="81" y="1"/>
                  </a:cubicBezTo>
                  <a:cubicBezTo>
                    <a:pt x="80" y="1"/>
                    <a:pt x="80" y="0"/>
                    <a:pt x="79" y="0"/>
                  </a:cubicBezTo>
                  <a:cubicBezTo>
                    <a:pt x="78" y="1"/>
                    <a:pt x="76" y="2"/>
                    <a:pt x="75" y="2"/>
                  </a:cubicBezTo>
                  <a:cubicBezTo>
                    <a:pt x="74" y="3"/>
                    <a:pt x="72" y="5"/>
                    <a:pt x="71" y="5"/>
                  </a:cubicBezTo>
                  <a:cubicBezTo>
                    <a:pt x="70" y="5"/>
                    <a:pt x="69" y="3"/>
                    <a:pt x="67" y="2"/>
                  </a:cubicBezTo>
                  <a:cubicBezTo>
                    <a:pt x="66" y="1"/>
                    <a:pt x="65" y="1"/>
                    <a:pt x="64" y="1"/>
                  </a:cubicBezTo>
                  <a:cubicBezTo>
                    <a:pt x="62" y="0"/>
                    <a:pt x="61" y="0"/>
                    <a:pt x="59" y="1"/>
                  </a:cubicBezTo>
                  <a:cubicBezTo>
                    <a:pt x="52" y="5"/>
                    <a:pt x="45" y="10"/>
                    <a:pt x="38" y="14"/>
                  </a:cubicBezTo>
                  <a:cubicBezTo>
                    <a:pt x="35" y="16"/>
                    <a:pt x="32" y="18"/>
                    <a:pt x="29" y="21"/>
                  </a:cubicBezTo>
                  <a:cubicBezTo>
                    <a:pt x="28" y="22"/>
                    <a:pt x="27" y="22"/>
                    <a:pt x="26" y="22"/>
                  </a:cubicBezTo>
                  <a:cubicBezTo>
                    <a:pt x="23" y="22"/>
                    <a:pt x="22" y="22"/>
                    <a:pt x="22" y="25"/>
                  </a:cubicBezTo>
                  <a:cubicBezTo>
                    <a:pt x="22" y="28"/>
                    <a:pt x="22" y="31"/>
                    <a:pt x="22" y="34"/>
                  </a:cubicBezTo>
                  <a:cubicBezTo>
                    <a:pt x="22" y="37"/>
                    <a:pt x="21" y="40"/>
                    <a:pt x="19" y="42"/>
                  </a:cubicBezTo>
                  <a:cubicBezTo>
                    <a:pt x="18" y="43"/>
                    <a:pt x="15" y="43"/>
                    <a:pt x="14" y="43"/>
                  </a:cubicBezTo>
                  <a:cubicBezTo>
                    <a:pt x="12" y="43"/>
                    <a:pt x="10" y="43"/>
                    <a:pt x="8" y="43"/>
                  </a:cubicBezTo>
                  <a:cubicBezTo>
                    <a:pt x="6" y="43"/>
                    <a:pt x="4" y="44"/>
                    <a:pt x="2" y="44"/>
                  </a:cubicBezTo>
                  <a:cubicBezTo>
                    <a:pt x="0" y="44"/>
                    <a:pt x="5" y="51"/>
                    <a:pt x="5" y="51"/>
                  </a:cubicBezTo>
                  <a:cubicBezTo>
                    <a:pt x="6" y="54"/>
                    <a:pt x="7" y="56"/>
                    <a:pt x="10" y="57"/>
                  </a:cubicBezTo>
                  <a:cubicBezTo>
                    <a:pt x="10" y="57"/>
                    <a:pt x="11" y="56"/>
                    <a:pt x="11" y="56"/>
                  </a:cubicBezTo>
                  <a:cubicBezTo>
                    <a:pt x="12" y="57"/>
                    <a:pt x="12" y="60"/>
                    <a:pt x="14" y="58"/>
                  </a:cubicBezTo>
                  <a:cubicBezTo>
                    <a:pt x="16" y="56"/>
                    <a:pt x="18" y="61"/>
                    <a:pt x="19" y="62"/>
                  </a:cubicBezTo>
                  <a:cubicBezTo>
                    <a:pt x="19" y="61"/>
                    <a:pt x="20" y="59"/>
                    <a:pt x="20" y="58"/>
                  </a:cubicBezTo>
                  <a:cubicBezTo>
                    <a:pt x="20" y="57"/>
                    <a:pt x="21" y="56"/>
                    <a:pt x="21" y="55"/>
                  </a:cubicBezTo>
                  <a:cubicBezTo>
                    <a:pt x="22" y="52"/>
                    <a:pt x="22" y="52"/>
                    <a:pt x="25" y="51"/>
                  </a:cubicBezTo>
                  <a:cubicBezTo>
                    <a:pt x="26" y="50"/>
                    <a:pt x="27" y="50"/>
                    <a:pt x="28" y="50"/>
                  </a:cubicBezTo>
                  <a:cubicBezTo>
                    <a:pt x="29" y="49"/>
                    <a:pt x="30" y="51"/>
                    <a:pt x="31" y="51"/>
                  </a:cubicBezTo>
                  <a:cubicBezTo>
                    <a:pt x="33" y="51"/>
                    <a:pt x="34" y="52"/>
                    <a:pt x="35" y="53"/>
                  </a:cubicBezTo>
                  <a:cubicBezTo>
                    <a:pt x="36" y="54"/>
                    <a:pt x="37" y="54"/>
                    <a:pt x="39" y="54"/>
                  </a:cubicBezTo>
                  <a:cubicBezTo>
                    <a:pt x="42" y="52"/>
                    <a:pt x="43" y="55"/>
                    <a:pt x="46" y="55"/>
                  </a:cubicBezTo>
                  <a:cubicBezTo>
                    <a:pt x="49" y="55"/>
                    <a:pt x="52" y="53"/>
                    <a:pt x="55" y="53"/>
                  </a:cubicBezTo>
                  <a:cubicBezTo>
                    <a:pt x="57" y="53"/>
                    <a:pt x="61" y="54"/>
                    <a:pt x="64" y="53"/>
                  </a:cubicBezTo>
                  <a:cubicBezTo>
                    <a:pt x="65" y="53"/>
                    <a:pt x="66" y="52"/>
                    <a:pt x="67" y="51"/>
                  </a:cubicBezTo>
                  <a:cubicBezTo>
                    <a:pt x="69" y="50"/>
                    <a:pt x="68" y="49"/>
                    <a:pt x="68" y="47"/>
                  </a:cubicBezTo>
                  <a:cubicBezTo>
                    <a:pt x="68" y="42"/>
                    <a:pt x="73" y="39"/>
                    <a:pt x="77" y="35"/>
                  </a:cubicBezTo>
                  <a:cubicBezTo>
                    <a:pt x="78" y="34"/>
                    <a:pt x="77" y="32"/>
                    <a:pt x="77" y="31"/>
                  </a:cubicBezTo>
                  <a:cubicBezTo>
                    <a:pt x="77" y="28"/>
                    <a:pt x="77" y="26"/>
                    <a:pt x="77" y="23"/>
                  </a:cubicBezTo>
                  <a:cubicBezTo>
                    <a:pt x="78" y="21"/>
                    <a:pt x="79" y="18"/>
                    <a:pt x="79" y="16"/>
                  </a:cubicBezTo>
                  <a:cubicBezTo>
                    <a:pt x="78" y="14"/>
                    <a:pt x="77" y="12"/>
                    <a:pt x="76" y="11"/>
                  </a:cubicBezTo>
                  <a:cubicBezTo>
                    <a:pt x="74" y="8"/>
                    <a:pt x="75" y="5"/>
                    <a:pt x="75" y="2"/>
                  </a:cubicBezTo>
                  <a:cubicBezTo>
                    <a:pt x="75" y="5"/>
                    <a:pt x="75" y="7"/>
                    <a:pt x="75" y="9"/>
                  </a:cubicBezTo>
                  <a:cubicBezTo>
                    <a:pt x="75" y="11"/>
                    <a:pt x="78" y="14"/>
                    <a:pt x="78" y="16"/>
                  </a:cubicBezTo>
                  <a:cubicBezTo>
                    <a:pt x="79" y="19"/>
                    <a:pt x="77" y="23"/>
                    <a:pt x="77" y="26"/>
                  </a:cubicBezTo>
                  <a:cubicBezTo>
                    <a:pt x="77" y="28"/>
                    <a:pt x="78" y="32"/>
                    <a:pt x="77" y="35"/>
                  </a:cubicBezTo>
                  <a:cubicBezTo>
                    <a:pt x="76" y="37"/>
                    <a:pt x="72" y="39"/>
                    <a:pt x="71" y="41"/>
                  </a:cubicBezTo>
                  <a:cubicBezTo>
                    <a:pt x="69" y="42"/>
                    <a:pt x="68" y="44"/>
                    <a:pt x="68" y="46"/>
                  </a:cubicBezTo>
                  <a:cubicBezTo>
                    <a:pt x="67" y="49"/>
                    <a:pt x="69" y="50"/>
                    <a:pt x="70" y="53"/>
                  </a:cubicBezTo>
                  <a:cubicBezTo>
                    <a:pt x="70" y="54"/>
                    <a:pt x="71" y="54"/>
                    <a:pt x="72" y="55"/>
                  </a:cubicBezTo>
                  <a:cubicBezTo>
                    <a:pt x="74" y="56"/>
                    <a:pt x="75" y="57"/>
                    <a:pt x="75" y="59"/>
                  </a:cubicBezTo>
                  <a:cubicBezTo>
                    <a:pt x="75" y="61"/>
                    <a:pt x="75" y="63"/>
                    <a:pt x="75" y="65"/>
                  </a:cubicBezTo>
                  <a:cubicBezTo>
                    <a:pt x="75" y="66"/>
                    <a:pt x="76" y="68"/>
                    <a:pt x="77" y="70"/>
                  </a:cubicBezTo>
                  <a:cubicBezTo>
                    <a:pt x="74" y="70"/>
                    <a:pt x="67" y="70"/>
                    <a:pt x="72" y="74"/>
                  </a:cubicBezTo>
                  <a:cubicBezTo>
                    <a:pt x="74" y="75"/>
                    <a:pt x="75" y="76"/>
                    <a:pt x="76" y="78"/>
                  </a:cubicBezTo>
                  <a:cubicBezTo>
                    <a:pt x="76" y="79"/>
                    <a:pt x="77" y="80"/>
                    <a:pt x="77" y="81"/>
                  </a:cubicBezTo>
                  <a:cubicBezTo>
                    <a:pt x="77" y="82"/>
                    <a:pt x="80" y="81"/>
                    <a:pt x="80" y="81"/>
                  </a:cubicBezTo>
                  <a:cubicBezTo>
                    <a:pt x="82" y="80"/>
                    <a:pt x="80" y="81"/>
                    <a:pt x="80" y="8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5" name="Freeform 744">
              <a:extLst>
                <a:ext uri="{FF2B5EF4-FFF2-40B4-BE49-F238E27FC236}">
                  <a16:creationId xmlns:a16="http://schemas.microsoft.com/office/drawing/2014/main" id="{6EE07FD2-99D0-44A1-B38B-38BD5015CC83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3786" y="3970214"/>
              <a:ext cx="383859" cy="473054"/>
            </a:xfrm>
            <a:custGeom>
              <a:avLst/>
              <a:gdLst>
                <a:gd name="T0" fmla="*/ 6 w 82"/>
                <a:gd name="T1" fmla="*/ 39 h 101"/>
                <a:gd name="T2" fmla="*/ 6 w 82"/>
                <a:gd name="T3" fmla="*/ 41 h 101"/>
                <a:gd name="T4" fmla="*/ 4 w 82"/>
                <a:gd name="T5" fmla="*/ 43 h 101"/>
                <a:gd name="T6" fmla="*/ 2 w 82"/>
                <a:gd name="T7" fmla="*/ 49 h 101"/>
                <a:gd name="T8" fmla="*/ 2 w 82"/>
                <a:gd name="T9" fmla="*/ 51 h 101"/>
                <a:gd name="T10" fmla="*/ 1 w 82"/>
                <a:gd name="T11" fmla="*/ 53 h 101"/>
                <a:gd name="T12" fmla="*/ 4 w 82"/>
                <a:gd name="T13" fmla="*/ 58 h 101"/>
                <a:gd name="T14" fmla="*/ 6 w 82"/>
                <a:gd name="T15" fmla="*/ 60 h 101"/>
                <a:gd name="T16" fmla="*/ 6 w 82"/>
                <a:gd name="T17" fmla="*/ 63 h 101"/>
                <a:gd name="T18" fmla="*/ 9 w 82"/>
                <a:gd name="T19" fmla="*/ 68 h 101"/>
                <a:gd name="T20" fmla="*/ 9 w 82"/>
                <a:gd name="T21" fmla="*/ 74 h 101"/>
                <a:gd name="T22" fmla="*/ 15 w 82"/>
                <a:gd name="T23" fmla="*/ 76 h 101"/>
                <a:gd name="T24" fmla="*/ 18 w 82"/>
                <a:gd name="T25" fmla="*/ 81 h 101"/>
                <a:gd name="T26" fmla="*/ 22 w 82"/>
                <a:gd name="T27" fmla="*/ 84 h 101"/>
                <a:gd name="T28" fmla="*/ 26 w 82"/>
                <a:gd name="T29" fmla="*/ 88 h 101"/>
                <a:gd name="T30" fmla="*/ 26 w 82"/>
                <a:gd name="T31" fmla="*/ 91 h 101"/>
                <a:gd name="T32" fmla="*/ 28 w 82"/>
                <a:gd name="T33" fmla="*/ 92 h 101"/>
                <a:gd name="T34" fmla="*/ 32 w 82"/>
                <a:gd name="T35" fmla="*/ 96 h 101"/>
                <a:gd name="T36" fmla="*/ 35 w 82"/>
                <a:gd name="T37" fmla="*/ 95 h 101"/>
                <a:gd name="T38" fmla="*/ 39 w 82"/>
                <a:gd name="T39" fmla="*/ 94 h 101"/>
                <a:gd name="T40" fmla="*/ 44 w 82"/>
                <a:gd name="T41" fmla="*/ 100 h 101"/>
                <a:gd name="T42" fmla="*/ 51 w 82"/>
                <a:gd name="T43" fmla="*/ 100 h 101"/>
                <a:gd name="T44" fmla="*/ 55 w 82"/>
                <a:gd name="T45" fmla="*/ 98 h 101"/>
                <a:gd name="T46" fmla="*/ 59 w 82"/>
                <a:gd name="T47" fmla="*/ 97 h 101"/>
                <a:gd name="T48" fmla="*/ 69 w 82"/>
                <a:gd name="T49" fmla="*/ 94 h 101"/>
                <a:gd name="T50" fmla="*/ 69 w 82"/>
                <a:gd name="T51" fmla="*/ 91 h 101"/>
                <a:gd name="T52" fmla="*/ 66 w 82"/>
                <a:gd name="T53" fmla="*/ 90 h 101"/>
                <a:gd name="T54" fmla="*/ 61 w 82"/>
                <a:gd name="T55" fmla="*/ 83 h 101"/>
                <a:gd name="T56" fmla="*/ 59 w 82"/>
                <a:gd name="T57" fmla="*/ 80 h 101"/>
                <a:gd name="T58" fmla="*/ 56 w 82"/>
                <a:gd name="T59" fmla="*/ 78 h 101"/>
                <a:gd name="T60" fmla="*/ 59 w 82"/>
                <a:gd name="T61" fmla="*/ 75 h 101"/>
                <a:gd name="T62" fmla="*/ 61 w 82"/>
                <a:gd name="T63" fmla="*/ 67 h 101"/>
                <a:gd name="T64" fmla="*/ 62 w 82"/>
                <a:gd name="T65" fmla="*/ 64 h 101"/>
                <a:gd name="T66" fmla="*/ 65 w 82"/>
                <a:gd name="T67" fmla="*/ 62 h 101"/>
                <a:gd name="T68" fmla="*/ 65 w 82"/>
                <a:gd name="T69" fmla="*/ 58 h 101"/>
                <a:gd name="T70" fmla="*/ 67 w 82"/>
                <a:gd name="T71" fmla="*/ 55 h 101"/>
                <a:gd name="T72" fmla="*/ 71 w 82"/>
                <a:gd name="T73" fmla="*/ 52 h 101"/>
                <a:gd name="T74" fmla="*/ 72 w 82"/>
                <a:gd name="T75" fmla="*/ 45 h 101"/>
                <a:gd name="T76" fmla="*/ 72 w 82"/>
                <a:gd name="T77" fmla="*/ 42 h 101"/>
                <a:gd name="T78" fmla="*/ 74 w 82"/>
                <a:gd name="T79" fmla="*/ 37 h 101"/>
                <a:gd name="T80" fmla="*/ 79 w 82"/>
                <a:gd name="T81" fmla="*/ 29 h 101"/>
                <a:gd name="T82" fmla="*/ 82 w 82"/>
                <a:gd name="T83" fmla="*/ 27 h 101"/>
                <a:gd name="T84" fmla="*/ 79 w 82"/>
                <a:gd name="T85" fmla="*/ 23 h 101"/>
                <a:gd name="T86" fmla="*/ 76 w 82"/>
                <a:gd name="T87" fmla="*/ 17 h 101"/>
                <a:gd name="T88" fmla="*/ 76 w 82"/>
                <a:gd name="T89" fmla="*/ 11 h 101"/>
                <a:gd name="T90" fmla="*/ 75 w 82"/>
                <a:gd name="T91" fmla="*/ 9 h 101"/>
                <a:gd name="T92" fmla="*/ 74 w 82"/>
                <a:gd name="T93" fmla="*/ 5 h 101"/>
                <a:gd name="T94" fmla="*/ 68 w 82"/>
                <a:gd name="T95" fmla="*/ 0 h 101"/>
                <a:gd name="T96" fmla="*/ 64 w 82"/>
                <a:gd name="T97" fmla="*/ 2 h 101"/>
                <a:gd name="T98" fmla="*/ 60 w 82"/>
                <a:gd name="T99" fmla="*/ 5 h 101"/>
                <a:gd name="T100" fmla="*/ 56 w 82"/>
                <a:gd name="T101" fmla="*/ 5 h 101"/>
                <a:gd name="T102" fmla="*/ 46 w 82"/>
                <a:gd name="T103" fmla="*/ 5 h 101"/>
                <a:gd name="T104" fmla="*/ 17 w 82"/>
                <a:gd name="T105" fmla="*/ 5 h 101"/>
                <a:gd name="T106" fmla="*/ 16 w 82"/>
                <a:gd name="T107" fmla="*/ 14 h 101"/>
                <a:gd name="T108" fmla="*/ 13 w 82"/>
                <a:gd name="T109" fmla="*/ 16 h 101"/>
                <a:gd name="T110" fmla="*/ 11 w 82"/>
                <a:gd name="T111" fmla="*/ 18 h 101"/>
                <a:gd name="T112" fmla="*/ 11 w 82"/>
                <a:gd name="T113" fmla="*/ 32 h 101"/>
                <a:gd name="T114" fmla="*/ 11 w 82"/>
                <a:gd name="T115" fmla="*/ 37 h 101"/>
                <a:gd name="T116" fmla="*/ 6 w 82"/>
                <a:gd name="T117" fmla="*/ 39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2" h="101">
                  <a:moveTo>
                    <a:pt x="6" y="39"/>
                  </a:moveTo>
                  <a:cubicBezTo>
                    <a:pt x="6" y="39"/>
                    <a:pt x="6" y="40"/>
                    <a:pt x="6" y="41"/>
                  </a:cubicBezTo>
                  <a:cubicBezTo>
                    <a:pt x="5" y="42"/>
                    <a:pt x="4" y="42"/>
                    <a:pt x="4" y="43"/>
                  </a:cubicBezTo>
                  <a:cubicBezTo>
                    <a:pt x="4" y="45"/>
                    <a:pt x="2" y="47"/>
                    <a:pt x="2" y="49"/>
                  </a:cubicBezTo>
                  <a:cubicBezTo>
                    <a:pt x="2" y="50"/>
                    <a:pt x="3" y="51"/>
                    <a:pt x="2" y="51"/>
                  </a:cubicBezTo>
                  <a:cubicBezTo>
                    <a:pt x="2" y="52"/>
                    <a:pt x="0" y="53"/>
                    <a:pt x="1" y="53"/>
                  </a:cubicBezTo>
                  <a:cubicBezTo>
                    <a:pt x="4" y="53"/>
                    <a:pt x="3" y="57"/>
                    <a:pt x="4" y="58"/>
                  </a:cubicBezTo>
                  <a:cubicBezTo>
                    <a:pt x="4" y="59"/>
                    <a:pt x="5" y="59"/>
                    <a:pt x="6" y="60"/>
                  </a:cubicBezTo>
                  <a:cubicBezTo>
                    <a:pt x="6" y="61"/>
                    <a:pt x="6" y="62"/>
                    <a:pt x="6" y="63"/>
                  </a:cubicBezTo>
                  <a:cubicBezTo>
                    <a:pt x="7" y="65"/>
                    <a:pt x="9" y="66"/>
                    <a:pt x="9" y="68"/>
                  </a:cubicBezTo>
                  <a:cubicBezTo>
                    <a:pt x="9" y="69"/>
                    <a:pt x="8" y="74"/>
                    <a:pt x="9" y="74"/>
                  </a:cubicBezTo>
                  <a:cubicBezTo>
                    <a:pt x="12" y="74"/>
                    <a:pt x="13" y="75"/>
                    <a:pt x="15" y="76"/>
                  </a:cubicBezTo>
                  <a:cubicBezTo>
                    <a:pt x="17" y="77"/>
                    <a:pt x="16" y="80"/>
                    <a:pt x="18" y="81"/>
                  </a:cubicBezTo>
                  <a:cubicBezTo>
                    <a:pt x="19" y="82"/>
                    <a:pt x="22" y="82"/>
                    <a:pt x="22" y="84"/>
                  </a:cubicBezTo>
                  <a:cubicBezTo>
                    <a:pt x="22" y="86"/>
                    <a:pt x="25" y="87"/>
                    <a:pt x="26" y="88"/>
                  </a:cubicBezTo>
                  <a:cubicBezTo>
                    <a:pt x="26" y="89"/>
                    <a:pt x="26" y="90"/>
                    <a:pt x="26" y="91"/>
                  </a:cubicBezTo>
                  <a:cubicBezTo>
                    <a:pt x="27" y="91"/>
                    <a:pt x="28" y="92"/>
                    <a:pt x="28" y="92"/>
                  </a:cubicBezTo>
                  <a:cubicBezTo>
                    <a:pt x="29" y="93"/>
                    <a:pt x="30" y="95"/>
                    <a:pt x="32" y="96"/>
                  </a:cubicBezTo>
                  <a:cubicBezTo>
                    <a:pt x="33" y="97"/>
                    <a:pt x="33" y="93"/>
                    <a:pt x="35" y="95"/>
                  </a:cubicBezTo>
                  <a:cubicBezTo>
                    <a:pt x="37" y="96"/>
                    <a:pt x="37" y="94"/>
                    <a:pt x="39" y="94"/>
                  </a:cubicBezTo>
                  <a:cubicBezTo>
                    <a:pt x="41" y="95"/>
                    <a:pt x="42" y="98"/>
                    <a:pt x="44" y="100"/>
                  </a:cubicBezTo>
                  <a:cubicBezTo>
                    <a:pt x="46" y="95"/>
                    <a:pt x="49" y="101"/>
                    <a:pt x="51" y="100"/>
                  </a:cubicBezTo>
                  <a:cubicBezTo>
                    <a:pt x="52" y="99"/>
                    <a:pt x="53" y="98"/>
                    <a:pt x="55" y="98"/>
                  </a:cubicBezTo>
                  <a:cubicBezTo>
                    <a:pt x="56" y="98"/>
                    <a:pt x="58" y="98"/>
                    <a:pt x="59" y="97"/>
                  </a:cubicBezTo>
                  <a:cubicBezTo>
                    <a:pt x="61" y="93"/>
                    <a:pt x="65" y="91"/>
                    <a:pt x="69" y="94"/>
                  </a:cubicBezTo>
                  <a:cubicBezTo>
                    <a:pt x="69" y="93"/>
                    <a:pt x="69" y="92"/>
                    <a:pt x="69" y="91"/>
                  </a:cubicBezTo>
                  <a:cubicBezTo>
                    <a:pt x="69" y="90"/>
                    <a:pt x="66" y="90"/>
                    <a:pt x="66" y="90"/>
                  </a:cubicBezTo>
                  <a:cubicBezTo>
                    <a:pt x="64" y="88"/>
                    <a:pt x="63" y="85"/>
                    <a:pt x="61" y="83"/>
                  </a:cubicBezTo>
                  <a:cubicBezTo>
                    <a:pt x="60" y="82"/>
                    <a:pt x="60" y="81"/>
                    <a:pt x="59" y="80"/>
                  </a:cubicBezTo>
                  <a:cubicBezTo>
                    <a:pt x="58" y="79"/>
                    <a:pt x="57" y="79"/>
                    <a:pt x="56" y="78"/>
                  </a:cubicBezTo>
                  <a:cubicBezTo>
                    <a:pt x="53" y="75"/>
                    <a:pt x="59" y="75"/>
                    <a:pt x="59" y="75"/>
                  </a:cubicBezTo>
                  <a:cubicBezTo>
                    <a:pt x="61" y="74"/>
                    <a:pt x="60" y="69"/>
                    <a:pt x="61" y="67"/>
                  </a:cubicBezTo>
                  <a:cubicBezTo>
                    <a:pt x="61" y="66"/>
                    <a:pt x="61" y="64"/>
                    <a:pt x="62" y="64"/>
                  </a:cubicBezTo>
                  <a:cubicBezTo>
                    <a:pt x="63" y="63"/>
                    <a:pt x="65" y="63"/>
                    <a:pt x="65" y="62"/>
                  </a:cubicBezTo>
                  <a:cubicBezTo>
                    <a:pt x="65" y="61"/>
                    <a:pt x="65" y="60"/>
                    <a:pt x="65" y="58"/>
                  </a:cubicBezTo>
                  <a:cubicBezTo>
                    <a:pt x="65" y="57"/>
                    <a:pt x="66" y="56"/>
                    <a:pt x="67" y="55"/>
                  </a:cubicBezTo>
                  <a:cubicBezTo>
                    <a:pt x="68" y="53"/>
                    <a:pt x="70" y="54"/>
                    <a:pt x="71" y="52"/>
                  </a:cubicBezTo>
                  <a:cubicBezTo>
                    <a:pt x="71" y="50"/>
                    <a:pt x="72" y="48"/>
                    <a:pt x="72" y="45"/>
                  </a:cubicBezTo>
                  <a:cubicBezTo>
                    <a:pt x="72" y="44"/>
                    <a:pt x="72" y="43"/>
                    <a:pt x="72" y="42"/>
                  </a:cubicBezTo>
                  <a:cubicBezTo>
                    <a:pt x="72" y="40"/>
                    <a:pt x="74" y="38"/>
                    <a:pt x="74" y="37"/>
                  </a:cubicBezTo>
                  <a:cubicBezTo>
                    <a:pt x="74" y="33"/>
                    <a:pt x="75" y="30"/>
                    <a:pt x="79" y="29"/>
                  </a:cubicBezTo>
                  <a:cubicBezTo>
                    <a:pt x="80" y="29"/>
                    <a:pt x="81" y="29"/>
                    <a:pt x="82" y="27"/>
                  </a:cubicBezTo>
                  <a:cubicBezTo>
                    <a:pt x="82" y="26"/>
                    <a:pt x="80" y="24"/>
                    <a:pt x="79" y="23"/>
                  </a:cubicBezTo>
                  <a:cubicBezTo>
                    <a:pt x="77" y="21"/>
                    <a:pt x="76" y="19"/>
                    <a:pt x="76" y="17"/>
                  </a:cubicBezTo>
                  <a:cubicBezTo>
                    <a:pt x="76" y="16"/>
                    <a:pt x="75" y="11"/>
                    <a:pt x="76" y="11"/>
                  </a:cubicBezTo>
                  <a:cubicBezTo>
                    <a:pt x="77" y="10"/>
                    <a:pt x="76" y="10"/>
                    <a:pt x="75" y="9"/>
                  </a:cubicBezTo>
                  <a:cubicBezTo>
                    <a:pt x="74" y="8"/>
                    <a:pt x="74" y="7"/>
                    <a:pt x="74" y="5"/>
                  </a:cubicBezTo>
                  <a:cubicBezTo>
                    <a:pt x="72" y="3"/>
                    <a:pt x="69" y="2"/>
                    <a:pt x="68" y="0"/>
                  </a:cubicBezTo>
                  <a:cubicBezTo>
                    <a:pt x="67" y="0"/>
                    <a:pt x="65" y="1"/>
                    <a:pt x="64" y="2"/>
                  </a:cubicBezTo>
                  <a:cubicBezTo>
                    <a:pt x="63" y="5"/>
                    <a:pt x="61" y="3"/>
                    <a:pt x="60" y="5"/>
                  </a:cubicBezTo>
                  <a:cubicBezTo>
                    <a:pt x="59" y="9"/>
                    <a:pt x="58" y="5"/>
                    <a:pt x="56" y="5"/>
                  </a:cubicBezTo>
                  <a:cubicBezTo>
                    <a:pt x="52" y="5"/>
                    <a:pt x="49" y="5"/>
                    <a:pt x="46" y="5"/>
                  </a:cubicBezTo>
                  <a:cubicBezTo>
                    <a:pt x="37" y="5"/>
                    <a:pt x="27" y="5"/>
                    <a:pt x="17" y="5"/>
                  </a:cubicBezTo>
                  <a:cubicBezTo>
                    <a:pt x="15" y="5"/>
                    <a:pt x="16" y="12"/>
                    <a:pt x="16" y="14"/>
                  </a:cubicBezTo>
                  <a:cubicBezTo>
                    <a:pt x="16" y="16"/>
                    <a:pt x="15" y="16"/>
                    <a:pt x="13" y="16"/>
                  </a:cubicBezTo>
                  <a:cubicBezTo>
                    <a:pt x="10" y="16"/>
                    <a:pt x="11" y="16"/>
                    <a:pt x="11" y="18"/>
                  </a:cubicBezTo>
                  <a:cubicBezTo>
                    <a:pt x="11" y="23"/>
                    <a:pt x="11" y="27"/>
                    <a:pt x="11" y="32"/>
                  </a:cubicBezTo>
                  <a:cubicBezTo>
                    <a:pt x="11" y="34"/>
                    <a:pt x="11" y="36"/>
                    <a:pt x="11" y="37"/>
                  </a:cubicBezTo>
                  <a:cubicBezTo>
                    <a:pt x="11" y="39"/>
                    <a:pt x="7" y="38"/>
                    <a:pt x="6" y="3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6" name="Freeform 745">
              <a:extLst>
                <a:ext uri="{FF2B5EF4-FFF2-40B4-BE49-F238E27FC236}">
                  <a16:creationId xmlns:a16="http://schemas.microsoft.com/office/drawing/2014/main" id="{C85B8DE1-08FD-42A1-B796-EEEED549CE12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9863" y="4091265"/>
              <a:ext cx="149721" cy="135387"/>
            </a:xfrm>
            <a:custGeom>
              <a:avLst/>
              <a:gdLst>
                <a:gd name="T0" fmla="*/ 3 w 32"/>
                <a:gd name="T1" fmla="*/ 19 h 29"/>
                <a:gd name="T2" fmla="*/ 7 w 32"/>
                <a:gd name="T3" fmla="*/ 20 h 29"/>
                <a:gd name="T4" fmla="*/ 7 w 32"/>
                <a:gd name="T5" fmla="*/ 17 h 29"/>
                <a:gd name="T6" fmla="*/ 10 w 32"/>
                <a:gd name="T7" fmla="*/ 19 h 29"/>
                <a:gd name="T8" fmla="*/ 12 w 32"/>
                <a:gd name="T9" fmla="*/ 18 h 29"/>
                <a:gd name="T10" fmla="*/ 14 w 32"/>
                <a:gd name="T11" fmla="*/ 18 h 29"/>
                <a:gd name="T12" fmla="*/ 29 w 32"/>
                <a:gd name="T13" fmla="*/ 29 h 29"/>
                <a:gd name="T14" fmla="*/ 32 w 32"/>
                <a:gd name="T15" fmla="*/ 27 h 29"/>
                <a:gd name="T16" fmla="*/ 24 w 32"/>
                <a:gd name="T17" fmla="*/ 19 h 29"/>
                <a:gd name="T18" fmla="*/ 19 w 32"/>
                <a:gd name="T19" fmla="*/ 16 h 29"/>
                <a:gd name="T20" fmla="*/ 17 w 32"/>
                <a:gd name="T21" fmla="*/ 14 h 29"/>
                <a:gd name="T22" fmla="*/ 17 w 32"/>
                <a:gd name="T23" fmla="*/ 16 h 29"/>
                <a:gd name="T24" fmla="*/ 16 w 32"/>
                <a:gd name="T25" fmla="*/ 14 h 29"/>
                <a:gd name="T26" fmla="*/ 14 w 32"/>
                <a:gd name="T27" fmla="*/ 9 h 29"/>
                <a:gd name="T28" fmla="*/ 10 w 32"/>
                <a:gd name="T29" fmla="*/ 0 h 29"/>
                <a:gd name="T30" fmla="*/ 2 w 32"/>
                <a:gd name="T31" fmla="*/ 7 h 29"/>
                <a:gd name="T32" fmla="*/ 1 w 32"/>
                <a:gd name="T33" fmla="*/ 13 h 29"/>
                <a:gd name="T34" fmla="*/ 0 w 32"/>
                <a:gd name="T35" fmla="*/ 20 h 29"/>
                <a:gd name="T36" fmla="*/ 3 w 32"/>
                <a:gd name="T3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2" h="29">
                  <a:moveTo>
                    <a:pt x="3" y="19"/>
                  </a:moveTo>
                  <a:cubicBezTo>
                    <a:pt x="4" y="19"/>
                    <a:pt x="6" y="21"/>
                    <a:pt x="7" y="20"/>
                  </a:cubicBezTo>
                  <a:cubicBezTo>
                    <a:pt x="7" y="19"/>
                    <a:pt x="6" y="17"/>
                    <a:pt x="7" y="17"/>
                  </a:cubicBezTo>
                  <a:cubicBezTo>
                    <a:pt x="9" y="17"/>
                    <a:pt x="9" y="19"/>
                    <a:pt x="10" y="19"/>
                  </a:cubicBezTo>
                  <a:cubicBezTo>
                    <a:pt x="11" y="19"/>
                    <a:pt x="12" y="18"/>
                    <a:pt x="12" y="18"/>
                  </a:cubicBezTo>
                  <a:cubicBezTo>
                    <a:pt x="13" y="17"/>
                    <a:pt x="14" y="18"/>
                    <a:pt x="14" y="18"/>
                  </a:cubicBezTo>
                  <a:cubicBezTo>
                    <a:pt x="22" y="18"/>
                    <a:pt x="25" y="24"/>
                    <a:pt x="29" y="29"/>
                  </a:cubicBezTo>
                  <a:cubicBezTo>
                    <a:pt x="30" y="29"/>
                    <a:pt x="31" y="28"/>
                    <a:pt x="32" y="27"/>
                  </a:cubicBezTo>
                  <a:cubicBezTo>
                    <a:pt x="29" y="25"/>
                    <a:pt x="26" y="22"/>
                    <a:pt x="24" y="19"/>
                  </a:cubicBezTo>
                  <a:cubicBezTo>
                    <a:pt x="23" y="17"/>
                    <a:pt x="21" y="17"/>
                    <a:pt x="19" y="16"/>
                  </a:cubicBezTo>
                  <a:cubicBezTo>
                    <a:pt x="18" y="16"/>
                    <a:pt x="18" y="14"/>
                    <a:pt x="17" y="14"/>
                  </a:cubicBezTo>
                  <a:cubicBezTo>
                    <a:pt x="16" y="14"/>
                    <a:pt x="17" y="15"/>
                    <a:pt x="17" y="16"/>
                  </a:cubicBezTo>
                  <a:cubicBezTo>
                    <a:pt x="17" y="16"/>
                    <a:pt x="16" y="14"/>
                    <a:pt x="16" y="14"/>
                  </a:cubicBezTo>
                  <a:cubicBezTo>
                    <a:pt x="15" y="12"/>
                    <a:pt x="14" y="11"/>
                    <a:pt x="14" y="9"/>
                  </a:cubicBezTo>
                  <a:cubicBezTo>
                    <a:pt x="13" y="6"/>
                    <a:pt x="13" y="3"/>
                    <a:pt x="10" y="0"/>
                  </a:cubicBezTo>
                  <a:cubicBezTo>
                    <a:pt x="9" y="4"/>
                    <a:pt x="4" y="4"/>
                    <a:pt x="2" y="7"/>
                  </a:cubicBezTo>
                  <a:cubicBezTo>
                    <a:pt x="1" y="9"/>
                    <a:pt x="2" y="11"/>
                    <a:pt x="1" y="13"/>
                  </a:cubicBezTo>
                  <a:cubicBezTo>
                    <a:pt x="0" y="15"/>
                    <a:pt x="0" y="17"/>
                    <a:pt x="0" y="20"/>
                  </a:cubicBezTo>
                  <a:cubicBezTo>
                    <a:pt x="1" y="19"/>
                    <a:pt x="2" y="19"/>
                    <a:pt x="3" y="1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7" name="Freeform 746">
              <a:extLst>
                <a:ext uri="{FF2B5EF4-FFF2-40B4-BE49-F238E27FC236}">
                  <a16:creationId xmlns:a16="http://schemas.microsoft.com/office/drawing/2014/main" id="{8EBD231C-3C2D-4930-923F-1DC57CA7ABE3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1816" y="4156570"/>
              <a:ext cx="345631" cy="286699"/>
            </a:xfrm>
            <a:custGeom>
              <a:avLst/>
              <a:gdLst>
                <a:gd name="T0" fmla="*/ 70 w 74"/>
                <a:gd name="T1" fmla="*/ 38 h 61"/>
                <a:gd name="T2" fmla="*/ 57 w 74"/>
                <a:gd name="T3" fmla="*/ 33 h 61"/>
                <a:gd name="T4" fmla="*/ 51 w 74"/>
                <a:gd name="T5" fmla="*/ 29 h 61"/>
                <a:gd name="T6" fmla="*/ 48 w 74"/>
                <a:gd name="T7" fmla="*/ 24 h 61"/>
                <a:gd name="T8" fmla="*/ 51 w 74"/>
                <a:gd name="T9" fmla="*/ 20 h 61"/>
                <a:gd name="T10" fmla="*/ 45 w 74"/>
                <a:gd name="T11" fmla="*/ 23 h 61"/>
                <a:gd name="T12" fmla="*/ 44 w 74"/>
                <a:gd name="T13" fmla="*/ 18 h 61"/>
                <a:gd name="T14" fmla="*/ 44 w 74"/>
                <a:gd name="T15" fmla="*/ 12 h 61"/>
                <a:gd name="T16" fmla="*/ 37 w 74"/>
                <a:gd name="T17" fmla="*/ 5 h 61"/>
                <a:gd name="T18" fmla="*/ 28 w 74"/>
                <a:gd name="T19" fmla="*/ 4 h 61"/>
                <a:gd name="T20" fmla="*/ 24 w 74"/>
                <a:gd name="T21" fmla="*/ 5 h 61"/>
                <a:gd name="T22" fmla="*/ 21 w 74"/>
                <a:gd name="T23" fmla="*/ 5 h 61"/>
                <a:gd name="T24" fmla="*/ 18 w 74"/>
                <a:gd name="T25" fmla="*/ 5 h 61"/>
                <a:gd name="T26" fmla="*/ 17 w 74"/>
                <a:gd name="T27" fmla="*/ 8 h 61"/>
                <a:gd name="T28" fmla="*/ 15 w 74"/>
                <a:gd name="T29" fmla="*/ 13 h 61"/>
                <a:gd name="T30" fmla="*/ 12 w 74"/>
                <a:gd name="T31" fmla="*/ 14 h 61"/>
                <a:gd name="T32" fmla="*/ 10 w 74"/>
                <a:gd name="T33" fmla="*/ 18 h 61"/>
                <a:gd name="T34" fmla="*/ 10 w 74"/>
                <a:gd name="T35" fmla="*/ 23 h 61"/>
                <a:gd name="T36" fmla="*/ 5 w 74"/>
                <a:gd name="T37" fmla="*/ 34 h 61"/>
                <a:gd name="T38" fmla="*/ 1 w 74"/>
                <a:gd name="T39" fmla="*/ 35 h 61"/>
                <a:gd name="T40" fmla="*/ 2 w 74"/>
                <a:gd name="T41" fmla="*/ 38 h 61"/>
                <a:gd name="T42" fmla="*/ 9 w 74"/>
                <a:gd name="T43" fmla="*/ 47 h 61"/>
                <a:gd name="T44" fmla="*/ 13 w 74"/>
                <a:gd name="T45" fmla="*/ 50 h 61"/>
                <a:gd name="T46" fmla="*/ 14 w 74"/>
                <a:gd name="T47" fmla="*/ 54 h 61"/>
                <a:gd name="T48" fmla="*/ 20 w 74"/>
                <a:gd name="T49" fmla="*/ 55 h 61"/>
                <a:gd name="T50" fmla="*/ 25 w 74"/>
                <a:gd name="T51" fmla="*/ 59 h 61"/>
                <a:gd name="T52" fmla="*/ 33 w 74"/>
                <a:gd name="T53" fmla="*/ 60 h 61"/>
                <a:gd name="T54" fmla="*/ 39 w 74"/>
                <a:gd name="T55" fmla="*/ 57 h 61"/>
                <a:gd name="T56" fmla="*/ 47 w 74"/>
                <a:gd name="T57" fmla="*/ 56 h 61"/>
                <a:gd name="T58" fmla="*/ 54 w 74"/>
                <a:gd name="T59" fmla="*/ 53 h 61"/>
                <a:gd name="T60" fmla="*/ 59 w 74"/>
                <a:gd name="T61" fmla="*/ 53 h 61"/>
                <a:gd name="T62" fmla="*/ 74 w 74"/>
                <a:gd name="T63" fmla="*/ 38 h 61"/>
                <a:gd name="T64" fmla="*/ 70 w 74"/>
                <a:gd name="T65" fmla="*/ 3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4" h="61">
                  <a:moveTo>
                    <a:pt x="70" y="38"/>
                  </a:moveTo>
                  <a:cubicBezTo>
                    <a:pt x="65" y="36"/>
                    <a:pt x="61" y="35"/>
                    <a:pt x="57" y="33"/>
                  </a:cubicBezTo>
                  <a:cubicBezTo>
                    <a:pt x="54" y="32"/>
                    <a:pt x="53" y="31"/>
                    <a:pt x="51" y="29"/>
                  </a:cubicBezTo>
                  <a:cubicBezTo>
                    <a:pt x="50" y="28"/>
                    <a:pt x="49" y="26"/>
                    <a:pt x="48" y="24"/>
                  </a:cubicBezTo>
                  <a:cubicBezTo>
                    <a:pt x="48" y="23"/>
                    <a:pt x="51" y="21"/>
                    <a:pt x="51" y="20"/>
                  </a:cubicBezTo>
                  <a:cubicBezTo>
                    <a:pt x="49" y="21"/>
                    <a:pt x="47" y="22"/>
                    <a:pt x="45" y="23"/>
                  </a:cubicBezTo>
                  <a:cubicBezTo>
                    <a:pt x="43" y="23"/>
                    <a:pt x="43" y="19"/>
                    <a:pt x="44" y="18"/>
                  </a:cubicBezTo>
                  <a:cubicBezTo>
                    <a:pt x="47" y="15"/>
                    <a:pt x="46" y="15"/>
                    <a:pt x="44" y="12"/>
                  </a:cubicBezTo>
                  <a:cubicBezTo>
                    <a:pt x="42" y="10"/>
                    <a:pt x="40" y="6"/>
                    <a:pt x="37" y="5"/>
                  </a:cubicBezTo>
                  <a:cubicBezTo>
                    <a:pt x="35" y="5"/>
                    <a:pt x="30" y="3"/>
                    <a:pt x="28" y="4"/>
                  </a:cubicBezTo>
                  <a:cubicBezTo>
                    <a:pt x="26" y="7"/>
                    <a:pt x="24" y="0"/>
                    <a:pt x="24" y="5"/>
                  </a:cubicBezTo>
                  <a:cubicBezTo>
                    <a:pt x="24" y="7"/>
                    <a:pt x="22" y="6"/>
                    <a:pt x="21" y="5"/>
                  </a:cubicBezTo>
                  <a:cubicBezTo>
                    <a:pt x="20" y="5"/>
                    <a:pt x="19" y="5"/>
                    <a:pt x="18" y="5"/>
                  </a:cubicBezTo>
                  <a:cubicBezTo>
                    <a:pt x="16" y="6"/>
                    <a:pt x="17" y="6"/>
                    <a:pt x="17" y="8"/>
                  </a:cubicBezTo>
                  <a:cubicBezTo>
                    <a:pt x="17" y="9"/>
                    <a:pt x="16" y="12"/>
                    <a:pt x="15" y="13"/>
                  </a:cubicBezTo>
                  <a:cubicBezTo>
                    <a:pt x="15" y="14"/>
                    <a:pt x="12" y="13"/>
                    <a:pt x="12" y="14"/>
                  </a:cubicBezTo>
                  <a:cubicBezTo>
                    <a:pt x="12" y="16"/>
                    <a:pt x="10" y="17"/>
                    <a:pt x="10" y="18"/>
                  </a:cubicBezTo>
                  <a:cubicBezTo>
                    <a:pt x="10" y="19"/>
                    <a:pt x="11" y="22"/>
                    <a:pt x="10" y="23"/>
                  </a:cubicBezTo>
                  <a:cubicBezTo>
                    <a:pt x="4" y="24"/>
                    <a:pt x="6" y="30"/>
                    <a:pt x="5" y="34"/>
                  </a:cubicBezTo>
                  <a:cubicBezTo>
                    <a:pt x="4" y="35"/>
                    <a:pt x="3" y="35"/>
                    <a:pt x="1" y="35"/>
                  </a:cubicBezTo>
                  <a:cubicBezTo>
                    <a:pt x="0" y="36"/>
                    <a:pt x="0" y="38"/>
                    <a:pt x="2" y="38"/>
                  </a:cubicBezTo>
                  <a:cubicBezTo>
                    <a:pt x="5" y="39"/>
                    <a:pt x="8" y="45"/>
                    <a:pt x="9" y="47"/>
                  </a:cubicBezTo>
                  <a:cubicBezTo>
                    <a:pt x="10" y="49"/>
                    <a:pt x="11" y="49"/>
                    <a:pt x="13" y="50"/>
                  </a:cubicBezTo>
                  <a:cubicBezTo>
                    <a:pt x="14" y="51"/>
                    <a:pt x="13" y="53"/>
                    <a:pt x="14" y="54"/>
                  </a:cubicBezTo>
                  <a:cubicBezTo>
                    <a:pt x="16" y="56"/>
                    <a:pt x="18" y="54"/>
                    <a:pt x="20" y="55"/>
                  </a:cubicBezTo>
                  <a:cubicBezTo>
                    <a:pt x="21" y="56"/>
                    <a:pt x="23" y="58"/>
                    <a:pt x="25" y="59"/>
                  </a:cubicBezTo>
                  <a:cubicBezTo>
                    <a:pt x="27" y="59"/>
                    <a:pt x="31" y="61"/>
                    <a:pt x="33" y="60"/>
                  </a:cubicBezTo>
                  <a:cubicBezTo>
                    <a:pt x="35" y="58"/>
                    <a:pt x="36" y="56"/>
                    <a:pt x="39" y="57"/>
                  </a:cubicBezTo>
                  <a:cubicBezTo>
                    <a:pt x="42" y="58"/>
                    <a:pt x="45" y="57"/>
                    <a:pt x="47" y="56"/>
                  </a:cubicBezTo>
                  <a:cubicBezTo>
                    <a:pt x="49" y="54"/>
                    <a:pt x="51" y="53"/>
                    <a:pt x="54" y="53"/>
                  </a:cubicBezTo>
                  <a:cubicBezTo>
                    <a:pt x="55" y="53"/>
                    <a:pt x="59" y="53"/>
                    <a:pt x="59" y="53"/>
                  </a:cubicBezTo>
                  <a:cubicBezTo>
                    <a:pt x="64" y="48"/>
                    <a:pt x="69" y="43"/>
                    <a:pt x="74" y="38"/>
                  </a:cubicBezTo>
                  <a:cubicBezTo>
                    <a:pt x="73" y="38"/>
                    <a:pt x="71" y="38"/>
                    <a:pt x="70" y="3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8" name="Freeform 747">
              <a:extLst>
                <a:ext uri="{FF2B5EF4-FFF2-40B4-BE49-F238E27FC236}">
                  <a16:creationId xmlns:a16="http://schemas.microsoft.com/office/drawing/2014/main" id="{7869DFDC-B059-40AE-B8BC-D2973D89983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9337" y="4240986"/>
              <a:ext cx="406157" cy="388636"/>
            </a:xfrm>
            <a:custGeom>
              <a:avLst/>
              <a:gdLst>
                <a:gd name="T0" fmla="*/ 86 w 87"/>
                <a:gd name="T1" fmla="*/ 1 h 83"/>
                <a:gd name="T2" fmla="*/ 83 w 87"/>
                <a:gd name="T3" fmla="*/ 0 h 83"/>
                <a:gd name="T4" fmla="*/ 79 w 87"/>
                <a:gd name="T5" fmla="*/ 3 h 83"/>
                <a:gd name="T6" fmla="*/ 71 w 87"/>
                <a:gd name="T7" fmla="*/ 3 h 83"/>
                <a:gd name="T8" fmla="*/ 69 w 87"/>
                <a:gd name="T9" fmla="*/ 4 h 83"/>
                <a:gd name="T10" fmla="*/ 68 w 87"/>
                <a:gd name="T11" fmla="*/ 3 h 83"/>
                <a:gd name="T12" fmla="*/ 63 w 87"/>
                <a:gd name="T13" fmla="*/ 6 h 83"/>
                <a:gd name="T14" fmla="*/ 58 w 87"/>
                <a:gd name="T15" fmla="*/ 5 h 83"/>
                <a:gd name="T16" fmla="*/ 53 w 87"/>
                <a:gd name="T17" fmla="*/ 7 h 83"/>
                <a:gd name="T18" fmla="*/ 47 w 87"/>
                <a:gd name="T19" fmla="*/ 2 h 83"/>
                <a:gd name="T20" fmla="*/ 44 w 87"/>
                <a:gd name="T21" fmla="*/ 6 h 83"/>
                <a:gd name="T22" fmla="*/ 48 w 87"/>
                <a:gd name="T23" fmla="*/ 12 h 83"/>
                <a:gd name="T24" fmla="*/ 56 w 87"/>
                <a:gd name="T25" fmla="*/ 16 h 83"/>
                <a:gd name="T26" fmla="*/ 70 w 87"/>
                <a:gd name="T27" fmla="*/ 20 h 83"/>
                <a:gd name="T28" fmla="*/ 63 w 87"/>
                <a:gd name="T29" fmla="*/ 27 h 83"/>
                <a:gd name="T30" fmla="*/ 58 w 87"/>
                <a:gd name="T31" fmla="*/ 33 h 83"/>
                <a:gd name="T32" fmla="*/ 55 w 87"/>
                <a:gd name="T33" fmla="*/ 35 h 83"/>
                <a:gd name="T34" fmla="*/ 48 w 87"/>
                <a:gd name="T35" fmla="*/ 35 h 83"/>
                <a:gd name="T36" fmla="*/ 42 w 87"/>
                <a:gd name="T37" fmla="*/ 38 h 83"/>
                <a:gd name="T38" fmla="*/ 36 w 87"/>
                <a:gd name="T39" fmla="*/ 39 h 83"/>
                <a:gd name="T40" fmla="*/ 32 w 87"/>
                <a:gd name="T41" fmla="*/ 39 h 83"/>
                <a:gd name="T42" fmla="*/ 26 w 87"/>
                <a:gd name="T43" fmla="*/ 42 h 83"/>
                <a:gd name="T44" fmla="*/ 21 w 87"/>
                <a:gd name="T45" fmla="*/ 41 h 83"/>
                <a:gd name="T46" fmla="*/ 16 w 87"/>
                <a:gd name="T47" fmla="*/ 37 h 83"/>
                <a:gd name="T48" fmla="*/ 11 w 87"/>
                <a:gd name="T49" fmla="*/ 37 h 83"/>
                <a:gd name="T50" fmla="*/ 7 w 87"/>
                <a:gd name="T51" fmla="*/ 34 h 83"/>
                <a:gd name="T52" fmla="*/ 0 w 87"/>
                <a:gd name="T53" fmla="*/ 39 h 83"/>
                <a:gd name="T54" fmla="*/ 3 w 87"/>
                <a:gd name="T55" fmla="*/ 41 h 83"/>
                <a:gd name="T56" fmla="*/ 4 w 87"/>
                <a:gd name="T57" fmla="*/ 45 h 83"/>
                <a:gd name="T58" fmla="*/ 3 w 87"/>
                <a:gd name="T59" fmla="*/ 54 h 83"/>
                <a:gd name="T60" fmla="*/ 0 w 87"/>
                <a:gd name="T61" fmla="*/ 58 h 83"/>
                <a:gd name="T62" fmla="*/ 3 w 87"/>
                <a:gd name="T63" fmla="*/ 60 h 83"/>
                <a:gd name="T64" fmla="*/ 1 w 87"/>
                <a:gd name="T65" fmla="*/ 65 h 83"/>
                <a:gd name="T66" fmla="*/ 4 w 87"/>
                <a:gd name="T67" fmla="*/ 66 h 83"/>
                <a:gd name="T68" fmla="*/ 15 w 87"/>
                <a:gd name="T69" fmla="*/ 73 h 83"/>
                <a:gd name="T70" fmla="*/ 19 w 87"/>
                <a:gd name="T71" fmla="*/ 77 h 83"/>
                <a:gd name="T72" fmla="*/ 26 w 87"/>
                <a:gd name="T73" fmla="*/ 83 h 83"/>
                <a:gd name="T74" fmla="*/ 30 w 87"/>
                <a:gd name="T75" fmla="*/ 76 h 83"/>
                <a:gd name="T76" fmla="*/ 33 w 87"/>
                <a:gd name="T77" fmla="*/ 72 h 83"/>
                <a:gd name="T78" fmla="*/ 35 w 87"/>
                <a:gd name="T79" fmla="*/ 69 h 83"/>
                <a:gd name="T80" fmla="*/ 40 w 87"/>
                <a:gd name="T81" fmla="*/ 65 h 83"/>
                <a:gd name="T82" fmla="*/ 59 w 87"/>
                <a:gd name="T83" fmla="*/ 48 h 83"/>
                <a:gd name="T84" fmla="*/ 77 w 87"/>
                <a:gd name="T85" fmla="*/ 24 h 83"/>
                <a:gd name="T86" fmla="*/ 84 w 87"/>
                <a:gd name="T87" fmla="*/ 14 h 83"/>
                <a:gd name="T88" fmla="*/ 86 w 87"/>
                <a:gd name="T89" fmla="*/ 7 h 83"/>
                <a:gd name="T90" fmla="*/ 86 w 87"/>
                <a:gd name="T91" fmla="*/ 1 h 83"/>
                <a:gd name="T92" fmla="*/ 86 w 87"/>
                <a:gd name="T93" fmla="*/ 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7" h="83">
                  <a:moveTo>
                    <a:pt x="86" y="1"/>
                  </a:moveTo>
                  <a:cubicBezTo>
                    <a:pt x="87" y="0"/>
                    <a:pt x="84" y="0"/>
                    <a:pt x="83" y="0"/>
                  </a:cubicBezTo>
                  <a:cubicBezTo>
                    <a:pt x="82" y="1"/>
                    <a:pt x="81" y="2"/>
                    <a:pt x="79" y="3"/>
                  </a:cubicBezTo>
                  <a:cubicBezTo>
                    <a:pt x="77" y="3"/>
                    <a:pt x="74" y="3"/>
                    <a:pt x="71" y="3"/>
                  </a:cubicBezTo>
                  <a:cubicBezTo>
                    <a:pt x="71" y="4"/>
                    <a:pt x="70" y="4"/>
                    <a:pt x="69" y="4"/>
                  </a:cubicBezTo>
                  <a:cubicBezTo>
                    <a:pt x="68" y="4"/>
                    <a:pt x="68" y="3"/>
                    <a:pt x="68" y="3"/>
                  </a:cubicBezTo>
                  <a:cubicBezTo>
                    <a:pt x="66" y="4"/>
                    <a:pt x="65" y="6"/>
                    <a:pt x="63" y="6"/>
                  </a:cubicBezTo>
                  <a:cubicBezTo>
                    <a:pt x="61" y="6"/>
                    <a:pt x="61" y="5"/>
                    <a:pt x="58" y="5"/>
                  </a:cubicBezTo>
                  <a:cubicBezTo>
                    <a:pt x="57" y="6"/>
                    <a:pt x="55" y="8"/>
                    <a:pt x="53" y="7"/>
                  </a:cubicBezTo>
                  <a:cubicBezTo>
                    <a:pt x="50" y="6"/>
                    <a:pt x="49" y="5"/>
                    <a:pt x="47" y="2"/>
                  </a:cubicBezTo>
                  <a:cubicBezTo>
                    <a:pt x="47" y="3"/>
                    <a:pt x="44" y="5"/>
                    <a:pt x="44" y="6"/>
                  </a:cubicBezTo>
                  <a:cubicBezTo>
                    <a:pt x="45" y="8"/>
                    <a:pt x="46" y="10"/>
                    <a:pt x="48" y="12"/>
                  </a:cubicBezTo>
                  <a:cubicBezTo>
                    <a:pt x="50" y="14"/>
                    <a:pt x="53" y="15"/>
                    <a:pt x="56" y="16"/>
                  </a:cubicBezTo>
                  <a:cubicBezTo>
                    <a:pt x="61" y="18"/>
                    <a:pt x="65" y="20"/>
                    <a:pt x="70" y="20"/>
                  </a:cubicBezTo>
                  <a:cubicBezTo>
                    <a:pt x="68" y="22"/>
                    <a:pt x="65" y="25"/>
                    <a:pt x="63" y="27"/>
                  </a:cubicBezTo>
                  <a:cubicBezTo>
                    <a:pt x="61" y="29"/>
                    <a:pt x="59" y="31"/>
                    <a:pt x="58" y="33"/>
                  </a:cubicBezTo>
                  <a:cubicBezTo>
                    <a:pt x="57" y="33"/>
                    <a:pt x="56" y="35"/>
                    <a:pt x="55" y="35"/>
                  </a:cubicBezTo>
                  <a:cubicBezTo>
                    <a:pt x="53" y="36"/>
                    <a:pt x="50" y="34"/>
                    <a:pt x="48" y="35"/>
                  </a:cubicBezTo>
                  <a:cubicBezTo>
                    <a:pt x="46" y="35"/>
                    <a:pt x="44" y="37"/>
                    <a:pt x="42" y="38"/>
                  </a:cubicBezTo>
                  <a:cubicBezTo>
                    <a:pt x="40" y="39"/>
                    <a:pt x="38" y="40"/>
                    <a:pt x="36" y="39"/>
                  </a:cubicBezTo>
                  <a:cubicBezTo>
                    <a:pt x="35" y="39"/>
                    <a:pt x="33" y="38"/>
                    <a:pt x="32" y="39"/>
                  </a:cubicBezTo>
                  <a:cubicBezTo>
                    <a:pt x="29" y="41"/>
                    <a:pt x="29" y="43"/>
                    <a:pt x="26" y="42"/>
                  </a:cubicBezTo>
                  <a:cubicBezTo>
                    <a:pt x="24" y="41"/>
                    <a:pt x="22" y="41"/>
                    <a:pt x="21" y="41"/>
                  </a:cubicBezTo>
                  <a:cubicBezTo>
                    <a:pt x="19" y="40"/>
                    <a:pt x="17" y="38"/>
                    <a:pt x="16" y="37"/>
                  </a:cubicBezTo>
                  <a:cubicBezTo>
                    <a:pt x="15" y="37"/>
                    <a:pt x="12" y="38"/>
                    <a:pt x="11" y="37"/>
                  </a:cubicBezTo>
                  <a:cubicBezTo>
                    <a:pt x="10" y="36"/>
                    <a:pt x="8" y="34"/>
                    <a:pt x="7" y="34"/>
                  </a:cubicBezTo>
                  <a:cubicBezTo>
                    <a:pt x="3" y="35"/>
                    <a:pt x="2" y="36"/>
                    <a:pt x="0" y="39"/>
                  </a:cubicBezTo>
                  <a:cubicBezTo>
                    <a:pt x="0" y="40"/>
                    <a:pt x="3" y="40"/>
                    <a:pt x="3" y="41"/>
                  </a:cubicBezTo>
                  <a:cubicBezTo>
                    <a:pt x="3" y="43"/>
                    <a:pt x="3" y="44"/>
                    <a:pt x="4" y="45"/>
                  </a:cubicBezTo>
                  <a:cubicBezTo>
                    <a:pt x="6" y="47"/>
                    <a:pt x="5" y="52"/>
                    <a:pt x="3" y="54"/>
                  </a:cubicBezTo>
                  <a:cubicBezTo>
                    <a:pt x="2" y="55"/>
                    <a:pt x="1" y="56"/>
                    <a:pt x="0" y="58"/>
                  </a:cubicBezTo>
                  <a:cubicBezTo>
                    <a:pt x="0" y="61"/>
                    <a:pt x="2" y="59"/>
                    <a:pt x="3" y="60"/>
                  </a:cubicBezTo>
                  <a:cubicBezTo>
                    <a:pt x="3" y="60"/>
                    <a:pt x="0" y="64"/>
                    <a:pt x="1" y="65"/>
                  </a:cubicBezTo>
                  <a:cubicBezTo>
                    <a:pt x="2" y="65"/>
                    <a:pt x="3" y="66"/>
                    <a:pt x="4" y="66"/>
                  </a:cubicBezTo>
                  <a:cubicBezTo>
                    <a:pt x="8" y="69"/>
                    <a:pt x="12" y="71"/>
                    <a:pt x="15" y="73"/>
                  </a:cubicBezTo>
                  <a:cubicBezTo>
                    <a:pt x="18" y="74"/>
                    <a:pt x="19" y="74"/>
                    <a:pt x="19" y="77"/>
                  </a:cubicBezTo>
                  <a:cubicBezTo>
                    <a:pt x="19" y="79"/>
                    <a:pt x="25" y="82"/>
                    <a:pt x="26" y="83"/>
                  </a:cubicBezTo>
                  <a:cubicBezTo>
                    <a:pt x="28" y="80"/>
                    <a:pt x="29" y="78"/>
                    <a:pt x="30" y="76"/>
                  </a:cubicBezTo>
                  <a:cubicBezTo>
                    <a:pt x="30" y="74"/>
                    <a:pt x="31" y="72"/>
                    <a:pt x="33" y="72"/>
                  </a:cubicBezTo>
                  <a:cubicBezTo>
                    <a:pt x="34" y="71"/>
                    <a:pt x="34" y="70"/>
                    <a:pt x="35" y="69"/>
                  </a:cubicBezTo>
                  <a:cubicBezTo>
                    <a:pt x="37" y="68"/>
                    <a:pt x="38" y="67"/>
                    <a:pt x="40" y="65"/>
                  </a:cubicBezTo>
                  <a:cubicBezTo>
                    <a:pt x="45" y="57"/>
                    <a:pt x="52" y="53"/>
                    <a:pt x="59" y="48"/>
                  </a:cubicBezTo>
                  <a:cubicBezTo>
                    <a:pt x="68" y="42"/>
                    <a:pt x="73" y="33"/>
                    <a:pt x="77" y="24"/>
                  </a:cubicBezTo>
                  <a:cubicBezTo>
                    <a:pt x="79" y="20"/>
                    <a:pt x="82" y="18"/>
                    <a:pt x="84" y="14"/>
                  </a:cubicBezTo>
                  <a:cubicBezTo>
                    <a:pt x="85" y="12"/>
                    <a:pt x="85" y="9"/>
                    <a:pt x="86" y="7"/>
                  </a:cubicBezTo>
                  <a:cubicBezTo>
                    <a:pt x="86" y="6"/>
                    <a:pt x="85" y="2"/>
                    <a:pt x="86" y="1"/>
                  </a:cubicBezTo>
                  <a:cubicBezTo>
                    <a:pt x="86" y="1"/>
                    <a:pt x="86" y="1"/>
                    <a:pt x="86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9" name="Freeform 748">
              <a:extLst>
                <a:ext uri="{FF2B5EF4-FFF2-40B4-BE49-F238E27FC236}">
                  <a16:creationId xmlns:a16="http://schemas.microsoft.com/office/drawing/2014/main" id="{4AA5423F-D93B-4D45-9AC0-C2E500E1ACCF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2507" y="4218687"/>
              <a:ext cx="41412" cy="50968"/>
            </a:xfrm>
            <a:custGeom>
              <a:avLst/>
              <a:gdLst>
                <a:gd name="T0" fmla="*/ 3 w 9"/>
                <a:gd name="T1" fmla="*/ 2 h 11"/>
                <a:gd name="T2" fmla="*/ 1 w 9"/>
                <a:gd name="T3" fmla="*/ 5 h 11"/>
                <a:gd name="T4" fmla="*/ 0 w 9"/>
                <a:gd name="T5" fmla="*/ 10 h 11"/>
                <a:gd name="T6" fmla="*/ 8 w 9"/>
                <a:gd name="T7" fmla="*/ 7 h 11"/>
                <a:gd name="T8" fmla="*/ 4 w 9"/>
                <a:gd name="T9" fmla="*/ 6 h 11"/>
                <a:gd name="T10" fmla="*/ 8 w 9"/>
                <a:gd name="T11" fmla="*/ 3 h 11"/>
                <a:gd name="T12" fmla="*/ 3 w 9"/>
                <a:gd name="T13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1">
                  <a:moveTo>
                    <a:pt x="3" y="2"/>
                  </a:moveTo>
                  <a:cubicBezTo>
                    <a:pt x="2" y="3"/>
                    <a:pt x="1" y="4"/>
                    <a:pt x="1" y="5"/>
                  </a:cubicBezTo>
                  <a:cubicBezTo>
                    <a:pt x="0" y="5"/>
                    <a:pt x="0" y="9"/>
                    <a:pt x="0" y="10"/>
                  </a:cubicBezTo>
                  <a:cubicBezTo>
                    <a:pt x="2" y="11"/>
                    <a:pt x="7" y="7"/>
                    <a:pt x="8" y="7"/>
                  </a:cubicBezTo>
                  <a:cubicBezTo>
                    <a:pt x="8" y="6"/>
                    <a:pt x="5" y="5"/>
                    <a:pt x="4" y="6"/>
                  </a:cubicBezTo>
                  <a:cubicBezTo>
                    <a:pt x="5" y="5"/>
                    <a:pt x="9" y="4"/>
                    <a:pt x="8" y="3"/>
                  </a:cubicBezTo>
                  <a:cubicBezTo>
                    <a:pt x="7" y="0"/>
                    <a:pt x="5" y="0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0" name="Freeform 749">
              <a:extLst>
                <a:ext uri="{FF2B5EF4-FFF2-40B4-BE49-F238E27FC236}">
                  <a16:creationId xmlns:a16="http://schemas.microsoft.com/office/drawing/2014/main" id="{E93B4C0B-1F0D-4917-A2E1-FD6CA73FEA9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2179" y="4424156"/>
              <a:ext cx="121050" cy="130608"/>
            </a:xfrm>
            <a:custGeom>
              <a:avLst/>
              <a:gdLst>
                <a:gd name="T0" fmla="*/ 22 w 26"/>
                <a:gd name="T1" fmla="*/ 18 h 28"/>
                <a:gd name="T2" fmla="*/ 25 w 26"/>
                <a:gd name="T3" fmla="*/ 14 h 28"/>
                <a:gd name="T4" fmla="*/ 26 w 26"/>
                <a:gd name="T5" fmla="*/ 8 h 28"/>
                <a:gd name="T6" fmla="*/ 24 w 26"/>
                <a:gd name="T7" fmla="*/ 3 h 28"/>
                <a:gd name="T8" fmla="*/ 21 w 26"/>
                <a:gd name="T9" fmla="*/ 0 h 28"/>
                <a:gd name="T10" fmla="*/ 16 w 26"/>
                <a:gd name="T11" fmla="*/ 1 h 28"/>
                <a:gd name="T12" fmla="*/ 12 w 26"/>
                <a:gd name="T13" fmla="*/ 3 h 28"/>
                <a:gd name="T14" fmla="*/ 6 w 26"/>
                <a:gd name="T15" fmla="*/ 2 h 28"/>
                <a:gd name="T16" fmla="*/ 7 w 26"/>
                <a:gd name="T17" fmla="*/ 8 h 28"/>
                <a:gd name="T18" fmla="*/ 6 w 26"/>
                <a:gd name="T19" fmla="*/ 12 h 28"/>
                <a:gd name="T20" fmla="*/ 2 w 26"/>
                <a:gd name="T21" fmla="*/ 16 h 28"/>
                <a:gd name="T22" fmla="*/ 0 w 26"/>
                <a:gd name="T23" fmla="*/ 22 h 28"/>
                <a:gd name="T24" fmla="*/ 0 w 26"/>
                <a:gd name="T25" fmla="*/ 27 h 28"/>
                <a:gd name="T26" fmla="*/ 4 w 26"/>
                <a:gd name="T27" fmla="*/ 26 h 28"/>
                <a:gd name="T28" fmla="*/ 11 w 26"/>
                <a:gd name="T29" fmla="*/ 25 h 28"/>
                <a:gd name="T30" fmla="*/ 14 w 26"/>
                <a:gd name="T31" fmla="*/ 20 h 28"/>
                <a:gd name="T32" fmla="*/ 21 w 26"/>
                <a:gd name="T33" fmla="*/ 20 h 28"/>
                <a:gd name="T34" fmla="*/ 22 w 26"/>
                <a:gd name="T35" fmla="*/ 18 h 28"/>
                <a:gd name="T36" fmla="*/ 22 w 26"/>
                <a:gd name="T37" fmla="*/ 1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" h="28">
                  <a:moveTo>
                    <a:pt x="22" y="18"/>
                  </a:moveTo>
                  <a:cubicBezTo>
                    <a:pt x="22" y="16"/>
                    <a:pt x="24" y="15"/>
                    <a:pt x="25" y="14"/>
                  </a:cubicBezTo>
                  <a:cubicBezTo>
                    <a:pt x="26" y="13"/>
                    <a:pt x="26" y="10"/>
                    <a:pt x="26" y="8"/>
                  </a:cubicBezTo>
                  <a:cubicBezTo>
                    <a:pt x="26" y="6"/>
                    <a:pt x="24" y="5"/>
                    <a:pt x="24" y="3"/>
                  </a:cubicBezTo>
                  <a:cubicBezTo>
                    <a:pt x="24" y="1"/>
                    <a:pt x="22" y="1"/>
                    <a:pt x="21" y="0"/>
                  </a:cubicBezTo>
                  <a:cubicBezTo>
                    <a:pt x="20" y="1"/>
                    <a:pt x="18" y="0"/>
                    <a:pt x="16" y="1"/>
                  </a:cubicBezTo>
                  <a:cubicBezTo>
                    <a:pt x="15" y="2"/>
                    <a:pt x="13" y="4"/>
                    <a:pt x="12" y="3"/>
                  </a:cubicBezTo>
                  <a:cubicBezTo>
                    <a:pt x="10" y="1"/>
                    <a:pt x="7" y="0"/>
                    <a:pt x="6" y="2"/>
                  </a:cubicBezTo>
                  <a:cubicBezTo>
                    <a:pt x="5" y="4"/>
                    <a:pt x="6" y="7"/>
                    <a:pt x="7" y="8"/>
                  </a:cubicBezTo>
                  <a:cubicBezTo>
                    <a:pt x="8" y="10"/>
                    <a:pt x="7" y="10"/>
                    <a:pt x="6" y="12"/>
                  </a:cubicBezTo>
                  <a:cubicBezTo>
                    <a:pt x="5" y="14"/>
                    <a:pt x="3" y="15"/>
                    <a:pt x="2" y="16"/>
                  </a:cubicBezTo>
                  <a:cubicBezTo>
                    <a:pt x="1" y="18"/>
                    <a:pt x="0" y="19"/>
                    <a:pt x="0" y="22"/>
                  </a:cubicBezTo>
                  <a:cubicBezTo>
                    <a:pt x="0" y="23"/>
                    <a:pt x="1" y="25"/>
                    <a:pt x="0" y="27"/>
                  </a:cubicBezTo>
                  <a:cubicBezTo>
                    <a:pt x="2" y="28"/>
                    <a:pt x="2" y="27"/>
                    <a:pt x="4" y="26"/>
                  </a:cubicBezTo>
                  <a:cubicBezTo>
                    <a:pt x="6" y="25"/>
                    <a:pt x="9" y="25"/>
                    <a:pt x="11" y="25"/>
                  </a:cubicBezTo>
                  <a:cubicBezTo>
                    <a:pt x="10" y="22"/>
                    <a:pt x="12" y="21"/>
                    <a:pt x="14" y="20"/>
                  </a:cubicBezTo>
                  <a:cubicBezTo>
                    <a:pt x="16" y="19"/>
                    <a:pt x="20" y="17"/>
                    <a:pt x="21" y="20"/>
                  </a:cubicBezTo>
                  <a:cubicBezTo>
                    <a:pt x="21" y="19"/>
                    <a:pt x="21" y="18"/>
                    <a:pt x="22" y="18"/>
                  </a:cubicBezTo>
                  <a:cubicBezTo>
                    <a:pt x="22" y="16"/>
                    <a:pt x="21" y="18"/>
                    <a:pt x="22" y="1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1" name="Freeform 750">
              <a:extLst>
                <a:ext uri="{FF2B5EF4-FFF2-40B4-BE49-F238E27FC236}">
                  <a16:creationId xmlns:a16="http://schemas.microsoft.com/office/drawing/2014/main" id="{C59AD799-24E3-4CCE-BA2D-26A213AD13F7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7843" y="4573876"/>
              <a:ext cx="46190" cy="46190"/>
            </a:xfrm>
            <a:custGeom>
              <a:avLst/>
              <a:gdLst>
                <a:gd name="T0" fmla="*/ 1 w 10"/>
                <a:gd name="T1" fmla="*/ 6 h 10"/>
                <a:gd name="T2" fmla="*/ 3 w 10"/>
                <a:gd name="T3" fmla="*/ 10 h 10"/>
                <a:gd name="T4" fmla="*/ 9 w 10"/>
                <a:gd name="T5" fmla="*/ 5 h 10"/>
                <a:gd name="T6" fmla="*/ 8 w 10"/>
                <a:gd name="T7" fmla="*/ 0 h 10"/>
                <a:gd name="T8" fmla="*/ 4 w 10"/>
                <a:gd name="T9" fmla="*/ 1 h 10"/>
                <a:gd name="T10" fmla="*/ 0 w 10"/>
                <a:gd name="T11" fmla="*/ 1 h 10"/>
                <a:gd name="T12" fmla="*/ 1 w 10"/>
                <a:gd name="T13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0">
                  <a:moveTo>
                    <a:pt x="1" y="6"/>
                  </a:moveTo>
                  <a:cubicBezTo>
                    <a:pt x="2" y="7"/>
                    <a:pt x="2" y="9"/>
                    <a:pt x="3" y="10"/>
                  </a:cubicBezTo>
                  <a:cubicBezTo>
                    <a:pt x="5" y="9"/>
                    <a:pt x="7" y="7"/>
                    <a:pt x="9" y="5"/>
                  </a:cubicBezTo>
                  <a:cubicBezTo>
                    <a:pt x="10" y="3"/>
                    <a:pt x="5" y="4"/>
                    <a:pt x="8" y="0"/>
                  </a:cubicBezTo>
                  <a:cubicBezTo>
                    <a:pt x="7" y="0"/>
                    <a:pt x="3" y="0"/>
                    <a:pt x="4" y="1"/>
                  </a:cubicBezTo>
                  <a:cubicBezTo>
                    <a:pt x="5" y="3"/>
                    <a:pt x="1" y="2"/>
                    <a:pt x="0" y="1"/>
                  </a:cubicBezTo>
                  <a:cubicBezTo>
                    <a:pt x="0" y="3"/>
                    <a:pt x="1" y="4"/>
                    <a:pt x="1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2" name="Freeform 751">
              <a:extLst>
                <a:ext uri="{FF2B5EF4-FFF2-40B4-BE49-F238E27FC236}">
                  <a16:creationId xmlns:a16="http://schemas.microsoft.com/office/drawing/2014/main" id="{156ADEA8-3532-4EC7-BB5D-4C8F9E981274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7843" y="4545206"/>
              <a:ext cx="50968" cy="43005"/>
            </a:xfrm>
            <a:custGeom>
              <a:avLst/>
              <a:gdLst>
                <a:gd name="T0" fmla="*/ 3 w 11"/>
                <a:gd name="T1" fmla="*/ 1 h 9"/>
                <a:gd name="T2" fmla="*/ 0 w 11"/>
                <a:gd name="T3" fmla="*/ 7 h 9"/>
                <a:gd name="T4" fmla="*/ 4 w 11"/>
                <a:gd name="T5" fmla="*/ 7 h 9"/>
                <a:gd name="T6" fmla="*/ 8 w 11"/>
                <a:gd name="T7" fmla="*/ 6 h 9"/>
                <a:gd name="T8" fmla="*/ 7 w 11"/>
                <a:gd name="T9" fmla="*/ 0 h 9"/>
                <a:gd name="T10" fmla="*/ 3 w 11"/>
                <a:gd name="T11" fmla="*/ 1 h 9"/>
                <a:gd name="T12" fmla="*/ 3 w 11"/>
                <a:gd name="T1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9">
                  <a:moveTo>
                    <a:pt x="3" y="1"/>
                  </a:moveTo>
                  <a:cubicBezTo>
                    <a:pt x="1" y="2"/>
                    <a:pt x="0" y="5"/>
                    <a:pt x="0" y="7"/>
                  </a:cubicBezTo>
                  <a:cubicBezTo>
                    <a:pt x="1" y="8"/>
                    <a:pt x="5" y="9"/>
                    <a:pt x="4" y="7"/>
                  </a:cubicBezTo>
                  <a:cubicBezTo>
                    <a:pt x="3" y="6"/>
                    <a:pt x="7" y="6"/>
                    <a:pt x="8" y="6"/>
                  </a:cubicBezTo>
                  <a:cubicBezTo>
                    <a:pt x="11" y="5"/>
                    <a:pt x="8" y="1"/>
                    <a:pt x="7" y="0"/>
                  </a:cubicBezTo>
                  <a:cubicBezTo>
                    <a:pt x="5" y="1"/>
                    <a:pt x="5" y="2"/>
                    <a:pt x="3" y="1"/>
                  </a:cubicBezTo>
                  <a:cubicBezTo>
                    <a:pt x="2" y="1"/>
                    <a:pt x="4" y="1"/>
                    <a:pt x="3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3" name="Freeform 752">
              <a:extLst>
                <a:ext uri="{FF2B5EF4-FFF2-40B4-BE49-F238E27FC236}">
                  <a16:creationId xmlns:a16="http://schemas.microsoft.com/office/drawing/2014/main" id="{207C97AC-DD02-45B9-A8BD-CE0473E6E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7400" y="4530871"/>
              <a:ext cx="251658" cy="272364"/>
            </a:xfrm>
            <a:custGeom>
              <a:avLst/>
              <a:gdLst>
                <a:gd name="T0" fmla="*/ 41 w 54"/>
                <a:gd name="T1" fmla="*/ 13 h 58"/>
                <a:gd name="T2" fmla="*/ 23 w 54"/>
                <a:gd name="T3" fmla="*/ 3 h 58"/>
                <a:gd name="T4" fmla="*/ 17 w 54"/>
                <a:gd name="T5" fmla="*/ 7 h 58"/>
                <a:gd name="T6" fmla="*/ 21 w 54"/>
                <a:gd name="T7" fmla="*/ 9 h 58"/>
                <a:gd name="T8" fmla="*/ 17 w 54"/>
                <a:gd name="T9" fmla="*/ 9 h 58"/>
                <a:gd name="T10" fmla="*/ 13 w 54"/>
                <a:gd name="T11" fmla="*/ 10 h 58"/>
                <a:gd name="T12" fmla="*/ 11 w 54"/>
                <a:gd name="T13" fmla="*/ 8 h 58"/>
                <a:gd name="T14" fmla="*/ 12 w 54"/>
                <a:gd name="T15" fmla="*/ 4 h 58"/>
                <a:gd name="T16" fmla="*/ 5 w 54"/>
                <a:gd name="T17" fmla="*/ 3 h 58"/>
                <a:gd name="T18" fmla="*/ 7 w 54"/>
                <a:gd name="T19" fmla="*/ 8 h 58"/>
                <a:gd name="T20" fmla="*/ 5 w 54"/>
                <a:gd name="T21" fmla="*/ 12 h 58"/>
                <a:gd name="T22" fmla="*/ 6 w 54"/>
                <a:gd name="T23" fmla="*/ 16 h 58"/>
                <a:gd name="T24" fmla="*/ 2 w 54"/>
                <a:gd name="T25" fmla="*/ 18 h 58"/>
                <a:gd name="T26" fmla="*/ 1 w 54"/>
                <a:gd name="T27" fmla="*/ 21 h 58"/>
                <a:gd name="T28" fmla="*/ 5 w 54"/>
                <a:gd name="T29" fmla="*/ 33 h 58"/>
                <a:gd name="T30" fmla="*/ 12 w 54"/>
                <a:gd name="T31" fmla="*/ 42 h 58"/>
                <a:gd name="T32" fmla="*/ 15 w 54"/>
                <a:gd name="T33" fmla="*/ 43 h 58"/>
                <a:gd name="T34" fmla="*/ 17 w 54"/>
                <a:gd name="T35" fmla="*/ 45 h 58"/>
                <a:gd name="T36" fmla="*/ 24 w 54"/>
                <a:gd name="T37" fmla="*/ 47 h 58"/>
                <a:gd name="T38" fmla="*/ 25 w 54"/>
                <a:gd name="T39" fmla="*/ 53 h 58"/>
                <a:gd name="T40" fmla="*/ 27 w 54"/>
                <a:gd name="T41" fmla="*/ 55 h 58"/>
                <a:gd name="T42" fmla="*/ 30 w 54"/>
                <a:gd name="T43" fmla="*/ 55 h 58"/>
                <a:gd name="T44" fmla="*/ 33 w 54"/>
                <a:gd name="T45" fmla="*/ 56 h 58"/>
                <a:gd name="T46" fmla="*/ 36 w 54"/>
                <a:gd name="T47" fmla="*/ 55 h 58"/>
                <a:gd name="T48" fmla="*/ 42 w 54"/>
                <a:gd name="T49" fmla="*/ 55 h 58"/>
                <a:gd name="T50" fmla="*/ 46 w 54"/>
                <a:gd name="T51" fmla="*/ 54 h 58"/>
                <a:gd name="T52" fmla="*/ 54 w 54"/>
                <a:gd name="T53" fmla="*/ 49 h 58"/>
                <a:gd name="T54" fmla="*/ 49 w 54"/>
                <a:gd name="T55" fmla="*/ 36 h 58"/>
                <a:gd name="T56" fmla="*/ 49 w 54"/>
                <a:gd name="T57" fmla="*/ 32 h 58"/>
                <a:gd name="T58" fmla="*/ 46 w 54"/>
                <a:gd name="T59" fmla="*/ 28 h 58"/>
                <a:gd name="T60" fmla="*/ 48 w 54"/>
                <a:gd name="T61" fmla="*/ 20 h 58"/>
                <a:gd name="T62" fmla="*/ 45 w 54"/>
                <a:gd name="T63" fmla="*/ 18 h 58"/>
                <a:gd name="T64" fmla="*/ 41 w 54"/>
                <a:gd name="T65" fmla="*/ 16 h 58"/>
                <a:gd name="T66" fmla="*/ 41 w 54"/>
                <a:gd name="T67" fmla="*/ 1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4" h="58">
                  <a:moveTo>
                    <a:pt x="41" y="13"/>
                  </a:moveTo>
                  <a:cubicBezTo>
                    <a:pt x="35" y="9"/>
                    <a:pt x="29" y="6"/>
                    <a:pt x="23" y="3"/>
                  </a:cubicBezTo>
                  <a:cubicBezTo>
                    <a:pt x="22" y="5"/>
                    <a:pt x="19" y="7"/>
                    <a:pt x="17" y="7"/>
                  </a:cubicBezTo>
                  <a:cubicBezTo>
                    <a:pt x="17" y="7"/>
                    <a:pt x="21" y="8"/>
                    <a:pt x="21" y="9"/>
                  </a:cubicBezTo>
                  <a:cubicBezTo>
                    <a:pt x="20" y="10"/>
                    <a:pt x="18" y="9"/>
                    <a:pt x="17" y="9"/>
                  </a:cubicBezTo>
                  <a:cubicBezTo>
                    <a:pt x="15" y="8"/>
                    <a:pt x="15" y="9"/>
                    <a:pt x="13" y="10"/>
                  </a:cubicBezTo>
                  <a:cubicBezTo>
                    <a:pt x="13" y="10"/>
                    <a:pt x="11" y="9"/>
                    <a:pt x="11" y="8"/>
                  </a:cubicBezTo>
                  <a:cubicBezTo>
                    <a:pt x="10" y="7"/>
                    <a:pt x="11" y="5"/>
                    <a:pt x="12" y="4"/>
                  </a:cubicBezTo>
                  <a:cubicBezTo>
                    <a:pt x="13" y="0"/>
                    <a:pt x="7" y="2"/>
                    <a:pt x="5" y="3"/>
                  </a:cubicBezTo>
                  <a:cubicBezTo>
                    <a:pt x="6" y="4"/>
                    <a:pt x="8" y="7"/>
                    <a:pt x="7" y="8"/>
                  </a:cubicBezTo>
                  <a:cubicBezTo>
                    <a:pt x="7" y="9"/>
                    <a:pt x="3" y="12"/>
                    <a:pt x="5" y="12"/>
                  </a:cubicBezTo>
                  <a:cubicBezTo>
                    <a:pt x="8" y="13"/>
                    <a:pt x="7" y="14"/>
                    <a:pt x="6" y="16"/>
                  </a:cubicBezTo>
                  <a:cubicBezTo>
                    <a:pt x="5" y="16"/>
                    <a:pt x="3" y="17"/>
                    <a:pt x="2" y="18"/>
                  </a:cubicBezTo>
                  <a:cubicBezTo>
                    <a:pt x="0" y="19"/>
                    <a:pt x="1" y="19"/>
                    <a:pt x="1" y="21"/>
                  </a:cubicBezTo>
                  <a:cubicBezTo>
                    <a:pt x="2" y="26"/>
                    <a:pt x="4" y="29"/>
                    <a:pt x="5" y="33"/>
                  </a:cubicBezTo>
                  <a:cubicBezTo>
                    <a:pt x="5" y="38"/>
                    <a:pt x="9" y="40"/>
                    <a:pt x="12" y="42"/>
                  </a:cubicBezTo>
                  <a:cubicBezTo>
                    <a:pt x="13" y="43"/>
                    <a:pt x="14" y="43"/>
                    <a:pt x="15" y="43"/>
                  </a:cubicBezTo>
                  <a:cubicBezTo>
                    <a:pt x="16" y="43"/>
                    <a:pt x="16" y="44"/>
                    <a:pt x="17" y="45"/>
                  </a:cubicBezTo>
                  <a:cubicBezTo>
                    <a:pt x="19" y="45"/>
                    <a:pt x="22" y="45"/>
                    <a:pt x="24" y="47"/>
                  </a:cubicBezTo>
                  <a:cubicBezTo>
                    <a:pt x="25" y="48"/>
                    <a:pt x="25" y="51"/>
                    <a:pt x="25" y="53"/>
                  </a:cubicBezTo>
                  <a:cubicBezTo>
                    <a:pt x="26" y="54"/>
                    <a:pt x="25" y="55"/>
                    <a:pt x="27" y="55"/>
                  </a:cubicBezTo>
                  <a:cubicBezTo>
                    <a:pt x="28" y="55"/>
                    <a:pt x="29" y="55"/>
                    <a:pt x="30" y="55"/>
                  </a:cubicBezTo>
                  <a:cubicBezTo>
                    <a:pt x="31" y="55"/>
                    <a:pt x="32" y="55"/>
                    <a:pt x="33" y="56"/>
                  </a:cubicBezTo>
                  <a:cubicBezTo>
                    <a:pt x="34" y="57"/>
                    <a:pt x="35" y="56"/>
                    <a:pt x="36" y="55"/>
                  </a:cubicBezTo>
                  <a:cubicBezTo>
                    <a:pt x="38" y="54"/>
                    <a:pt x="40" y="58"/>
                    <a:pt x="42" y="55"/>
                  </a:cubicBezTo>
                  <a:cubicBezTo>
                    <a:pt x="42" y="53"/>
                    <a:pt x="45" y="54"/>
                    <a:pt x="46" y="54"/>
                  </a:cubicBezTo>
                  <a:cubicBezTo>
                    <a:pt x="49" y="53"/>
                    <a:pt x="51" y="51"/>
                    <a:pt x="54" y="49"/>
                  </a:cubicBezTo>
                  <a:cubicBezTo>
                    <a:pt x="49" y="46"/>
                    <a:pt x="49" y="42"/>
                    <a:pt x="49" y="36"/>
                  </a:cubicBezTo>
                  <a:cubicBezTo>
                    <a:pt x="48" y="35"/>
                    <a:pt x="50" y="33"/>
                    <a:pt x="49" y="32"/>
                  </a:cubicBezTo>
                  <a:cubicBezTo>
                    <a:pt x="48" y="31"/>
                    <a:pt x="46" y="30"/>
                    <a:pt x="46" y="28"/>
                  </a:cubicBezTo>
                  <a:cubicBezTo>
                    <a:pt x="46" y="27"/>
                    <a:pt x="48" y="20"/>
                    <a:pt x="48" y="20"/>
                  </a:cubicBezTo>
                  <a:cubicBezTo>
                    <a:pt x="47" y="20"/>
                    <a:pt x="46" y="19"/>
                    <a:pt x="45" y="18"/>
                  </a:cubicBezTo>
                  <a:cubicBezTo>
                    <a:pt x="44" y="17"/>
                    <a:pt x="43" y="17"/>
                    <a:pt x="41" y="16"/>
                  </a:cubicBezTo>
                  <a:cubicBezTo>
                    <a:pt x="41" y="15"/>
                    <a:pt x="41" y="14"/>
                    <a:pt x="41" y="1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4" name="Freeform 753">
              <a:extLst>
                <a:ext uri="{FF2B5EF4-FFF2-40B4-BE49-F238E27FC236}">
                  <a16:creationId xmlns:a16="http://schemas.microsoft.com/office/drawing/2014/main" id="{47DF5098-0D28-47C1-9344-103F3C7073A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0275" y="4465567"/>
              <a:ext cx="125829" cy="144943"/>
            </a:xfrm>
            <a:custGeom>
              <a:avLst/>
              <a:gdLst>
                <a:gd name="T0" fmla="*/ 15 w 27"/>
                <a:gd name="T1" fmla="*/ 29 h 31"/>
                <a:gd name="T2" fmla="*/ 15 w 27"/>
                <a:gd name="T3" fmla="*/ 24 h 31"/>
                <a:gd name="T4" fmla="*/ 17 w 27"/>
                <a:gd name="T5" fmla="*/ 24 h 31"/>
                <a:gd name="T6" fmla="*/ 19 w 27"/>
                <a:gd name="T7" fmla="*/ 21 h 31"/>
                <a:gd name="T8" fmla="*/ 21 w 27"/>
                <a:gd name="T9" fmla="*/ 24 h 31"/>
                <a:gd name="T10" fmla="*/ 24 w 27"/>
                <a:gd name="T11" fmla="*/ 23 h 31"/>
                <a:gd name="T12" fmla="*/ 26 w 27"/>
                <a:gd name="T13" fmla="*/ 24 h 31"/>
                <a:gd name="T14" fmla="*/ 26 w 27"/>
                <a:gd name="T15" fmla="*/ 21 h 31"/>
                <a:gd name="T16" fmla="*/ 26 w 27"/>
                <a:gd name="T17" fmla="*/ 14 h 31"/>
                <a:gd name="T18" fmla="*/ 25 w 27"/>
                <a:gd name="T19" fmla="*/ 11 h 31"/>
                <a:gd name="T20" fmla="*/ 26 w 27"/>
                <a:gd name="T21" fmla="*/ 6 h 31"/>
                <a:gd name="T22" fmla="*/ 21 w 27"/>
                <a:gd name="T23" fmla="*/ 4 h 31"/>
                <a:gd name="T24" fmla="*/ 19 w 27"/>
                <a:gd name="T25" fmla="*/ 0 h 31"/>
                <a:gd name="T26" fmla="*/ 14 w 27"/>
                <a:gd name="T27" fmla="*/ 0 h 31"/>
                <a:gd name="T28" fmla="*/ 11 w 27"/>
                <a:gd name="T29" fmla="*/ 7 h 31"/>
                <a:gd name="T30" fmla="*/ 5 w 27"/>
                <a:gd name="T31" fmla="*/ 7 h 31"/>
                <a:gd name="T32" fmla="*/ 4 w 27"/>
                <a:gd name="T33" fmla="*/ 7 h 31"/>
                <a:gd name="T34" fmla="*/ 4 w 27"/>
                <a:gd name="T35" fmla="*/ 10 h 31"/>
                <a:gd name="T36" fmla="*/ 0 w 27"/>
                <a:gd name="T37" fmla="*/ 16 h 31"/>
                <a:gd name="T38" fmla="*/ 4 w 27"/>
                <a:gd name="T39" fmla="*/ 23 h 31"/>
                <a:gd name="T40" fmla="*/ 9 w 27"/>
                <a:gd name="T41" fmla="*/ 28 h 31"/>
                <a:gd name="T42" fmla="*/ 11 w 27"/>
                <a:gd name="T43" fmla="*/ 31 h 31"/>
                <a:gd name="T44" fmla="*/ 15 w 27"/>
                <a:gd name="T45" fmla="*/ 29 h 31"/>
                <a:gd name="T46" fmla="*/ 15 w 27"/>
                <a:gd name="T47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" h="31">
                  <a:moveTo>
                    <a:pt x="15" y="29"/>
                  </a:moveTo>
                  <a:cubicBezTo>
                    <a:pt x="15" y="28"/>
                    <a:pt x="13" y="24"/>
                    <a:pt x="15" y="24"/>
                  </a:cubicBezTo>
                  <a:cubicBezTo>
                    <a:pt x="15" y="24"/>
                    <a:pt x="17" y="24"/>
                    <a:pt x="17" y="24"/>
                  </a:cubicBezTo>
                  <a:cubicBezTo>
                    <a:pt x="18" y="23"/>
                    <a:pt x="18" y="21"/>
                    <a:pt x="19" y="21"/>
                  </a:cubicBezTo>
                  <a:cubicBezTo>
                    <a:pt x="20" y="22"/>
                    <a:pt x="21" y="23"/>
                    <a:pt x="21" y="24"/>
                  </a:cubicBezTo>
                  <a:cubicBezTo>
                    <a:pt x="22" y="25"/>
                    <a:pt x="22" y="23"/>
                    <a:pt x="24" y="23"/>
                  </a:cubicBezTo>
                  <a:cubicBezTo>
                    <a:pt x="24" y="23"/>
                    <a:pt x="26" y="25"/>
                    <a:pt x="26" y="24"/>
                  </a:cubicBezTo>
                  <a:cubicBezTo>
                    <a:pt x="26" y="23"/>
                    <a:pt x="26" y="22"/>
                    <a:pt x="26" y="21"/>
                  </a:cubicBezTo>
                  <a:cubicBezTo>
                    <a:pt x="27" y="19"/>
                    <a:pt x="27" y="16"/>
                    <a:pt x="26" y="14"/>
                  </a:cubicBezTo>
                  <a:cubicBezTo>
                    <a:pt x="25" y="13"/>
                    <a:pt x="25" y="12"/>
                    <a:pt x="25" y="11"/>
                  </a:cubicBezTo>
                  <a:cubicBezTo>
                    <a:pt x="25" y="9"/>
                    <a:pt x="27" y="8"/>
                    <a:pt x="26" y="6"/>
                  </a:cubicBezTo>
                  <a:cubicBezTo>
                    <a:pt x="25" y="3"/>
                    <a:pt x="21" y="7"/>
                    <a:pt x="21" y="4"/>
                  </a:cubicBezTo>
                  <a:cubicBezTo>
                    <a:pt x="21" y="2"/>
                    <a:pt x="22" y="0"/>
                    <a:pt x="19" y="0"/>
                  </a:cubicBezTo>
                  <a:cubicBezTo>
                    <a:pt x="18" y="0"/>
                    <a:pt x="16" y="0"/>
                    <a:pt x="14" y="0"/>
                  </a:cubicBezTo>
                  <a:cubicBezTo>
                    <a:pt x="10" y="0"/>
                    <a:pt x="15" y="7"/>
                    <a:pt x="11" y="7"/>
                  </a:cubicBezTo>
                  <a:cubicBezTo>
                    <a:pt x="9" y="7"/>
                    <a:pt x="7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9"/>
                    <a:pt x="4" y="9"/>
                    <a:pt x="4" y="10"/>
                  </a:cubicBezTo>
                  <a:cubicBezTo>
                    <a:pt x="4" y="12"/>
                    <a:pt x="0" y="14"/>
                    <a:pt x="0" y="16"/>
                  </a:cubicBezTo>
                  <a:cubicBezTo>
                    <a:pt x="1" y="18"/>
                    <a:pt x="3" y="21"/>
                    <a:pt x="4" y="23"/>
                  </a:cubicBezTo>
                  <a:cubicBezTo>
                    <a:pt x="6" y="24"/>
                    <a:pt x="7" y="26"/>
                    <a:pt x="9" y="28"/>
                  </a:cubicBezTo>
                  <a:cubicBezTo>
                    <a:pt x="10" y="29"/>
                    <a:pt x="11" y="30"/>
                    <a:pt x="11" y="31"/>
                  </a:cubicBezTo>
                  <a:cubicBezTo>
                    <a:pt x="12" y="30"/>
                    <a:pt x="14" y="30"/>
                    <a:pt x="15" y="29"/>
                  </a:cubicBezTo>
                  <a:cubicBezTo>
                    <a:pt x="15" y="29"/>
                    <a:pt x="14" y="30"/>
                    <a:pt x="15" y="2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5" name="Freeform 754">
              <a:extLst>
                <a:ext uri="{FF2B5EF4-FFF2-40B4-BE49-F238E27FC236}">
                  <a16:creationId xmlns:a16="http://schemas.microsoft.com/office/drawing/2014/main" id="{8CD1CC70-F6F6-4B28-800A-ED2D71A3C527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8237" y="4465567"/>
              <a:ext cx="52562" cy="33448"/>
            </a:xfrm>
            <a:custGeom>
              <a:avLst/>
              <a:gdLst>
                <a:gd name="T0" fmla="*/ 11 w 11"/>
                <a:gd name="T1" fmla="*/ 7 h 7"/>
                <a:gd name="T2" fmla="*/ 11 w 11"/>
                <a:gd name="T3" fmla="*/ 0 h 7"/>
                <a:gd name="T4" fmla="*/ 3 w 11"/>
                <a:gd name="T5" fmla="*/ 1 h 7"/>
                <a:gd name="T6" fmla="*/ 0 w 11"/>
                <a:gd name="T7" fmla="*/ 4 h 7"/>
                <a:gd name="T8" fmla="*/ 2 w 11"/>
                <a:gd name="T9" fmla="*/ 7 h 7"/>
                <a:gd name="T10" fmla="*/ 11 w 11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7">
                  <a:moveTo>
                    <a:pt x="11" y="7"/>
                  </a:moveTo>
                  <a:cubicBezTo>
                    <a:pt x="11" y="5"/>
                    <a:pt x="11" y="2"/>
                    <a:pt x="11" y="0"/>
                  </a:cubicBezTo>
                  <a:cubicBezTo>
                    <a:pt x="8" y="0"/>
                    <a:pt x="6" y="1"/>
                    <a:pt x="3" y="1"/>
                  </a:cubicBezTo>
                  <a:cubicBezTo>
                    <a:pt x="4" y="2"/>
                    <a:pt x="1" y="3"/>
                    <a:pt x="0" y="4"/>
                  </a:cubicBezTo>
                  <a:cubicBezTo>
                    <a:pt x="0" y="5"/>
                    <a:pt x="2" y="6"/>
                    <a:pt x="2" y="7"/>
                  </a:cubicBezTo>
                  <a:lnTo>
                    <a:pt x="11" y="7"/>
                  </a:ln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6" name="Freeform 755">
              <a:extLst>
                <a:ext uri="{FF2B5EF4-FFF2-40B4-BE49-F238E27FC236}">
                  <a16:creationId xmlns:a16="http://schemas.microsoft.com/office/drawing/2014/main" id="{BBD15808-5B25-421F-B63E-5998AF27650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0716" y="4213910"/>
              <a:ext cx="172020" cy="265993"/>
            </a:xfrm>
            <a:custGeom>
              <a:avLst/>
              <a:gdLst>
                <a:gd name="T0" fmla="*/ 29 w 37"/>
                <a:gd name="T1" fmla="*/ 55 h 57"/>
                <a:gd name="T2" fmla="*/ 37 w 37"/>
                <a:gd name="T3" fmla="*/ 55 h 57"/>
                <a:gd name="T4" fmla="*/ 33 w 37"/>
                <a:gd name="T5" fmla="*/ 48 h 57"/>
                <a:gd name="T6" fmla="*/ 32 w 37"/>
                <a:gd name="T7" fmla="*/ 44 h 57"/>
                <a:gd name="T8" fmla="*/ 30 w 37"/>
                <a:gd name="T9" fmla="*/ 40 h 57"/>
                <a:gd name="T10" fmla="*/ 32 w 37"/>
                <a:gd name="T11" fmla="*/ 32 h 57"/>
                <a:gd name="T12" fmla="*/ 34 w 37"/>
                <a:gd name="T13" fmla="*/ 27 h 57"/>
                <a:gd name="T14" fmla="*/ 31 w 37"/>
                <a:gd name="T15" fmla="*/ 21 h 57"/>
                <a:gd name="T16" fmla="*/ 28 w 37"/>
                <a:gd name="T17" fmla="*/ 16 h 57"/>
                <a:gd name="T18" fmla="*/ 34 w 37"/>
                <a:gd name="T19" fmla="*/ 16 h 57"/>
                <a:gd name="T20" fmla="*/ 32 w 37"/>
                <a:gd name="T21" fmla="*/ 6 h 57"/>
                <a:gd name="T22" fmla="*/ 30 w 37"/>
                <a:gd name="T23" fmla="*/ 2 h 57"/>
                <a:gd name="T24" fmla="*/ 27 w 37"/>
                <a:gd name="T25" fmla="*/ 0 h 57"/>
                <a:gd name="T26" fmla="*/ 28 w 37"/>
                <a:gd name="T27" fmla="*/ 9 h 57"/>
                <a:gd name="T28" fmla="*/ 23 w 37"/>
                <a:gd name="T29" fmla="*/ 18 h 57"/>
                <a:gd name="T30" fmla="*/ 21 w 37"/>
                <a:gd name="T31" fmla="*/ 22 h 57"/>
                <a:gd name="T32" fmla="*/ 18 w 37"/>
                <a:gd name="T33" fmla="*/ 27 h 57"/>
                <a:gd name="T34" fmla="*/ 15 w 37"/>
                <a:gd name="T35" fmla="*/ 33 h 57"/>
                <a:gd name="T36" fmla="*/ 11 w 37"/>
                <a:gd name="T37" fmla="*/ 31 h 57"/>
                <a:gd name="T38" fmla="*/ 2 w 37"/>
                <a:gd name="T39" fmla="*/ 39 h 57"/>
                <a:gd name="T40" fmla="*/ 1 w 37"/>
                <a:gd name="T41" fmla="*/ 42 h 57"/>
                <a:gd name="T42" fmla="*/ 4 w 37"/>
                <a:gd name="T43" fmla="*/ 45 h 57"/>
                <a:gd name="T44" fmla="*/ 5 w 37"/>
                <a:gd name="T45" fmla="*/ 45 h 57"/>
                <a:gd name="T46" fmla="*/ 7 w 37"/>
                <a:gd name="T47" fmla="*/ 48 h 57"/>
                <a:gd name="T48" fmla="*/ 7 w 37"/>
                <a:gd name="T49" fmla="*/ 55 h 57"/>
                <a:gd name="T50" fmla="*/ 16 w 37"/>
                <a:gd name="T51" fmla="*/ 54 h 57"/>
                <a:gd name="T52" fmla="*/ 29 w 37"/>
                <a:gd name="T53" fmla="*/ 5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" h="57">
                  <a:moveTo>
                    <a:pt x="29" y="55"/>
                  </a:moveTo>
                  <a:cubicBezTo>
                    <a:pt x="32" y="55"/>
                    <a:pt x="35" y="57"/>
                    <a:pt x="37" y="55"/>
                  </a:cubicBezTo>
                  <a:cubicBezTo>
                    <a:pt x="37" y="51"/>
                    <a:pt x="35" y="50"/>
                    <a:pt x="33" y="48"/>
                  </a:cubicBezTo>
                  <a:cubicBezTo>
                    <a:pt x="32" y="47"/>
                    <a:pt x="32" y="46"/>
                    <a:pt x="32" y="44"/>
                  </a:cubicBezTo>
                  <a:cubicBezTo>
                    <a:pt x="31" y="43"/>
                    <a:pt x="30" y="42"/>
                    <a:pt x="30" y="40"/>
                  </a:cubicBezTo>
                  <a:cubicBezTo>
                    <a:pt x="29" y="36"/>
                    <a:pt x="31" y="35"/>
                    <a:pt x="32" y="32"/>
                  </a:cubicBezTo>
                  <a:cubicBezTo>
                    <a:pt x="33" y="30"/>
                    <a:pt x="34" y="29"/>
                    <a:pt x="34" y="27"/>
                  </a:cubicBezTo>
                  <a:cubicBezTo>
                    <a:pt x="33" y="25"/>
                    <a:pt x="33" y="23"/>
                    <a:pt x="31" y="21"/>
                  </a:cubicBezTo>
                  <a:cubicBezTo>
                    <a:pt x="31" y="21"/>
                    <a:pt x="26" y="18"/>
                    <a:pt x="28" y="16"/>
                  </a:cubicBezTo>
                  <a:cubicBezTo>
                    <a:pt x="29" y="15"/>
                    <a:pt x="32" y="16"/>
                    <a:pt x="34" y="16"/>
                  </a:cubicBezTo>
                  <a:cubicBezTo>
                    <a:pt x="32" y="12"/>
                    <a:pt x="32" y="10"/>
                    <a:pt x="32" y="6"/>
                  </a:cubicBezTo>
                  <a:cubicBezTo>
                    <a:pt x="32" y="5"/>
                    <a:pt x="32" y="3"/>
                    <a:pt x="30" y="2"/>
                  </a:cubicBezTo>
                  <a:cubicBezTo>
                    <a:pt x="30" y="1"/>
                    <a:pt x="27" y="0"/>
                    <a:pt x="27" y="0"/>
                  </a:cubicBezTo>
                  <a:cubicBezTo>
                    <a:pt x="27" y="2"/>
                    <a:pt x="33" y="7"/>
                    <a:pt x="28" y="9"/>
                  </a:cubicBezTo>
                  <a:cubicBezTo>
                    <a:pt x="25" y="11"/>
                    <a:pt x="24" y="14"/>
                    <a:pt x="23" y="18"/>
                  </a:cubicBezTo>
                  <a:cubicBezTo>
                    <a:pt x="22" y="19"/>
                    <a:pt x="22" y="22"/>
                    <a:pt x="21" y="22"/>
                  </a:cubicBezTo>
                  <a:cubicBezTo>
                    <a:pt x="19" y="23"/>
                    <a:pt x="19" y="25"/>
                    <a:pt x="18" y="27"/>
                  </a:cubicBezTo>
                  <a:cubicBezTo>
                    <a:pt x="17" y="29"/>
                    <a:pt x="16" y="31"/>
                    <a:pt x="15" y="33"/>
                  </a:cubicBezTo>
                  <a:cubicBezTo>
                    <a:pt x="13" y="35"/>
                    <a:pt x="12" y="31"/>
                    <a:pt x="11" y="31"/>
                  </a:cubicBezTo>
                  <a:cubicBezTo>
                    <a:pt x="6" y="31"/>
                    <a:pt x="3" y="35"/>
                    <a:pt x="2" y="39"/>
                  </a:cubicBezTo>
                  <a:cubicBezTo>
                    <a:pt x="2" y="40"/>
                    <a:pt x="0" y="41"/>
                    <a:pt x="1" y="42"/>
                  </a:cubicBezTo>
                  <a:cubicBezTo>
                    <a:pt x="2" y="43"/>
                    <a:pt x="3" y="44"/>
                    <a:pt x="4" y="45"/>
                  </a:cubicBezTo>
                  <a:cubicBezTo>
                    <a:pt x="4" y="46"/>
                    <a:pt x="5" y="44"/>
                    <a:pt x="5" y="45"/>
                  </a:cubicBezTo>
                  <a:cubicBezTo>
                    <a:pt x="6" y="46"/>
                    <a:pt x="7" y="47"/>
                    <a:pt x="7" y="48"/>
                  </a:cubicBezTo>
                  <a:cubicBezTo>
                    <a:pt x="8" y="50"/>
                    <a:pt x="7" y="53"/>
                    <a:pt x="7" y="55"/>
                  </a:cubicBezTo>
                  <a:cubicBezTo>
                    <a:pt x="10" y="54"/>
                    <a:pt x="13" y="54"/>
                    <a:pt x="16" y="54"/>
                  </a:cubicBezTo>
                  <a:cubicBezTo>
                    <a:pt x="20" y="54"/>
                    <a:pt x="25" y="55"/>
                    <a:pt x="29" y="5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7" name="Freeform 756">
              <a:extLst>
                <a:ext uri="{FF2B5EF4-FFF2-40B4-BE49-F238E27FC236}">
                  <a16:creationId xmlns:a16="http://schemas.microsoft.com/office/drawing/2014/main" id="{2B06B514-390A-491F-A2FD-33D672B5A1A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7549" y="4226652"/>
              <a:ext cx="70082" cy="144943"/>
            </a:xfrm>
            <a:custGeom>
              <a:avLst/>
              <a:gdLst>
                <a:gd name="T0" fmla="*/ 11 w 15"/>
                <a:gd name="T1" fmla="*/ 0 h 31"/>
                <a:gd name="T2" fmla="*/ 9 w 15"/>
                <a:gd name="T3" fmla="*/ 4 h 31"/>
                <a:gd name="T4" fmla="*/ 4 w 15"/>
                <a:gd name="T5" fmla="*/ 5 h 31"/>
                <a:gd name="T6" fmla="*/ 1 w 15"/>
                <a:gd name="T7" fmla="*/ 8 h 31"/>
                <a:gd name="T8" fmla="*/ 3 w 15"/>
                <a:gd name="T9" fmla="*/ 13 h 31"/>
                <a:gd name="T10" fmla="*/ 6 w 15"/>
                <a:gd name="T11" fmla="*/ 31 h 31"/>
                <a:gd name="T12" fmla="*/ 11 w 15"/>
                <a:gd name="T13" fmla="*/ 30 h 31"/>
                <a:gd name="T14" fmla="*/ 11 w 15"/>
                <a:gd name="T15" fmla="*/ 27 h 31"/>
                <a:gd name="T16" fmla="*/ 11 w 15"/>
                <a:gd name="T17" fmla="*/ 18 h 31"/>
                <a:gd name="T18" fmla="*/ 15 w 15"/>
                <a:gd name="T19" fmla="*/ 9 h 31"/>
                <a:gd name="T20" fmla="*/ 14 w 15"/>
                <a:gd name="T21" fmla="*/ 3 h 31"/>
                <a:gd name="T22" fmla="*/ 11 w 15"/>
                <a:gd name="T23" fmla="*/ 0 h 31"/>
                <a:gd name="T24" fmla="*/ 11 w 15"/>
                <a:gd name="T2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31">
                  <a:moveTo>
                    <a:pt x="11" y="0"/>
                  </a:moveTo>
                  <a:cubicBezTo>
                    <a:pt x="9" y="2"/>
                    <a:pt x="10" y="2"/>
                    <a:pt x="9" y="4"/>
                  </a:cubicBezTo>
                  <a:cubicBezTo>
                    <a:pt x="8" y="6"/>
                    <a:pt x="6" y="5"/>
                    <a:pt x="4" y="5"/>
                  </a:cubicBezTo>
                  <a:cubicBezTo>
                    <a:pt x="4" y="5"/>
                    <a:pt x="2" y="7"/>
                    <a:pt x="1" y="8"/>
                  </a:cubicBezTo>
                  <a:cubicBezTo>
                    <a:pt x="0" y="9"/>
                    <a:pt x="2" y="11"/>
                    <a:pt x="3" y="13"/>
                  </a:cubicBezTo>
                  <a:cubicBezTo>
                    <a:pt x="7" y="18"/>
                    <a:pt x="4" y="25"/>
                    <a:pt x="6" y="31"/>
                  </a:cubicBezTo>
                  <a:cubicBezTo>
                    <a:pt x="7" y="31"/>
                    <a:pt x="9" y="31"/>
                    <a:pt x="11" y="30"/>
                  </a:cubicBezTo>
                  <a:cubicBezTo>
                    <a:pt x="12" y="30"/>
                    <a:pt x="12" y="29"/>
                    <a:pt x="11" y="27"/>
                  </a:cubicBezTo>
                  <a:cubicBezTo>
                    <a:pt x="11" y="24"/>
                    <a:pt x="11" y="21"/>
                    <a:pt x="11" y="18"/>
                  </a:cubicBezTo>
                  <a:cubicBezTo>
                    <a:pt x="11" y="14"/>
                    <a:pt x="14" y="12"/>
                    <a:pt x="15" y="9"/>
                  </a:cubicBezTo>
                  <a:cubicBezTo>
                    <a:pt x="15" y="6"/>
                    <a:pt x="15" y="5"/>
                    <a:pt x="14" y="3"/>
                  </a:cubicBezTo>
                  <a:cubicBezTo>
                    <a:pt x="14" y="3"/>
                    <a:pt x="11" y="0"/>
                    <a:pt x="11" y="0"/>
                  </a:cubicBezTo>
                  <a:cubicBezTo>
                    <a:pt x="10" y="1"/>
                    <a:pt x="11" y="0"/>
                    <a:pt x="1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8" name="Freeform 757">
              <a:extLst>
                <a:ext uri="{FF2B5EF4-FFF2-40B4-BE49-F238E27FC236}">
                  <a16:creationId xmlns:a16="http://schemas.microsoft.com/office/drawing/2014/main" id="{02E5D1E0-67E5-4138-9AC0-91825DF58605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5332" y="4190016"/>
              <a:ext cx="275550" cy="238916"/>
            </a:xfrm>
            <a:custGeom>
              <a:avLst/>
              <a:gdLst>
                <a:gd name="T0" fmla="*/ 31 w 59"/>
                <a:gd name="T1" fmla="*/ 42 h 51"/>
                <a:gd name="T2" fmla="*/ 37 w 59"/>
                <a:gd name="T3" fmla="*/ 37 h 51"/>
                <a:gd name="T4" fmla="*/ 40 w 59"/>
                <a:gd name="T5" fmla="*/ 36 h 51"/>
                <a:gd name="T6" fmla="*/ 43 w 59"/>
                <a:gd name="T7" fmla="*/ 38 h 51"/>
                <a:gd name="T8" fmla="*/ 47 w 59"/>
                <a:gd name="T9" fmla="*/ 32 h 51"/>
                <a:gd name="T10" fmla="*/ 48 w 59"/>
                <a:gd name="T11" fmla="*/ 28 h 51"/>
                <a:gd name="T12" fmla="*/ 51 w 59"/>
                <a:gd name="T13" fmla="*/ 27 h 51"/>
                <a:gd name="T14" fmla="*/ 56 w 59"/>
                <a:gd name="T15" fmla="*/ 14 h 51"/>
                <a:gd name="T16" fmla="*/ 59 w 59"/>
                <a:gd name="T17" fmla="*/ 11 h 51"/>
                <a:gd name="T18" fmla="*/ 57 w 59"/>
                <a:gd name="T19" fmla="*/ 8 h 51"/>
                <a:gd name="T20" fmla="*/ 56 w 59"/>
                <a:gd name="T21" fmla="*/ 6 h 51"/>
                <a:gd name="T22" fmla="*/ 54 w 59"/>
                <a:gd name="T23" fmla="*/ 1 h 51"/>
                <a:gd name="T24" fmla="*/ 48 w 59"/>
                <a:gd name="T25" fmla="*/ 5 h 51"/>
                <a:gd name="T26" fmla="*/ 40 w 59"/>
                <a:gd name="T27" fmla="*/ 4 h 51"/>
                <a:gd name="T28" fmla="*/ 32 w 59"/>
                <a:gd name="T29" fmla="*/ 6 h 51"/>
                <a:gd name="T30" fmla="*/ 26 w 59"/>
                <a:gd name="T31" fmla="*/ 4 h 51"/>
                <a:gd name="T32" fmla="*/ 19 w 59"/>
                <a:gd name="T33" fmla="*/ 3 h 51"/>
                <a:gd name="T34" fmla="*/ 13 w 59"/>
                <a:gd name="T35" fmla="*/ 1 h 51"/>
                <a:gd name="T36" fmla="*/ 8 w 59"/>
                <a:gd name="T37" fmla="*/ 3 h 51"/>
                <a:gd name="T38" fmla="*/ 7 w 59"/>
                <a:gd name="T39" fmla="*/ 6 h 51"/>
                <a:gd name="T40" fmla="*/ 6 w 59"/>
                <a:gd name="T41" fmla="*/ 10 h 51"/>
                <a:gd name="T42" fmla="*/ 5 w 59"/>
                <a:gd name="T43" fmla="*/ 16 h 51"/>
                <a:gd name="T44" fmla="*/ 1 w 59"/>
                <a:gd name="T45" fmla="*/ 24 h 51"/>
                <a:gd name="T46" fmla="*/ 2 w 59"/>
                <a:gd name="T47" fmla="*/ 38 h 51"/>
                <a:gd name="T48" fmla="*/ 5 w 59"/>
                <a:gd name="T49" fmla="*/ 38 h 51"/>
                <a:gd name="T50" fmla="*/ 9 w 59"/>
                <a:gd name="T51" fmla="*/ 39 h 51"/>
                <a:gd name="T52" fmla="*/ 14 w 59"/>
                <a:gd name="T53" fmla="*/ 43 h 51"/>
                <a:gd name="T54" fmla="*/ 14 w 59"/>
                <a:gd name="T55" fmla="*/ 45 h 51"/>
                <a:gd name="T56" fmla="*/ 16 w 59"/>
                <a:gd name="T57" fmla="*/ 48 h 51"/>
                <a:gd name="T58" fmla="*/ 23 w 59"/>
                <a:gd name="T59" fmla="*/ 47 h 51"/>
                <a:gd name="T60" fmla="*/ 22 w 59"/>
                <a:gd name="T61" fmla="*/ 48 h 51"/>
                <a:gd name="T62" fmla="*/ 27 w 59"/>
                <a:gd name="T63" fmla="*/ 47 h 51"/>
                <a:gd name="T64" fmla="*/ 30 w 59"/>
                <a:gd name="T65" fmla="*/ 47 h 51"/>
                <a:gd name="T66" fmla="*/ 31 w 59"/>
                <a:gd name="T67" fmla="*/ 42 h 51"/>
                <a:gd name="T68" fmla="*/ 31 w 59"/>
                <a:gd name="T69" fmla="*/ 42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9" h="51">
                  <a:moveTo>
                    <a:pt x="31" y="42"/>
                  </a:moveTo>
                  <a:cubicBezTo>
                    <a:pt x="32" y="40"/>
                    <a:pt x="35" y="37"/>
                    <a:pt x="37" y="37"/>
                  </a:cubicBezTo>
                  <a:cubicBezTo>
                    <a:pt x="38" y="36"/>
                    <a:pt x="40" y="36"/>
                    <a:pt x="40" y="36"/>
                  </a:cubicBezTo>
                  <a:cubicBezTo>
                    <a:pt x="41" y="37"/>
                    <a:pt x="42" y="39"/>
                    <a:pt x="43" y="38"/>
                  </a:cubicBezTo>
                  <a:cubicBezTo>
                    <a:pt x="45" y="37"/>
                    <a:pt x="46" y="34"/>
                    <a:pt x="47" y="32"/>
                  </a:cubicBezTo>
                  <a:cubicBezTo>
                    <a:pt x="47" y="31"/>
                    <a:pt x="48" y="29"/>
                    <a:pt x="48" y="28"/>
                  </a:cubicBezTo>
                  <a:cubicBezTo>
                    <a:pt x="49" y="27"/>
                    <a:pt x="50" y="28"/>
                    <a:pt x="51" y="27"/>
                  </a:cubicBezTo>
                  <a:cubicBezTo>
                    <a:pt x="51" y="25"/>
                    <a:pt x="53" y="14"/>
                    <a:pt x="56" y="14"/>
                  </a:cubicBezTo>
                  <a:cubicBezTo>
                    <a:pt x="58" y="14"/>
                    <a:pt x="59" y="12"/>
                    <a:pt x="59" y="11"/>
                  </a:cubicBezTo>
                  <a:cubicBezTo>
                    <a:pt x="59" y="9"/>
                    <a:pt x="57" y="9"/>
                    <a:pt x="57" y="8"/>
                  </a:cubicBezTo>
                  <a:cubicBezTo>
                    <a:pt x="57" y="7"/>
                    <a:pt x="56" y="7"/>
                    <a:pt x="56" y="6"/>
                  </a:cubicBezTo>
                  <a:cubicBezTo>
                    <a:pt x="55" y="4"/>
                    <a:pt x="55" y="3"/>
                    <a:pt x="54" y="1"/>
                  </a:cubicBezTo>
                  <a:cubicBezTo>
                    <a:pt x="53" y="2"/>
                    <a:pt x="50" y="5"/>
                    <a:pt x="48" y="5"/>
                  </a:cubicBezTo>
                  <a:cubicBezTo>
                    <a:pt x="45" y="4"/>
                    <a:pt x="43" y="4"/>
                    <a:pt x="40" y="4"/>
                  </a:cubicBezTo>
                  <a:cubicBezTo>
                    <a:pt x="37" y="4"/>
                    <a:pt x="35" y="6"/>
                    <a:pt x="32" y="6"/>
                  </a:cubicBezTo>
                  <a:cubicBezTo>
                    <a:pt x="30" y="6"/>
                    <a:pt x="28" y="3"/>
                    <a:pt x="26" y="4"/>
                  </a:cubicBezTo>
                  <a:cubicBezTo>
                    <a:pt x="22" y="6"/>
                    <a:pt x="21" y="5"/>
                    <a:pt x="19" y="3"/>
                  </a:cubicBezTo>
                  <a:cubicBezTo>
                    <a:pt x="18" y="2"/>
                    <a:pt x="15" y="0"/>
                    <a:pt x="13" y="1"/>
                  </a:cubicBezTo>
                  <a:cubicBezTo>
                    <a:pt x="12" y="1"/>
                    <a:pt x="9" y="2"/>
                    <a:pt x="8" y="3"/>
                  </a:cubicBezTo>
                  <a:cubicBezTo>
                    <a:pt x="7" y="4"/>
                    <a:pt x="8" y="5"/>
                    <a:pt x="7" y="6"/>
                  </a:cubicBezTo>
                  <a:cubicBezTo>
                    <a:pt x="7" y="7"/>
                    <a:pt x="6" y="9"/>
                    <a:pt x="6" y="10"/>
                  </a:cubicBezTo>
                  <a:cubicBezTo>
                    <a:pt x="5" y="12"/>
                    <a:pt x="5" y="14"/>
                    <a:pt x="5" y="16"/>
                  </a:cubicBezTo>
                  <a:cubicBezTo>
                    <a:pt x="5" y="19"/>
                    <a:pt x="2" y="21"/>
                    <a:pt x="1" y="24"/>
                  </a:cubicBezTo>
                  <a:cubicBezTo>
                    <a:pt x="0" y="27"/>
                    <a:pt x="1" y="34"/>
                    <a:pt x="2" y="38"/>
                  </a:cubicBezTo>
                  <a:cubicBezTo>
                    <a:pt x="2" y="39"/>
                    <a:pt x="4" y="38"/>
                    <a:pt x="5" y="38"/>
                  </a:cubicBezTo>
                  <a:cubicBezTo>
                    <a:pt x="6" y="38"/>
                    <a:pt x="8" y="39"/>
                    <a:pt x="9" y="39"/>
                  </a:cubicBezTo>
                  <a:cubicBezTo>
                    <a:pt x="10" y="40"/>
                    <a:pt x="14" y="42"/>
                    <a:pt x="14" y="43"/>
                  </a:cubicBezTo>
                  <a:cubicBezTo>
                    <a:pt x="14" y="44"/>
                    <a:pt x="14" y="44"/>
                    <a:pt x="14" y="45"/>
                  </a:cubicBezTo>
                  <a:cubicBezTo>
                    <a:pt x="14" y="46"/>
                    <a:pt x="15" y="47"/>
                    <a:pt x="16" y="48"/>
                  </a:cubicBezTo>
                  <a:cubicBezTo>
                    <a:pt x="18" y="51"/>
                    <a:pt x="21" y="46"/>
                    <a:pt x="23" y="47"/>
                  </a:cubicBezTo>
                  <a:cubicBezTo>
                    <a:pt x="23" y="47"/>
                    <a:pt x="22" y="48"/>
                    <a:pt x="22" y="48"/>
                  </a:cubicBezTo>
                  <a:cubicBezTo>
                    <a:pt x="22" y="47"/>
                    <a:pt x="27" y="47"/>
                    <a:pt x="27" y="47"/>
                  </a:cubicBezTo>
                  <a:cubicBezTo>
                    <a:pt x="29" y="47"/>
                    <a:pt x="29" y="45"/>
                    <a:pt x="30" y="47"/>
                  </a:cubicBezTo>
                  <a:cubicBezTo>
                    <a:pt x="31" y="45"/>
                    <a:pt x="31" y="44"/>
                    <a:pt x="31" y="42"/>
                  </a:cubicBezTo>
                  <a:cubicBezTo>
                    <a:pt x="32" y="41"/>
                    <a:pt x="31" y="43"/>
                    <a:pt x="31" y="4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9" name="Freeform 758">
              <a:extLst>
                <a:ext uri="{FF2B5EF4-FFF2-40B4-BE49-F238E27FC236}">
                  <a16:creationId xmlns:a16="http://schemas.microsoft.com/office/drawing/2014/main" id="{B4260EFF-5F62-4643-9DDA-1DD29435833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7828" y="4161345"/>
              <a:ext cx="197504" cy="140164"/>
            </a:xfrm>
            <a:custGeom>
              <a:avLst/>
              <a:gdLst>
                <a:gd name="T0" fmla="*/ 35 w 42"/>
                <a:gd name="T1" fmla="*/ 20 h 30"/>
                <a:gd name="T2" fmla="*/ 41 w 42"/>
                <a:gd name="T3" fmla="*/ 17 h 30"/>
                <a:gd name="T4" fmla="*/ 38 w 42"/>
                <a:gd name="T5" fmla="*/ 13 h 30"/>
                <a:gd name="T6" fmla="*/ 33 w 42"/>
                <a:gd name="T7" fmla="*/ 10 h 30"/>
                <a:gd name="T8" fmla="*/ 32 w 42"/>
                <a:gd name="T9" fmla="*/ 7 h 30"/>
                <a:gd name="T10" fmla="*/ 30 w 42"/>
                <a:gd name="T11" fmla="*/ 1 h 30"/>
                <a:gd name="T12" fmla="*/ 26 w 42"/>
                <a:gd name="T13" fmla="*/ 0 h 30"/>
                <a:gd name="T14" fmla="*/ 22 w 42"/>
                <a:gd name="T15" fmla="*/ 2 h 30"/>
                <a:gd name="T16" fmla="*/ 19 w 42"/>
                <a:gd name="T17" fmla="*/ 4 h 30"/>
                <a:gd name="T18" fmla="*/ 17 w 42"/>
                <a:gd name="T19" fmla="*/ 5 h 30"/>
                <a:gd name="T20" fmla="*/ 11 w 42"/>
                <a:gd name="T21" fmla="*/ 10 h 30"/>
                <a:gd name="T22" fmla="*/ 9 w 42"/>
                <a:gd name="T23" fmla="*/ 10 h 30"/>
                <a:gd name="T24" fmla="*/ 7 w 42"/>
                <a:gd name="T25" fmla="*/ 14 h 30"/>
                <a:gd name="T26" fmla="*/ 5 w 42"/>
                <a:gd name="T27" fmla="*/ 16 h 30"/>
                <a:gd name="T28" fmla="*/ 2 w 42"/>
                <a:gd name="T29" fmla="*/ 18 h 30"/>
                <a:gd name="T30" fmla="*/ 1 w 42"/>
                <a:gd name="T31" fmla="*/ 24 h 30"/>
                <a:gd name="T32" fmla="*/ 8 w 42"/>
                <a:gd name="T33" fmla="*/ 28 h 30"/>
                <a:gd name="T34" fmla="*/ 16 w 42"/>
                <a:gd name="T35" fmla="*/ 30 h 30"/>
                <a:gd name="T36" fmla="*/ 15 w 42"/>
                <a:gd name="T37" fmla="*/ 22 h 30"/>
                <a:gd name="T38" fmla="*/ 26 w 42"/>
                <a:gd name="T39" fmla="*/ 22 h 30"/>
                <a:gd name="T40" fmla="*/ 35 w 42"/>
                <a:gd name="T41" fmla="*/ 20 h 30"/>
                <a:gd name="T42" fmla="*/ 35 w 42"/>
                <a:gd name="T43" fmla="*/ 2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2" h="30">
                  <a:moveTo>
                    <a:pt x="35" y="20"/>
                  </a:moveTo>
                  <a:cubicBezTo>
                    <a:pt x="37" y="17"/>
                    <a:pt x="40" y="20"/>
                    <a:pt x="41" y="17"/>
                  </a:cubicBezTo>
                  <a:cubicBezTo>
                    <a:pt x="42" y="16"/>
                    <a:pt x="39" y="13"/>
                    <a:pt x="38" y="13"/>
                  </a:cubicBezTo>
                  <a:cubicBezTo>
                    <a:pt x="37" y="15"/>
                    <a:pt x="34" y="11"/>
                    <a:pt x="33" y="10"/>
                  </a:cubicBezTo>
                  <a:cubicBezTo>
                    <a:pt x="33" y="9"/>
                    <a:pt x="33" y="8"/>
                    <a:pt x="32" y="7"/>
                  </a:cubicBezTo>
                  <a:cubicBezTo>
                    <a:pt x="30" y="5"/>
                    <a:pt x="30" y="4"/>
                    <a:pt x="30" y="1"/>
                  </a:cubicBezTo>
                  <a:cubicBezTo>
                    <a:pt x="29" y="1"/>
                    <a:pt x="27" y="0"/>
                    <a:pt x="26" y="0"/>
                  </a:cubicBezTo>
                  <a:cubicBezTo>
                    <a:pt x="24" y="1"/>
                    <a:pt x="23" y="2"/>
                    <a:pt x="22" y="2"/>
                  </a:cubicBezTo>
                  <a:cubicBezTo>
                    <a:pt x="21" y="3"/>
                    <a:pt x="20" y="4"/>
                    <a:pt x="19" y="4"/>
                  </a:cubicBezTo>
                  <a:cubicBezTo>
                    <a:pt x="18" y="6"/>
                    <a:pt x="18" y="4"/>
                    <a:pt x="17" y="5"/>
                  </a:cubicBezTo>
                  <a:cubicBezTo>
                    <a:pt x="15" y="6"/>
                    <a:pt x="13" y="11"/>
                    <a:pt x="11" y="10"/>
                  </a:cubicBezTo>
                  <a:cubicBezTo>
                    <a:pt x="10" y="10"/>
                    <a:pt x="9" y="8"/>
                    <a:pt x="9" y="10"/>
                  </a:cubicBezTo>
                  <a:cubicBezTo>
                    <a:pt x="8" y="11"/>
                    <a:pt x="8" y="13"/>
                    <a:pt x="7" y="14"/>
                  </a:cubicBezTo>
                  <a:cubicBezTo>
                    <a:pt x="7" y="15"/>
                    <a:pt x="7" y="16"/>
                    <a:pt x="5" y="16"/>
                  </a:cubicBezTo>
                  <a:cubicBezTo>
                    <a:pt x="5" y="16"/>
                    <a:pt x="1" y="17"/>
                    <a:pt x="2" y="18"/>
                  </a:cubicBezTo>
                  <a:cubicBezTo>
                    <a:pt x="5" y="20"/>
                    <a:pt x="0" y="23"/>
                    <a:pt x="1" y="24"/>
                  </a:cubicBezTo>
                  <a:cubicBezTo>
                    <a:pt x="3" y="25"/>
                    <a:pt x="5" y="30"/>
                    <a:pt x="8" y="28"/>
                  </a:cubicBezTo>
                  <a:cubicBezTo>
                    <a:pt x="11" y="26"/>
                    <a:pt x="13" y="27"/>
                    <a:pt x="16" y="30"/>
                  </a:cubicBezTo>
                  <a:cubicBezTo>
                    <a:pt x="15" y="27"/>
                    <a:pt x="15" y="24"/>
                    <a:pt x="15" y="22"/>
                  </a:cubicBezTo>
                  <a:cubicBezTo>
                    <a:pt x="19" y="22"/>
                    <a:pt x="22" y="22"/>
                    <a:pt x="26" y="22"/>
                  </a:cubicBezTo>
                  <a:cubicBezTo>
                    <a:pt x="29" y="22"/>
                    <a:pt x="34" y="23"/>
                    <a:pt x="35" y="20"/>
                  </a:cubicBezTo>
                  <a:cubicBezTo>
                    <a:pt x="36" y="18"/>
                    <a:pt x="35" y="20"/>
                    <a:pt x="35" y="2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0" name="Freeform 759">
              <a:extLst>
                <a:ext uri="{FF2B5EF4-FFF2-40B4-BE49-F238E27FC236}">
                  <a16:creationId xmlns:a16="http://schemas.microsoft.com/office/drawing/2014/main" id="{7B654A6A-C737-4780-8AB1-606A66134B4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0028" y="4264876"/>
              <a:ext cx="46190" cy="111495"/>
            </a:xfrm>
            <a:custGeom>
              <a:avLst/>
              <a:gdLst>
                <a:gd name="T0" fmla="*/ 9 w 10"/>
                <a:gd name="T1" fmla="*/ 10 h 24"/>
                <a:gd name="T2" fmla="*/ 8 w 10"/>
                <a:gd name="T3" fmla="*/ 6 h 24"/>
                <a:gd name="T4" fmla="*/ 5 w 10"/>
                <a:gd name="T5" fmla="*/ 0 h 24"/>
                <a:gd name="T6" fmla="*/ 2 w 10"/>
                <a:gd name="T7" fmla="*/ 0 h 24"/>
                <a:gd name="T8" fmla="*/ 2 w 10"/>
                <a:gd name="T9" fmla="*/ 3 h 24"/>
                <a:gd name="T10" fmla="*/ 2 w 10"/>
                <a:gd name="T11" fmla="*/ 9 h 24"/>
                <a:gd name="T12" fmla="*/ 4 w 10"/>
                <a:gd name="T13" fmla="*/ 15 h 24"/>
                <a:gd name="T14" fmla="*/ 4 w 10"/>
                <a:gd name="T15" fmla="*/ 21 h 24"/>
                <a:gd name="T16" fmla="*/ 6 w 10"/>
                <a:gd name="T17" fmla="*/ 23 h 24"/>
                <a:gd name="T18" fmla="*/ 9 w 10"/>
                <a:gd name="T19" fmla="*/ 23 h 24"/>
                <a:gd name="T20" fmla="*/ 9 w 10"/>
                <a:gd name="T21" fmla="*/ 10 h 24"/>
                <a:gd name="T22" fmla="*/ 9 w 10"/>
                <a:gd name="T23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" h="24">
                  <a:moveTo>
                    <a:pt x="9" y="10"/>
                  </a:moveTo>
                  <a:cubicBezTo>
                    <a:pt x="9" y="9"/>
                    <a:pt x="9" y="7"/>
                    <a:pt x="8" y="6"/>
                  </a:cubicBezTo>
                  <a:cubicBezTo>
                    <a:pt x="7" y="5"/>
                    <a:pt x="4" y="1"/>
                    <a:pt x="5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0" y="0"/>
                    <a:pt x="2" y="2"/>
                    <a:pt x="2" y="3"/>
                  </a:cubicBezTo>
                  <a:cubicBezTo>
                    <a:pt x="3" y="5"/>
                    <a:pt x="2" y="7"/>
                    <a:pt x="2" y="9"/>
                  </a:cubicBezTo>
                  <a:cubicBezTo>
                    <a:pt x="1" y="12"/>
                    <a:pt x="3" y="12"/>
                    <a:pt x="4" y="15"/>
                  </a:cubicBezTo>
                  <a:cubicBezTo>
                    <a:pt x="4" y="17"/>
                    <a:pt x="3" y="19"/>
                    <a:pt x="4" y="21"/>
                  </a:cubicBezTo>
                  <a:cubicBezTo>
                    <a:pt x="4" y="22"/>
                    <a:pt x="5" y="23"/>
                    <a:pt x="6" y="23"/>
                  </a:cubicBezTo>
                  <a:cubicBezTo>
                    <a:pt x="7" y="24"/>
                    <a:pt x="10" y="24"/>
                    <a:pt x="9" y="23"/>
                  </a:cubicBezTo>
                  <a:cubicBezTo>
                    <a:pt x="9" y="19"/>
                    <a:pt x="9" y="15"/>
                    <a:pt x="9" y="10"/>
                  </a:cubicBezTo>
                  <a:cubicBezTo>
                    <a:pt x="9" y="7"/>
                    <a:pt x="9" y="13"/>
                    <a:pt x="9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1" name="Freeform 760">
              <a:extLst>
                <a:ext uri="{FF2B5EF4-FFF2-40B4-BE49-F238E27FC236}">
                  <a16:creationId xmlns:a16="http://schemas.microsoft.com/office/drawing/2014/main" id="{5D0BBE32-9227-46A8-A175-AEACE15685F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9338" y="4269655"/>
              <a:ext cx="148127" cy="144943"/>
            </a:xfrm>
            <a:custGeom>
              <a:avLst/>
              <a:gdLst>
                <a:gd name="T0" fmla="*/ 26 w 32"/>
                <a:gd name="T1" fmla="*/ 4 h 31"/>
                <a:gd name="T2" fmla="*/ 21 w 32"/>
                <a:gd name="T3" fmla="*/ 5 h 31"/>
                <a:gd name="T4" fmla="*/ 15 w 32"/>
                <a:gd name="T5" fmla="*/ 1 h 31"/>
                <a:gd name="T6" fmla="*/ 13 w 32"/>
                <a:gd name="T7" fmla="*/ 1 h 31"/>
                <a:gd name="T8" fmla="*/ 10 w 32"/>
                <a:gd name="T9" fmla="*/ 2 h 31"/>
                <a:gd name="T10" fmla="*/ 6 w 32"/>
                <a:gd name="T11" fmla="*/ 2 h 31"/>
                <a:gd name="T12" fmla="*/ 4 w 32"/>
                <a:gd name="T13" fmla="*/ 3 h 31"/>
                <a:gd name="T14" fmla="*/ 3 w 32"/>
                <a:gd name="T15" fmla="*/ 6 h 31"/>
                <a:gd name="T16" fmla="*/ 5 w 32"/>
                <a:gd name="T17" fmla="*/ 7 h 31"/>
                <a:gd name="T18" fmla="*/ 3 w 32"/>
                <a:gd name="T19" fmla="*/ 9 h 31"/>
                <a:gd name="T20" fmla="*/ 5 w 32"/>
                <a:gd name="T21" fmla="*/ 12 h 31"/>
                <a:gd name="T22" fmla="*/ 3 w 32"/>
                <a:gd name="T23" fmla="*/ 13 h 31"/>
                <a:gd name="T24" fmla="*/ 2 w 32"/>
                <a:gd name="T25" fmla="*/ 16 h 31"/>
                <a:gd name="T26" fmla="*/ 2 w 32"/>
                <a:gd name="T27" fmla="*/ 19 h 31"/>
                <a:gd name="T28" fmla="*/ 3 w 32"/>
                <a:gd name="T29" fmla="*/ 23 h 31"/>
                <a:gd name="T30" fmla="*/ 7 w 32"/>
                <a:gd name="T31" fmla="*/ 26 h 31"/>
                <a:gd name="T32" fmla="*/ 7 w 32"/>
                <a:gd name="T33" fmla="*/ 31 h 31"/>
                <a:gd name="T34" fmla="*/ 19 w 32"/>
                <a:gd name="T35" fmla="*/ 28 h 31"/>
                <a:gd name="T36" fmla="*/ 26 w 32"/>
                <a:gd name="T37" fmla="*/ 28 h 31"/>
                <a:gd name="T38" fmla="*/ 30 w 32"/>
                <a:gd name="T39" fmla="*/ 26 h 31"/>
                <a:gd name="T40" fmla="*/ 28 w 32"/>
                <a:gd name="T41" fmla="*/ 21 h 31"/>
                <a:gd name="T42" fmla="*/ 30 w 32"/>
                <a:gd name="T43" fmla="*/ 15 h 31"/>
                <a:gd name="T44" fmla="*/ 26 w 32"/>
                <a:gd name="T45" fmla="*/ 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" h="31">
                  <a:moveTo>
                    <a:pt x="26" y="4"/>
                  </a:moveTo>
                  <a:cubicBezTo>
                    <a:pt x="24" y="4"/>
                    <a:pt x="23" y="6"/>
                    <a:pt x="21" y="5"/>
                  </a:cubicBezTo>
                  <a:cubicBezTo>
                    <a:pt x="19" y="5"/>
                    <a:pt x="17" y="0"/>
                    <a:pt x="15" y="1"/>
                  </a:cubicBezTo>
                  <a:cubicBezTo>
                    <a:pt x="14" y="2"/>
                    <a:pt x="13" y="2"/>
                    <a:pt x="13" y="1"/>
                  </a:cubicBezTo>
                  <a:cubicBezTo>
                    <a:pt x="12" y="0"/>
                    <a:pt x="11" y="2"/>
                    <a:pt x="10" y="2"/>
                  </a:cubicBezTo>
                  <a:cubicBezTo>
                    <a:pt x="8" y="3"/>
                    <a:pt x="7" y="2"/>
                    <a:pt x="6" y="2"/>
                  </a:cubicBezTo>
                  <a:cubicBezTo>
                    <a:pt x="5" y="1"/>
                    <a:pt x="5" y="3"/>
                    <a:pt x="4" y="3"/>
                  </a:cubicBezTo>
                  <a:cubicBezTo>
                    <a:pt x="3" y="3"/>
                    <a:pt x="2" y="5"/>
                    <a:pt x="3" y="6"/>
                  </a:cubicBezTo>
                  <a:cubicBezTo>
                    <a:pt x="3" y="7"/>
                    <a:pt x="5" y="7"/>
                    <a:pt x="5" y="7"/>
                  </a:cubicBezTo>
                  <a:cubicBezTo>
                    <a:pt x="5" y="8"/>
                    <a:pt x="3" y="9"/>
                    <a:pt x="3" y="9"/>
                  </a:cubicBezTo>
                  <a:cubicBezTo>
                    <a:pt x="3" y="10"/>
                    <a:pt x="5" y="11"/>
                    <a:pt x="5" y="12"/>
                  </a:cubicBezTo>
                  <a:cubicBezTo>
                    <a:pt x="5" y="12"/>
                    <a:pt x="3" y="11"/>
                    <a:pt x="3" y="13"/>
                  </a:cubicBezTo>
                  <a:cubicBezTo>
                    <a:pt x="3" y="14"/>
                    <a:pt x="4" y="16"/>
                    <a:pt x="2" y="16"/>
                  </a:cubicBezTo>
                  <a:cubicBezTo>
                    <a:pt x="3" y="17"/>
                    <a:pt x="3" y="18"/>
                    <a:pt x="2" y="19"/>
                  </a:cubicBezTo>
                  <a:cubicBezTo>
                    <a:pt x="2" y="21"/>
                    <a:pt x="0" y="21"/>
                    <a:pt x="3" y="23"/>
                  </a:cubicBezTo>
                  <a:cubicBezTo>
                    <a:pt x="4" y="23"/>
                    <a:pt x="6" y="24"/>
                    <a:pt x="7" y="26"/>
                  </a:cubicBezTo>
                  <a:cubicBezTo>
                    <a:pt x="8" y="27"/>
                    <a:pt x="7" y="29"/>
                    <a:pt x="7" y="31"/>
                  </a:cubicBezTo>
                  <a:cubicBezTo>
                    <a:pt x="11" y="30"/>
                    <a:pt x="14" y="28"/>
                    <a:pt x="19" y="28"/>
                  </a:cubicBezTo>
                  <a:cubicBezTo>
                    <a:pt x="21" y="27"/>
                    <a:pt x="24" y="28"/>
                    <a:pt x="26" y="28"/>
                  </a:cubicBezTo>
                  <a:cubicBezTo>
                    <a:pt x="28" y="28"/>
                    <a:pt x="31" y="29"/>
                    <a:pt x="30" y="26"/>
                  </a:cubicBezTo>
                  <a:cubicBezTo>
                    <a:pt x="30" y="24"/>
                    <a:pt x="29" y="23"/>
                    <a:pt x="28" y="21"/>
                  </a:cubicBezTo>
                  <a:cubicBezTo>
                    <a:pt x="28" y="19"/>
                    <a:pt x="29" y="17"/>
                    <a:pt x="30" y="15"/>
                  </a:cubicBezTo>
                  <a:cubicBezTo>
                    <a:pt x="31" y="11"/>
                    <a:pt x="32" y="4"/>
                    <a:pt x="26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2" name="Freeform 761">
              <a:extLst>
                <a:ext uri="{FF2B5EF4-FFF2-40B4-BE49-F238E27FC236}">
                  <a16:creationId xmlns:a16="http://schemas.microsoft.com/office/drawing/2014/main" id="{10095A04-0C52-4FD6-BAA2-37744EFFA09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5168" y="4264876"/>
              <a:ext cx="106717" cy="140164"/>
            </a:xfrm>
            <a:custGeom>
              <a:avLst/>
              <a:gdLst>
                <a:gd name="T0" fmla="*/ 19 w 23"/>
                <a:gd name="T1" fmla="*/ 13 h 30"/>
                <a:gd name="T2" fmla="*/ 18 w 23"/>
                <a:gd name="T3" fmla="*/ 6 h 30"/>
                <a:gd name="T4" fmla="*/ 17 w 23"/>
                <a:gd name="T5" fmla="*/ 0 h 30"/>
                <a:gd name="T6" fmla="*/ 3 w 23"/>
                <a:gd name="T7" fmla="*/ 0 h 30"/>
                <a:gd name="T8" fmla="*/ 4 w 23"/>
                <a:gd name="T9" fmla="*/ 11 h 30"/>
                <a:gd name="T10" fmla="*/ 1 w 23"/>
                <a:gd name="T11" fmla="*/ 22 h 30"/>
                <a:gd name="T12" fmla="*/ 3 w 23"/>
                <a:gd name="T13" fmla="*/ 30 h 30"/>
                <a:gd name="T14" fmla="*/ 10 w 23"/>
                <a:gd name="T15" fmla="*/ 29 h 30"/>
                <a:gd name="T16" fmla="*/ 23 w 23"/>
                <a:gd name="T17" fmla="*/ 24 h 30"/>
                <a:gd name="T18" fmla="*/ 20 w 23"/>
                <a:gd name="T19" fmla="*/ 19 h 30"/>
                <a:gd name="T20" fmla="*/ 19 w 23"/>
                <a:gd name="T21" fmla="*/ 13 h 30"/>
                <a:gd name="T22" fmla="*/ 19 w 23"/>
                <a:gd name="T23" fmla="*/ 1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" h="30">
                  <a:moveTo>
                    <a:pt x="19" y="13"/>
                  </a:moveTo>
                  <a:cubicBezTo>
                    <a:pt x="17" y="11"/>
                    <a:pt x="18" y="8"/>
                    <a:pt x="18" y="6"/>
                  </a:cubicBezTo>
                  <a:cubicBezTo>
                    <a:pt x="19" y="4"/>
                    <a:pt x="16" y="2"/>
                    <a:pt x="17" y="0"/>
                  </a:cubicBezTo>
                  <a:cubicBezTo>
                    <a:pt x="12" y="0"/>
                    <a:pt x="8" y="0"/>
                    <a:pt x="3" y="0"/>
                  </a:cubicBezTo>
                  <a:cubicBezTo>
                    <a:pt x="3" y="3"/>
                    <a:pt x="4" y="7"/>
                    <a:pt x="4" y="11"/>
                  </a:cubicBezTo>
                  <a:cubicBezTo>
                    <a:pt x="4" y="15"/>
                    <a:pt x="0" y="18"/>
                    <a:pt x="1" y="22"/>
                  </a:cubicBezTo>
                  <a:cubicBezTo>
                    <a:pt x="2" y="25"/>
                    <a:pt x="4" y="26"/>
                    <a:pt x="3" y="30"/>
                  </a:cubicBezTo>
                  <a:cubicBezTo>
                    <a:pt x="6" y="30"/>
                    <a:pt x="7" y="30"/>
                    <a:pt x="10" y="29"/>
                  </a:cubicBezTo>
                  <a:cubicBezTo>
                    <a:pt x="15" y="28"/>
                    <a:pt x="19" y="26"/>
                    <a:pt x="23" y="24"/>
                  </a:cubicBezTo>
                  <a:cubicBezTo>
                    <a:pt x="21" y="23"/>
                    <a:pt x="20" y="21"/>
                    <a:pt x="20" y="19"/>
                  </a:cubicBezTo>
                  <a:cubicBezTo>
                    <a:pt x="20" y="17"/>
                    <a:pt x="20" y="15"/>
                    <a:pt x="19" y="13"/>
                  </a:cubicBezTo>
                  <a:cubicBezTo>
                    <a:pt x="17" y="11"/>
                    <a:pt x="20" y="15"/>
                    <a:pt x="19" y="1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3" name="Freeform 762">
              <a:extLst>
                <a:ext uri="{FF2B5EF4-FFF2-40B4-BE49-F238E27FC236}">
                  <a16:creationId xmlns:a16="http://schemas.microsoft.com/office/drawing/2014/main" id="{A2116C9B-9A5A-4124-B632-A625E6ED87A5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1030" y="4279211"/>
              <a:ext cx="70082" cy="84417"/>
            </a:xfrm>
            <a:custGeom>
              <a:avLst/>
              <a:gdLst>
                <a:gd name="T0" fmla="*/ 12 w 15"/>
                <a:gd name="T1" fmla="*/ 14 h 18"/>
                <a:gd name="T2" fmla="*/ 14 w 15"/>
                <a:gd name="T3" fmla="*/ 6 h 18"/>
                <a:gd name="T4" fmla="*/ 5 w 15"/>
                <a:gd name="T5" fmla="*/ 3 h 18"/>
                <a:gd name="T6" fmla="*/ 1 w 15"/>
                <a:gd name="T7" fmla="*/ 8 h 18"/>
                <a:gd name="T8" fmla="*/ 4 w 15"/>
                <a:gd name="T9" fmla="*/ 12 h 18"/>
                <a:gd name="T10" fmla="*/ 7 w 15"/>
                <a:gd name="T11" fmla="*/ 16 h 18"/>
                <a:gd name="T12" fmla="*/ 10 w 15"/>
                <a:gd name="T13" fmla="*/ 16 h 18"/>
                <a:gd name="T14" fmla="*/ 12 w 15"/>
                <a:gd name="T15" fmla="*/ 14 h 18"/>
                <a:gd name="T16" fmla="*/ 12 w 15"/>
                <a:gd name="T17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8">
                  <a:moveTo>
                    <a:pt x="12" y="14"/>
                  </a:moveTo>
                  <a:cubicBezTo>
                    <a:pt x="15" y="13"/>
                    <a:pt x="15" y="8"/>
                    <a:pt x="14" y="6"/>
                  </a:cubicBezTo>
                  <a:cubicBezTo>
                    <a:pt x="12" y="2"/>
                    <a:pt x="8" y="0"/>
                    <a:pt x="5" y="3"/>
                  </a:cubicBezTo>
                  <a:cubicBezTo>
                    <a:pt x="3" y="4"/>
                    <a:pt x="0" y="6"/>
                    <a:pt x="1" y="8"/>
                  </a:cubicBezTo>
                  <a:cubicBezTo>
                    <a:pt x="2" y="10"/>
                    <a:pt x="2" y="11"/>
                    <a:pt x="4" y="12"/>
                  </a:cubicBezTo>
                  <a:cubicBezTo>
                    <a:pt x="5" y="14"/>
                    <a:pt x="5" y="15"/>
                    <a:pt x="7" y="16"/>
                  </a:cubicBezTo>
                  <a:cubicBezTo>
                    <a:pt x="8" y="17"/>
                    <a:pt x="9" y="18"/>
                    <a:pt x="10" y="16"/>
                  </a:cubicBezTo>
                  <a:cubicBezTo>
                    <a:pt x="10" y="15"/>
                    <a:pt x="11" y="15"/>
                    <a:pt x="12" y="14"/>
                  </a:cubicBezTo>
                  <a:cubicBezTo>
                    <a:pt x="14" y="13"/>
                    <a:pt x="11" y="15"/>
                    <a:pt x="12" y="1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4" name="Freeform 763">
              <a:extLst>
                <a:ext uri="{FF2B5EF4-FFF2-40B4-BE49-F238E27FC236}">
                  <a16:creationId xmlns:a16="http://schemas.microsoft.com/office/drawing/2014/main" id="{B6812A4A-43A2-4ED8-8873-730904F16A38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2442" y="4315846"/>
              <a:ext cx="103530" cy="98753"/>
            </a:xfrm>
            <a:custGeom>
              <a:avLst/>
              <a:gdLst>
                <a:gd name="T0" fmla="*/ 21 w 22"/>
                <a:gd name="T1" fmla="*/ 17 h 21"/>
                <a:gd name="T2" fmla="*/ 19 w 22"/>
                <a:gd name="T3" fmla="*/ 13 h 21"/>
                <a:gd name="T4" fmla="*/ 16 w 22"/>
                <a:gd name="T5" fmla="*/ 11 h 21"/>
                <a:gd name="T6" fmla="*/ 16 w 22"/>
                <a:gd name="T7" fmla="*/ 6 h 21"/>
                <a:gd name="T8" fmla="*/ 13 w 22"/>
                <a:gd name="T9" fmla="*/ 8 h 21"/>
                <a:gd name="T10" fmla="*/ 9 w 22"/>
                <a:gd name="T11" fmla="*/ 1 h 21"/>
                <a:gd name="T12" fmla="*/ 5 w 22"/>
                <a:gd name="T13" fmla="*/ 4 h 21"/>
                <a:gd name="T14" fmla="*/ 0 w 22"/>
                <a:gd name="T15" fmla="*/ 9 h 21"/>
                <a:gd name="T16" fmla="*/ 12 w 22"/>
                <a:gd name="T17" fmla="*/ 18 h 21"/>
                <a:gd name="T18" fmla="*/ 19 w 22"/>
                <a:gd name="T19" fmla="*/ 21 h 21"/>
                <a:gd name="T20" fmla="*/ 21 w 22"/>
                <a:gd name="T21" fmla="*/ 17 h 21"/>
                <a:gd name="T22" fmla="*/ 21 w 22"/>
                <a:gd name="T23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1">
                  <a:moveTo>
                    <a:pt x="21" y="17"/>
                  </a:moveTo>
                  <a:cubicBezTo>
                    <a:pt x="22" y="15"/>
                    <a:pt x="20" y="14"/>
                    <a:pt x="19" y="13"/>
                  </a:cubicBezTo>
                  <a:cubicBezTo>
                    <a:pt x="18" y="13"/>
                    <a:pt x="14" y="12"/>
                    <a:pt x="16" y="11"/>
                  </a:cubicBezTo>
                  <a:cubicBezTo>
                    <a:pt x="17" y="10"/>
                    <a:pt x="17" y="7"/>
                    <a:pt x="16" y="6"/>
                  </a:cubicBezTo>
                  <a:cubicBezTo>
                    <a:pt x="15" y="4"/>
                    <a:pt x="14" y="8"/>
                    <a:pt x="13" y="8"/>
                  </a:cubicBezTo>
                  <a:cubicBezTo>
                    <a:pt x="10" y="8"/>
                    <a:pt x="11" y="0"/>
                    <a:pt x="9" y="1"/>
                  </a:cubicBezTo>
                  <a:cubicBezTo>
                    <a:pt x="8" y="2"/>
                    <a:pt x="6" y="3"/>
                    <a:pt x="5" y="4"/>
                  </a:cubicBezTo>
                  <a:cubicBezTo>
                    <a:pt x="4" y="6"/>
                    <a:pt x="2" y="7"/>
                    <a:pt x="0" y="9"/>
                  </a:cubicBezTo>
                  <a:cubicBezTo>
                    <a:pt x="5" y="12"/>
                    <a:pt x="8" y="15"/>
                    <a:pt x="12" y="18"/>
                  </a:cubicBezTo>
                  <a:cubicBezTo>
                    <a:pt x="14" y="20"/>
                    <a:pt x="16" y="21"/>
                    <a:pt x="19" y="21"/>
                  </a:cubicBezTo>
                  <a:cubicBezTo>
                    <a:pt x="22" y="21"/>
                    <a:pt x="20" y="19"/>
                    <a:pt x="21" y="17"/>
                  </a:cubicBezTo>
                  <a:cubicBezTo>
                    <a:pt x="22" y="15"/>
                    <a:pt x="21" y="19"/>
                    <a:pt x="21" y="1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5" name="Freeform 764">
              <a:extLst>
                <a:ext uri="{FF2B5EF4-FFF2-40B4-BE49-F238E27FC236}">
                  <a16:creationId xmlns:a16="http://schemas.microsoft.com/office/drawing/2014/main" id="{4A758CEE-A9C5-4DC6-ACE0-E98A731ACBF2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9174" y="4221873"/>
              <a:ext cx="162463" cy="136979"/>
            </a:xfrm>
            <a:custGeom>
              <a:avLst/>
              <a:gdLst>
                <a:gd name="T0" fmla="*/ 10 w 35"/>
                <a:gd name="T1" fmla="*/ 16 h 29"/>
                <a:gd name="T2" fmla="*/ 20 w 35"/>
                <a:gd name="T3" fmla="*/ 17 h 29"/>
                <a:gd name="T4" fmla="*/ 21 w 35"/>
                <a:gd name="T5" fmla="*/ 23 h 29"/>
                <a:gd name="T6" fmla="*/ 25 w 35"/>
                <a:gd name="T7" fmla="*/ 21 h 29"/>
                <a:gd name="T8" fmla="*/ 29 w 35"/>
                <a:gd name="T9" fmla="*/ 27 h 29"/>
                <a:gd name="T10" fmla="*/ 31 w 35"/>
                <a:gd name="T11" fmla="*/ 26 h 29"/>
                <a:gd name="T12" fmla="*/ 33 w 35"/>
                <a:gd name="T13" fmla="*/ 25 h 29"/>
                <a:gd name="T14" fmla="*/ 33 w 35"/>
                <a:gd name="T15" fmla="*/ 23 h 29"/>
                <a:gd name="T16" fmla="*/ 35 w 35"/>
                <a:gd name="T17" fmla="*/ 22 h 29"/>
                <a:gd name="T18" fmla="*/ 34 w 35"/>
                <a:gd name="T19" fmla="*/ 19 h 29"/>
                <a:gd name="T20" fmla="*/ 33 w 35"/>
                <a:gd name="T21" fmla="*/ 16 h 29"/>
                <a:gd name="T22" fmla="*/ 33 w 35"/>
                <a:gd name="T23" fmla="*/ 12 h 29"/>
                <a:gd name="T24" fmla="*/ 32 w 35"/>
                <a:gd name="T25" fmla="*/ 8 h 29"/>
                <a:gd name="T26" fmla="*/ 26 w 35"/>
                <a:gd name="T27" fmla="*/ 2 h 29"/>
                <a:gd name="T28" fmla="*/ 24 w 35"/>
                <a:gd name="T29" fmla="*/ 3 h 29"/>
                <a:gd name="T30" fmla="*/ 22 w 35"/>
                <a:gd name="T31" fmla="*/ 3 h 29"/>
                <a:gd name="T32" fmla="*/ 19 w 35"/>
                <a:gd name="T33" fmla="*/ 3 h 29"/>
                <a:gd name="T34" fmla="*/ 18 w 35"/>
                <a:gd name="T35" fmla="*/ 3 h 29"/>
                <a:gd name="T36" fmla="*/ 15 w 35"/>
                <a:gd name="T37" fmla="*/ 2 h 29"/>
                <a:gd name="T38" fmla="*/ 10 w 35"/>
                <a:gd name="T39" fmla="*/ 1 h 29"/>
                <a:gd name="T40" fmla="*/ 5 w 35"/>
                <a:gd name="T41" fmla="*/ 1 h 29"/>
                <a:gd name="T42" fmla="*/ 5 w 35"/>
                <a:gd name="T43" fmla="*/ 4 h 29"/>
                <a:gd name="T44" fmla="*/ 3 w 35"/>
                <a:gd name="T45" fmla="*/ 6 h 29"/>
                <a:gd name="T46" fmla="*/ 0 w 35"/>
                <a:gd name="T47" fmla="*/ 8 h 29"/>
                <a:gd name="T48" fmla="*/ 3 w 35"/>
                <a:gd name="T49" fmla="*/ 13 h 29"/>
                <a:gd name="T50" fmla="*/ 8 w 35"/>
                <a:gd name="T51" fmla="*/ 19 h 29"/>
                <a:gd name="T52" fmla="*/ 10 w 35"/>
                <a:gd name="T53" fmla="*/ 16 h 29"/>
                <a:gd name="T54" fmla="*/ 10 w 35"/>
                <a:gd name="T55" fmla="*/ 1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5" h="29">
                  <a:moveTo>
                    <a:pt x="10" y="16"/>
                  </a:moveTo>
                  <a:cubicBezTo>
                    <a:pt x="14" y="14"/>
                    <a:pt x="18" y="12"/>
                    <a:pt x="20" y="17"/>
                  </a:cubicBezTo>
                  <a:cubicBezTo>
                    <a:pt x="22" y="19"/>
                    <a:pt x="21" y="20"/>
                    <a:pt x="21" y="23"/>
                  </a:cubicBezTo>
                  <a:cubicBezTo>
                    <a:pt x="22" y="24"/>
                    <a:pt x="24" y="21"/>
                    <a:pt x="25" y="21"/>
                  </a:cubicBezTo>
                  <a:cubicBezTo>
                    <a:pt x="27" y="20"/>
                    <a:pt x="27" y="29"/>
                    <a:pt x="29" y="27"/>
                  </a:cubicBezTo>
                  <a:cubicBezTo>
                    <a:pt x="30" y="27"/>
                    <a:pt x="30" y="26"/>
                    <a:pt x="31" y="26"/>
                  </a:cubicBezTo>
                  <a:cubicBezTo>
                    <a:pt x="31" y="25"/>
                    <a:pt x="33" y="26"/>
                    <a:pt x="33" y="25"/>
                  </a:cubicBezTo>
                  <a:cubicBezTo>
                    <a:pt x="34" y="24"/>
                    <a:pt x="33" y="23"/>
                    <a:pt x="33" y="23"/>
                  </a:cubicBezTo>
                  <a:cubicBezTo>
                    <a:pt x="33" y="21"/>
                    <a:pt x="35" y="22"/>
                    <a:pt x="35" y="22"/>
                  </a:cubicBezTo>
                  <a:cubicBezTo>
                    <a:pt x="35" y="21"/>
                    <a:pt x="32" y="20"/>
                    <a:pt x="34" y="19"/>
                  </a:cubicBezTo>
                  <a:cubicBezTo>
                    <a:pt x="35" y="18"/>
                    <a:pt x="35" y="17"/>
                    <a:pt x="33" y="16"/>
                  </a:cubicBezTo>
                  <a:cubicBezTo>
                    <a:pt x="32" y="15"/>
                    <a:pt x="34" y="13"/>
                    <a:pt x="33" y="12"/>
                  </a:cubicBezTo>
                  <a:cubicBezTo>
                    <a:pt x="32" y="11"/>
                    <a:pt x="33" y="10"/>
                    <a:pt x="32" y="8"/>
                  </a:cubicBezTo>
                  <a:cubicBezTo>
                    <a:pt x="31" y="7"/>
                    <a:pt x="29" y="0"/>
                    <a:pt x="26" y="2"/>
                  </a:cubicBezTo>
                  <a:cubicBezTo>
                    <a:pt x="26" y="2"/>
                    <a:pt x="25" y="3"/>
                    <a:pt x="24" y="3"/>
                  </a:cubicBezTo>
                  <a:cubicBezTo>
                    <a:pt x="23" y="3"/>
                    <a:pt x="23" y="3"/>
                    <a:pt x="22" y="3"/>
                  </a:cubicBezTo>
                  <a:cubicBezTo>
                    <a:pt x="21" y="4"/>
                    <a:pt x="20" y="3"/>
                    <a:pt x="19" y="3"/>
                  </a:cubicBezTo>
                  <a:cubicBezTo>
                    <a:pt x="18" y="3"/>
                    <a:pt x="18" y="4"/>
                    <a:pt x="18" y="3"/>
                  </a:cubicBezTo>
                  <a:cubicBezTo>
                    <a:pt x="16" y="2"/>
                    <a:pt x="17" y="2"/>
                    <a:pt x="15" y="2"/>
                  </a:cubicBezTo>
                  <a:cubicBezTo>
                    <a:pt x="12" y="3"/>
                    <a:pt x="12" y="1"/>
                    <a:pt x="10" y="1"/>
                  </a:cubicBezTo>
                  <a:cubicBezTo>
                    <a:pt x="8" y="0"/>
                    <a:pt x="6" y="0"/>
                    <a:pt x="5" y="1"/>
                  </a:cubicBezTo>
                  <a:cubicBezTo>
                    <a:pt x="5" y="2"/>
                    <a:pt x="3" y="3"/>
                    <a:pt x="5" y="4"/>
                  </a:cubicBezTo>
                  <a:cubicBezTo>
                    <a:pt x="6" y="5"/>
                    <a:pt x="5" y="6"/>
                    <a:pt x="3" y="6"/>
                  </a:cubicBezTo>
                  <a:cubicBezTo>
                    <a:pt x="1" y="6"/>
                    <a:pt x="0" y="6"/>
                    <a:pt x="0" y="8"/>
                  </a:cubicBezTo>
                  <a:cubicBezTo>
                    <a:pt x="1" y="10"/>
                    <a:pt x="2" y="11"/>
                    <a:pt x="3" y="13"/>
                  </a:cubicBezTo>
                  <a:cubicBezTo>
                    <a:pt x="5" y="15"/>
                    <a:pt x="6" y="16"/>
                    <a:pt x="8" y="19"/>
                  </a:cubicBezTo>
                  <a:cubicBezTo>
                    <a:pt x="9" y="18"/>
                    <a:pt x="9" y="17"/>
                    <a:pt x="10" y="16"/>
                  </a:cubicBezTo>
                  <a:cubicBezTo>
                    <a:pt x="11" y="16"/>
                    <a:pt x="10" y="17"/>
                    <a:pt x="10" y="1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6" name="Freeform 765">
              <a:extLst>
                <a:ext uri="{FF2B5EF4-FFF2-40B4-BE49-F238E27FC236}">
                  <a16:creationId xmlns:a16="http://schemas.microsoft.com/office/drawing/2014/main" id="{5C64F262-0214-46D8-8F4D-CB7F8D27DBD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6170" y="4226652"/>
              <a:ext cx="74861" cy="33448"/>
            </a:xfrm>
            <a:custGeom>
              <a:avLst/>
              <a:gdLst>
                <a:gd name="T0" fmla="*/ 10 w 16"/>
                <a:gd name="T1" fmla="*/ 5 h 7"/>
                <a:gd name="T2" fmla="*/ 14 w 16"/>
                <a:gd name="T3" fmla="*/ 3 h 7"/>
                <a:gd name="T4" fmla="*/ 14 w 16"/>
                <a:gd name="T5" fmla="*/ 0 h 7"/>
                <a:gd name="T6" fmla="*/ 7 w 16"/>
                <a:gd name="T7" fmla="*/ 0 h 7"/>
                <a:gd name="T8" fmla="*/ 4 w 16"/>
                <a:gd name="T9" fmla="*/ 0 h 7"/>
                <a:gd name="T10" fmla="*/ 0 w 16"/>
                <a:gd name="T11" fmla="*/ 1 h 7"/>
                <a:gd name="T12" fmla="*/ 3 w 16"/>
                <a:gd name="T13" fmla="*/ 3 h 7"/>
                <a:gd name="T14" fmla="*/ 7 w 16"/>
                <a:gd name="T15" fmla="*/ 3 h 7"/>
                <a:gd name="T16" fmla="*/ 9 w 16"/>
                <a:gd name="T17" fmla="*/ 7 h 7"/>
                <a:gd name="T18" fmla="*/ 10 w 16"/>
                <a:gd name="T1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7">
                  <a:moveTo>
                    <a:pt x="10" y="5"/>
                  </a:moveTo>
                  <a:cubicBezTo>
                    <a:pt x="11" y="5"/>
                    <a:pt x="16" y="5"/>
                    <a:pt x="14" y="3"/>
                  </a:cubicBezTo>
                  <a:cubicBezTo>
                    <a:pt x="12" y="2"/>
                    <a:pt x="14" y="1"/>
                    <a:pt x="14" y="0"/>
                  </a:cubicBezTo>
                  <a:cubicBezTo>
                    <a:pt x="12" y="0"/>
                    <a:pt x="9" y="0"/>
                    <a:pt x="7" y="0"/>
                  </a:cubicBezTo>
                  <a:cubicBezTo>
                    <a:pt x="5" y="0"/>
                    <a:pt x="5" y="1"/>
                    <a:pt x="4" y="0"/>
                  </a:cubicBezTo>
                  <a:cubicBezTo>
                    <a:pt x="2" y="0"/>
                    <a:pt x="2" y="0"/>
                    <a:pt x="0" y="1"/>
                  </a:cubicBezTo>
                  <a:cubicBezTo>
                    <a:pt x="1" y="2"/>
                    <a:pt x="1" y="3"/>
                    <a:pt x="3" y="3"/>
                  </a:cubicBezTo>
                  <a:cubicBezTo>
                    <a:pt x="4" y="3"/>
                    <a:pt x="7" y="3"/>
                    <a:pt x="7" y="3"/>
                  </a:cubicBezTo>
                  <a:cubicBezTo>
                    <a:pt x="5" y="5"/>
                    <a:pt x="7" y="6"/>
                    <a:pt x="9" y="7"/>
                  </a:cubicBezTo>
                  <a:cubicBezTo>
                    <a:pt x="9" y="7"/>
                    <a:pt x="9" y="5"/>
                    <a:pt x="10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7" name="Freeform 766">
              <a:extLst>
                <a:ext uri="{FF2B5EF4-FFF2-40B4-BE49-F238E27FC236}">
                  <a16:creationId xmlns:a16="http://schemas.microsoft.com/office/drawing/2014/main" id="{671AC28F-5760-4D98-985B-18AC1213EFB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1391" y="4194795"/>
              <a:ext cx="70082" cy="19114"/>
            </a:xfrm>
            <a:custGeom>
              <a:avLst/>
              <a:gdLst>
                <a:gd name="T0" fmla="*/ 4 w 15"/>
                <a:gd name="T1" fmla="*/ 4 h 4"/>
                <a:gd name="T2" fmla="*/ 9 w 15"/>
                <a:gd name="T3" fmla="*/ 3 h 4"/>
                <a:gd name="T4" fmla="*/ 15 w 15"/>
                <a:gd name="T5" fmla="*/ 2 h 4"/>
                <a:gd name="T6" fmla="*/ 8 w 15"/>
                <a:gd name="T7" fmla="*/ 1 h 4"/>
                <a:gd name="T8" fmla="*/ 0 w 15"/>
                <a:gd name="T9" fmla="*/ 4 h 4"/>
                <a:gd name="T10" fmla="*/ 4 w 15"/>
                <a:gd name="T11" fmla="*/ 4 h 4"/>
                <a:gd name="T12" fmla="*/ 4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4" y="4"/>
                  </a:moveTo>
                  <a:cubicBezTo>
                    <a:pt x="6" y="3"/>
                    <a:pt x="7" y="2"/>
                    <a:pt x="9" y="3"/>
                  </a:cubicBezTo>
                  <a:cubicBezTo>
                    <a:pt x="10" y="3"/>
                    <a:pt x="14" y="4"/>
                    <a:pt x="15" y="2"/>
                  </a:cubicBezTo>
                  <a:cubicBezTo>
                    <a:pt x="15" y="3"/>
                    <a:pt x="9" y="0"/>
                    <a:pt x="8" y="1"/>
                  </a:cubicBezTo>
                  <a:cubicBezTo>
                    <a:pt x="5" y="2"/>
                    <a:pt x="1" y="0"/>
                    <a:pt x="0" y="4"/>
                  </a:cubicBezTo>
                  <a:cubicBezTo>
                    <a:pt x="2" y="4"/>
                    <a:pt x="3" y="4"/>
                    <a:pt x="4" y="4"/>
                  </a:cubicBezTo>
                  <a:cubicBezTo>
                    <a:pt x="5" y="4"/>
                    <a:pt x="4" y="4"/>
                    <a:pt x="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8" name="Freeform 767">
              <a:extLst>
                <a:ext uri="{FF2B5EF4-FFF2-40B4-BE49-F238E27FC236}">
                  <a16:creationId xmlns:a16="http://schemas.microsoft.com/office/drawing/2014/main" id="{EF42544C-3D25-4811-8AC7-7B43C12644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1834" y="3866685"/>
              <a:ext cx="280328" cy="318553"/>
            </a:xfrm>
            <a:custGeom>
              <a:avLst/>
              <a:gdLst>
                <a:gd name="T0" fmla="*/ 5 w 60"/>
                <a:gd name="T1" fmla="*/ 57 h 68"/>
                <a:gd name="T2" fmla="*/ 15 w 60"/>
                <a:gd name="T3" fmla="*/ 57 h 68"/>
                <a:gd name="T4" fmla="*/ 18 w 60"/>
                <a:gd name="T5" fmla="*/ 59 h 68"/>
                <a:gd name="T6" fmla="*/ 21 w 60"/>
                <a:gd name="T7" fmla="*/ 63 h 68"/>
                <a:gd name="T8" fmla="*/ 27 w 60"/>
                <a:gd name="T9" fmla="*/ 64 h 68"/>
                <a:gd name="T10" fmla="*/ 32 w 60"/>
                <a:gd name="T11" fmla="*/ 64 h 68"/>
                <a:gd name="T12" fmla="*/ 35 w 60"/>
                <a:gd name="T13" fmla="*/ 62 h 68"/>
                <a:gd name="T14" fmla="*/ 39 w 60"/>
                <a:gd name="T15" fmla="*/ 62 h 68"/>
                <a:gd name="T16" fmla="*/ 44 w 60"/>
                <a:gd name="T17" fmla="*/ 61 h 68"/>
                <a:gd name="T18" fmla="*/ 53 w 60"/>
                <a:gd name="T19" fmla="*/ 61 h 68"/>
                <a:gd name="T20" fmla="*/ 58 w 60"/>
                <a:gd name="T21" fmla="*/ 61 h 68"/>
                <a:gd name="T22" fmla="*/ 58 w 60"/>
                <a:gd name="T23" fmla="*/ 54 h 68"/>
                <a:gd name="T24" fmla="*/ 56 w 60"/>
                <a:gd name="T25" fmla="*/ 38 h 68"/>
                <a:gd name="T26" fmla="*/ 52 w 60"/>
                <a:gd name="T27" fmla="*/ 12 h 68"/>
                <a:gd name="T28" fmla="*/ 60 w 60"/>
                <a:gd name="T29" fmla="*/ 12 h 68"/>
                <a:gd name="T30" fmla="*/ 43 w 60"/>
                <a:gd name="T31" fmla="*/ 0 h 68"/>
                <a:gd name="T32" fmla="*/ 42 w 60"/>
                <a:gd name="T33" fmla="*/ 7 h 68"/>
                <a:gd name="T34" fmla="*/ 37 w 60"/>
                <a:gd name="T35" fmla="*/ 7 h 68"/>
                <a:gd name="T36" fmla="*/ 29 w 60"/>
                <a:gd name="T37" fmla="*/ 7 h 68"/>
                <a:gd name="T38" fmla="*/ 26 w 60"/>
                <a:gd name="T39" fmla="*/ 7 h 68"/>
                <a:gd name="T40" fmla="*/ 26 w 60"/>
                <a:gd name="T41" fmla="*/ 12 h 68"/>
                <a:gd name="T42" fmla="*/ 26 w 60"/>
                <a:gd name="T43" fmla="*/ 19 h 68"/>
                <a:gd name="T44" fmla="*/ 20 w 60"/>
                <a:gd name="T45" fmla="*/ 25 h 68"/>
                <a:gd name="T46" fmla="*/ 20 w 60"/>
                <a:gd name="T47" fmla="*/ 32 h 68"/>
                <a:gd name="T48" fmla="*/ 16 w 60"/>
                <a:gd name="T49" fmla="*/ 32 h 68"/>
                <a:gd name="T50" fmla="*/ 3 w 60"/>
                <a:gd name="T51" fmla="*/ 32 h 68"/>
                <a:gd name="T52" fmla="*/ 1 w 60"/>
                <a:gd name="T53" fmla="*/ 33 h 68"/>
                <a:gd name="T54" fmla="*/ 4 w 60"/>
                <a:gd name="T55" fmla="*/ 36 h 68"/>
                <a:gd name="T56" fmla="*/ 3 w 60"/>
                <a:gd name="T57" fmla="*/ 41 h 68"/>
                <a:gd name="T58" fmla="*/ 6 w 60"/>
                <a:gd name="T59" fmla="*/ 48 h 68"/>
                <a:gd name="T60" fmla="*/ 3 w 60"/>
                <a:gd name="T61" fmla="*/ 58 h 68"/>
                <a:gd name="T62" fmla="*/ 5 w 60"/>
                <a:gd name="T63" fmla="*/ 5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0" h="68">
                  <a:moveTo>
                    <a:pt x="5" y="57"/>
                  </a:moveTo>
                  <a:cubicBezTo>
                    <a:pt x="7" y="57"/>
                    <a:pt x="13" y="55"/>
                    <a:pt x="15" y="57"/>
                  </a:cubicBezTo>
                  <a:cubicBezTo>
                    <a:pt x="16" y="58"/>
                    <a:pt x="17" y="58"/>
                    <a:pt x="18" y="59"/>
                  </a:cubicBezTo>
                  <a:cubicBezTo>
                    <a:pt x="19" y="61"/>
                    <a:pt x="20" y="62"/>
                    <a:pt x="21" y="63"/>
                  </a:cubicBezTo>
                  <a:cubicBezTo>
                    <a:pt x="22" y="64"/>
                    <a:pt x="26" y="68"/>
                    <a:pt x="27" y="64"/>
                  </a:cubicBezTo>
                  <a:cubicBezTo>
                    <a:pt x="28" y="58"/>
                    <a:pt x="30" y="65"/>
                    <a:pt x="32" y="64"/>
                  </a:cubicBezTo>
                  <a:cubicBezTo>
                    <a:pt x="33" y="62"/>
                    <a:pt x="33" y="62"/>
                    <a:pt x="35" y="62"/>
                  </a:cubicBezTo>
                  <a:cubicBezTo>
                    <a:pt x="37" y="62"/>
                    <a:pt x="38" y="62"/>
                    <a:pt x="39" y="62"/>
                  </a:cubicBezTo>
                  <a:cubicBezTo>
                    <a:pt x="41" y="61"/>
                    <a:pt x="43" y="61"/>
                    <a:pt x="44" y="61"/>
                  </a:cubicBezTo>
                  <a:cubicBezTo>
                    <a:pt x="47" y="61"/>
                    <a:pt x="50" y="61"/>
                    <a:pt x="53" y="61"/>
                  </a:cubicBezTo>
                  <a:cubicBezTo>
                    <a:pt x="54" y="61"/>
                    <a:pt x="57" y="62"/>
                    <a:pt x="58" y="61"/>
                  </a:cubicBezTo>
                  <a:cubicBezTo>
                    <a:pt x="59" y="61"/>
                    <a:pt x="58" y="55"/>
                    <a:pt x="58" y="54"/>
                  </a:cubicBezTo>
                  <a:cubicBezTo>
                    <a:pt x="57" y="48"/>
                    <a:pt x="56" y="43"/>
                    <a:pt x="56" y="38"/>
                  </a:cubicBezTo>
                  <a:cubicBezTo>
                    <a:pt x="55" y="29"/>
                    <a:pt x="53" y="21"/>
                    <a:pt x="52" y="12"/>
                  </a:cubicBezTo>
                  <a:cubicBezTo>
                    <a:pt x="55" y="12"/>
                    <a:pt x="58" y="12"/>
                    <a:pt x="60" y="12"/>
                  </a:cubicBezTo>
                  <a:cubicBezTo>
                    <a:pt x="54" y="8"/>
                    <a:pt x="48" y="4"/>
                    <a:pt x="43" y="0"/>
                  </a:cubicBezTo>
                  <a:cubicBezTo>
                    <a:pt x="43" y="1"/>
                    <a:pt x="43" y="7"/>
                    <a:pt x="42" y="7"/>
                  </a:cubicBezTo>
                  <a:cubicBezTo>
                    <a:pt x="41" y="7"/>
                    <a:pt x="39" y="7"/>
                    <a:pt x="37" y="7"/>
                  </a:cubicBezTo>
                  <a:cubicBezTo>
                    <a:pt x="35" y="7"/>
                    <a:pt x="32" y="7"/>
                    <a:pt x="29" y="7"/>
                  </a:cubicBezTo>
                  <a:cubicBezTo>
                    <a:pt x="29" y="7"/>
                    <a:pt x="26" y="7"/>
                    <a:pt x="26" y="7"/>
                  </a:cubicBezTo>
                  <a:cubicBezTo>
                    <a:pt x="25" y="8"/>
                    <a:pt x="26" y="11"/>
                    <a:pt x="26" y="12"/>
                  </a:cubicBezTo>
                  <a:cubicBezTo>
                    <a:pt x="26" y="14"/>
                    <a:pt x="26" y="17"/>
                    <a:pt x="26" y="19"/>
                  </a:cubicBezTo>
                  <a:cubicBezTo>
                    <a:pt x="26" y="22"/>
                    <a:pt x="20" y="21"/>
                    <a:pt x="20" y="25"/>
                  </a:cubicBezTo>
                  <a:cubicBezTo>
                    <a:pt x="20" y="26"/>
                    <a:pt x="21" y="31"/>
                    <a:pt x="20" y="32"/>
                  </a:cubicBezTo>
                  <a:cubicBezTo>
                    <a:pt x="20" y="32"/>
                    <a:pt x="17" y="32"/>
                    <a:pt x="16" y="32"/>
                  </a:cubicBezTo>
                  <a:cubicBezTo>
                    <a:pt x="12" y="32"/>
                    <a:pt x="7" y="32"/>
                    <a:pt x="3" y="32"/>
                  </a:cubicBezTo>
                  <a:cubicBezTo>
                    <a:pt x="2" y="32"/>
                    <a:pt x="0" y="31"/>
                    <a:pt x="1" y="33"/>
                  </a:cubicBezTo>
                  <a:cubicBezTo>
                    <a:pt x="2" y="34"/>
                    <a:pt x="3" y="35"/>
                    <a:pt x="4" y="36"/>
                  </a:cubicBezTo>
                  <a:cubicBezTo>
                    <a:pt x="5" y="38"/>
                    <a:pt x="4" y="40"/>
                    <a:pt x="3" y="41"/>
                  </a:cubicBezTo>
                  <a:cubicBezTo>
                    <a:pt x="3" y="44"/>
                    <a:pt x="6" y="45"/>
                    <a:pt x="6" y="48"/>
                  </a:cubicBezTo>
                  <a:cubicBezTo>
                    <a:pt x="7" y="51"/>
                    <a:pt x="4" y="55"/>
                    <a:pt x="3" y="58"/>
                  </a:cubicBezTo>
                  <a:cubicBezTo>
                    <a:pt x="4" y="58"/>
                    <a:pt x="4" y="57"/>
                    <a:pt x="5" y="5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9" name="Freeform 768">
              <a:extLst>
                <a:ext uri="{FF2B5EF4-FFF2-40B4-BE49-F238E27FC236}">
                  <a16:creationId xmlns:a16="http://schemas.microsoft.com/office/drawing/2014/main" id="{F7F0000E-6A02-45C3-845A-1D3918C94C9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1834" y="4129491"/>
              <a:ext cx="135385" cy="106717"/>
            </a:xfrm>
            <a:custGeom>
              <a:avLst/>
              <a:gdLst>
                <a:gd name="T0" fmla="*/ 8 w 29"/>
                <a:gd name="T1" fmla="*/ 22 h 23"/>
                <a:gd name="T2" fmla="*/ 10 w 29"/>
                <a:gd name="T3" fmla="*/ 21 h 23"/>
                <a:gd name="T4" fmla="*/ 15 w 29"/>
                <a:gd name="T5" fmla="*/ 21 h 23"/>
                <a:gd name="T6" fmla="*/ 23 w 29"/>
                <a:gd name="T7" fmla="*/ 21 h 23"/>
                <a:gd name="T8" fmla="*/ 27 w 29"/>
                <a:gd name="T9" fmla="*/ 22 h 23"/>
                <a:gd name="T10" fmla="*/ 29 w 29"/>
                <a:gd name="T11" fmla="*/ 19 h 23"/>
                <a:gd name="T12" fmla="*/ 25 w 29"/>
                <a:gd name="T13" fmla="*/ 14 h 23"/>
                <a:gd name="T14" fmla="*/ 25 w 29"/>
                <a:gd name="T15" fmla="*/ 10 h 23"/>
                <a:gd name="T16" fmla="*/ 19 w 29"/>
                <a:gd name="T17" fmla="*/ 4 h 23"/>
                <a:gd name="T18" fmla="*/ 9 w 29"/>
                <a:gd name="T19" fmla="*/ 1 h 23"/>
                <a:gd name="T20" fmla="*/ 5 w 29"/>
                <a:gd name="T21" fmla="*/ 1 h 23"/>
                <a:gd name="T22" fmla="*/ 2 w 29"/>
                <a:gd name="T23" fmla="*/ 6 h 23"/>
                <a:gd name="T24" fmla="*/ 1 w 29"/>
                <a:gd name="T25" fmla="*/ 10 h 23"/>
                <a:gd name="T26" fmla="*/ 2 w 29"/>
                <a:gd name="T27" fmla="*/ 12 h 23"/>
                <a:gd name="T28" fmla="*/ 2 w 29"/>
                <a:gd name="T29" fmla="*/ 14 h 23"/>
                <a:gd name="T30" fmla="*/ 4 w 29"/>
                <a:gd name="T31" fmla="*/ 15 h 23"/>
                <a:gd name="T32" fmla="*/ 9 w 29"/>
                <a:gd name="T33" fmla="*/ 15 h 23"/>
                <a:gd name="T34" fmla="*/ 10 w 29"/>
                <a:gd name="T35" fmla="*/ 14 h 23"/>
                <a:gd name="T36" fmla="*/ 17 w 29"/>
                <a:gd name="T37" fmla="*/ 16 h 23"/>
                <a:gd name="T38" fmla="*/ 11 w 29"/>
                <a:gd name="T39" fmla="*/ 17 h 23"/>
                <a:gd name="T40" fmla="*/ 6 w 29"/>
                <a:gd name="T41" fmla="*/ 18 h 23"/>
                <a:gd name="T42" fmla="*/ 3 w 29"/>
                <a:gd name="T43" fmla="*/ 21 h 23"/>
                <a:gd name="T44" fmla="*/ 5 w 29"/>
                <a:gd name="T45" fmla="*/ 21 h 23"/>
                <a:gd name="T46" fmla="*/ 8 w 29"/>
                <a:gd name="T47" fmla="*/ 2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9" h="23">
                  <a:moveTo>
                    <a:pt x="8" y="22"/>
                  </a:moveTo>
                  <a:cubicBezTo>
                    <a:pt x="9" y="22"/>
                    <a:pt x="9" y="21"/>
                    <a:pt x="10" y="21"/>
                  </a:cubicBezTo>
                  <a:cubicBezTo>
                    <a:pt x="12" y="21"/>
                    <a:pt x="13" y="21"/>
                    <a:pt x="15" y="21"/>
                  </a:cubicBezTo>
                  <a:cubicBezTo>
                    <a:pt x="17" y="21"/>
                    <a:pt x="20" y="20"/>
                    <a:pt x="23" y="21"/>
                  </a:cubicBezTo>
                  <a:cubicBezTo>
                    <a:pt x="24" y="22"/>
                    <a:pt x="25" y="23"/>
                    <a:pt x="27" y="22"/>
                  </a:cubicBezTo>
                  <a:cubicBezTo>
                    <a:pt x="29" y="22"/>
                    <a:pt x="29" y="21"/>
                    <a:pt x="29" y="19"/>
                  </a:cubicBezTo>
                  <a:cubicBezTo>
                    <a:pt x="29" y="17"/>
                    <a:pt x="25" y="16"/>
                    <a:pt x="25" y="14"/>
                  </a:cubicBezTo>
                  <a:cubicBezTo>
                    <a:pt x="25" y="14"/>
                    <a:pt x="25" y="10"/>
                    <a:pt x="25" y="10"/>
                  </a:cubicBezTo>
                  <a:cubicBezTo>
                    <a:pt x="24" y="10"/>
                    <a:pt x="20" y="5"/>
                    <a:pt x="19" y="4"/>
                  </a:cubicBezTo>
                  <a:cubicBezTo>
                    <a:pt x="16" y="1"/>
                    <a:pt x="13" y="0"/>
                    <a:pt x="9" y="1"/>
                  </a:cubicBezTo>
                  <a:cubicBezTo>
                    <a:pt x="8" y="1"/>
                    <a:pt x="5" y="0"/>
                    <a:pt x="5" y="1"/>
                  </a:cubicBezTo>
                  <a:cubicBezTo>
                    <a:pt x="4" y="2"/>
                    <a:pt x="2" y="4"/>
                    <a:pt x="2" y="6"/>
                  </a:cubicBezTo>
                  <a:cubicBezTo>
                    <a:pt x="3" y="8"/>
                    <a:pt x="3" y="9"/>
                    <a:pt x="1" y="10"/>
                  </a:cubicBezTo>
                  <a:cubicBezTo>
                    <a:pt x="0" y="10"/>
                    <a:pt x="3" y="12"/>
                    <a:pt x="2" y="12"/>
                  </a:cubicBezTo>
                  <a:cubicBezTo>
                    <a:pt x="4" y="13"/>
                    <a:pt x="2" y="13"/>
                    <a:pt x="2" y="14"/>
                  </a:cubicBezTo>
                  <a:cubicBezTo>
                    <a:pt x="2" y="14"/>
                    <a:pt x="3" y="15"/>
                    <a:pt x="4" y="15"/>
                  </a:cubicBezTo>
                  <a:cubicBezTo>
                    <a:pt x="4" y="16"/>
                    <a:pt x="8" y="15"/>
                    <a:pt x="9" y="15"/>
                  </a:cubicBezTo>
                  <a:cubicBezTo>
                    <a:pt x="10" y="15"/>
                    <a:pt x="10" y="14"/>
                    <a:pt x="10" y="14"/>
                  </a:cubicBezTo>
                  <a:cubicBezTo>
                    <a:pt x="11" y="14"/>
                    <a:pt x="17" y="17"/>
                    <a:pt x="17" y="16"/>
                  </a:cubicBezTo>
                  <a:cubicBezTo>
                    <a:pt x="16" y="18"/>
                    <a:pt x="12" y="17"/>
                    <a:pt x="11" y="17"/>
                  </a:cubicBezTo>
                  <a:cubicBezTo>
                    <a:pt x="9" y="16"/>
                    <a:pt x="8" y="18"/>
                    <a:pt x="6" y="18"/>
                  </a:cubicBezTo>
                  <a:cubicBezTo>
                    <a:pt x="3" y="18"/>
                    <a:pt x="1" y="18"/>
                    <a:pt x="3" y="21"/>
                  </a:cubicBezTo>
                  <a:cubicBezTo>
                    <a:pt x="3" y="22"/>
                    <a:pt x="4" y="21"/>
                    <a:pt x="5" y="21"/>
                  </a:cubicBezTo>
                  <a:cubicBezTo>
                    <a:pt x="6" y="21"/>
                    <a:pt x="7" y="22"/>
                    <a:pt x="8" y="2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0" name="Freeform 769">
              <a:extLst>
                <a:ext uri="{FF2B5EF4-FFF2-40B4-BE49-F238E27FC236}">
                  <a16:creationId xmlns:a16="http://schemas.microsoft.com/office/drawing/2014/main" id="{802BA724-5700-46A1-8908-64F193420638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9700" y="3919245"/>
              <a:ext cx="391822" cy="364746"/>
            </a:xfrm>
            <a:custGeom>
              <a:avLst/>
              <a:gdLst>
                <a:gd name="T0" fmla="*/ 27 w 84"/>
                <a:gd name="T1" fmla="*/ 1 h 78"/>
                <a:gd name="T2" fmla="*/ 33 w 84"/>
                <a:gd name="T3" fmla="*/ 45 h 78"/>
                <a:gd name="T4" fmla="*/ 32 w 84"/>
                <a:gd name="T5" fmla="*/ 50 h 78"/>
                <a:gd name="T6" fmla="*/ 19 w 84"/>
                <a:gd name="T7" fmla="*/ 50 h 78"/>
                <a:gd name="T8" fmla="*/ 15 w 84"/>
                <a:gd name="T9" fmla="*/ 50 h 78"/>
                <a:gd name="T10" fmla="*/ 12 w 84"/>
                <a:gd name="T11" fmla="*/ 51 h 78"/>
                <a:gd name="T12" fmla="*/ 8 w 84"/>
                <a:gd name="T13" fmla="*/ 51 h 78"/>
                <a:gd name="T14" fmla="*/ 6 w 84"/>
                <a:gd name="T15" fmla="*/ 52 h 78"/>
                <a:gd name="T16" fmla="*/ 3 w 84"/>
                <a:gd name="T17" fmla="*/ 50 h 78"/>
                <a:gd name="T18" fmla="*/ 0 w 84"/>
                <a:gd name="T19" fmla="*/ 55 h 78"/>
                <a:gd name="T20" fmla="*/ 0 w 84"/>
                <a:gd name="T21" fmla="*/ 59 h 78"/>
                <a:gd name="T22" fmla="*/ 3 w 84"/>
                <a:gd name="T23" fmla="*/ 63 h 78"/>
                <a:gd name="T24" fmla="*/ 4 w 84"/>
                <a:gd name="T25" fmla="*/ 67 h 78"/>
                <a:gd name="T26" fmla="*/ 7 w 84"/>
                <a:gd name="T27" fmla="*/ 68 h 78"/>
                <a:gd name="T28" fmla="*/ 11 w 84"/>
                <a:gd name="T29" fmla="*/ 68 h 78"/>
                <a:gd name="T30" fmla="*/ 15 w 84"/>
                <a:gd name="T31" fmla="*/ 66 h 78"/>
                <a:gd name="T32" fmla="*/ 20 w 84"/>
                <a:gd name="T33" fmla="*/ 75 h 78"/>
                <a:gd name="T34" fmla="*/ 20 w 84"/>
                <a:gd name="T35" fmla="*/ 77 h 78"/>
                <a:gd name="T36" fmla="*/ 23 w 84"/>
                <a:gd name="T37" fmla="*/ 77 h 78"/>
                <a:gd name="T38" fmla="*/ 27 w 84"/>
                <a:gd name="T39" fmla="*/ 77 h 78"/>
                <a:gd name="T40" fmla="*/ 30 w 84"/>
                <a:gd name="T41" fmla="*/ 77 h 78"/>
                <a:gd name="T42" fmla="*/ 35 w 84"/>
                <a:gd name="T43" fmla="*/ 71 h 78"/>
                <a:gd name="T44" fmla="*/ 35 w 84"/>
                <a:gd name="T45" fmla="*/ 69 h 78"/>
                <a:gd name="T46" fmla="*/ 39 w 84"/>
                <a:gd name="T47" fmla="*/ 67 h 78"/>
                <a:gd name="T48" fmla="*/ 40 w 84"/>
                <a:gd name="T49" fmla="*/ 63 h 78"/>
                <a:gd name="T50" fmla="*/ 42 w 84"/>
                <a:gd name="T51" fmla="*/ 62 h 78"/>
                <a:gd name="T52" fmla="*/ 49 w 84"/>
                <a:gd name="T53" fmla="*/ 57 h 78"/>
                <a:gd name="T54" fmla="*/ 51 w 84"/>
                <a:gd name="T55" fmla="*/ 57 h 78"/>
                <a:gd name="T56" fmla="*/ 52 w 84"/>
                <a:gd name="T57" fmla="*/ 56 h 78"/>
                <a:gd name="T58" fmla="*/ 55 w 84"/>
                <a:gd name="T59" fmla="*/ 54 h 78"/>
                <a:gd name="T60" fmla="*/ 65 w 84"/>
                <a:gd name="T61" fmla="*/ 53 h 78"/>
                <a:gd name="T62" fmla="*/ 70 w 84"/>
                <a:gd name="T63" fmla="*/ 52 h 78"/>
                <a:gd name="T64" fmla="*/ 78 w 84"/>
                <a:gd name="T65" fmla="*/ 51 h 78"/>
                <a:gd name="T66" fmla="*/ 82 w 84"/>
                <a:gd name="T67" fmla="*/ 31 h 78"/>
                <a:gd name="T68" fmla="*/ 77 w 84"/>
                <a:gd name="T69" fmla="*/ 32 h 78"/>
                <a:gd name="T70" fmla="*/ 77 w 84"/>
                <a:gd name="T71" fmla="*/ 28 h 78"/>
                <a:gd name="T72" fmla="*/ 70 w 84"/>
                <a:gd name="T73" fmla="*/ 26 h 78"/>
                <a:gd name="T74" fmla="*/ 66 w 84"/>
                <a:gd name="T75" fmla="*/ 22 h 78"/>
                <a:gd name="T76" fmla="*/ 63 w 84"/>
                <a:gd name="T77" fmla="*/ 20 h 78"/>
                <a:gd name="T78" fmla="*/ 56 w 84"/>
                <a:gd name="T79" fmla="*/ 14 h 78"/>
                <a:gd name="T80" fmla="*/ 39 w 84"/>
                <a:gd name="T81" fmla="*/ 3 h 78"/>
                <a:gd name="T82" fmla="*/ 35 w 84"/>
                <a:gd name="T83" fmla="*/ 1 h 78"/>
                <a:gd name="T84" fmla="*/ 27 w 84"/>
                <a:gd name="T85" fmla="*/ 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4" h="78">
                  <a:moveTo>
                    <a:pt x="27" y="1"/>
                  </a:moveTo>
                  <a:cubicBezTo>
                    <a:pt x="29" y="16"/>
                    <a:pt x="31" y="31"/>
                    <a:pt x="33" y="45"/>
                  </a:cubicBezTo>
                  <a:cubicBezTo>
                    <a:pt x="33" y="47"/>
                    <a:pt x="35" y="50"/>
                    <a:pt x="32" y="50"/>
                  </a:cubicBezTo>
                  <a:cubicBezTo>
                    <a:pt x="28" y="50"/>
                    <a:pt x="23" y="50"/>
                    <a:pt x="19" y="50"/>
                  </a:cubicBezTo>
                  <a:cubicBezTo>
                    <a:pt x="17" y="50"/>
                    <a:pt x="16" y="50"/>
                    <a:pt x="15" y="50"/>
                  </a:cubicBezTo>
                  <a:cubicBezTo>
                    <a:pt x="14" y="50"/>
                    <a:pt x="13" y="51"/>
                    <a:pt x="12" y="51"/>
                  </a:cubicBezTo>
                  <a:cubicBezTo>
                    <a:pt x="11" y="52"/>
                    <a:pt x="10" y="51"/>
                    <a:pt x="8" y="51"/>
                  </a:cubicBezTo>
                  <a:cubicBezTo>
                    <a:pt x="7" y="51"/>
                    <a:pt x="7" y="53"/>
                    <a:pt x="6" y="52"/>
                  </a:cubicBezTo>
                  <a:cubicBezTo>
                    <a:pt x="5" y="52"/>
                    <a:pt x="4" y="50"/>
                    <a:pt x="3" y="50"/>
                  </a:cubicBezTo>
                  <a:cubicBezTo>
                    <a:pt x="2" y="50"/>
                    <a:pt x="2" y="56"/>
                    <a:pt x="0" y="55"/>
                  </a:cubicBezTo>
                  <a:cubicBezTo>
                    <a:pt x="0" y="56"/>
                    <a:pt x="0" y="58"/>
                    <a:pt x="0" y="59"/>
                  </a:cubicBezTo>
                  <a:cubicBezTo>
                    <a:pt x="0" y="61"/>
                    <a:pt x="2" y="61"/>
                    <a:pt x="3" y="63"/>
                  </a:cubicBezTo>
                  <a:cubicBezTo>
                    <a:pt x="4" y="64"/>
                    <a:pt x="3" y="66"/>
                    <a:pt x="4" y="67"/>
                  </a:cubicBezTo>
                  <a:cubicBezTo>
                    <a:pt x="5" y="69"/>
                    <a:pt x="6" y="67"/>
                    <a:pt x="7" y="68"/>
                  </a:cubicBezTo>
                  <a:cubicBezTo>
                    <a:pt x="7" y="69"/>
                    <a:pt x="10" y="68"/>
                    <a:pt x="11" y="68"/>
                  </a:cubicBezTo>
                  <a:cubicBezTo>
                    <a:pt x="12" y="68"/>
                    <a:pt x="14" y="66"/>
                    <a:pt x="15" y="66"/>
                  </a:cubicBezTo>
                  <a:cubicBezTo>
                    <a:pt x="17" y="68"/>
                    <a:pt x="18" y="73"/>
                    <a:pt x="20" y="75"/>
                  </a:cubicBezTo>
                  <a:cubicBezTo>
                    <a:pt x="20" y="75"/>
                    <a:pt x="19" y="77"/>
                    <a:pt x="20" y="77"/>
                  </a:cubicBezTo>
                  <a:cubicBezTo>
                    <a:pt x="21" y="78"/>
                    <a:pt x="22" y="76"/>
                    <a:pt x="23" y="77"/>
                  </a:cubicBezTo>
                  <a:cubicBezTo>
                    <a:pt x="24" y="78"/>
                    <a:pt x="26" y="78"/>
                    <a:pt x="27" y="77"/>
                  </a:cubicBezTo>
                  <a:cubicBezTo>
                    <a:pt x="29" y="75"/>
                    <a:pt x="29" y="77"/>
                    <a:pt x="30" y="77"/>
                  </a:cubicBezTo>
                  <a:cubicBezTo>
                    <a:pt x="33" y="77"/>
                    <a:pt x="35" y="73"/>
                    <a:pt x="35" y="71"/>
                  </a:cubicBezTo>
                  <a:cubicBezTo>
                    <a:pt x="35" y="70"/>
                    <a:pt x="33" y="70"/>
                    <a:pt x="35" y="69"/>
                  </a:cubicBezTo>
                  <a:cubicBezTo>
                    <a:pt x="36" y="68"/>
                    <a:pt x="38" y="69"/>
                    <a:pt x="39" y="67"/>
                  </a:cubicBezTo>
                  <a:cubicBezTo>
                    <a:pt x="39" y="66"/>
                    <a:pt x="40" y="64"/>
                    <a:pt x="40" y="63"/>
                  </a:cubicBezTo>
                  <a:cubicBezTo>
                    <a:pt x="41" y="61"/>
                    <a:pt x="41" y="60"/>
                    <a:pt x="42" y="62"/>
                  </a:cubicBezTo>
                  <a:cubicBezTo>
                    <a:pt x="45" y="64"/>
                    <a:pt x="47" y="56"/>
                    <a:pt x="49" y="57"/>
                  </a:cubicBezTo>
                  <a:cubicBezTo>
                    <a:pt x="50" y="57"/>
                    <a:pt x="50" y="57"/>
                    <a:pt x="51" y="57"/>
                  </a:cubicBezTo>
                  <a:cubicBezTo>
                    <a:pt x="51" y="57"/>
                    <a:pt x="52" y="56"/>
                    <a:pt x="52" y="56"/>
                  </a:cubicBezTo>
                  <a:cubicBezTo>
                    <a:pt x="53" y="55"/>
                    <a:pt x="54" y="55"/>
                    <a:pt x="55" y="54"/>
                  </a:cubicBezTo>
                  <a:cubicBezTo>
                    <a:pt x="58" y="51"/>
                    <a:pt x="61" y="54"/>
                    <a:pt x="65" y="53"/>
                  </a:cubicBezTo>
                  <a:cubicBezTo>
                    <a:pt x="67" y="53"/>
                    <a:pt x="68" y="52"/>
                    <a:pt x="70" y="52"/>
                  </a:cubicBezTo>
                  <a:cubicBezTo>
                    <a:pt x="73" y="52"/>
                    <a:pt x="76" y="52"/>
                    <a:pt x="78" y="51"/>
                  </a:cubicBezTo>
                  <a:cubicBezTo>
                    <a:pt x="84" y="49"/>
                    <a:pt x="82" y="36"/>
                    <a:pt x="82" y="31"/>
                  </a:cubicBezTo>
                  <a:cubicBezTo>
                    <a:pt x="81" y="32"/>
                    <a:pt x="78" y="34"/>
                    <a:pt x="77" y="32"/>
                  </a:cubicBezTo>
                  <a:cubicBezTo>
                    <a:pt x="76" y="31"/>
                    <a:pt x="78" y="29"/>
                    <a:pt x="77" y="28"/>
                  </a:cubicBezTo>
                  <a:cubicBezTo>
                    <a:pt x="76" y="26"/>
                    <a:pt x="72" y="27"/>
                    <a:pt x="70" y="26"/>
                  </a:cubicBezTo>
                  <a:cubicBezTo>
                    <a:pt x="68" y="26"/>
                    <a:pt x="67" y="23"/>
                    <a:pt x="66" y="22"/>
                  </a:cubicBezTo>
                  <a:cubicBezTo>
                    <a:pt x="66" y="21"/>
                    <a:pt x="65" y="20"/>
                    <a:pt x="63" y="20"/>
                  </a:cubicBezTo>
                  <a:cubicBezTo>
                    <a:pt x="61" y="18"/>
                    <a:pt x="58" y="16"/>
                    <a:pt x="56" y="14"/>
                  </a:cubicBezTo>
                  <a:cubicBezTo>
                    <a:pt x="50" y="11"/>
                    <a:pt x="44" y="7"/>
                    <a:pt x="39" y="3"/>
                  </a:cubicBezTo>
                  <a:cubicBezTo>
                    <a:pt x="38" y="3"/>
                    <a:pt x="36" y="1"/>
                    <a:pt x="35" y="1"/>
                  </a:cubicBezTo>
                  <a:cubicBezTo>
                    <a:pt x="33" y="0"/>
                    <a:pt x="30" y="1"/>
                    <a:pt x="27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1" name="Freeform 770">
              <a:extLst>
                <a:ext uri="{FF2B5EF4-FFF2-40B4-BE49-F238E27FC236}">
                  <a16:creationId xmlns:a16="http://schemas.microsoft.com/office/drawing/2014/main" id="{C5957F2F-03C7-44AB-945F-5086855892D6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9091" y="3750410"/>
              <a:ext cx="258029" cy="251658"/>
            </a:xfrm>
            <a:custGeom>
              <a:avLst/>
              <a:gdLst>
                <a:gd name="T0" fmla="*/ 45 w 55"/>
                <a:gd name="T1" fmla="*/ 54 h 54"/>
                <a:gd name="T2" fmla="*/ 48 w 55"/>
                <a:gd name="T3" fmla="*/ 51 h 54"/>
                <a:gd name="T4" fmla="*/ 51 w 55"/>
                <a:gd name="T5" fmla="*/ 48 h 54"/>
                <a:gd name="T6" fmla="*/ 54 w 55"/>
                <a:gd name="T7" fmla="*/ 44 h 54"/>
                <a:gd name="T8" fmla="*/ 55 w 55"/>
                <a:gd name="T9" fmla="*/ 42 h 54"/>
                <a:gd name="T10" fmla="*/ 50 w 55"/>
                <a:gd name="T11" fmla="*/ 36 h 54"/>
                <a:gd name="T12" fmla="*/ 45 w 55"/>
                <a:gd name="T13" fmla="*/ 25 h 54"/>
                <a:gd name="T14" fmla="*/ 40 w 55"/>
                <a:gd name="T15" fmla="*/ 16 h 54"/>
                <a:gd name="T16" fmla="*/ 38 w 55"/>
                <a:gd name="T17" fmla="*/ 8 h 54"/>
                <a:gd name="T18" fmla="*/ 47 w 55"/>
                <a:gd name="T19" fmla="*/ 22 h 54"/>
                <a:gd name="T20" fmla="*/ 49 w 55"/>
                <a:gd name="T21" fmla="*/ 19 h 54"/>
                <a:gd name="T22" fmla="*/ 48 w 55"/>
                <a:gd name="T23" fmla="*/ 14 h 54"/>
                <a:gd name="T24" fmla="*/ 47 w 55"/>
                <a:gd name="T25" fmla="*/ 2 h 54"/>
                <a:gd name="T26" fmla="*/ 38 w 55"/>
                <a:gd name="T27" fmla="*/ 2 h 54"/>
                <a:gd name="T28" fmla="*/ 25 w 55"/>
                <a:gd name="T29" fmla="*/ 3 h 54"/>
                <a:gd name="T30" fmla="*/ 16 w 55"/>
                <a:gd name="T31" fmla="*/ 3 h 54"/>
                <a:gd name="T32" fmla="*/ 4 w 55"/>
                <a:gd name="T33" fmla="*/ 1 h 54"/>
                <a:gd name="T34" fmla="*/ 3 w 55"/>
                <a:gd name="T35" fmla="*/ 0 h 54"/>
                <a:gd name="T36" fmla="*/ 1 w 55"/>
                <a:gd name="T37" fmla="*/ 3 h 54"/>
                <a:gd name="T38" fmla="*/ 2 w 55"/>
                <a:gd name="T39" fmla="*/ 7 h 54"/>
                <a:gd name="T40" fmla="*/ 1 w 55"/>
                <a:gd name="T41" fmla="*/ 11 h 54"/>
                <a:gd name="T42" fmla="*/ 2 w 55"/>
                <a:gd name="T43" fmla="*/ 13 h 54"/>
                <a:gd name="T44" fmla="*/ 2 w 55"/>
                <a:gd name="T45" fmla="*/ 25 h 54"/>
                <a:gd name="T46" fmla="*/ 2 w 55"/>
                <a:gd name="T47" fmla="*/ 52 h 54"/>
                <a:gd name="T48" fmla="*/ 34 w 55"/>
                <a:gd name="T49" fmla="*/ 52 h 54"/>
                <a:gd name="T50" fmla="*/ 40 w 55"/>
                <a:gd name="T51" fmla="*/ 52 h 54"/>
                <a:gd name="T52" fmla="*/ 45 w 55"/>
                <a:gd name="T53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5" h="54">
                  <a:moveTo>
                    <a:pt x="45" y="54"/>
                  </a:moveTo>
                  <a:cubicBezTo>
                    <a:pt x="46" y="54"/>
                    <a:pt x="46" y="51"/>
                    <a:pt x="48" y="51"/>
                  </a:cubicBezTo>
                  <a:cubicBezTo>
                    <a:pt x="51" y="51"/>
                    <a:pt x="49" y="49"/>
                    <a:pt x="51" y="48"/>
                  </a:cubicBezTo>
                  <a:cubicBezTo>
                    <a:pt x="54" y="47"/>
                    <a:pt x="54" y="47"/>
                    <a:pt x="54" y="44"/>
                  </a:cubicBezTo>
                  <a:cubicBezTo>
                    <a:pt x="53" y="42"/>
                    <a:pt x="53" y="42"/>
                    <a:pt x="55" y="42"/>
                  </a:cubicBezTo>
                  <a:cubicBezTo>
                    <a:pt x="54" y="42"/>
                    <a:pt x="51" y="37"/>
                    <a:pt x="50" y="36"/>
                  </a:cubicBezTo>
                  <a:cubicBezTo>
                    <a:pt x="49" y="32"/>
                    <a:pt x="47" y="28"/>
                    <a:pt x="45" y="25"/>
                  </a:cubicBezTo>
                  <a:cubicBezTo>
                    <a:pt x="43" y="22"/>
                    <a:pt x="42" y="18"/>
                    <a:pt x="40" y="16"/>
                  </a:cubicBezTo>
                  <a:cubicBezTo>
                    <a:pt x="39" y="15"/>
                    <a:pt x="37" y="9"/>
                    <a:pt x="38" y="8"/>
                  </a:cubicBezTo>
                  <a:cubicBezTo>
                    <a:pt x="38" y="8"/>
                    <a:pt x="46" y="22"/>
                    <a:pt x="47" y="22"/>
                  </a:cubicBezTo>
                  <a:cubicBezTo>
                    <a:pt x="48" y="22"/>
                    <a:pt x="49" y="19"/>
                    <a:pt x="49" y="19"/>
                  </a:cubicBezTo>
                  <a:cubicBezTo>
                    <a:pt x="49" y="17"/>
                    <a:pt x="49" y="15"/>
                    <a:pt x="48" y="14"/>
                  </a:cubicBezTo>
                  <a:cubicBezTo>
                    <a:pt x="48" y="10"/>
                    <a:pt x="47" y="6"/>
                    <a:pt x="47" y="2"/>
                  </a:cubicBezTo>
                  <a:cubicBezTo>
                    <a:pt x="45" y="4"/>
                    <a:pt x="40" y="4"/>
                    <a:pt x="38" y="2"/>
                  </a:cubicBezTo>
                  <a:cubicBezTo>
                    <a:pt x="34" y="0"/>
                    <a:pt x="29" y="1"/>
                    <a:pt x="25" y="3"/>
                  </a:cubicBezTo>
                  <a:cubicBezTo>
                    <a:pt x="22" y="5"/>
                    <a:pt x="19" y="4"/>
                    <a:pt x="16" y="3"/>
                  </a:cubicBezTo>
                  <a:cubicBezTo>
                    <a:pt x="12" y="2"/>
                    <a:pt x="8" y="2"/>
                    <a:pt x="4" y="1"/>
                  </a:cubicBezTo>
                  <a:cubicBezTo>
                    <a:pt x="4" y="1"/>
                    <a:pt x="3" y="0"/>
                    <a:pt x="3" y="0"/>
                  </a:cubicBezTo>
                  <a:cubicBezTo>
                    <a:pt x="2" y="1"/>
                    <a:pt x="2" y="2"/>
                    <a:pt x="1" y="3"/>
                  </a:cubicBezTo>
                  <a:cubicBezTo>
                    <a:pt x="0" y="4"/>
                    <a:pt x="3" y="5"/>
                    <a:pt x="2" y="7"/>
                  </a:cubicBezTo>
                  <a:cubicBezTo>
                    <a:pt x="1" y="8"/>
                    <a:pt x="1" y="9"/>
                    <a:pt x="1" y="11"/>
                  </a:cubicBezTo>
                  <a:cubicBezTo>
                    <a:pt x="2" y="11"/>
                    <a:pt x="2" y="12"/>
                    <a:pt x="2" y="13"/>
                  </a:cubicBezTo>
                  <a:cubicBezTo>
                    <a:pt x="2" y="17"/>
                    <a:pt x="2" y="21"/>
                    <a:pt x="2" y="25"/>
                  </a:cubicBezTo>
                  <a:cubicBezTo>
                    <a:pt x="2" y="28"/>
                    <a:pt x="2" y="52"/>
                    <a:pt x="2" y="52"/>
                  </a:cubicBezTo>
                  <a:cubicBezTo>
                    <a:pt x="13" y="52"/>
                    <a:pt x="23" y="52"/>
                    <a:pt x="34" y="52"/>
                  </a:cubicBezTo>
                  <a:cubicBezTo>
                    <a:pt x="36" y="52"/>
                    <a:pt x="38" y="52"/>
                    <a:pt x="40" y="52"/>
                  </a:cubicBezTo>
                  <a:cubicBezTo>
                    <a:pt x="42" y="52"/>
                    <a:pt x="43" y="54"/>
                    <a:pt x="45" y="5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2" name="Freeform 771">
              <a:extLst>
                <a:ext uri="{FF2B5EF4-FFF2-40B4-BE49-F238E27FC236}">
                  <a16:creationId xmlns:a16="http://schemas.microsoft.com/office/drawing/2014/main" id="{B040129B-F8B9-4A85-9963-CC982487BAD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6825" y="3605470"/>
              <a:ext cx="93975" cy="181577"/>
            </a:xfrm>
            <a:custGeom>
              <a:avLst/>
              <a:gdLst>
                <a:gd name="T0" fmla="*/ 14 w 20"/>
                <a:gd name="T1" fmla="*/ 34 h 39"/>
                <a:gd name="T2" fmla="*/ 17 w 20"/>
                <a:gd name="T3" fmla="*/ 30 h 39"/>
                <a:gd name="T4" fmla="*/ 20 w 20"/>
                <a:gd name="T5" fmla="*/ 27 h 39"/>
                <a:gd name="T6" fmla="*/ 20 w 20"/>
                <a:gd name="T7" fmla="*/ 24 h 39"/>
                <a:gd name="T8" fmla="*/ 19 w 20"/>
                <a:gd name="T9" fmla="*/ 23 h 39"/>
                <a:gd name="T10" fmla="*/ 17 w 20"/>
                <a:gd name="T11" fmla="*/ 20 h 39"/>
                <a:gd name="T12" fmla="*/ 14 w 20"/>
                <a:gd name="T13" fmla="*/ 20 h 39"/>
                <a:gd name="T14" fmla="*/ 16 w 20"/>
                <a:gd name="T15" fmla="*/ 16 h 39"/>
                <a:gd name="T16" fmla="*/ 17 w 20"/>
                <a:gd name="T17" fmla="*/ 10 h 39"/>
                <a:gd name="T18" fmla="*/ 15 w 20"/>
                <a:gd name="T19" fmla="*/ 6 h 39"/>
                <a:gd name="T20" fmla="*/ 18 w 20"/>
                <a:gd name="T21" fmla="*/ 4 h 39"/>
                <a:gd name="T22" fmla="*/ 18 w 20"/>
                <a:gd name="T23" fmla="*/ 1 h 39"/>
                <a:gd name="T24" fmla="*/ 15 w 20"/>
                <a:gd name="T25" fmla="*/ 3 h 39"/>
                <a:gd name="T26" fmla="*/ 14 w 20"/>
                <a:gd name="T27" fmla="*/ 2 h 39"/>
                <a:gd name="T28" fmla="*/ 11 w 20"/>
                <a:gd name="T29" fmla="*/ 0 h 39"/>
                <a:gd name="T30" fmla="*/ 5 w 20"/>
                <a:gd name="T31" fmla="*/ 4 h 39"/>
                <a:gd name="T32" fmla="*/ 2 w 20"/>
                <a:gd name="T33" fmla="*/ 17 h 39"/>
                <a:gd name="T34" fmla="*/ 1 w 20"/>
                <a:gd name="T35" fmla="*/ 21 h 39"/>
                <a:gd name="T36" fmla="*/ 4 w 20"/>
                <a:gd name="T37" fmla="*/ 26 h 39"/>
                <a:gd name="T38" fmla="*/ 8 w 20"/>
                <a:gd name="T39" fmla="*/ 30 h 39"/>
                <a:gd name="T40" fmla="*/ 10 w 20"/>
                <a:gd name="T41" fmla="*/ 39 h 39"/>
                <a:gd name="T42" fmla="*/ 14 w 20"/>
                <a:gd name="T43" fmla="*/ 34 h 39"/>
                <a:gd name="T44" fmla="*/ 14 w 20"/>
                <a:gd name="T45" fmla="*/ 3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" h="39">
                  <a:moveTo>
                    <a:pt x="14" y="34"/>
                  </a:moveTo>
                  <a:cubicBezTo>
                    <a:pt x="12" y="32"/>
                    <a:pt x="16" y="30"/>
                    <a:pt x="17" y="30"/>
                  </a:cubicBezTo>
                  <a:cubicBezTo>
                    <a:pt x="19" y="29"/>
                    <a:pt x="20" y="28"/>
                    <a:pt x="20" y="27"/>
                  </a:cubicBezTo>
                  <a:cubicBezTo>
                    <a:pt x="20" y="26"/>
                    <a:pt x="20" y="25"/>
                    <a:pt x="20" y="24"/>
                  </a:cubicBezTo>
                  <a:cubicBezTo>
                    <a:pt x="20" y="23"/>
                    <a:pt x="19" y="23"/>
                    <a:pt x="19" y="23"/>
                  </a:cubicBezTo>
                  <a:cubicBezTo>
                    <a:pt x="18" y="22"/>
                    <a:pt x="18" y="21"/>
                    <a:pt x="17" y="20"/>
                  </a:cubicBezTo>
                  <a:cubicBezTo>
                    <a:pt x="16" y="20"/>
                    <a:pt x="15" y="21"/>
                    <a:pt x="14" y="20"/>
                  </a:cubicBezTo>
                  <a:cubicBezTo>
                    <a:pt x="11" y="18"/>
                    <a:pt x="14" y="17"/>
                    <a:pt x="16" y="16"/>
                  </a:cubicBezTo>
                  <a:cubicBezTo>
                    <a:pt x="18" y="15"/>
                    <a:pt x="19" y="12"/>
                    <a:pt x="17" y="10"/>
                  </a:cubicBezTo>
                  <a:cubicBezTo>
                    <a:pt x="17" y="9"/>
                    <a:pt x="14" y="7"/>
                    <a:pt x="15" y="6"/>
                  </a:cubicBezTo>
                  <a:cubicBezTo>
                    <a:pt x="16" y="5"/>
                    <a:pt x="17" y="5"/>
                    <a:pt x="18" y="4"/>
                  </a:cubicBezTo>
                  <a:cubicBezTo>
                    <a:pt x="18" y="4"/>
                    <a:pt x="18" y="1"/>
                    <a:pt x="18" y="1"/>
                  </a:cubicBezTo>
                  <a:cubicBezTo>
                    <a:pt x="17" y="1"/>
                    <a:pt x="16" y="4"/>
                    <a:pt x="15" y="3"/>
                  </a:cubicBezTo>
                  <a:cubicBezTo>
                    <a:pt x="15" y="3"/>
                    <a:pt x="14" y="2"/>
                    <a:pt x="14" y="2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9" y="1"/>
                    <a:pt x="6" y="2"/>
                    <a:pt x="5" y="4"/>
                  </a:cubicBezTo>
                  <a:cubicBezTo>
                    <a:pt x="3" y="8"/>
                    <a:pt x="5" y="14"/>
                    <a:pt x="2" y="17"/>
                  </a:cubicBezTo>
                  <a:cubicBezTo>
                    <a:pt x="0" y="19"/>
                    <a:pt x="0" y="19"/>
                    <a:pt x="1" y="21"/>
                  </a:cubicBezTo>
                  <a:cubicBezTo>
                    <a:pt x="1" y="23"/>
                    <a:pt x="4" y="24"/>
                    <a:pt x="4" y="26"/>
                  </a:cubicBezTo>
                  <a:cubicBezTo>
                    <a:pt x="5" y="28"/>
                    <a:pt x="8" y="29"/>
                    <a:pt x="8" y="30"/>
                  </a:cubicBezTo>
                  <a:cubicBezTo>
                    <a:pt x="9" y="33"/>
                    <a:pt x="10" y="37"/>
                    <a:pt x="10" y="39"/>
                  </a:cubicBezTo>
                  <a:cubicBezTo>
                    <a:pt x="12" y="39"/>
                    <a:pt x="16" y="37"/>
                    <a:pt x="14" y="34"/>
                  </a:cubicBezTo>
                  <a:cubicBezTo>
                    <a:pt x="13" y="33"/>
                    <a:pt x="15" y="35"/>
                    <a:pt x="14" y="3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3" name="Freeform 772">
              <a:extLst>
                <a:ext uri="{FF2B5EF4-FFF2-40B4-BE49-F238E27FC236}">
                  <a16:creationId xmlns:a16="http://schemas.microsoft.com/office/drawing/2014/main" id="{13BE4A2C-080B-4D38-B4A7-89CD7E3208A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8239" y="3712184"/>
              <a:ext cx="355189" cy="342447"/>
            </a:xfrm>
            <a:custGeom>
              <a:avLst/>
              <a:gdLst>
                <a:gd name="T0" fmla="*/ 21 w 76"/>
                <a:gd name="T1" fmla="*/ 55 h 73"/>
                <a:gd name="T2" fmla="*/ 25 w 76"/>
                <a:gd name="T3" fmla="*/ 57 h 73"/>
                <a:gd name="T4" fmla="*/ 28 w 76"/>
                <a:gd name="T5" fmla="*/ 55 h 73"/>
                <a:gd name="T6" fmla="*/ 33 w 76"/>
                <a:gd name="T7" fmla="*/ 53 h 73"/>
                <a:gd name="T8" fmla="*/ 44 w 76"/>
                <a:gd name="T9" fmla="*/ 59 h 73"/>
                <a:gd name="T10" fmla="*/ 70 w 76"/>
                <a:gd name="T11" fmla="*/ 73 h 73"/>
                <a:gd name="T12" fmla="*/ 71 w 76"/>
                <a:gd name="T13" fmla="*/ 71 h 73"/>
                <a:gd name="T14" fmla="*/ 75 w 76"/>
                <a:gd name="T15" fmla="*/ 71 h 73"/>
                <a:gd name="T16" fmla="*/ 75 w 76"/>
                <a:gd name="T17" fmla="*/ 66 h 73"/>
                <a:gd name="T18" fmla="*/ 75 w 76"/>
                <a:gd name="T19" fmla="*/ 44 h 73"/>
                <a:gd name="T20" fmla="*/ 75 w 76"/>
                <a:gd name="T21" fmla="*/ 24 h 73"/>
                <a:gd name="T22" fmla="*/ 75 w 76"/>
                <a:gd name="T23" fmla="*/ 20 h 73"/>
                <a:gd name="T24" fmla="*/ 74 w 76"/>
                <a:gd name="T25" fmla="*/ 17 h 73"/>
                <a:gd name="T26" fmla="*/ 76 w 76"/>
                <a:gd name="T27" fmla="*/ 14 h 73"/>
                <a:gd name="T28" fmla="*/ 74 w 76"/>
                <a:gd name="T29" fmla="*/ 11 h 73"/>
                <a:gd name="T30" fmla="*/ 76 w 76"/>
                <a:gd name="T31" fmla="*/ 8 h 73"/>
                <a:gd name="T32" fmla="*/ 67 w 76"/>
                <a:gd name="T33" fmla="*/ 5 h 73"/>
                <a:gd name="T34" fmla="*/ 61 w 76"/>
                <a:gd name="T35" fmla="*/ 2 h 73"/>
                <a:gd name="T36" fmla="*/ 51 w 76"/>
                <a:gd name="T37" fmla="*/ 6 h 73"/>
                <a:gd name="T38" fmla="*/ 51 w 76"/>
                <a:gd name="T39" fmla="*/ 9 h 73"/>
                <a:gd name="T40" fmla="*/ 50 w 76"/>
                <a:gd name="T41" fmla="*/ 14 h 73"/>
                <a:gd name="T42" fmla="*/ 41 w 76"/>
                <a:gd name="T43" fmla="*/ 13 h 73"/>
                <a:gd name="T44" fmla="*/ 36 w 76"/>
                <a:gd name="T45" fmla="*/ 12 h 73"/>
                <a:gd name="T46" fmla="*/ 31 w 76"/>
                <a:gd name="T47" fmla="*/ 10 h 73"/>
                <a:gd name="T48" fmla="*/ 29 w 76"/>
                <a:gd name="T49" fmla="*/ 6 h 73"/>
                <a:gd name="T50" fmla="*/ 23 w 76"/>
                <a:gd name="T51" fmla="*/ 3 h 73"/>
                <a:gd name="T52" fmla="*/ 17 w 76"/>
                <a:gd name="T53" fmla="*/ 2 h 73"/>
                <a:gd name="T54" fmla="*/ 11 w 76"/>
                <a:gd name="T55" fmla="*/ 0 h 73"/>
                <a:gd name="T56" fmla="*/ 11 w 76"/>
                <a:gd name="T57" fmla="*/ 4 h 73"/>
                <a:gd name="T58" fmla="*/ 9 w 76"/>
                <a:gd name="T59" fmla="*/ 6 h 73"/>
                <a:gd name="T60" fmla="*/ 5 w 76"/>
                <a:gd name="T61" fmla="*/ 8 h 73"/>
                <a:gd name="T62" fmla="*/ 5 w 76"/>
                <a:gd name="T63" fmla="*/ 14 h 73"/>
                <a:gd name="T64" fmla="*/ 1 w 76"/>
                <a:gd name="T65" fmla="*/ 17 h 73"/>
                <a:gd name="T66" fmla="*/ 3 w 76"/>
                <a:gd name="T67" fmla="*/ 21 h 73"/>
                <a:gd name="T68" fmla="*/ 3 w 76"/>
                <a:gd name="T69" fmla="*/ 26 h 73"/>
                <a:gd name="T70" fmla="*/ 3 w 76"/>
                <a:gd name="T71" fmla="*/ 31 h 73"/>
                <a:gd name="T72" fmla="*/ 3 w 76"/>
                <a:gd name="T73" fmla="*/ 34 h 73"/>
                <a:gd name="T74" fmla="*/ 3 w 76"/>
                <a:gd name="T75" fmla="*/ 37 h 73"/>
                <a:gd name="T76" fmla="*/ 1 w 76"/>
                <a:gd name="T77" fmla="*/ 40 h 73"/>
                <a:gd name="T78" fmla="*/ 4 w 76"/>
                <a:gd name="T79" fmla="*/ 46 h 73"/>
                <a:gd name="T80" fmla="*/ 7 w 76"/>
                <a:gd name="T81" fmla="*/ 48 h 73"/>
                <a:gd name="T82" fmla="*/ 11 w 76"/>
                <a:gd name="T83" fmla="*/ 49 h 73"/>
                <a:gd name="T84" fmla="*/ 14 w 76"/>
                <a:gd name="T85" fmla="*/ 53 h 73"/>
                <a:gd name="T86" fmla="*/ 21 w 76"/>
                <a:gd name="T87" fmla="*/ 55 h 73"/>
                <a:gd name="T88" fmla="*/ 21 w 76"/>
                <a:gd name="T89" fmla="*/ 5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6" h="73">
                  <a:moveTo>
                    <a:pt x="21" y="55"/>
                  </a:moveTo>
                  <a:cubicBezTo>
                    <a:pt x="21" y="56"/>
                    <a:pt x="24" y="58"/>
                    <a:pt x="25" y="57"/>
                  </a:cubicBezTo>
                  <a:cubicBezTo>
                    <a:pt x="26" y="56"/>
                    <a:pt x="27" y="56"/>
                    <a:pt x="28" y="55"/>
                  </a:cubicBezTo>
                  <a:cubicBezTo>
                    <a:pt x="29" y="55"/>
                    <a:pt x="32" y="53"/>
                    <a:pt x="33" y="53"/>
                  </a:cubicBezTo>
                  <a:cubicBezTo>
                    <a:pt x="37" y="55"/>
                    <a:pt x="40" y="57"/>
                    <a:pt x="44" y="59"/>
                  </a:cubicBezTo>
                  <a:cubicBezTo>
                    <a:pt x="53" y="64"/>
                    <a:pt x="61" y="69"/>
                    <a:pt x="70" y="73"/>
                  </a:cubicBezTo>
                  <a:cubicBezTo>
                    <a:pt x="70" y="71"/>
                    <a:pt x="69" y="71"/>
                    <a:pt x="71" y="71"/>
                  </a:cubicBezTo>
                  <a:cubicBezTo>
                    <a:pt x="71" y="71"/>
                    <a:pt x="75" y="71"/>
                    <a:pt x="75" y="71"/>
                  </a:cubicBezTo>
                  <a:cubicBezTo>
                    <a:pt x="75" y="69"/>
                    <a:pt x="75" y="68"/>
                    <a:pt x="75" y="66"/>
                  </a:cubicBezTo>
                  <a:cubicBezTo>
                    <a:pt x="75" y="59"/>
                    <a:pt x="75" y="52"/>
                    <a:pt x="75" y="44"/>
                  </a:cubicBezTo>
                  <a:cubicBezTo>
                    <a:pt x="75" y="37"/>
                    <a:pt x="75" y="30"/>
                    <a:pt x="75" y="24"/>
                  </a:cubicBezTo>
                  <a:cubicBezTo>
                    <a:pt x="75" y="22"/>
                    <a:pt x="75" y="21"/>
                    <a:pt x="75" y="20"/>
                  </a:cubicBezTo>
                  <a:cubicBezTo>
                    <a:pt x="74" y="19"/>
                    <a:pt x="74" y="18"/>
                    <a:pt x="74" y="17"/>
                  </a:cubicBezTo>
                  <a:cubicBezTo>
                    <a:pt x="74" y="16"/>
                    <a:pt x="76" y="15"/>
                    <a:pt x="76" y="14"/>
                  </a:cubicBezTo>
                  <a:cubicBezTo>
                    <a:pt x="76" y="13"/>
                    <a:pt x="74" y="12"/>
                    <a:pt x="74" y="11"/>
                  </a:cubicBezTo>
                  <a:cubicBezTo>
                    <a:pt x="74" y="10"/>
                    <a:pt x="75" y="9"/>
                    <a:pt x="76" y="8"/>
                  </a:cubicBezTo>
                  <a:cubicBezTo>
                    <a:pt x="73" y="6"/>
                    <a:pt x="70" y="7"/>
                    <a:pt x="67" y="5"/>
                  </a:cubicBezTo>
                  <a:cubicBezTo>
                    <a:pt x="65" y="4"/>
                    <a:pt x="64" y="2"/>
                    <a:pt x="61" y="2"/>
                  </a:cubicBezTo>
                  <a:cubicBezTo>
                    <a:pt x="57" y="2"/>
                    <a:pt x="53" y="3"/>
                    <a:pt x="51" y="6"/>
                  </a:cubicBezTo>
                  <a:cubicBezTo>
                    <a:pt x="50" y="7"/>
                    <a:pt x="50" y="8"/>
                    <a:pt x="51" y="9"/>
                  </a:cubicBezTo>
                  <a:cubicBezTo>
                    <a:pt x="52" y="11"/>
                    <a:pt x="51" y="12"/>
                    <a:pt x="50" y="14"/>
                  </a:cubicBezTo>
                  <a:cubicBezTo>
                    <a:pt x="48" y="17"/>
                    <a:pt x="44" y="15"/>
                    <a:pt x="41" y="13"/>
                  </a:cubicBezTo>
                  <a:cubicBezTo>
                    <a:pt x="39" y="13"/>
                    <a:pt x="38" y="12"/>
                    <a:pt x="36" y="12"/>
                  </a:cubicBezTo>
                  <a:cubicBezTo>
                    <a:pt x="34" y="11"/>
                    <a:pt x="32" y="12"/>
                    <a:pt x="31" y="10"/>
                  </a:cubicBezTo>
                  <a:cubicBezTo>
                    <a:pt x="30" y="9"/>
                    <a:pt x="30" y="7"/>
                    <a:pt x="29" y="6"/>
                  </a:cubicBezTo>
                  <a:cubicBezTo>
                    <a:pt x="28" y="4"/>
                    <a:pt x="25" y="4"/>
                    <a:pt x="23" y="3"/>
                  </a:cubicBezTo>
                  <a:cubicBezTo>
                    <a:pt x="21" y="2"/>
                    <a:pt x="19" y="2"/>
                    <a:pt x="17" y="2"/>
                  </a:cubicBezTo>
                  <a:cubicBezTo>
                    <a:pt x="15" y="2"/>
                    <a:pt x="14" y="1"/>
                    <a:pt x="11" y="0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5"/>
                    <a:pt x="11" y="4"/>
                    <a:pt x="9" y="6"/>
                  </a:cubicBezTo>
                  <a:cubicBezTo>
                    <a:pt x="8" y="7"/>
                    <a:pt x="7" y="7"/>
                    <a:pt x="5" y="8"/>
                  </a:cubicBezTo>
                  <a:cubicBezTo>
                    <a:pt x="3" y="10"/>
                    <a:pt x="6" y="12"/>
                    <a:pt x="5" y="14"/>
                  </a:cubicBezTo>
                  <a:cubicBezTo>
                    <a:pt x="4" y="16"/>
                    <a:pt x="1" y="16"/>
                    <a:pt x="1" y="17"/>
                  </a:cubicBezTo>
                  <a:cubicBezTo>
                    <a:pt x="1" y="19"/>
                    <a:pt x="2" y="20"/>
                    <a:pt x="3" y="21"/>
                  </a:cubicBezTo>
                  <a:cubicBezTo>
                    <a:pt x="3" y="23"/>
                    <a:pt x="3" y="25"/>
                    <a:pt x="3" y="26"/>
                  </a:cubicBezTo>
                  <a:cubicBezTo>
                    <a:pt x="3" y="28"/>
                    <a:pt x="4" y="29"/>
                    <a:pt x="3" y="31"/>
                  </a:cubicBezTo>
                  <a:cubicBezTo>
                    <a:pt x="3" y="32"/>
                    <a:pt x="3" y="33"/>
                    <a:pt x="3" y="34"/>
                  </a:cubicBezTo>
                  <a:cubicBezTo>
                    <a:pt x="3" y="35"/>
                    <a:pt x="4" y="36"/>
                    <a:pt x="3" y="37"/>
                  </a:cubicBezTo>
                  <a:cubicBezTo>
                    <a:pt x="3" y="38"/>
                    <a:pt x="0" y="38"/>
                    <a:pt x="1" y="40"/>
                  </a:cubicBezTo>
                  <a:cubicBezTo>
                    <a:pt x="3" y="42"/>
                    <a:pt x="4" y="43"/>
                    <a:pt x="4" y="46"/>
                  </a:cubicBezTo>
                  <a:cubicBezTo>
                    <a:pt x="4" y="48"/>
                    <a:pt x="6" y="47"/>
                    <a:pt x="7" y="48"/>
                  </a:cubicBezTo>
                  <a:cubicBezTo>
                    <a:pt x="9" y="48"/>
                    <a:pt x="10" y="48"/>
                    <a:pt x="11" y="49"/>
                  </a:cubicBezTo>
                  <a:cubicBezTo>
                    <a:pt x="12" y="50"/>
                    <a:pt x="13" y="52"/>
                    <a:pt x="14" y="53"/>
                  </a:cubicBezTo>
                  <a:cubicBezTo>
                    <a:pt x="16" y="54"/>
                    <a:pt x="19" y="53"/>
                    <a:pt x="21" y="55"/>
                  </a:cubicBezTo>
                  <a:cubicBezTo>
                    <a:pt x="22" y="56"/>
                    <a:pt x="20" y="54"/>
                    <a:pt x="21" y="5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4" name="Freeform 773">
              <a:extLst>
                <a:ext uri="{FF2B5EF4-FFF2-40B4-BE49-F238E27FC236}">
                  <a16:creationId xmlns:a16="http://schemas.microsoft.com/office/drawing/2014/main" id="{3F3E4C8D-5E91-4C07-9E87-0F78F478131B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6613" y="3857128"/>
              <a:ext cx="195911" cy="159278"/>
            </a:xfrm>
            <a:custGeom>
              <a:avLst/>
              <a:gdLst>
                <a:gd name="T0" fmla="*/ 19 w 42"/>
                <a:gd name="T1" fmla="*/ 34 h 34"/>
                <a:gd name="T2" fmla="*/ 20 w 42"/>
                <a:gd name="T3" fmla="*/ 25 h 34"/>
                <a:gd name="T4" fmla="*/ 24 w 42"/>
                <a:gd name="T5" fmla="*/ 22 h 34"/>
                <a:gd name="T6" fmla="*/ 25 w 42"/>
                <a:gd name="T7" fmla="*/ 20 h 34"/>
                <a:gd name="T8" fmla="*/ 25 w 42"/>
                <a:gd name="T9" fmla="*/ 9 h 34"/>
                <a:gd name="T10" fmla="*/ 32 w 42"/>
                <a:gd name="T11" fmla="*/ 9 h 34"/>
                <a:gd name="T12" fmla="*/ 41 w 42"/>
                <a:gd name="T13" fmla="*/ 9 h 34"/>
                <a:gd name="T14" fmla="*/ 42 w 42"/>
                <a:gd name="T15" fmla="*/ 2 h 34"/>
                <a:gd name="T16" fmla="*/ 40 w 42"/>
                <a:gd name="T17" fmla="*/ 0 h 34"/>
                <a:gd name="T18" fmla="*/ 20 w 42"/>
                <a:gd name="T19" fmla="*/ 0 h 34"/>
                <a:gd name="T20" fmla="*/ 15 w 42"/>
                <a:gd name="T21" fmla="*/ 6 h 34"/>
                <a:gd name="T22" fmla="*/ 10 w 42"/>
                <a:gd name="T23" fmla="*/ 17 h 34"/>
                <a:gd name="T24" fmla="*/ 8 w 42"/>
                <a:gd name="T25" fmla="*/ 18 h 34"/>
                <a:gd name="T26" fmla="*/ 4 w 42"/>
                <a:gd name="T27" fmla="*/ 25 h 34"/>
                <a:gd name="T28" fmla="*/ 0 w 42"/>
                <a:gd name="T29" fmla="*/ 34 h 34"/>
                <a:gd name="T30" fmla="*/ 19 w 42"/>
                <a:gd name="T3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2" h="34">
                  <a:moveTo>
                    <a:pt x="19" y="34"/>
                  </a:moveTo>
                  <a:cubicBezTo>
                    <a:pt x="19" y="31"/>
                    <a:pt x="18" y="26"/>
                    <a:pt x="20" y="25"/>
                  </a:cubicBezTo>
                  <a:cubicBezTo>
                    <a:pt x="21" y="24"/>
                    <a:pt x="23" y="23"/>
                    <a:pt x="24" y="22"/>
                  </a:cubicBezTo>
                  <a:cubicBezTo>
                    <a:pt x="25" y="22"/>
                    <a:pt x="25" y="20"/>
                    <a:pt x="25" y="20"/>
                  </a:cubicBezTo>
                  <a:cubicBezTo>
                    <a:pt x="25" y="16"/>
                    <a:pt x="25" y="13"/>
                    <a:pt x="25" y="9"/>
                  </a:cubicBezTo>
                  <a:cubicBezTo>
                    <a:pt x="25" y="9"/>
                    <a:pt x="31" y="9"/>
                    <a:pt x="32" y="9"/>
                  </a:cubicBezTo>
                  <a:cubicBezTo>
                    <a:pt x="35" y="9"/>
                    <a:pt x="38" y="9"/>
                    <a:pt x="41" y="9"/>
                  </a:cubicBezTo>
                  <a:cubicBezTo>
                    <a:pt x="42" y="9"/>
                    <a:pt x="42" y="3"/>
                    <a:pt x="42" y="2"/>
                  </a:cubicBezTo>
                  <a:cubicBezTo>
                    <a:pt x="42" y="0"/>
                    <a:pt x="42" y="0"/>
                    <a:pt x="40" y="0"/>
                  </a:cubicBezTo>
                  <a:cubicBezTo>
                    <a:pt x="33" y="0"/>
                    <a:pt x="27" y="0"/>
                    <a:pt x="20" y="0"/>
                  </a:cubicBezTo>
                  <a:cubicBezTo>
                    <a:pt x="18" y="2"/>
                    <a:pt x="17" y="4"/>
                    <a:pt x="15" y="6"/>
                  </a:cubicBezTo>
                  <a:cubicBezTo>
                    <a:pt x="11" y="9"/>
                    <a:pt x="11" y="12"/>
                    <a:pt x="10" y="17"/>
                  </a:cubicBezTo>
                  <a:cubicBezTo>
                    <a:pt x="10" y="17"/>
                    <a:pt x="9" y="18"/>
                    <a:pt x="8" y="18"/>
                  </a:cubicBezTo>
                  <a:cubicBezTo>
                    <a:pt x="6" y="20"/>
                    <a:pt x="5" y="22"/>
                    <a:pt x="4" y="25"/>
                  </a:cubicBezTo>
                  <a:cubicBezTo>
                    <a:pt x="2" y="28"/>
                    <a:pt x="0" y="30"/>
                    <a:pt x="0" y="34"/>
                  </a:cubicBezTo>
                  <a:cubicBezTo>
                    <a:pt x="6" y="34"/>
                    <a:pt x="13" y="34"/>
                    <a:pt x="19" y="3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5" name="Freeform 774">
              <a:extLst>
                <a:ext uri="{FF2B5EF4-FFF2-40B4-BE49-F238E27FC236}">
                  <a16:creationId xmlns:a16="http://schemas.microsoft.com/office/drawing/2014/main" id="{D4F21221-4393-4C7F-9FAD-C4E1D0CA511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0586" y="3632546"/>
              <a:ext cx="280328" cy="224582"/>
            </a:xfrm>
            <a:custGeom>
              <a:avLst/>
              <a:gdLst>
                <a:gd name="T0" fmla="*/ 22 w 60"/>
                <a:gd name="T1" fmla="*/ 48 h 48"/>
                <a:gd name="T2" fmla="*/ 23 w 60"/>
                <a:gd name="T3" fmla="*/ 41 h 48"/>
                <a:gd name="T4" fmla="*/ 29 w 60"/>
                <a:gd name="T5" fmla="*/ 37 h 48"/>
                <a:gd name="T6" fmla="*/ 33 w 60"/>
                <a:gd name="T7" fmla="*/ 37 h 48"/>
                <a:gd name="T8" fmla="*/ 38 w 60"/>
                <a:gd name="T9" fmla="*/ 35 h 48"/>
                <a:gd name="T10" fmla="*/ 40 w 60"/>
                <a:gd name="T11" fmla="*/ 32 h 48"/>
                <a:gd name="T12" fmla="*/ 45 w 60"/>
                <a:gd name="T13" fmla="*/ 31 h 48"/>
                <a:gd name="T14" fmla="*/ 46 w 60"/>
                <a:gd name="T15" fmla="*/ 28 h 48"/>
                <a:gd name="T16" fmla="*/ 50 w 60"/>
                <a:gd name="T17" fmla="*/ 25 h 48"/>
                <a:gd name="T18" fmla="*/ 53 w 60"/>
                <a:gd name="T19" fmla="*/ 23 h 48"/>
                <a:gd name="T20" fmla="*/ 58 w 60"/>
                <a:gd name="T21" fmla="*/ 24 h 48"/>
                <a:gd name="T22" fmla="*/ 56 w 60"/>
                <a:gd name="T23" fmla="*/ 16 h 48"/>
                <a:gd name="T24" fmla="*/ 56 w 60"/>
                <a:gd name="T25" fmla="*/ 10 h 48"/>
                <a:gd name="T26" fmla="*/ 55 w 60"/>
                <a:gd name="T27" fmla="*/ 7 h 48"/>
                <a:gd name="T28" fmla="*/ 51 w 60"/>
                <a:gd name="T29" fmla="*/ 6 h 48"/>
                <a:gd name="T30" fmla="*/ 47 w 60"/>
                <a:gd name="T31" fmla="*/ 6 h 48"/>
                <a:gd name="T32" fmla="*/ 42 w 60"/>
                <a:gd name="T33" fmla="*/ 6 h 48"/>
                <a:gd name="T34" fmla="*/ 35 w 60"/>
                <a:gd name="T35" fmla="*/ 4 h 48"/>
                <a:gd name="T36" fmla="*/ 30 w 60"/>
                <a:gd name="T37" fmla="*/ 13 h 48"/>
                <a:gd name="T38" fmla="*/ 20 w 60"/>
                <a:gd name="T39" fmla="*/ 19 h 48"/>
                <a:gd name="T40" fmla="*/ 16 w 60"/>
                <a:gd name="T41" fmla="*/ 27 h 48"/>
                <a:gd name="T42" fmla="*/ 16 w 60"/>
                <a:gd name="T43" fmla="*/ 35 h 48"/>
                <a:gd name="T44" fmla="*/ 14 w 60"/>
                <a:gd name="T45" fmla="*/ 39 h 48"/>
                <a:gd name="T46" fmla="*/ 9 w 60"/>
                <a:gd name="T47" fmla="*/ 42 h 48"/>
                <a:gd name="T48" fmla="*/ 5 w 60"/>
                <a:gd name="T49" fmla="*/ 45 h 48"/>
                <a:gd name="T50" fmla="*/ 0 w 60"/>
                <a:gd name="T51" fmla="*/ 48 h 48"/>
                <a:gd name="T52" fmla="*/ 22 w 60"/>
                <a:gd name="T53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0" h="48">
                  <a:moveTo>
                    <a:pt x="22" y="48"/>
                  </a:moveTo>
                  <a:cubicBezTo>
                    <a:pt x="22" y="45"/>
                    <a:pt x="21" y="43"/>
                    <a:pt x="23" y="41"/>
                  </a:cubicBezTo>
                  <a:cubicBezTo>
                    <a:pt x="25" y="40"/>
                    <a:pt x="28" y="39"/>
                    <a:pt x="29" y="37"/>
                  </a:cubicBezTo>
                  <a:cubicBezTo>
                    <a:pt x="30" y="37"/>
                    <a:pt x="32" y="37"/>
                    <a:pt x="33" y="37"/>
                  </a:cubicBezTo>
                  <a:cubicBezTo>
                    <a:pt x="34" y="36"/>
                    <a:pt x="36" y="36"/>
                    <a:pt x="38" y="35"/>
                  </a:cubicBezTo>
                  <a:cubicBezTo>
                    <a:pt x="39" y="34"/>
                    <a:pt x="39" y="33"/>
                    <a:pt x="40" y="32"/>
                  </a:cubicBezTo>
                  <a:cubicBezTo>
                    <a:pt x="41" y="31"/>
                    <a:pt x="44" y="32"/>
                    <a:pt x="45" y="31"/>
                  </a:cubicBezTo>
                  <a:cubicBezTo>
                    <a:pt x="46" y="30"/>
                    <a:pt x="46" y="29"/>
                    <a:pt x="46" y="28"/>
                  </a:cubicBezTo>
                  <a:cubicBezTo>
                    <a:pt x="46" y="26"/>
                    <a:pt x="49" y="26"/>
                    <a:pt x="50" y="25"/>
                  </a:cubicBezTo>
                  <a:cubicBezTo>
                    <a:pt x="51" y="24"/>
                    <a:pt x="51" y="23"/>
                    <a:pt x="53" y="23"/>
                  </a:cubicBezTo>
                  <a:cubicBezTo>
                    <a:pt x="54" y="23"/>
                    <a:pt x="57" y="24"/>
                    <a:pt x="58" y="24"/>
                  </a:cubicBezTo>
                  <a:cubicBezTo>
                    <a:pt x="60" y="23"/>
                    <a:pt x="56" y="17"/>
                    <a:pt x="56" y="16"/>
                  </a:cubicBezTo>
                  <a:cubicBezTo>
                    <a:pt x="56" y="14"/>
                    <a:pt x="56" y="12"/>
                    <a:pt x="56" y="10"/>
                  </a:cubicBezTo>
                  <a:cubicBezTo>
                    <a:pt x="55" y="9"/>
                    <a:pt x="55" y="8"/>
                    <a:pt x="55" y="7"/>
                  </a:cubicBezTo>
                  <a:cubicBezTo>
                    <a:pt x="53" y="7"/>
                    <a:pt x="52" y="6"/>
                    <a:pt x="51" y="6"/>
                  </a:cubicBezTo>
                  <a:cubicBezTo>
                    <a:pt x="50" y="5"/>
                    <a:pt x="48" y="6"/>
                    <a:pt x="47" y="6"/>
                  </a:cubicBezTo>
                  <a:cubicBezTo>
                    <a:pt x="46" y="5"/>
                    <a:pt x="44" y="6"/>
                    <a:pt x="42" y="6"/>
                  </a:cubicBezTo>
                  <a:cubicBezTo>
                    <a:pt x="40" y="6"/>
                    <a:pt x="36" y="0"/>
                    <a:pt x="35" y="4"/>
                  </a:cubicBezTo>
                  <a:cubicBezTo>
                    <a:pt x="34" y="7"/>
                    <a:pt x="33" y="10"/>
                    <a:pt x="30" y="13"/>
                  </a:cubicBezTo>
                  <a:cubicBezTo>
                    <a:pt x="27" y="16"/>
                    <a:pt x="23" y="16"/>
                    <a:pt x="20" y="19"/>
                  </a:cubicBezTo>
                  <a:cubicBezTo>
                    <a:pt x="18" y="21"/>
                    <a:pt x="17" y="24"/>
                    <a:pt x="16" y="27"/>
                  </a:cubicBezTo>
                  <a:cubicBezTo>
                    <a:pt x="16" y="29"/>
                    <a:pt x="17" y="32"/>
                    <a:pt x="16" y="35"/>
                  </a:cubicBezTo>
                  <a:cubicBezTo>
                    <a:pt x="15" y="36"/>
                    <a:pt x="14" y="38"/>
                    <a:pt x="14" y="39"/>
                  </a:cubicBezTo>
                  <a:cubicBezTo>
                    <a:pt x="13" y="41"/>
                    <a:pt x="11" y="41"/>
                    <a:pt x="9" y="42"/>
                  </a:cubicBezTo>
                  <a:cubicBezTo>
                    <a:pt x="8" y="43"/>
                    <a:pt x="7" y="44"/>
                    <a:pt x="5" y="45"/>
                  </a:cubicBezTo>
                  <a:cubicBezTo>
                    <a:pt x="4" y="46"/>
                    <a:pt x="2" y="46"/>
                    <a:pt x="0" y="48"/>
                  </a:cubicBezTo>
                  <a:lnTo>
                    <a:pt x="22" y="48"/>
                  </a:ln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6" name="Freeform 775">
              <a:extLst>
                <a:ext uri="{FF2B5EF4-FFF2-40B4-BE49-F238E27FC236}">
                  <a16:creationId xmlns:a16="http://schemas.microsoft.com/office/drawing/2014/main" id="{1FD9A99D-CA15-4717-B482-35A4528C65C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9339" y="3610247"/>
              <a:ext cx="484203" cy="461904"/>
            </a:xfrm>
            <a:custGeom>
              <a:avLst/>
              <a:gdLst>
                <a:gd name="T0" fmla="*/ 35 w 104"/>
                <a:gd name="T1" fmla="*/ 22 h 99"/>
                <a:gd name="T2" fmla="*/ 36 w 104"/>
                <a:gd name="T3" fmla="*/ 29 h 99"/>
                <a:gd name="T4" fmla="*/ 31 w 104"/>
                <a:gd name="T5" fmla="*/ 28 h 99"/>
                <a:gd name="T6" fmla="*/ 29 w 104"/>
                <a:gd name="T7" fmla="*/ 30 h 99"/>
                <a:gd name="T8" fmla="*/ 26 w 104"/>
                <a:gd name="T9" fmla="*/ 31 h 99"/>
                <a:gd name="T10" fmla="*/ 24 w 104"/>
                <a:gd name="T11" fmla="*/ 35 h 99"/>
                <a:gd name="T12" fmla="*/ 20 w 104"/>
                <a:gd name="T13" fmla="*/ 37 h 99"/>
                <a:gd name="T14" fmla="*/ 17 w 104"/>
                <a:gd name="T15" fmla="*/ 40 h 99"/>
                <a:gd name="T16" fmla="*/ 11 w 104"/>
                <a:gd name="T17" fmla="*/ 42 h 99"/>
                <a:gd name="T18" fmla="*/ 8 w 104"/>
                <a:gd name="T19" fmla="*/ 43 h 99"/>
                <a:gd name="T20" fmla="*/ 4 w 104"/>
                <a:gd name="T21" fmla="*/ 45 h 99"/>
                <a:gd name="T22" fmla="*/ 1 w 104"/>
                <a:gd name="T23" fmla="*/ 52 h 99"/>
                <a:gd name="T24" fmla="*/ 2 w 104"/>
                <a:gd name="T25" fmla="*/ 56 h 99"/>
                <a:gd name="T26" fmla="*/ 6 w 104"/>
                <a:gd name="T27" fmla="*/ 59 h 99"/>
                <a:gd name="T28" fmla="*/ 37 w 104"/>
                <a:gd name="T29" fmla="*/ 79 h 99"/>
                <a:gd name="T30" fmla="*/ 48 w 104"/>
                <a:gd name="T31" fmla="*/ 86 h 99"/>
                <a:gd name="T32" fmla="*/ 49 w 104"/>
                <a:gd name="T33" fmla="*/ 87 h 99"/>
                <a:gd name="T34" fmla="*/ 58 w 104"/>
                <a:gd name="T35" fmla="*/ 93 h 99"/>
                <a:gd name="T36" fmla="*/ 61 w 104"/>
                <a:gd name="T37" fmla="*/ 99 h 99"/>
                <a:gd name="T38" fmla="*/ 67 w 104"/>
                <a:gd name="T39" fmla="*/ 97 h 99"/>
                <a:gd name="T40" fmla="*/ 72 w 104"/>
                <a:gd name="T41" fmla="*/ 96 h 99"/>
                <a:gd name="T42" fmla="*/ 85 w 104"/>
                <a:gd name="T43" fmla="*/ 87 h 99"/>
                <a:gd name="T44" fmla="*/ 100 w 104"/>
                <a:gd name="T45" fmla="*/ 77 h 99"/>
                <a:gd name="T46" fmla="*/ 104 w 104"/>
                <a:gd name="T47" fmla="*/ 75 h 99"/>
                <a:gd name="T48" fmla="*/ 97 w 104"/>
                <a:gd name="T49" fmla="*/ 69 h 99"/>
                <a:gd name="T50" fmla="*/ 94 w 104"/>
                <a:gd name="T51" fmla="*/ 69 h 99"/>
                <a:gd name="T52" fmla="*/ 92 w 104"/>
                <a:gd name="T53" fmla="*/ 63 h 99"/>
                <a:gd name="T54" fmla="*/ 92 w 104"/>
                <a:gd name="T55" fmla="*/ 60 h 99"/>
                <a:gd name="T56" fmla="*/ 93 w 104"/>
                <a:gd name="T57" fmla="*/ 55 h 99"/>
                <a:gd name="T58" fmla="*/ 93 w 104"/>
                <a:gd name="T59" fmla="*/ 50 h 99"/>
                <a:gd name="T60" fmla="*/ 93 w 104"/>
                <a:gd name="T61" fmla="*/ 46 h 99"/>
                <a:gd name="T62" fmla="*/ 92 w 104"/>
                <a:gd name="T63" fmla="*/ 42 h 99"/>
                <a:gd name="T64" fmla="*/ 91 w 104"/>
                <a:gd name="T65" fmla="*/ 37 h 99"/>
                <a:gd name="T66" fmla="*/ 87 w 104"/>
                <a:gd name="T67" fmla="*/ 27 h 99"/>
                <a:gd name="T68" fmla="*/ 82 w 104"/>
                <a:gd name="T69" fmla="*/ 20 h 99"/>
                <a:gd name="T70" fmla="*/ 85 w 104"/>
                <a:gd name="T71" fmla="*/ 13 h 99"/>
                <a:gd name="T72" fmla="*/ 86 w 104"/>
                <a:gd name="T73" fmla="*/ 2 h 99"/>
                <a:gd name="T74" fmla="*/ 84 w 104"/>
                <a:gd name="T75" fmla="*/ 1 h 99"/>
                <a:gd name="T76" fmla="*/ 81 w 104"/>
                <a:gd name="T77" fmla="*/ 0 h 99"/>
                <a:gd name="T78" fmla="*/ 79 w 104"/>
                <a:gd name="T79" fmla="*/ 1 h 99"/>
                <a:gd name="T80" fmla="*/ 75 w 104"/>
                <a:gd name="T81" fmla="*/ 0 h 99"/>
                <a:gd name="T82" fmla="*/ 72 w 104"/>
                <a:gd name="T83" fmla="*/ 2 h 99"/>
                <a:gd name="T84" fmla="*/ 68 w 104"/>
                <a:gd name="T85" fmla="*/ 1 h 99"/>
                <a:gd name="T86" fmla="*/ 61 w 104"/>
                <a:gd name="T87" fmla="*/ 2 h 99"/>
                <a:gd name="T88" fmla="*/ 46 w 104"/>
                <a:gd name="T89" fmla="*/ 5 h 99"/>
                <a:gd name="T90" fmla="*/ 43 w 104"/>
                <a:gd name="T91" fmla="*/ 7 h 99"/>
                <a:gd name="T92" fmla="*/ 39 w 104"/>
                <a:gd name="T93" fmla="*/ 8 h 99"/>
                <a:gd name="T94" fmla="*/ 34 w 104"/>
                <a:gd name="T95" fmla="*/ 12 h 99"/>
                <a:gd name="T96" fmla="*/ 35 w 104"/>
                <a:gd name="T97" fmla="*/ 22 h 99"/>
                <a:gd name="T98" fmla="*/ 35 w 104"/>
                <a:gd name="T99" fmla="*/ 2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4" h="99">
                  <a:moveTo>
                    <a:pt x="35" y="22"/>
                  </a:moveTo>
                  <a:cubicBezTo>
                    <a:pt x="36" y="23"/>
                    <a:pt x="40" y="29"/>
                    <a:pt x="36" y="29"/>
                  </a:cubicBezTo>
                  <a:cubicBezTo>
                    <a:pt x="35" y="28"/>
                    <a:pt x="32" y="27"/>
                    <a:pt x="31" y="28"/>
                  </a:cubicBezTo>
                  <a:cubicBezTo>
                    <a:pt x="30" y="29"/>
                    <a:pt x="30" y="29"/>
                    <a:pt x="29" y="30"/>
                  </a:cubicBezTo>
                  <a:cubicBezTo>
                    <a:pt x="28" y="31"/>
                    <a:pt x="27" y="31"/>
                    <a:pt x="26" y="31"/>
                  </a:cubicBezTo>
                  <a:cubicBezTo>
                    <a:pt x="24" y="32"/>
                    <a:pt x="25" y="34"/>
                    <a:pt x="24" y="35"/>
                  </a:cubicBezTo>
                  <a:cubicBezTo>
                    <a:pt x="24" y="37"/>
                    <a:pt x="21" y="36"/>
                    <a:pt x="20" y="37"/>
                  </a:cubicBezTo>
                  <a:cubicBezTo>
                    <a:pt x="18" y="37"/>
                    <a:pt x="18" y="39"/>
                    <a:pt x="17" y="40"/>
                  </a:cubicBezTo>
                  <a:cubicBezTo>
                    <a:pt x="15" y="42"/>
                    <a:pt x="13" y="41"/>
                    <a:pt x="11" y="42"/>
                  </a:cubicBezTo>
                  <a:cubicBezTo>
                    <a:pt x="10" y="42"/>
                    <a:pt x="9" y="42"/>
                    <a:pt x="8" y="43"/>
                  </a:cubicBezTo>
                  <a:cubicBezTo>
                    <a:pt x="7" y="43"/>
                    <a:pt x="5" y="44"/>
                    <a:pt x="4" y="45"/>
                  </a:cubicBezTo>
                  <a:cubicBezTo>
                    <a:pt x="0" y="47"/>
                    <a:pt x="1" y="48"/>
                    <a:pt x="1" y="52"/>
                  </a:cubicBezTo>
                  <a:cubicBezTo>
                    <a:pt x="1" y="55"/>
                    <a:pt x="0" y="55"/>
                    <a:pt x="2" y="56"/>
                  </a:cubicBezTo>
                  <a:cubicBezTo>
                    <a:pt x="3" y="57"/>
                    <a:pt x="5" y="58"/>
                    <a:pt x="6" y="59"/>
                  </a:cubicBezTo>
                  <a:cubicBezTo>
                    <a:pt x="16" y="66"/>
                    <a:pt x="26" y="72"/>
                    <a:pt x="37" y="79"/>
                  </a:cubicBezTo>
                  <a:cubicBezTo>
                    <a:pt x="40" y="81"/>
                    <a:pt x="44" y="84"/>
                    <a:pt x="48" y="86"/>
                  </a:cubicBezTo>
                  <a:cubicBezTo>
                    <a:pt x="48" y="87"/>
                    <a:pt x="49" y="87"/>
                    <a:pt x="49" y="87"/>
                  </a:cubicBezTo>
                  <a:cubicBezTo>
                    <a:pt x="52" y="92"/>
                    <a:pt x="54" y="92"/>
                    <a:pt x="58" y="93"/>
                  </a:cubicBezTo>
                  <a:cubicBezTo>
                    <a:pt x="61" y="94"/>
                    <a:pt x="58" y="98"/>
                    <a:pt x="61" y="99"/>
                  </a:cubicBezTo>
                  <a:cubicBezTo>
                    <a:pt x="62" y="99"/>
                    <a:pt x="65" y="98"/>
                    <a:pt x="67" y="97"/>
                  </a:cubicBezTo>
                  <a:cubicBezTo>
                    <a:pt x="68" y="97"/>
                    <a:pt x="71" y="97"/>
                    <a:pt x="72" y="96"/>
                  </a:cubicBezTo>
                  <a:cubicBezTo>
                    <a:pt x="76" y="93"/>
                    <a:pt x="80" y="90"/>
                    <a:pt x="85" y="87"/>
                  </a:cubicBezTo>
                  <a:cubicBezTo>
                    <a:pt x="90" y="84"/>
                    <a:pt x="95" y="80"/>
                    <a:pt x="100" y="77"/>
                  </a:cubicBezTo>
                  <a:cubicBezTo>
                    <a:pt x="101" y="77"/>
                    <a:pt x="102" y="76"/>
                    <a:pt x="104" y="75"/>
                  </a:cubicBezTo>
                  <a:cubicBezTo>
                    <a:pt x="102" y="71"/>
                    <a:pt x="101" y="70"/>
                    <a:pt x="97" y="69"/>
                  </a:cubicBezTo>
                  <a:cubicBezTo>
                    <a:pt x="96" y="69"/>
                    <a:pt x="94" y="69"/>
                    <a:pt x="94" y="69"/>
                  </a:cubicBezTo>
                  <a:cubicBezTo>
                    <a:pt x="94" y="66"/>
                    <a:pt x="94" y="65"/>
                    <a:pt x="92" y="63"/>
                  </a:cubicBezTo>
                  <a:cubicBezTo>
                    <a:pt x="91" y="61"/>
                    <a:pt x="91" y="61"/>
                    <a:pt x="92" y="60"/>
                  </a:cubicBezTo>
                  <a:cubicBezTo>
                    <a:pt x="94" y="58"/>
                    <a:pt x="93" y="57"/>
                    <a:pt x="93" y="55"/>
                  </a:cubicBezTo>
                  <a:cubicBezTo>
                    <a:pt x="93" y="53"/>
                    <a:pt x="94" y="52"/>
                    <a:pt x="93" y="50"/>
                  </a:cubicBezTo>
                  <a:cubicBezTo>
                    <a:pt x="93" y="49"/>
                    <a:pt x="93" y="48"/>
                    <a:pt x="93" y="46"/>
                  </a:cubicBezTo>
                  <a:cubicBezTo>
                    <a:pt x="93" y="45"/>
                    <a:pt x="93" y="43"/>
                    <a:pt x="92" y="42"/>
                  </a:cubicBezTo>
                  <a:cubicBezTo>
                    <a:pt x="91" y="41"/>
                    <a:pt x="91" y="39"/>
                    <a:pt x="91" y="37"/>
                  </a:cubicBezTo>
                  <a:cubicBezTo>
                    <a:pt x="91" y="34"/>
                    <a:pt x="90" y="30"/>
                    <a:pt x="87" y="27"/>
                  </a:cubicBezTo>
                  <a:cubicBezTo>
                    <a:pt x="85" y="25"/>
                    <a:pt x="83" y="23"/>
                    <a:pt x="82" y="20"/>
                  </a:cubicBezTo>
                  <a:cubicBezTo>
                    <a:pt x="80" y="16"/>
                    <a:pt x="84" y="17"/>
                    <a:pt x="85" y="13"/>
                  </a:cubicBezTo>
                  <a:cubicBezTo>
                    <a:pt x="85" y="9"/>
                    <a:pt x="85" y="6"/>
                    <a:pt x="86" y="2"/>
                  </a:cubicBezTo>
                  <a:cubicBezTo>
                    <a:pt x="85" y="2"/>
                    <a:pt x="85" y="1"/>
                    <a:pt x="84" y="1"/>
                  </a:cubicBezTo>
                  <a:cubicBezTo>
                    <a:pt x="82" y="2"/>
                    <a:pt x="82" y="0"/>
                    <a:pt x="81" y="0"/>
                  </a:cubicBezTo>
                  <a:cubicBezTo>
                    <a:pt x="80" y="0"/>
                    <a:pt x="80" y="1"/>
                    <a:pt x="79" y="1"/>
                  </a:cubicBezTo>
                  <a:cubicBezTo>
                    <a:pt x="77" y="1"/>
                    <a:pt x="77" y="0"/>
                    <a:pt x="75" y="0"/>
                  </a:cubicBezTo>
                  <a:cubicBezTo>
                    <a:pt x="74" y="1"/>
                    <a:pt x="73" y="1"/>
                    <a:pt x="72" y="2"/>
                  </a:cubicBezTo>
                  <a:cubicBezTo>
                    <a:pt x="70" y="3"/>
                    <a:pt x="70" y="2"/>
                    <a:pt x="68" y="1"/>
                  </a:cubicBezTo>
                  <a:cubicBezTo>
                    <a:pt x="66" y="1"/>
                    <a:pt x="63" y="1"/>
                    <a:pt x="61" y="2"/>
                  </a:cubicBezTo>
                  <a:cubicBezTo>
                    <a:pt x="56" y="3"/>
                    <a:pt x="51" y="3"/>
                    <a:pt x="46" y="5"/>
                  </a:cubicBezTo>
                  <a:cubicBezTo>
                    <a:pt x="45" y="6"/>
                    <a:pt x="44" y="7"/>
                    <a:pt x="43" y="7"/>
                  </a:cubicBezTo>
                  <a:cubicBezTo>
                    <a:pt x="42" y="8"/>
                    <a:pt x="40" y="8"/>
                    <a:pt x="39" y="8"/>
                  </a:cubicBezTo>
                  <a:cubicBezTo>
                    <a:pt x="37" y="9"/>
                    <a:pt x="37" y="12"/>
                    <a:pt x="34" y="12"/>
                  </a:cubicBezTo>
                  <a:cubicBezTo>
                    <a:pt x="35" y="15"/>
                    <a:pt x="35" y="18"/>
                    <a:pt x="35" y="22"/>
                  </a:cubicBezTo>
                  <a:cubicBezTo>
                    <a:pt x="36" y="23"/>
                    <a:pt x="35" y="20"/>
                    <a:pt x="35" y="2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7" name="Freeform 776">
              <a:extLst>
                <a:ext uri="{FF2B5EF4-FFF2-40B4-BE49-F238E27FC236}">
                  <a16:creationId xmlns:a16="http://schemas.microsoft.com/office/drawing/2014/main" id="{9B9D1855-9D9E-41F6-ACFA-91CEB7CB8D2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8946" y="1859791"/>
              <a:ext cx="1425532" cy="1062380"/>
            </a:xfrm>
            <a:custGeom>
              <a:avLst/>
              <a:gdLst>
                <a:gd name="T0" fmla="*/ 33 w 305"/>
                <a:gd name="T1" fmla="*/ 54 h 227"/>
                <a:gd name="T2" fmla="*/ 1 w 305"/>
                <a:gd name="T3" fmla="*/ 63 h 227"/>
                <a:gd name="T4" fmla="*/ 19 w 305"/>
                <a:gd name="T5" fmla="*/ 72 h 227"/>
                <a:gd name="T6" fmla="*/ 24 w 305"/>
                <a:gd name="T7" fmla="*/ 75 h 227"/>
                <a:gd name="T8" fmla="*/ 20 w 305"/>
                <a:gd name="T9" fmla="*/ 81 h 227"/>
                <a:gd name="T10" fmla="*/ 36 w 305"/>
                <a:gd name="T11" fmla="*/ 86 h 227"/>
                <a:gd name="T12" fmla="*/ 73 w 305"/>
                <a:gd name="T13" fmla="*/ 93 h 227"/>
                <a:gd name="T14" fmla="*/ 87 w 305"/>
                <a:gd name="T15" fmla="*/ 112 h 227"/>
                <a:gd name="T16" fmla="*/ 88 w 305"/>
                <a:gd name="T17" fmla="*/ 122 h 227"/>
                <a:gd name="T18" fmla="*/ 89 w 305"/>
                <a:gd name="T19" fmla="*/ 131 h 227"/>
                <a:gd name="T20" fmla="*/ 104 w 305"/>
                <a:gd name="T21" fmla="*/ 129 h 227"/>
                <a:gd name="T22" fmla="*/ 106 w 305"/>
                <a:gd name="T23" fmla="*/ 135 h 227"/>
                <a:gd name="T24" fmla="*/ 106 w 305"/>
                <a:gd name="T25" fmla="*/ 144 h 227"/>
                <a:gd name="T26" fmla="*/ 109 w 305"/>
                <a:gd name="T27" fmla="*/ 155 h 227"/>
                <a:gd name="T28" fmla="*/ 106 w 305"/>
                <a:gd name="T29" fmla="*/ 160 h 227"/>
                <a:gd name="T30" fmla="*/ 100 w 305"/>
                <a:gd name="T31" fmla="*/ 162 h 227"/>
                <a:gd name="T32" fmla="*/ 112 w 305"/>
                <a:gd name="T33" fmla="*/ 165 h 227"/>
                <a:gd name="T34" fmla="*/ 112 w 305"/>
                <a:gd name="T35" fmla="*/ 169 h 227"/>
                <a:gd name="T36" fmla="*/ 107 w 305"/>
                <a:gd name="T37" fmla="*/ 172 h 227"/>
                <a:gd name="T38" fmla="*/ 107 w 305"/>
                <a:gd name="T39" fmla="*/ 180 h 227"/>
                <a:gd name="T40" fmla="*/ 110 w 305"/>
                <a:gd name="T41" fmla="*/ 192 h 227"/>
                <a:gd name="T42" fmla="*/ 114 w 305"/>
                <a:gd name="T43" fmla="*/ 193 h 227"/>
                <a:gd name="T44" fmla="*/ 120 w 305"/>
                <a:gd name="T45" fmla="*/ 210 h 227"/>
                <a:gd name="T46" fmla="*/ 138 w 305"/>
                <a:gd name="T47" fmla="*/ 219 h 227"/>
                <a:gd name="T48" fmla="*/ 142 w 305"/>
                <a:gd name="T49" fmla="*/ 224 h 227"/>
                <a:gd name="T50" fmla="*/ 151 w 305"/>
                <a:gd name="T51" fmla="*/ 214 h 227"/>
                <a:gd name="T52" fmla="*/ 156 w 305"/>
                <a:gd name="T53" fmla="*/ 200 h 227"/>
                <a:gd name="T54" fmla="*/ 163 w 305"/>
                <a:gd name="T55" fmla="*/ 192 h 227"/>
                <a:gd name="T56" fmla="*/ 173 w 305"/>
                <a:gd name="T57" fmla="*/ 179 h 227"/>
                <a:gd name="T58" fmla="*/ 193 w 305"/>
                <a:gd name="T59" fmla="*/ 173 h 227"/>
                <a:gd name="T60" fmla="*/ 216 w 305"/>
                <a:gd name="T61" fmla="*/ 160 h 227"/>
                <a:gd name="T62" fmla="*/ 232 w 305"/>
                <a:gd name="T63" fmla="*/ 142 h 227"/>
                <a:gd name="T64" fmla="*/ 234 w 305"/>
                <a:gd name="T65" fmla="*/ 130 h 227"/>
                <a:gd name="T66" fmla="*/ 253 w 305"/>
                <a:gd name="T67" fmla="*/ 129 h 227"/>
                <a:gd name="T68" fmla="*/ 233 w 305"/>
                <a:gd name="T69" fmla="*/ 119 h 227"/>
                <a:gd name="T70" fmla="*/ 238 w 305"/>
                <a:gd name="T71" fmla="*/ 113 h 227"/>
                <a:gd name="T72" fmla="*/ 262 w 305"/>
                <a:gd name="T73" fmla="*/ 112 h 227"/>
                <a:gd name="T74" fmla="*/ 258 w 305"/>
                <a:gd name="T75" fmla="*/ 106 h 227"/>
                <a:gd name="T76" fmla="*/ 266 w 305"/>
                <a:gd name="T77" fmla="*/ 95 h 227"/>
                <a:gd name="T78" fmla="*/ 253 w 305"/>
                <a:gd name="T79" fmla="*/ 80 h 227"/>
                <a:gd name="T80" fmla="*/ 263 w 305"/>
                <a:gd name="T81" fmla="*/ 66 h 227"/>
                <a:gd name="T82" fmla="*/ 268 w 305"/>
                <a:gd name="T83" fmla="*/ 51 h 227"/>
                <a:gd name="T84" fmla="*/ 283 w 305"/>
                <a:gd name="T85" fmla="*/ 38 h 227"/>
                <a:gd name="T86" fmla="*/ 291 w 305"/>
                <a:gd name="T87" fmla="*/ 33 h 227"/>
                <a:gd name="T88" fmla="*/ 259 w 305"/>
                <a:gd name="T89" fmla="*/ 28 h 227"/>
                <a:gd name="T90" fmla="*/ 238 w 305"/>
                <a:gd name="T91" fmla="*/ 21 h 227"/>
                <a:gd name="T92" fmla="*/ 256 w 305"/>
                <a:gd name="T93" fmla="*/ 14 h 227"/>
                <a:gd name="T94" fmla="*/ 206 w 305"/>
                <a:gd name="T95" fmla="*/ 8 h 227"/>
                <a:gd name="T96" fmla="*/ 213 w 305"/>
                <a:gd name="T97" fmla="*/ 0 h 227"/>
                <a:gd name="T98" fmla="*/ 173 w 305"/>
                <a:gd name="T99" fmla="*/ 8 h 227"/>
                <a:gd name="T100" fmla="*/ 155 w 305"/>
                <a:gd name="T101" fmla="*/ 10 h 227"/>
                <a:gd name="T102" fmla="*/ 154 w 305"/>
                <a:gd name="T103" fmla="*/ 11 h 227"/>
                <a:gd name="T104" fmla="*/ 140 w 305"/>
                <a:gd name="T105" fmla="*/ 14 h 227"/>
                <a:gd name="T106" fmla="*/ 111 w 305"/>
                <a:gd name="T107" fmla="*/ 14 h 227"/>
                <a:gd name="T108" fmla="*/ 98 w 305"/>
                <a:gd name="T109" fmla="*/ 23 h 227"/>
                <a:gd name="T110" fmla="*/ 73 w 305"/>
                <a:gd name="T111" fmla="*/ 21 h 227"/>
                <a:gd name="T112" fmla="*/ 55 w 305"/>
                <a:gd name="T113" fmla="*/ 3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05" h="227">
                  <a:moveTo>
                    <a:pt x="32" y="37"/>
                  </a:moveTo>
                  <a:cubicBezTo>
                    <a:pt x="31" y="38"/>
                    <a:pt x="26" y="40"/>
                    <a:pt x="27" y="41"/>
                  </a:cubicBezTo>
                  <a:cubicBezTo>
                    <a:pt x="28" y="42"/>
                    <a:pt x="30" y="42"/>
                    <a:pt x="32" y="43"/>
                  </a:cubicBezTo>
                  <a:cubicBezTo>
                    <a:pt x="34" y="43"/>
                    <a:pt x="36" y="43"/>
                    <a:pt x="39" y="43"/>
                  </a:cubicBezTo>
                  <a:cubicBezTo>
                    <a:pt x="39" y="43"/>
                    <a:pt x="44" y="42"/>
                    <a:pt x="45" y="42"/>
                  </a:cubicBezTo>
                  <a:cubicBezTo>
                    <a:pt x="44" y="42"/>
                    <a:pt x="42" y="43"/>
                    <a:pt x="41" y="44"/>
                  </a:cubicBezTo>
                  <a:cubicBezTo>
                    <a:pt x="40" y="45"/>
                    <a:pt x="39" y="46"/>
                    <a:pt x="40" y="48"/>
                  </a:cubicBezTo>
                  <a:cubicBezTo>
                    <a:pt x="42" y="50"/>
                    <a:pt x="36" y="55"/>
                    <a:pt x="33" y="54"/>
                  </a:cubicBezTo>
                  <a:cubicBezTo>
                    <a:pt x="32" y="53"/>
                    <a:pt x="30" y="54"/>
                    <a:pt x="28" y="54"/>
                  </a:cubicBezTo>
                  <a:cubicBezTo>
                    <a:pt x="27" y="53"/>
                    <a:pt x="25" y="54"/>
                    <a:pt x="24" y="54"/>
                  </a:cubicBezTo>
                  <a:cubicBezTo>
                    <a:pt x="23" y="54"/>
                    <a:pt x="21" y="54"/>
                    <a:pt x="20" y="56"/>
                  </a:cubicBezTo>
                  <a:cubicBezTo>
                    <a:pt x="19" y="57"/>
                    <a:pt x="18" y="57"/>
                    <a:pt x="16" y="57"/>
                  </a:cubicBezTo>
                  <a:cubicBezTo>
                    <a:pt x="13" y="58"/>
                    <a:pt x="10" y="59"/>
                    <a:pt x="7" y="59"/>
                  </a:cubicBezTo>
                  <a:cubicBezTo>
                    <a:pt x="6" y="59"/>
                    <a:pt x="4" y="58"/>
                    <a:pt x="4" y="59"/>
                  </a:cubicBezTo>
                  <a:cubicBezTo>
                    <a:pt x="3" y="60"/>
                    <a:pt x="0" y="60"/>
                    <a:pt x="0" y="62"/>
                  </a:cubicBezTo>
                  <a:cubicBezTo>
                    <a:pt x="0" y="63"/>
                    <a:pt x="1" y="62"/>
                    <a:pt x="1" y="63"/>
                  </a:cubicBezTo>
                  <a:cubicBezTo>
                    <a:pt x="1" y="63"/>
                    <a:pt x="0" y="64"/>
                    <a:pt x="0" y="64"/>
                  </a:cubicBezTo>
                  <a:cubicBezTo>
                    <a:pt x="0" y="65"/>
                    <a:pt x="2" y="67"/>
                    <a:pt x="3" y="68"/>
                  </a:cubicBezTo>
                  <a:cubicBezTo>
                    <a:pt x="3" y="68"/>
                    <a:pt x="4" y="67"/>
                    <a:pt x="4" y="67"/>
                  </a:cubicBezTo>
                  <a:cubicBezTo>
                    <a:pt x="5" y="66"/>
                    <a:pt x="6" y="67"/>
                    <a:pt x="7" y="68"/>
                  </a:cubicBezTo>
                  <a:cubicBezTo>
                    <a:pt x="8" y="68"/>
                    <a:pt x="13" y="69"/>
                    <a:pt x="13" y="67"/>
                  </a:cubicBezTo>
                  <a:cubicBezTo>
                    <a:pt x="13" y="68"/>
                    <a:pt x="12" y="68"/>
                    <a:pt x="13" y="69"/>
                  </a:cubicBezTo>
                  <a:cubicBezTo>
                    <a:pt x="13" y="70"/>
                    <a:pt x="15" y="71"/>
                    <a:pt x="16" y="71"/>
                  </a:cubicBezTo>
                  <a:cubicBezTo>
                    <a:pt x="17" y="72"/>
                    <a:pt x="18" y="72"/>
                    <a:pt x="19" y="72"/>
                  </a:cubicBezTo>
                  <a:cubicBezTo>
                    <a:pt x="21" y="72"/>
                    <a:pt x="21" y="70"/>
                    <a:pt x="22" y="71"/>
                  </a:cubicBezTo>
                  <a:cubicBezTo>
                    <a:pt x="24" y="71"/>
                    <a:pt x="27" y="71"/>
                    <a:pt x="28" y="71"/>
                  </a:cubicBezTo>
                  <a:cubicBezTo>
                    <a:pt x="29" y="71"/>
                    <a:pt x="29" y="70"/>
                    <a:pt x="30" y="69"/>
                  </a:cubicBezTo>
                  <a:cubicBezTo>
                    <a:pt x="31" y="69"/>
                    <a:pt x="34" y="71"/>
                    <a:pt x="34" y="72"/>
                  </a:cubicBezTo>
                  <a:cubicBezTo>
                    <a:pt x="34" y="73"/>
                    <a:pt x="24" y="72"/>
                    <a:pt x="22" y="73"/>
                  </a:cubicBezTo>
                  <a:cubicBezTo>
                    <a:pt x="20" y="73"/>
                    <a:pt x="23" y="74"/>
                    <a:pt x="24" y="74"/>
                  </a:cubicBezTo>
                  <a:cubicBezTo>
                    <a:pt x="26" y="75"/>
                    <a:pt x="27" y="74"/>
                    <a:pt x="29" y="75"/>
                  </a:cubicBezTo>
                  <a:cubicBezTo>
                    <a:pt x="28" y="74"/>
                    <a:pt x="26" y="75"/>
                    <a:pt x="24" y="75"/>
                  </a:cubicBezTo>
                  <a:cubicBezTo>
                    <a:pt x="21" y="75"/>
                    <a:pt x="18" y="74"/>
                    <a:pt x="15" y="74"/>
                  </a:cubicBezTo>
                  <a:cubicBezTo>
                    <a:pt x="13" y="74"/>
                    <a:pt x="9" y="74"/>
                    <a:pt x="9" y="76"/>
                  </a:cubicBezTo>
                  <a:cubicBezTo>
                    <a:pt x="8" y="77"/>
                    <a:pt x="11" y="78"/>
                    <a:pt x="12" y="78"/>
                  </a:cubicBezTo>
                  <a:cubicBezTo>
                    <a:pt x="13" y="78"/>
                    <a:pt x="15" y="77"/>
                    <a:pt x="15" y="77"/>
                  </a:cubicBezTo>
                  <a:cubicBezTo>
                    <a:pt x="16" y="78"/>
                    <a:pt x="15" y="78"/>
                    <a:pt x="15" y="79"/>
                  </a:cubicBezTo>
                  <a:cubicBezTo>
                    <a:pt x="16" y="80"/>
                    <a:pt x="18" y="80"/>
                    <a:pt x="19" y="80"/>
                  </a:cubicBezTo>
                  <a:cubicBezTo>
                    <a:pt x="21" y="80"/>
                    <a:pt x="23" y="80"/>
                    <a:pt x="25" y="80"/>
                  </a:cubicBezTo>
                  <a:cubicBezTo>
                    <a:pt x="25" y="80"/>
                    <a:pt x="21" y="81"/>
                    <a:pt x="20" y="81"/>
                  </a:cubicBezTo>
                  <a:cubicBezTo>
                    <a:pt x="16" y="82"/>
                    <a:pt x="19" y="84"/>
                    <a:pt x="21" y="85"/>
                  </a:cubicBezTo>
                  <a:cubicBezTo>
                    <a:pt x="23" y="86"/>
                    <a:pt x="25" y="86"/>
                    <a:pt x="27" y="87"/>
                  </a:cubicBezTo>
                  <a:cubicBezTo>
                    <a:pt x="27" y="87"/>
                    <a:pt x="31" y="87"/>
                    <a:pt x="31" y="87"/>
                  </a:cubicBezTo>
                  <a:cubicBezTo>
                    <a:pt x="31" y="87"/>
                    <a:pt x="29" y="86"/>
                    <a:pt x="29" y="85"/>
                  </a:cubicBezTo>
                  <a:cubicBezTo>
                    <a:pt x="29" y="84"/>
                    <a:pt x="31" y="85"/>
                    <a:pt x="31" y="85"/>
                  </a:cubicBezTo>
                  <a:cubicBezTo>
                    <a:pt x="32" y="86"/>
                    <a:pt x="33" y="85"/>
                    <a:pt x="34" y="84"/>
                  </a:cubicBezTo>
                  <a:cubicBezTo>
                    <a:pt x="34" y="84"/>
                    <a:pt x="35" y="83"/>
                    <a:pt x="36" y="83"/>
                  </a:cubicBezTo>
                  <a:cubicBezTo>
                    <a:pt x="37" y="84"/>
                    <a:pt x="36" y="86"/>
                    <a:pt x="36" y="86"/>
                  </a:cubicBezTo>
                  <a:cubicBezTo>
                    <a:pt x="37" y="87"/>
                    <a:pt x="40" y="85"/>
                    <a:pt x="41" y="85"/>
                  </a:cubicBezTo>
                  <a:cubicBezTo>
                    <a:pt x="43" y="84"/>
                    <a:pt x="43" y="84"/>
                    <a:pt x="44" y="85"/>
                  </a:cubicBezTo>
                  <a:cubicBezTo>
                    <a:pt x="45" y="86"/>
                    <a:pt x="46" y="84"/>
                    <a:pt x="47" y="84"/>
                  </a:cubicBezTo>
                  <a:cubicBezTo>
                    <a:pt x="48" y="83"/>
                    <a:pt x="50" y="84"/>
                    <a:pt x="51" y="84"/>
                  </a:cubicBezTo>
                  <a:cubicBezTo>
                    <a:pt x="54" y="84"/>
                    <a:pt x="58" y="85"/>
                    <a:pt x="61" y="86"/>
                  </a:cubicBezTo>
                  <a:cubicBezTo>
                    <a:pt x="63" y="86"/>
                    <a:pt x="65" y="88"/>
                    <a:pt x="67" y="88"/>
                  </a:cubicBezTo>
                  <a:cubicBezTo>
                    <a:pt x="69" y="88"/>
                    <a:pt x="71" y="89"/>
                    <a:pt x="72" y="90"/>
                  </a:cubicBezTo>
                  <a:cubicBezTo>
                    <a:pt x="74" y="91"/>
                    <a:pt x="73" y="92"/>
                    <a:pt x="73" y="93"/>
                  </a:cubicBezTo>
                  <a:cubicBezTo>
                    <a:pt x="73" y="94"/>
                    <a:pt x="75" y="96"/>
                    <a:pt x="76" y="96"/>
                  </a:cubicBezTo>
                  <a:cubicBezTo>
                    <a:pt x="77" y="97"/>
                    <a:pt x="79" y="96"/>
                    <a:pt x="80" y="97"/>
                  </a:cubicBezTo>
                  <a:cubicBezTo>
                    <a:pt x="80" y="99"/>
                    <a:pt x="82" y="100"/>
                    <a:pt x="83" y="101"/>
                  </a:cubicBezTo>
                  <a:cubicBezTo>
                    <a:pt x="84" y="102"/>
                    <a:pt x="83" y="104"/>
                    <a:pt x="84" y="105"/>
                  </a:cubicBezTo>
                  <a:cubicBezTo>
                    <a:pt x="84" y="106"/>
                    <a:pt x="86" y="107"/>
                    <a:pt x="86" y="109"/>
                  </a:cubicBezTo>
                  <a:cubicBezTo>
                    <a:pt x="86" y="110"/>
                    <a:pt x="85" y="110"/>
                    <a:pt x="86" y="111"/>
                  </a:cubicBezTo>
                  <a:cubicBezTo>
                    <a:pt x="86" y="111"/>
                    <a:pt x="87" y="112"/>
                    <a:pt x="87" y="112"/>
                  </a:cubicBezTo>
                  <a:cubicBezTo>
                    <a:pt x="87" y="112"/>
                    <a:pt x="87" y="112"/>
                    <a:pt x="87" y="112"/>
                  </a:cubicBezTo>
                  <a:cubicBezTo>
                    <a:pt x="88" y="111"/>
                    <a:pt x="90" y="113"/>
                    <a:pt x="89" y="114"/>
                  </a:cubicBezTo>
                  <a:cubicBezTo>
                    <a:pt x="88" y="115"/>
                    <a:pt x="88" y="115"/>
                    <a:pt x="88" y="117"/>
                  </a:cubicBezTo>
                  <a:cubicBezTo>
                    <a:pt x="88" y="116"/>
                    <a:pt x="90" y="115"/>
                    <a:pt x="91" y="117"/>
                  </a:cubicBezTo>
                  <a:cubicBezTo>
                    <a:pt x="91" y="118"/>
                    <a:pt x="91" y="118"/>
                    <a:pt x="91" y="119"/>
                  </a:cubicBezTo>
                  <a:cubicBezTo>
                    <a:pt x="91" y="119"/>
                    <a:pt x="91" y="121"/>
                    <a:pt x="91" y="120"/>
                  </a:cubicBezTo>
                  <a:cubicBezTo>
                    <a:pt x="91" y="121"/>
                    <a:pt x="93" y="121"/>
                    <a:pt x="93" y="121"/>
                  </a:cubicBezTo>
                  <a:cubicBezTo>
                    <a:pt x="92" y="120"/>
                    <a:pt x="89" y="126"/>
                    <a:pt x="90" y="122"/>
                  </a:cubicBezTo>
                  <a:cubicBezTo>
                    <a:pt x="90" y="122"/>
                    <a:pt x="88" y="121"/>
                    <a:pt x="88" y="122"/>
                  </a:cubicBezTo>
                  <a:cubicBezTo>
                    <a:pt x="88" y="122"/>
                    <a:pt x="89" y="122"/>
                    <a:pt x="89" y="122"/>
                  </a:cubicBezTo>
                  <a:cubicBezTo>
                    <a:pt x="89" y="123"/>
                    <a:pt x="86" y="123"/>
                    <a:pt x="87" y="124"/>
                  </a:cubicBezTo>
                  <a:cubicBezTo>
                    <a:pt x="87" y="124"/>
                    <a:pt x="90" y="125"/>
                    <a:pt x="89" y="125"/>
                  </a:cubicBezTo>
                  <a:cubicBezTo>
                    <a:pt x="87" y="127"/>
                    <a:pt x="91" y="127"/>
                    <a:pt x="92" y="126"/>
                  </a:cubicBezTo>
                  <a:cubicBezTo>
                    <a:pt x="91" y="127"/>
                    <a:pt x="90" y="127"/>
                    <a:pt x="88" y="127"/>
                  </a:cubicBezTo>
                  <a:cubicBezTo>
                    <a:pt x="88" y="127"/>
                    <a:pt x="86" y="129"/>
                    <a:pt x="86" y="129"/>
                  </a:cubicBezTo>
                  <a:cubicBezTo>
                    <a:pt x="86" y="129"/>
                    <a:pt x="87" y="130"/>
                    <a:pt x="87" y="130"/>
                  </a:cubicBezTo>
                  <a:cubicBezTo>
                    <a:pt x="89" y="131"/>
                    <a:pt x="88" y="131"/>
                    <a:pt x="89" y="131"/>
                  </a:cubicBezTo>
                  <a:cubicBezTo>
                    <a:pt x="90" y="131"/>
                    <a:pt x="94" y="133"/>
                    <a:pt x="95" y="131"/>
                  </a:cubicBezTo>
                  <a:cubicBezTo>
                    <a:pt x="95" y="128"/>
                    <a:pt x="97" y="129"/>
                    <a:pt x="98" y="128"/>
                  </a:cubicBezTo>
                  <a:cubicBezTo>
                    <a:pt x="98" y="128"/>
                    <a:pt x="96" y="122"/>
                    <a:pt x="96" y="122"/>
                  </a:cubicBezTo>
                  <a:cubicBezTo>
                    <a:pt x="96" y="123"/>
                    <a:pt x="98" y="126"/>
                    <a:pt x="98" y="126"/>
                  </a:cubicBezTo>
                  <a:cubicBezTo>
                    <a:pt x="99" y="128"/>
                    <a:pt x="100" y="126"/>
                    <a:pt x="101" y="126"/>
                  </a:cubicBezTo>
                  <a:cubicBezTo>
                    <a:pt x="101" y="126"/>
                    <a:pt x="98" y="130"/>
                    <a:pt x="98" y="130"/>
                  </a:cubicBezTo>
                  <a:cubicBezTo>
                    <a:pt x="98" y="130"/>
                    <a:pt x="102" y="129"/>
                    <a:pt x="102" y="129"/>
                  </a:cubicBezTo>
                  <a:cubicBezTo>
                    <a:pt x="103" y="129"/>
                    <a:pt x="104" y="129"/>
                    <a:pt x="104" y="129"/>
                  </a:cubicBezTo>
                  <a:cubicBezTo>
                    <a:pt x="105" y="129"/>
                    <a:pt x="106" y="128"/>
                    <a:pt x="107" y="128"/>
                  </a:cubicBezTo>
                  <a:cubicBezTo>
                    <a:pt x="107" y="129"/>
                    <a:pt x="106" y="130"/>
                    <a:pt x="105" y="130"/>
                  </a:cubicBezTo>
                  <a:cubicBezTo>
                    <a:pt x="104" y="130"/>
                    <a:pt x="102" y="130"/>
                    <a:pt x="101" y="131"/>
                  </a:cubicBezTo>
                  <a:cubicBezTo>
                    <a:pt x="100" y="132"/>
                    <a:pt x="103" y="131"/>
                    <a:pt x="103" y="131"/>
                  </a:cubicBezTo>
                  <a:cubicBezTo>
                    <a:pt x="105" y="131"/>
                    <a:pt x="107" y="131"/>
                    <a:pt x="109" y="131"/>
                  </a:cubicBezTo>
                  <a:cubicBezTo>
                    <a:pt x="108" y="131"/>
                    <a:pt x="104" y="131"/>
                    <a:pt x="104" y="132"/>
                  </a:cubicBezTo>
                  <a:cubicBezTo>
                    <a:pt x="104" y="132"/>
                    <a:pt x="106" y="133"/>
                    <a:pt x="106" y="134"/>
                  </a:cubicBezTo>
                  <a:cubicBezTo>
                    <a:pt x="106" y="134"/>
                    <a:pt x="106" y="135"/>
                    <a:pt x="106" y="135"/>
                  </a:cubicBezTo>
                  <a:cubicBezTo>
                    <a:pt x="106" y="136"/>
                    <a:pt x="105" y="136"/>
                    <a:pt x="106" y="137"/>
                  </a:cubicBezTo>
                  <a:cubicBezTo>
                    <a:pt x="106" y="137"/>
                    <a:pt x="108" y="136"/>
                    <a:pt x="109" y="136"/>
                  </a:cubicBezTo>
                  <a:cubicBezTo>
                    <a:pt x="110" y="136"/>
                    <a:pt x="109" y="136"/>
                    <a:pt x="110" y="137"/>
                  </a:cubicBezTo>
                  <a:cubicBezTo>
                    <a:pt x="111" y="138"/>
                    <a:pt x="111" y="139"/>
                    <a:pt x="112" y="140"/>
                  </a:cubicBezTo>
                  <a:cubicBezTo>
                    <a:pt x="112" y="141"/>
                    <a:pt x="109" y="141"/>
                    <a:pt x="109" y="141"/>
                  </a:cubicBezTo>
                  <a:cubicBezTo>
                    <a:pt x="105" y="138"/>
                    <a:pt x="99" y="136"/>
                    <a:pt x="95" y="137"/>
                  </a:cubicBezTo>
                  <a:cubicBezTo>
                    <a:pt x="91" y="137"/>
                    <a:pt x="96" y="140"/>
                    <a:pt x="98" y="140"/>
                  </a:cubicBezTo>
                  <a:cubicBezTo>
                    <a:pt x="101" y="141"/>
                    <a:pt x="103" y="144"/>
                    <a:pt x="106" y="144"/>
                  </a:cubicBezTo>
                  <a:cubicBezTo>
                    <a:pt x="107" y="144"/>
                    <a:pt x="108" y="143"/>
                    <a:pt x="110" y="143"/>
                  </a:cubicBezTo>
                  <a:cubicBezTo>
                    <a:pt x="110" y="144"/>
                    <a:pt x="113" y="144"/>
                    <a:pt x="113" y="144"/>
                  </a:cubicBezTo>
                  <a:cubicBezTo>
                    <a:pt x="114" y="145"/>
                    <a:pt x="113" y="146"/>
                    <a:pt x="113" y="146"/>
                  </a:cubicBezTo>
                  <a:cubicBezTo>
                    <a:pt x="110" y="147"/>
                    <a:pt x="114" y="148"/>
                    <a:pt x="113" y="149"/>
                  </a:cubicBezTo>
                  <a:cubicBezTo>
                    <a:pt x="113" y="150"/>
                    <a:pt x="111" y="149"/>
                    <a:pt x="111" y="151"/>
                  </a:cubicBezTo>
                  <a:cubicBezTo>
                    <a:pt x="111" y="152"/>
                    <a:pt x="113" y="152"/>
                    <a:pt x="113" y="152"/>
                  </a:cubicBezTo>
                  <a:cubicBezTo>
                    <a:pt x="112" y="153"/>
                    <a:pt x="110" y="151"/>
                    <a:pt x="110" y="152"/>
                  </a:cubicBezTo>
                  <a:cubicBezTo>
                    <a:pt x="109" y="153"/>
                    <a:pt x="109" y="154"/>
                    <a:pt x="109" y="155"/>
                  </a:cubicBezTo>
                  <a:cubicBezTo>
                    <a:pt x="109" y="155"/>
                    <a:pt x="111" y="155"/>
                    <a:pt x="111" y="155"/>
                  </a:cubicBezTo>
                  <a:cubicBezTo>
                    <a:pt x="111" y="156"/>
                    <a:pt x="109" y="157"/>
                    <a:pt x="108" y="157"/>
                  </a:cubicBezTo>
                  <a:cubicBezTo>
                    <a:pt x="107" y="157"/>
                    <a:pt x="106" y="157"/>
                    <a:pt x="105" y="157"/>
                  </a:cubicBezTo>
                  <a:cubicBezTo>
                    <a:pt x="104" y="156"/>
                    <a:pt x="103" y="156"/>
                    <a:pt x="102" y="157"/>
                  </a:cubicBezTo>
                  <a:cubicBezTo>
                    <a:pt x="101" y="158"/>
                    <a:pt x="101" y="157"/>
                    <a:pt x="100" y="158"/>
                  </a:cubicBezTo>
                  <a:cubicBezTo>
                    <a:pt x="100" y="158"/>
                    <a:pt x="103" y="161"/>
                    <a:pt x="104" y="161"/>
                  </a:cubicBezTo>
                  <a:cubicBezTo>
                    <a:pt x="104" y="160"/>
                    <a:pt x="104" y="160"/>
                    <a:pt x="103" y="160"/>
                  </a:cubicBezTo>
                  <a:cubicBezTo>
                    <a:pt x="103" y="160"/>
                    <a:pt x="106" y="160"/>
                    <a:pt x="106" y="160"/>
                  </a:cubicBezTo>
                  <a:cubicBezTo>
                    <a:pt x="106" y="160"/>
                    <a:pt x="111" y="158"/>
                    <a:pt x="111" y="159"/>
                  </a:cubicBezTo>
                  <a:cubicBezTo>
                    <a:pt x="110" y="159"/>
                    <a:pt x="109" y="159"/>
                    <a:pt x="108" y="160"/>
                  </a:cubicBezTo>
                  <a:cubicBezTo>
                    <a:pt x="109" y="159"/>
                    <a:pt x="111" y="161"/>
                    <a:pt x="110" y="161"/>
                  </a:cubicBezTo>
                  <a:cubicBezTo>
                    <a:pt x="111" y="161"/>
                    <a:pt x="114" y="162"/>
                    <a:pt x="115" y="162"/>
                  </a:cubicBezTo>
                  <a:cubicBezTo>
                    <a:pt x="114" y="162"/>
                    <a:pt x="112" y="162"/>
                    <a:pt x="112" y="162"/>
                  </a:cubicBezTo>
                  <a:cubicBezTo>
                    <a:pt x="112" y="162"/>
                    <a:pt x="116" y="165"/>
                    <a:pt x="116" y="165"/>
                  </a:cubicBezTo>
                  <a:cubicBezTo>
                    <a:pt x="113" y="165"/>
                    <a:pt x="111" y="161"/>
                    <a:pt x="108" y="161"/>
                  </a:cubicBezTo>
                  <a:cubicBezTo>
                    <a:pt x="106" y="161"/>
                    <a:pt x="101" y="160"/>
                    <a:pt x="100" y="162"/>
                  </a:cubicBezTo>
                  <a:cubicBezTo>
                    <a:pt x="100" y="163"/>
                    <a:pt x="99" y="163"/>
                    <a:pt x="98" y="164"/>
                  </a:cubicBezTo>
                  <a:cubicBezTo>
                    <a:pt x="97" y="164"/>
                    <a:pt x="97" y="166"/>
                    <a:pt x="98" y="165"/>
                  </a:cubicBezTo>
                  <a:cubicBezTo>
                    <a:pt x="100" y="165"/>
                    <a:pt x="102" y="164"/>
                    <a:pt x="103" y="162"/>
                  </a:cubicBezTo>
                  <a:cubicBezTo>
                    <a:pt x="103" y="163"/>
                    <a:pt x="105" y="163"/>
                    <a:pt x="105" y="163"/>
                  </a:cubicBezTo>
                  <a:cubicBezTo>
                    <a:pt x="106" y="163"/>
                    <a:pt x="108" y="166"/>
                    <a:pt x="108" y="163"/>
                  </a:cubicBezTo>
                  <a:cubicBezTo>
                    <a:pt x="108" y="162"/>
                    <a:pt x="110" y="164"/>
                    <a:pt x="110" y="164"/>
                  </a:cubicBezTo>
                  <a:cubicBezTo>
                    <a:pt x="110" y="164"/>
                    <a:pt x="114" y="164"/>
                    <a:pt x="113" y="165"/>
                  </a:cubicBezTo>
                  <a:cubicBezTo>
                    <a:pt x="113" y="165"/>
                    <a:pt x="112" y="165"/>
                    <a:pt x="112" y="165"/>
                  </a:cubicBezTo>
                  <a:cubicBezTo>
                    <a:pt x="112" y="165"/>
                    <a:pt x="114" y="166"/>
                    <a:pt x="114" y="166"/>
                  </a:cubicBezTo>
                  <a:cubicBezTo>
                    <a:pt x="113" y="166"/>
                    <a:pt x="111" y="166"/>
                    <a:pt x="110" y="165"/>
                  </a:cubicBezTo>
                  <a:cubicBezTo>
                    <a:pt x="109" y="164"/>
                    <a:pt x="109" y="165"/>
                    <a:pt x="109" y="166"/>
                  </a:cubicBezTo>
                  <a:cubicBezTo>
                    <a:pt x="109" y="165"/>
                    <a:pt x="103" y="164"/>
                    <a:pt x="102" y="164"/>
                  </a:cubicBezTo>
                  <a:cubicBezTo>
                    <a:pt x="101" y="164"/>
                    <a:pt x="95" y="166"/>
                    <a:pt x="96" y="168"/>
                  </a:cubicBezTo>
                  <a:cubicBezTo>
                    <a:pt x="97" y="169"/>
                    <a:pt x="103" y="167"/>
                    <a:pt x="104" y="167"/>
                  </a:cubicBezTo>
                  <a:cubicBezTo>
                    <a:pt x="105" y="167"/>
                    <a:pt x="107" y="167"/>
                    <a:pt x="108" y="168"/>
                  </a:cubicBezTo>
                  <a:cubicBezTo>
                    <a:pt x="108" y="168"/>
                    <a:pt x="112" y="169"/>
                    <a:pt x="112" y="169"/>
                  </a:cubicBezTo>
                  <a:cubicBezTo>
                    <a:pt x="112" y="170"/>
                    <a:pt x="107" y="168"/>
                    <a:pt x="107" y="168"/>
                  </a:cubicBezTo>
                  <a:cubicBezTo>
                    <a:pt x="105" y="167"/>
                    <a:pt x="102" y="168"/>
                    <a:pt x="100" y="168"/>
                  </a:cubicBezTo>
                  <a:cubicBezTo>
                    <a:pt x="93" y="170"/>
                    <a:pt x="101" y="172"/>
                    <a:pt x="103" y="171"/>
                  </a:cubicBezTo>
                  <a:cubicBezTo>
                    <a:pt x="102" y="172"/>
                    <a:pt x="101" y="173"/>
                    <a:pt x="99" y="173"/>
                  </a:cubicBezTo>
                  <a:cubicBezTo>
                    <a:pt x="96" y="174"/>
                    <a:pt x="101" y="175"/>
                    <a:pt x="101" y="175"/>
                  </a:cubicBezTo>
                  <a:cubicBezTo>
                    <a:pt x="101" y="175"/>
                    <a:pt x="97" y="174"/>
                    <a:pt x="97" y="176"/>
                  </a:cubicBezTo>
                  <a:cubicBezTo>
                    <a:pt x="97" y="179"/>
                    <a:pt x="99" y="177"/>
                    <a:pt x="101" y="176"/>
                  </a:cubicBezTo>
                  <a:cubicBezTo>
                    <a:pt x="103" y="175"/>
                    <a:pt x="105" y="173"/>
                    <a:pt x="107" y="172"/>
                  </a:cubicBezTo>
                  <a:cubicBezTo>
                    <a:pt x="108" y="172"/>
                    <a:pt x="114" y="169"/>
                    <a:pt x="114" y="171"/>
                  </a:cubicBezTo>
                  <a:cubicBezTo>
                    <a:pt x="114" y="171"/>
                    <a:pt x="111" y="171"/>
                    <a:pt x="111" y="171"/>
                  </a:cubicBezTo>
                  <a:cubicBezTo>
                    <a:pt x="111" y="171"/>
                    <a:pt x="113" y="171"/>
                    <a:pt x="114" y="172"/>
                  </a:cubicBezTo>
                  <a:cubicBezTo>
                    <a:pt x="111" y="170"/>
                    <a:pt x="98" y="178"/>
                    <a:pt x="99" y="179"/>
                  </a:cubicBezTo>
                  <a:cubicBezTo>
                    <a:pt x="99" y="180"/>
                    <a:pt x="105" y="178"/>
                    <a:pt x="106" y="178"/>
                  </a:cubicBezTo>
                  <a:cubicBezTo>
                    <a:pt x="106" y="178"/>
                    <a:pt x="102" y="179"/>
                    <a:pt x="101" y="180"/>
                  </a:cubicBezTo>
                  <a:cubicBezTo>
                    <a:pt x="101" y="180"/>
                    <a:pt x="103" y="184"/>
                    <a:pt x="104" y="183"/>
                  </a:cubicBezTo>
                  <a:cubicBezTo>
                    <a:pt x="105" y="182"/>
                    <a:pt x="106" y="180"/>
                    <a:pt x="107" y="180"/>
                  </a:cubicBezTo>
                  <a:cubicBezTo>
                    <a:pt x="108" y="180"/>
                    <a:pt x="112" y="181"/>
                    <a:pt x="112" y="181"/>
                  </a:cubicBezTo>
                  <a:cubicBezTo>
                    <a:pt x="112" y="181"/>
                    <a:pt x="108" y="181"/>
                    <a:pt x="108" y="181"/>
                  </a:cubicBezTo>
                  <a:cubicBezTo>
                    <a:pt x="106" y="181"/>
                    <a:pt x="105" y="182"/>
                    <a:pt x="104" y="183"/>
                  </a:cubicBezTo>
                  <a:cubicBezTo>
                    <a:pt x="104" y="184"/>
                    <a:pt x="104" y="185"/>
                    <a:pt x="104" y="186"/>
                  </a:cubicBezTo>
                  <a:cubicBezTo>
                    <a:pt x="105" y="189"/>
                    <a:pt x="105" y="188"/>
                    <a:pt x="107" y="187"/>
                  </a:cubicBezTo>
                  <a:cubicBezTo>
                    <a:pt x="106" y="188"/>
                    <a:pt x="105" y="192"/>
                    <a:pt x="106" y="193"/>
                  </a:cubicBezTo>
                  <a:cubicBezTo>
                    <a:pt x="106" y="193"/>
                    <a:pt x="109" y="189"/>
                    <a:pt x="110" y="189"/>
                  </a:cubicBezTo>
                  <a:cubicBezTo>
                    <a:pt x="110" y="190"/>
                    <a:pt x="109" y="191"/>
                    <a:pt x="110" y="192"/>
                  </a:cubicBezTo>
                  <a:cubicBezTo>
                    <a:pt x="110" y="193"/>
                    <a:pt x="111" y="191"/>
                    <a:pt x="112" y="191"/>
                  </a:cubicBezTo>
                  <a:cubicBezTo>
                    <a:pt x="114" y="189"/>
                    <a:pt x="110" y="187"/>
                    <a:pt x="110" y="186"/>
                  </a:cubicBezTo>
                  <a:cubicBezTo>
                    <a:pt x="110" y="186"/>
                    <a:pt x="112" y="189"/>
                    <a:pt x="113" y="189"/>
                  </a:cubicBezTo>
                  <a:cubicBezTo>
                    <a:pt x="114" y="190"/>
                    <a:pt x="114" y="189"/>
                    <a:pt x="115" y="188"/>
                  </a:cubicBezTo>
                  <a:cubicBezTo>
                    <a:pt x="114" y="188"/>
                    <a:pt x="117" y="191"/>
                    <a:pt x="116" y="192"/>
                  </a:cubicBezTo>
                  <a:cubicBezTo>
                    <a:pt x="117" y="191"/>
                    <a:pt x="114" y="189"/>
                    <a:pt x="114" y="191"/>
                  </a:cubicBezTo>
                  <a:cubicBezTo>
                    <a:pt x="114" y="193"/>
                    <a:pt x="116" y="195"/>
                    <a:pt x="114" y="196"/>
                  </a:cubicBezTo>
                  <a:cubicBezTo>
                    <a:pt x="114" y="196"/>
                    <a:pt x="114" y="193"/>
                    <a:pt x="114" y="193"/>
                  </a:cubicBezTo>
                  <a:cubicBezTo>
                    <a:pt x="114" y="192"/>
                    <a:pt x="112" y="194"/>
                    <a:pt x="111" y="194"/>
                  </a:cubicBezTo>
                  <a:cubicBezTo>
                    <a:pt x="110" y="194"/>
                    <a:pt x="109" y="196"/>
                    <a:pt x="109" y="197"/>
                  </a:cubicBezTo>
                  <a:cubicBezTo>
                    <a:pt x="108" y="199"/>
                    <a:pt x="111" y="197"/>
                    <a:pt x="111" y="198"/>
                  </a:cubicBezTo>
                  <a:cubicBezTo>
                    <a:pt x="112" y="199"/>
                    <a:pt x="110" y="200"/>
                    <a:pt x="110" y="200"/>
                  </a:cubicBezTo>
                  <a:cubicBezTo>
                    <a:pt x="110" y="200"/>
                    <a:pt x="112" y="199"/>
                    <a:pt x="113" y="201"/>
                  </a:cubicBezTo>
                  <a:cubicBezTo>
                    <a:pt x="113" y="203"/>
                    <a:pt x="115" y="204"/>
                    <a:pt x="115" y="205"/>
                  </a:cubicBezTo>
                  <a:cubicBezTo>
                    <a:pt x="114" y="207"/>
                    <a:pt x="115" y="207"/>
                    <a:pt x="117" y="209"/>
                  </a:cubicBezTo>
                  <a:cubicBezTo>
                    <a:pt x="118" y="210"/>
                    <a:pt x="119" y="212"/>
                    <a:pt x="120" y="210"/>
                  </a:cubicBezTo>
                  <a:cubicBezTo>
                    <a:pt x="120" y="210"/>
                    <a:pt x="121" y="215"/>
                    <a:pt x="122" y="215"/>
                  </a:cubicBezTo>
                  <a:cubicBezTo>
                    <a:pt x="123" y="216"/>
                    <a:pt x="122" y="215"/>
                    <a:pt x="123" y="215"/>
                  </a:cubicBezTo>
                  <a:cubicBezTo>
                    <a:pt x="124" y="216"/>
                    <a:pt x="125" y="217"/>
                    <a:pt x="126" y="218"/>
                  </a:cubicBezTo>
                  <a:cubicBezTo>
                    <a:pt x="128" y="219"/>
                    <a:pt x="130" y="220"/>
                    <a:pt x="132" y="219"/>
                  </a:cubicBezTo>
                  <a:cubicBezTo>
                    <a:pt x="133" y="219"/>
                    <a:pt x="136" y="219"/>
                    <a:pt x="136" y="218"/>
                  </a:cubicBezTo>
                  <a:cubicBezTo>
                    <a:pt x="136" y="218"/>
                    <a:pt x="136" y="221"/>
                    <a:pt x="136" y="221"/>
                  </a:cubicBezTo>
                  <a:cubicBezTo>
                    <a:pt x="136" y="221"/>
                    <a:pt x="138" y="217"/>
                    <a:pt x="138" y="218"/>
                  </a:cubicBezTo>
                  <a:cubicBezTo>
                    <a:pt x="139" y="218"/>
                    <a:pt x="138" y="219"/>
                    <a:pt x="138" y="219"/>
                  </a:cubicBezTo>
                  <a:cubicBezTo>
                    <a:pt x="138" y="220"/>
                    <a:pt x="139" y="220"/>
                    <a:pt x="139" y="220"/>
                  </a:cubicBezTo>
                  <a:cubicBezTo>
                    <a:pt x="139" y="220"/>
                    <a:pt x="136" y="221"/>
                    <a:pt x="137" y="222"/>
                  </a:cubicBezTo>
                  <a:cubicBezTo>
                    <a:pt x="138" y="222"/>
                    <a:pt x="138" y="222"/>
                    <a:pt x="139" y="221"/>
                  </a:cubicBezTo>
                  <a:cubicBezTo>
                    <a:pt x="140" y="222"/>
                    <a:pt x="139" y="223"/>
                    <a:pt x="139" y="223"/>
                  </a:cubicBezTo>
                  <a:cubicBezTo>
                    <a:pt x="139" y="224"/>
                    <a:pt x="142" y="221"/>
                    <a:pt x="142" y="222"/>
                  </a:cubicBezTo>
                  <a:cubicBezTo>
                    <a:pt x="142" y="223"/>
                    <a:pt x="140" y="224"/>
                    <a:pt x="140" y="225"/>
                  </a:cubicBezTo>
                  <a:cubicBezTo>
                    <a:pt x="140" y="224"/>
                    <a:pt x="143" y="223"/>
                    <a:pt x="142" y="225"/>
                  </a:cubicBezTo>
                  <a:cubicBezTo>
                    <a:pt x="142" y="225"/>
                    <a:pt x="142" y="225"/>
                    <a:pt x="142" y="224"/>
                  </a:cubicBezTo>
                  <a:cubicBezTo>
                    <a:pt x="142" y="226"/>
                    <a:pt x="145" y="223"/>
                    <a:pt x="145" y="223"/>
                  </a:cubicBezTo>
                  <a:cubicBezTo>
                    <a:pt x="146" y="224"/>
                    <a:pt x="145" y="226"/>
                    <a:pt x="145" y="227"/>
                  </a:cubicBezTo>
                  <a:cubicBezTo>
                    <a:pt x="144" y="225"/>
                    <a:pt x="153" y="225"/>
                    <a:pt x="147" y="222"/>
                  </a:cubicBezTo>
                  <a:cubicBezTo>
                    <a:pt x="148" y="222"/>
                    <a:pt x="153" y="222"/>
                    <a:pt x="150" y="221"/>
                  </a:cubicBezTo>
                  <a:cubicBezTo>
                    <a:pt x="147" y="219"/>
                    <a:pt x="151" y="220"/>
                    <a:pt x="152" y="218"/>
                  </a:cubicBezTo>
                  <a:cubicBezTo>
                    <a:pt x="152" y="218"/>
                    <a:pt x="149" y="218"/>
                    <a:pt x="149" y="218"/>
                  </a:cubicBezTo>
                  <a:cubicBezTo>
                    <a:pt x="150" y="217"/>
                    <a:pt x="151" y="216"/>
                    <a:pt x="152" y="216"/>
                  </a:cubicBezTo>
                  <a:cubicBezTo>
                    <a:pt x="154" y="214"/>
                    <a:pt x="151" y="215"/>
                    <a:pt x="151" y="214"/>
                  </a:cubicBezTo>
                  <a:cubicBezTo>
                    <a:pt x="151" y="214"/>
                    <a:pt x="154" y="213"/>
                    <a:pt x="154" y="212"/>
                  </a:cubicBezTo>
                  <a:cubicBezTo>
                    <a:pt x="154" y="211"/>
                    <a:pt x="154" y="209"/>
                    <a:pt x="153" y="208"/>
                  </a:cubicBezTo>
                  <a:cubicBezTo>
                    <a:pt x="152" y="208"/>
                    <a:pt x="154" y="207"/>
                    <a:pt x="153" y="206"/>
                  </a:cubicBezTo>
                  <a:cubicBezTo>
                    <a:pt x="153" y="206"/>
                    <a:pt x="151" y="205"/>
                    <a:pt x="151" y="205"/>
                  </a:cubicBezTo>
                  <a:cubicBezTo>
                    <a:pt x="151" y="205"/>
                    <a:pt x="155" y="204"/>
                    <a:pt x="156" y="204"/>
                  </a:cubicBezTo>
                  <a:cubicBezTo>
                    <a:pt x="159" y="204"/>
                    <a:pt x="156" y="203"/>
                    <a:pt x="155" y="202"/>
                  </a:cubicBezTo>
                  <a:cubicBezTo>
                    <a:pt x="155" y="202"/>
                    <a:pt x="160" y="202"/>
                    <a:pt x="160" y="202"/>
                  </a:cubicBezTo>
                  <a:cubicBezTo>
                    <a:pt x="159" y="201"/>
                    <a:pt x="157" y="201"/>
                    <a:pt x="156" y="200"/>
                  </a:cubicBezTo>
                  <a:cubicBezTo>
                    <a:pt x="156" y="200"/>
                    <a:pt x="160" y="201"/>
                    <a:pt x="160" y="200"/>
                  </a:cubicBezTo>
                  <a:cubicBezTo>
                    <a:pt x="161" y="200"/>
                    <a:pt x="160" y="200"/>
                    <a:pt x="160" y="199"/>
                  </a:cubicBezTo>
                  <a:cubicBezTo>
                    <a:pt x="161" y="199"/>
                    <a:pt x="161" y="199"/>
                    <a:pt x="161" y="199"/>
                  </a:cubicBezTo>
                  <a:cubicBezTo>
                    <a:pt x="162" y="198"/>
                    <a:pt x="158" y="197"/>
                    <a:pt x="158" y="197"/>
                  </a:cubicBezTo>
                  <a:cubicBezTo>
                    <a:pt x="158" y="197"/>
                    <a:pt x="163" y="197"/>
                    <a:pt x="162" y="196"/>
                  </a:cubicBezTo>
                  <a:cubicBezTo>
                    <a:pt x="162" y="195"/>
                    <a:pt x="163" y="195"/>
                    <a:pt x="161" y="194"/>
                  </a:cubicBezTo>
                  <a:cubicBezTo>
                    <a:pt x="161" y="194"/>
                    <a:pt x="158" y="194"/>
                    <a:pt x="158" y="193"/>
                  </a:cubicBezTo>
                  <a:cubicBezTo>
                    <a:pt x="158" y="193"/>
                    <a:pt x="163" y="192"/>
                    <a:pt x="163" y="192"/>
                  </a:cubicBezTo>
                  <a:cubicBezTo>
                    <a:pt x="165" y="192"/>
                    <a:pt x="164" y="189"/>
                    <a:pt x="162" y="189"/>
                  </a:cubicBezTo>
                  <a:cubicBezTo>
                    <a:pt x="161" y="188"/>
                    <a:pt x="158" y="187"/>
                    <a:pt x="161" y="186"/>
                  </a:cubicBezTo>
                  <a:cubicBezTo>
                    <a:pt x="163" y="186"/>
                    <a:pt x="166" y="187"/>
                    <a:pt x="167" y="185"/>
                  </a:cubicBezTo>
                  <a:cubicBezTo>
                    <a:pt x="167" y="185"/>
                    <a:pt x="165" y="183"/>
                    <a:pt x="165" y="183"/>
                  </a:cubicBezTo>
                  <a:cubicBezTo>
                    <a:pt x="165" y="182"/>
                    <a:pt x="167" y="182"/>
                    <a:pt x="167" y="182"/>
                  </a:cubicBezTo>
                  <a:cubicBezTo>
                    <a:pt x="168" y="181"/>
                    <a:pt x="170" y="181"/>
                    <a:pt x="172" y="182"/>
                  </a:cubicBezTo>
                  <a:cubicBezTo>
                    <a:pt x="172" y="182"/>
                    <a:pt x="174" y="182"/>
                    <a:pt x="174" y="182"/>
                  </a:cubicBezTo>
                  <a:cubicBezTo>
                    <a:pt x="175" y="181"/>
                    <a:pt x="173" y="180"/>
                    <a:pt x="173" y="179"/>
                  </a:cubicBezTo>
                  <a:cubicBezTo>
                    <a:pt x="174" y="178"/>
                    <a:pt x="177" y="174"/>
                    <a:pt x="179" y="176"/>
                  </a:cubicBezTo>
                  <a:cubicBezTo>
                    <a:pt x="178" y="175"/>
                    <a:pt x="175" y="181"/>
                    <a:pt x="176" y="181"/>
                  </a:cubicBezTo>
                  <a:cubicBezTo>
                    <a:pt x="177" y="182"/>
                    <a:pt x="179" y="179"/>
                    <a:pt x="181" y="179"/>
                  </a:cubicBezTo>
                  <a:cubicBezTo>
                    <a:pt x="181" y="179"/>
                    <a:pt x="183" y="180"/>
                    <a:pt x="183" y="180"/>
                  </a:cubicBezTo>
                  <a:cubicBezTo>
                    <a:pt x="183" y="180"/>
                    <a:pt x="183" y="178"/>
                    <a:pt x="183" y="178"/>
                  </a:cubicBezTo>
                  <a:cubicBezTo>
                    <a:pt x="186" y="179"/>
                    <a:pt x="186" y="178"/>
                    <a:pt x="187" y="177"/>
                  </a:cubicBezTo>
                  <a:cubicBezTo>
                    <a:pt x="188" y="176"/>
                    <a:pt x="189" y="176"/>
                    <a:pt x="190" y="176"/>
                  </a:cubicBezTo>
                  <a:cubicBezTo>
                    <a:pt x="192" y="175"/>
                    <a:pt x="192" y="174"/>
                    <a:pt x="193" y="173"/>
                  </a:cubicBezTo>
                  <a:cubicBezTo>
                    <a:pt x="194" y="172"/>
                    <a:pt x="196" y="170"/>
                    <a:pt x="197" y="168"/>
                  </a:cubicBezTo>
                  <a:cubicBezTo>
                    <a:pt x="199" y="166"/>
                    <a:pt x="199" y="165"/>
                    <a:pt x="201" y="165"/>
                  </a:cubicBezTo>
                  <a:cubicBezTo>
                    <a:pt x="202" y="164"/>
                    <a:pt x="205" y="164"/>
                    <a:pt x="205" y="162"/>
                  </a:cubicBezTo>
                  <a:cubicBezTo>
                    <a:pt x="204" y="162"/>
                    <a:pt x="203" y="157"/>
                    <a:pt x="203" y="157"/>
                  </a:cubicBezTo>
                  <a:cubicBezTo>
                    <a:pt x="204" y="157"/>
                    <a:pt x="207" y="160"/>
                    <a:pt x="208" y="160"/>
                  </a:cubicBezTo>
                  <a:cubicBezTo>
                    <a:pt x="209" y="161"/>
                    <a:pt x="210" y="161"/>
                    <a:pt x="211" y="161"/>
                  </a:cubicBezTo>
                  <a:cubicBezTo>
                    <a:pt x="211" y="161"/>
                    <a:pt x="213" y="160"/>
                    <a:pt x="213" y="160"/>
                  </a:cubicBezTo>
                  <a:cubicBezTo>
                    <a:pt x="214" y="160"/>
                    <a:pt x="215" y="161"/>
                    <a:pt x="216" y="160"/>
                  </a:cubicBezTo>
                  <a:cubicBezTo>
                    <a:pt x="216" y="160"/>
                    <a:pt x="214" y="158"/>
                    <a:pt x="217" y="159"/>
                  </a:cubicBezTo>
                  <a:cubicBezTo>
                    <a:pt x="219" y="159"/>
                    <a:pt x="221" y="159"/>
                    <a:pt x="223" y="158"/>
                  </a:cubicBezTo>
                  <a:cubicBezTo>
                    <a:pt x="228" y="157"/>
                    <a:pt x="232" y="156"/>
                    <a:pt x="237" y="154"/>
                  </a:cubicBezTo>
                  <a:cubicBezTo>
                    <a:pt x="238" y="153"/>
                    <a:pt x="254" y="143"/>
                    <a:pt x="255" y="143"/>
                  </a:cubicBezTo>
                  <a:cubicBezTo>
                    <a:pt x="254" y="143"/>
                    <a:pt x="247" y="143"/>
                    <a:pt x="246" y="143"/>
                  </a:cubicBezTo>
                  <a:cubicBezTo>
                    <a:pt x="244" y="142"/>
                    <a:pt x="242" y="141"/>
                    <a:pt x="240" y="141"/>
                  </a:cubicBezTo>
                  <a:cubicBezTo>
                    <a:pt x="238" y="141"/>
                    <a:pt x="236" y="142"/>
                    <a:pt x="235" y="142"/>
                  </a:cubicBezTo>
                  <a:cubicBezTo>
                    <a:pt x="233" y="143"/>
                    <a:pt x="233" y="141"/>
                    <a:pt x="232" y="142"/>
                  </a:cubicBezTo>
                  <a:cubicBezTo>
                    <a:pt x="231" y="142"/>
                    <a:pt x="230" y="144"/>
                    <a:pt x="229" y="144"/>
                  </a:cubicBezTo>
                  <a:cubicBezTo>
                    <a:pt x="225" y="144"/>
                    <a:pt x="232" y="140"/>
                    <a:pt x="233" y="141"/>
                  </a:cubicBezTo>
                  <a:cubicBezTo>
                    <a:pt x="232" y="140"/>
                    <a:pt x="229" y="141"/>
                    <a:pt x="228" y="141"/>
                  </a:cubicBezTo>
                  <a:cubicBezTo>
                    <a:pt x="225" y="141"/>
                    <a:pt x="223" y="140"/>
                    <a:pt x="221" y="140"/>
                  </a:cubicBezTo>
                  <a:cubicBezTo>
                    <a:pt x="222" y="140"/>
                    <a:pt x="225" y="138"/>
                    <a:pt x="226" y="137"/>
                  </a:cubicBezTo>
                  <a:cubicBezTo>
                    <a:pt x="226" y="134"/>
                    <a:pt x="228" y="135"/>
                    <a:pt x="229" y="136"/>
                  </a:cubicBezTo>
                  <a:cubicBezTo>
                    <a:pt x="231" y="136"/>
                    <a:pt x="239" y="134"/>
                    <a:pt x="240" y="133"/>
                  </a:cubicBezTo>
                  <a:cubicBezTo>
                    <a:pt x="240" y="132"/>
                    <a:pt x="235" y="131"/>
                    <a:pt x="234" y="130"/>
                  </a:cubicBezTo>
                  <a:cubicBezTo>
                    <a:pt x="235" y="131"/>
                    <a:pt x="239" y="132"/>
                    <a:pt x="240" y="132"/>
                  </a:cubicBezTo>
                  <a:cubicBezTo>
                    <a:pt x="241" y="133"/>
                    <a:pt x="245" y="133"/>
                    <a:pt x="245" y="135"/>
                  </a:cubicBezTo>
                  <a:cubicBezTo>
                    <a:pt x="244" y="138"/>
                    <a:pt x="246" y="139"/>
                    <a:pt x="248" y="139"/>
                  </a:cubicBezTo>
                  <a:cubicBezTo>
                    <a:pt x="248" y="139"/>
                    <a:pt x="254" y="139"/>
                    <a:pt x="253" y="138"/>
                  </a:cubicBezTo>
                  <a:cubicBezTo>
                    <a:pt x="253" y="138"/>
                    <a:pt x="253" y="140"/>
                    <a:pt x="254" y="140"/>
                  </a:cubicBezTo>
                  <a:cubicBezTo>
                    <a:pt x="256" y="139"/>
                    <a:pt x="257" y="136"/>
                    <a:pt x="257" y="134"/>
                  </a:cubicBezTo>
                  <a:cubicBezTo>
                    <a:pt x="257" y="133"/>
                    <a:pt x="257" y="129"/>
                    <a:pt x="255" y="130"/>
                  </a:cubicBezTo>
                  <a:cubicBezTo>
                    <a:pt x="253" y="132"/>
                    <a:pt x="254" y="130"/>
                    <a:pt x="253" y="129"/>
                  </a:cubicBezTo>
                  <a:cubicBezTo>
                    <a:pt x="251" y="127"/>
                    <a:pt x="248" y="126"/>
                    <a:pt x="245" y="124"/>
                  </a:cubicBezTo>
                  <a:cubicBezTo>
                    <a:pt x="244" y="123"/>
                    <a:pt x="243" y="123"/>
                    <a:pt x="242" y="122"/>
                  </a:cubicBezTo>
                  <a:cubicBezTo>
                    <a:pt x="242" y="122"/>
                    <a:pt x="238" y="123"/>
                    <a:pt x="238" y="124"/>
                  </a:cubicBezTo>
                  <a:cubicBezTo>
                    <a:pt x="238" y="124"/>
                    <a:pt x="239" y="123"/>
                    <a:pt x="238" y="123"/>
                  </a:cubicBezTo>
                  <a:cubicBezTo>
                    <a:pt x="238" y="123"/>
                    <a:pt x="237" y="122"/>
                    <a:pt x="237" y="122"/>
                  </a:cubicBezTo>
                  <a:cubicBezTo>
                    <a:pt x="237" y="121"/>
                    <a:pt x="241" y="122"/>
                    <a:pt x="241" y="121"/>
                  </a:cubicBezTo>
                  <a:cubicBezTo>
                    <a:pt x="241" y="119"/>
                    <a:pt x="241" y="118"/>
                    <a:pt x="238" y="118"/>
                  </a:cubicBezTo>
                  <a:cubicBezTo>
                    <a:pt x="236" y="119"/>
                    <a:pt x="235" y="121"/>
                    <a:pt x="233" y="119"/>
                  </a:cubicBezTo>
                  <a:cubicBezTo>
                    <a:pt x="233" y="119"/>
                    <a:pt x="229" y="119"/>
                    <a:pt x="229" y="118"/>
                  </a:cubicBezTo>
                  <a:cubicBezTo>
                    <a:pt x="229" y="116"/>
                    <a:pt x="234" y="119"/>
                    <a:pt x="234" y="119"/>
                  </a:cubicBezTo>
                  <a:cubicBezTo>
                    <a:pt x="235" y="119"/>
                    <a:pt x="240" y="118"/>
                    <a:pt x="240" y="117"/>
                  </a:cubicBezTo>
                  <a:cubicBezTo>
                    <a:pt x="241" y="117"/>
                    <a:pt x="236" y="115"/>
                    <a:pt x="235" y="115"/>
                  </a:cubicBezTo>
                  <a:cubicBezTo>
                    <a:pt x="233" y="115"/>
                    <a:pt x="230" y="115"/>
                    <a:pt x="228" y="116"/>
                  </a:cubicBezTo>
                  <a:cubicBezTo>
                    <a:pt x="229" y="116"/>
                    <a:pt x="233" y="113"/>
                    <a:pt x="233" y="114"/>
                  </a:cubicBezTo>
                  <a:cubicBezTo>
                    <a:pt x="233" y="113"/>
                    <a:pt x="229" y="113"/>
                    <a:pt x="229" y="112"/>
                  </a:cubicBezTo>
                  <a:cubicBezTo>
                    <a:pt x="232" y="113"/>
                    <a:pt x="235" y="115"/>
                    <a:pt x="238" y="113"/>
                  </a:cubicBezTo>
                  <a:cubicBezTo>
                    <a:pt x="238" y="113"/>
                    <a:pt x="241" y="112"/>
                    <a:pt x="241" y="111"/>
                  </a:cubicBezTo>
                  <a:cubicBezTo>
                    <a:pt x="240" y="110"/>
                    <a:pt x="238" y="109"/>
                    <a:pt x="238" y="108"/>
                  </a:cubicBezTo>
                  <a:cubicBezTo>
                    <a:pt x="238" y="109"/>
                    <a:pt x="241" y="110"/>
                    <a:pt x="242" y="110"/>
                  </a:cubicBezTo>
                  <a:cubicBezTo>
                    <a:pt x="244" y="111"/>
                    <a:pt x="243" y="109"/>
                    <a:pt x="245" y="109"/>
                  </a:cubicBezTo>
                  <a:cubicBezTo>
                    <a:pt x="246" y="109"/>
                    <a:pt x="254" y="111"/>
                    <a:pt x="254" y="111"/>
                  </a:cubicBezTo>
                  <a:cubicBezTo>
                    <a:pt x="253" y="111"/>
                    <a:pt x="246" y="110"/>
                    <a:pt x="246" y="110"/>
                  </a:cubicBezTo>
                  <a:cubicBezTo>
                    <a:pt x="248" y="114"/>
                    <a:pt x="254" y="113"/>
                    <a:pt x="257" y="113"/>
                  </a:cubicBezTo>
                  <a:cubicBezTo>
                    <a:pt x="258" y="112"/>
                    <a:pt x="261" y="113"/>
                    <a:pt x="262" y="112"/>
                  </a:cubicBezTo>
                  <a:cubicBezTo>
                    <a:pt x="265" y="111"/>
                    <a:pt x="264" y="109"/>
                    <a:pt x="262" y="108"/>
                  </a:cubicBezTo>
                  <a:cubicBezTo>
                    <a:pt x="261" y="107"/>
                    <a:pt x="258" y="106"/>
                    <a:pt x="257" y="106"/>
                  </a:cubicBezTo>
                  <a:cubicBezTo>
                    <a:pt x="256" y="106"/>
                    <a:pt x="257" y="109"/>
                    <a:pt x="257" y="110"/>
                  </a:cubicBezTo>
                  <a:cubicBezTo>
                    <a:pt x="256" y="109"/>
                    <a:pt x="256" y="108"/>
                    <a:pt x="255" y="107"/>
                  </a:cubicBezTo>
                  <a:cubicBezTo>
                    <a:pt x="255" y="106"/>
                    <a:pt x="254" y="107"/>
                    <a:pt x="253" y="106"/>
                  </a:cubicBezTo>
                  <a:cubicBezTo>
                    <a:pt x="254" y="107"/>
                    <a:pt x="256" y="101"/>
                    <a:pt x="256" y="100"/>
                  </a:cubicBezTo>
                  <a:cubicBezTo>
                    <a:pt x="256" y="100"/>
                    <a:pt x="257" y="103"/>
                    <a:pt x="257" y="103"/>
                  </a:cubicBezTo>
                  <a:cubicBezTo>
                    <a:pt x="257" y="105"/>
                    <a:pt x="257" y="106"/>
                    <a:pt x="258" y="106"/>
                  </a:cubicBezTo>
                  <a:cubicBezTo>
                    <a:pt x="261" y="106"/>
                    <a:pt x="263" y="105"/>
                    <a:pt x="265" y="105"/>
                  </a:cubicBezTo>
                  <a:cubicBezTo>
                    <a:pt x="266" y="105"/>
                    <a:pt x="272" y="103"/>
                    <a:pt x="270" y="101"/>
                  </a:cubicBezTo>
                  <a:cubicBezTo>
                    <a:pt x="268" y="100"/>
                    <a:pt x="267" y="102"/>
                    <a:pt x="266" y="101"/>
                  </a:cubicBezTo>
                  <a:cubicBezTo>
                    <a:pt x="266" y="100"/>
                    <a:pt x="266" y="100"/>
                    <a:pt x="266" y="99"/>
                  </a:cubicBezTo>
                  <a:cubicBezTo>
                    <a:pt x="267" y="98"/>
                    <a:pt x="266" y="97"/>
                    <a:pt x="265" y="97"/>
                  </a:cubicBezTo>
                  <a:cubicBezTo>
                    <a:pt x="265" y="96"/>
                    <a:pt x="262" y="96"/>
                    <a:pt x="261" y="96"/>
                  </a:cubicBezTo>
                  <a:cubicBezTo>
                    <a:pt x="259" y="96"/>
                    <a:pt x="258" y="98"/>
                    <a:pt x="256" y="96"/>
                  </a:cubicBezTo>
                  <a:cubicBezTo>
                    <a:pt x="260" y="99"/>
                    <a:pt x="262" y="91"/>
                    <a:pt x="266" y="95"/>
                  </a:cubicBezTo>
                  <a:cubicBezTo>
                    <a:pt x="267" y="97"/>
                    <a:pt x="269" y="94"/>
                    <a:pt x="269" y="92"/>
                  </a:cubicBezTo>
                  <a:cubicBezTo>
                    <a:pt x="269" y="91"/>
                    <a:pt x="266" y="88"/>
                    <a:pt x="266" y="88"/>
                  </a:cubicBezTo>
                  <a:cubicBezTo>
                    <a:pt x="266" y="87"/>
                    <a:pt x="269" y="90"/>
                    <a:pt x="269" y="91"/>
                  </a:cubicBezTo>
                  <a:cubicBezTo>
                    <a:pt x="269" y="92"/>
                    <a:pt x="271" y="90"/>
                    <a:pt x="270" y="88"/>
                  </a:cubicBezTo>
                  <a:cubicBezTo>
                    <a:pt x="269" y="87"/>
                    <a:pt x="267" y="85"/>
                    <a:pt x="266" y="84"/>
                  </a:cubicBezTo>
                  <a:cubicBezTo>
                    <a:pt x="264" y="84"/>
                    <a:pt x="261" y="85"/>
                    <a:pt x="259" y="84"/>
                  </a:cubicBezTo>
                  <a:cubicBezTo>
                    <a:pt x="258" y="83"/>
                    <a:pt x="258" y="81"/>
                    <a:pt x="256" y="81"/>
                  </a:cubicBezTo>
                  <a:cubicBezTo>
                    <a:pt x="256" y="80"/>
                    <a:pt x="252" y="81"/>
                    <a:pt x="253" y="80"/>
                  </a:cubicBezTo>
                  <a:cubicBezTo>
                    <a:pt x="254" y="78"/>
                    <a:pt x="254" y="77"/>
                    <a:pt x="256" y="79"/>
                  </a:cubicBezTo>
                  <a:cubicBezTo>
                    <a:pt x="258" y="81"/>
                    <a:pt x="260" y="78"/>
                    <a:pt x="262" y="77"/>
                  </a:cubicBezTo>
                  <a:cubicBezTo>
                    <a:pt x="265" y="75"/>
                    <a:pt x="271" y="81"/>
                    <a:pt x="274" y="78"/>
                  </a:cubicBezTo>
                  <a:cubicBezTo>
                    <a:pt x="275" y="77"/>
                    <a:pt x="275" y="72"/>
                    <a:pt x="272" y="73"/>
                  </a:cubicBezTo>
                  <a:cubicBezTo>
                    <a:pt x="271" y="73"/>
                    <a:pt x="270" y="74"/>
                    <a:pt x="269" y="73"/>
                  </a:cubicBezTo>
                  <a:cubicBezTo>
                    <a:pt x="267" y="73"/>
                    <a:pt x="265" y="72"/>
                    <a:pt x="263" y="70"/>
                  </a:cubicBezTo>
                  <a:cubicBezTo>
                    <a:pt x="260" y="68"/>
                    <a:pt x="271" y="71"/>
                    <a:pt x="271" y="70"/>
                  </a:cubicBezTo>
                  <a:cubicBezTo>
                    <a:pt x="270" y="68"/>
                    <a:pt x="265" y="67"/>
                    <a:pt x="263" y="66"/>
                  </a:cubicBezTo>
                  <a:cubicBezTo>
                    <a:pt x="260" y="65"/>
                    <a:pt x="260" y="66"/>
                    <a:pt x="259" y="68"/>
                  </a:cubicBezTo>
                  <a:cubicBezTo>
                    <a:pt x="259" y="69"/>
                    <a:pt x="257" y="70"/>
                    <a:pt x="256" y="69"/>
                  </a:cubicBezTo>
                  <a:cubicBezTo>
                    <a:pt x="255" y="69"/>
                    <a:pt x="258" y="65"/>
                    <a:pt x="258" y="64"/>
                  </a:cubicBezTo>
                  <a:cubicBezTo>
                    <a:pt x="258" y="63"/>
                    <a:pt x="259" y="61"/>
                    <a:pt x="260" y="60"/>
                  </a:cubicBezTo>
                  <a:cubicBezTo>
                    <a:pt x="260" y="59"/>
                    <a:pt x="260" y="57"/>
                    <a:pt x="261" y="57"/>
                  </a:cubicBezTo>
                  <a:cubicBezTo>
                    <a:pt x="262" y="57"/>
                    <a:pt x="264" y="57"/>
                    <a:pt x="265" y="56"/>
                  </a:cubicBezTo>
                  <a:cubicBezTo>
                    <a:pt x="265" y="56"/>
                    <a:pt x="270" y="51"/>
                    <a:pt x="270" y="52"/>
                  </a:cubicBezTo>
                  <a:cubicBezTo>
                    <a:pt x="270" y="52"/>
                    <a:pt x="268" y="51"/>
                    <a:pt x="268" y="51"/>
                  </a:cubicBezTo>
                  <a:cubicBezTo>
                    <a:pt x="268" y="50"/>
                    <a:pt x="268" y="49"/>
                    <a:pt x="268" y="48"/>
                  </a:cubicBezTo>
                  <a:cubicBezTo>
                    <a:pt x="268" y="46"/>
                    <a:pt x="269" y="46"/>
                    <a:pt x="271" y="46"/>
                  </a:cubicBezTo>
                  <a:cubicBezTo>
                    <a:pt x="273" y="46"/>
                    <a:pt x="281" y="43"/>
                    <a:pt x="276" y="43"/>
                  </a:cubicBezTo>
                  <a:cubicBezTo>
                    <a:pt x="273" y="43"/>
                    <a:pt x="268" y="42"/>
                    <a:pt x="266" y="44"/>
                  </a:cubicBezTo>
                  <a:cubicBezTo>
                    <a:pt x="265" y="45"/>
                    <a:pt x="265" y="47"/>
                    <a:pt x="263" y="46"/>
                  </a:cubicBezTo>
                  <a:cubicBezTo>
                    <a:pt x="261" y="45"/>
                    <a:pt x="263" y="43"/>
                    <a:pt x="264" y="42"/>
                  </a:cubicBezTo>
                  <a:cubicBezTo>
                    <a:pt x="266" y="39"/>
                    <a:pt x="270" y="41"/>
                    <a:pt x="273" y="41"/>
                  </a:cubicBezTo>
                  <a:cubicBezTo>
                    <a:pt x="277" y="41"/>
                    <a:pt x="281" y="42"/>
                    <a:pt x="283" y="38"/>
                  </a:cubicBezTo>
                  <a:cubicBezTo>
                    <a:pt x="284" y="38"/>
                    <a:pt x="280" y="37"/>
                    <a:pt x="280" y="37"/>
                  </a:cubicBezTo>
                  <a:cubicBezTo>
                    <a:pt x="278" y="36"/>
                    <a:pt x="276" y="37"/>
                    <a:pt x="274" y="37"/>
                  </a:cubicBezTo>
                  <a:cubicBezTo>
                    <a:pt x="272" y="37"/>
                    <a:pt x="271" y="36"/>
                    <a:pt x="269" y="36"/>
                  </a:cubicBezTo>
                  <a:cubicBezTo>
                    <a:pt x="268" y="36"/>
                    <a:pt x="266" y="36"/>
                    <a:pt x="265" y="36"/>
                  </a:cubicBezTo>
                  <a:cubicBezTo>
                    <a:pt x="266" y="37"/>
                    <a:pt x="269" y="36"/>
                    <a:pt x="271" y="36"/>
                  </a:cubicBezTo>
                  <a:cubicBezTo>
                    <a:pt x="274" y="36"/>
                    <a:pt x="276" y="35"/>
                    <a:pt x="279" y="35"/>
                  </a:cubicBezTo>
                  <a:cubicBezTo>
                    <a:pt x="283" y="36"/>
                    <a:pt x="285" y="34"/>
                    <a:pt x="288" y="34"/>
                  </a:cubicBezTo>
                  <a:cubicBezTo>
                    <a:pt x="289" y="34"/>
                    <a:pt x="291" y="34"/>
                    <a:pt x="291" y="33"/>
                  </a:cubicBezTo>
                  <a:cubicBezTo>
                    <a:pt x="291" y="33"/>
                    <a:pt x="289" y="31"/>
                    <a:pt x="290" y="31"/>
                  </a:cubicBezTo>
                  <a:cubicBezTo>
                    <a:pt x="295" y="30"/>
                    <a:pt x="300" y="29"/>
                    <a:pt x="304" y="26"/>
                  </a:cubicBezTo>
                  <a:cubicBezTo>
                    <a:pt x="305" y="25"/>
                    <a:pt x="301" y="24"/>
                    <a:pt x="301" y="24"/>
                  </a:cubicBezTo>
                  <a:cubicBezTo>
                    <a:pt x="298" y="23"/>
                    <a:pt x="295" y="22"/>
                    <a:pt x="293" y="22"/>
                  </a:cubicBezTo>
                  <a:cubicBezTo>
                    <a:pt x="287" y="21"/>
                    <a:pt x="282" y="20"/>
                    <a:pt x="277" y="25"/>
                  </a:cubicBezTo>
                  <a:cubicBezTo>
                    <a:pt x="275" y="28"/>
                    <a:pt x="273" y="26"/>
                    <a:pt x="269" y="26"/>
                  </a:cubicBezTo>
                  <a:cubicBezTo>
                    <a:pt x="268" y="26"/>
                    <a:pt x="264" y="29"/>
                    <a:pt x="265" y="26"/>
                  </a:cubicBezTo>
                  <a:cubicBezTo>
                    <a:pt x="265" y="24"/>
                    <a:pt x="260" y="27"/>
                    <a:pt x="259" y="28"/>
                  </a:cubicBezTo>
                  <a:cubicBezTo>
                    <a:pt x="257" y="29"/>
                    <a:pt x="255" y="30"/>
                    <a:pt x="253" y="31"/>
                  </a:cubicBezTo>
                  <a:cubicBezTo>
                    <a:pt x="252" y="31"/>
                    <a:pt x="244" y="37"/>
                    <a:pt x="244" y="37"/>
                  </a:cubicBezTo>
                  <a:cubicBezTo>
                    <a:pt x="242" y="35"/>
                    <a:pt x="264" y="22"/>
                    <a:pt x="251" y="19"/>
                  </a:cubicBezTo>
                  <a:cubicBezTo>
                    <a:pt x="246" y="19"/>
                    <a:pt x="247" y="22"/>
                    <a:pt x="243" y="24"/>
                  </a:cubicBezTo>
                  <a:cubicBezTo>
                    <a:pt x="240" y="25"/>
                    <a:pt x="238" y="25"/>
                    <a:pt x="235" y="26"/>
                  </a:cubicBezTo>
                  <a:cubicBezTo>
                    <a:pt x="234" y="26"/>
                    <a:pt x="229" y="28"/>
                    <a:pt x="228" y="28"/>
                  </a:cubicBezTo>
                  <a:cubicBezTo>
                    <a:pt x="226" y="25"/>
                    <a:pt x="233" y="24"/>
                    <a:pt x="235" y="24"/>
                  </a:cubicBezTo>
                  <a:cubicBezTo>
                    <a:pt x="235" y="23"/>
                    <a:pt x="241" y="22"/>
                    <a:pt x="238" y="21"/>
                  </a:cubicBezTo>
                  <a:cubicBezTo>
                    <a:pt x="235" y="20"/>
                    <a:pt x="232" y="20"/>
                    <a:pt x="229" y="20"/>
                  </a:cubicBezTo>
                  <a:cubicBezTo>
                    <a:pt x="221" y="20"/>
                    <a:pt x="213" y="21"/>
                    <a:pt x="205" y="23"/>
                  </a:cubicBezTo>
                  <a:cubicBezTo>
                    <a:pt x="205" y="23"/>
                    <a:pt x="202" y="25"/>
                    <a:pt x="201" y="24"/>
                  </a:cubicBezTo>
                  <a:cubicBezTo>
                    <a:pt x="201" y="22"/>
                    <a:pt x="200" y="22"/>
                    <a:pt x="202" y="22"/>
                  </a:cubicBezTo>
                  <a:cubicBezTo>
                    <a:pt x="206" y="20"/>
                    <a:pt x="210" y="19"/>
                    <a:pt x="214" y="18"/>
                  </a:cubicBezTo>
                  <a:cubicBezTo>
                    <a:pt x="221" y="17"/>
                    <a:pt x="229" y="18"/>
                    <a:pt x="237" y="18"/>
                  </a:cubicBezTo>
                  <a:cubicBezTo>
                    <a:pt x="239" y="18"/>
                    <a:pt x="241" y="18"/>
                    <a:pt x="243" y="18"/>
                  </a:cubicBezTo>
                  <a:cubicBezTo>
                    <a:pt x="247" y="16"/>
                    <a:pt x="252" y="16"/>
                    <a:pt x="256" y="14"/>
                  </a:cubicBezTo>
                  <a:cubicBezTo>
                    <a:pt x="258" y="14"/>
                    <a:pt x="259" y="13"/>
                    <a:pt x="256" y="12"/>
                  </a:cubicBezTo>
                  <a:cubicBezTo>
                    <a:pt x="254" y="11"/>
                    <a:pt x="250" y="10"/>
                    <a:pt x="248" y="11"/>
                  </a:cubicBezTo>
                  <a:cubicBezTo>
                    <a:pt x="246" y="11"/>
                    <a:pt x="246" y="10"/>
                    <a:pt x="244" y="9"/>
                  </a:cubicBezTo>
                  <a:cubicBezTo>
                    <a:pt x="242" y="9"/>
                    <a:pt x="240" y="11"/>
                    <a:pt x="238" y="11"/>
                  </a:cubicBezTo>
                  <a:cubicBezTo>
                    <a:pt x="238" y="11"/>
                    <a:pt x="240" y="8"/>
                    <a:pt x="241" y="8"/>
                  </a:cubicBezTo>
                  <a:cubicBezTo>
                    <a:pt x="242" y="6"/>
                    <a:pt x="238" y="6"/>
                    <a:pt x="237" y="6"/>
                  </a:cubicBezTo>
                  <a:cubicBezTo>
                    <a:pt x="231" y="7"/>
                    <a:pt x="226" y="7"/>
                    <a:pt x="220" y="6"/>
                  </a:cubicBezTo>
                  <a:cubicBezTo>
                    <a:pt x="215" y="6"/>
                    <a:pt x="211" y="8"/>
                    <a:pt x="206" y="8"/>
                  </a:cubicBezTo>
                  <a:cubicBezTo>
                    <a:pt x="204" y="8"/>
                    <a:pt x="201" y="8"/>
                    <a:pt x="199" y="8"/>
                  </a:cubicBezTo>
                  <a:cubicBezTo>
                    <a:pt x="197" y="9"/>
                    <a:pt x="194" y="8"/>
                    <a:pt x="193" y="9"/>
                  </a:cubicBezTo>
                  <a:cubicBezTo>
                    <a:pt x="196" y="8"/>
                    <a:pt x="199" y="8"/>
                    <a:pt x="202" y="7"/>
                  </a:cubicBezTo>
                  <a:cubicBezTo>
                    <a:pt x="207" y="7"/>
                    <a:pt x="211" y="6"/>
                    <a:pt x="215" y="6"/>
                  </a:cubicBezTo>
                  <a:cubicBezTo>
                    <a:pt x="217" y="6"/>
                    <a:pt x="237" y="6"/>
                    <a:pt x="237" y="4"/>
                  </a:cubicBezTo>
                  <a:cubicBezTo>
                    <a:pt x="236" y="4"/>
                    <a:pt x="233" y="3"/>
                    <a:pt x="232" y="2"/>
                  </a:cubicBezTo>
                  <a:cubicBezTo>
                    <a:pt x="229" y="2"/>
                    <a:pt x="227" y="2"/>
                    <a:pt x="224" y="2"/>
                  </a:cubicBezTo>
                  <a:cubicBezTo>
                    <a:pt x="220" y="2"/>
                    <a:pt x="216" y="1"/>
                    <a:pt x="213" y="0"/>
                  </a:cubicBezTo>
                  <a:cubicBezTo>
                    <a:pt x="206" y="0"/>
                    <a:pt x="200" y="0"/>
                    <a:pt x="194" y="0"/>
                  </a:cubicBezTo>
                  <a:cubicBezTo>
                    <a:pt x="191" y="1"/>
                    <a:pt x="188" y="1"/>
                    <a:pt x="185" y="1"/>
                  </a:cubicBezTo>
                  <a:cubicBezTo>
                    <a:pt x="184" y="1"/>
                    <a:pt x="183" y="3"/>
                    <a:pt x="183" y="3"/>
                  </a:cubicBezTo>
                  <a:cubicBezTo>
                    <a:pt x="181" y="3"/>
                    <a:pt x="179" y="2"/>
                    <a:pt x="177" y="2"/>
                  </a:cubicBezTo>
                  <a:cubicBezTo>
                    <a:pt x="176" y="2"/>
                    <a:pt x="175" y="3"/>
                    <a:pt x="173" y="3"/>
                  </a:cubicBezTo>
                  <a:cubicBezTo>
                    <a:pt x="171" y="3"/>
                    <a:pt x="171" y="4"/>
                    <a:pt x="173" y="4"/>
                  </a:cubicBezTo>
                  <a:cubicBezTo>
                    <a:pt x="176" y="5"/>
                    <a:pt x="179" y="5"/>
                    <a:pt x="181" y="6"/>
                  </a:cubicBezTo>
                  <a:cubicBezTo>
                    <a:pt x="180" y="5"/>
                    <a:pt x="174" y="7"/>
                    <a:pt x="173" y="8"/>
                  </a:cubicBezTo>
                  <a:cubicBezTo>
                    <a:pt x="173" y="8"/>
                    <a:pt x="170" y="8"/>
                    <a:pt x="170" y="8"/>
                  </a:cubicBezTo>
                  <a:cubicBezTo>
                    <a:pt x="170" y="8"/>
                    <a:pt x="172" y="10"/>
                    <a:pt x="172" y="10"/>
                  </a:cubicBezTo>
                  <a:cubicBezTo>
                    <a:pt x="171" y="10"/>
                    <a:pt x="169" y="9"/>
                    <a:pt x="168" y="8"/>
                  </a:cubicBezTo>
                  <a:cubicBezTo>
                    <a:pt x="167" y="7"/>
                    <a:pt x="164" y="8"/>
                    <a:pt x="163" y="8"/>
                  </a:cubicBezTo>
                  <a:cubicBezTo>
                    <a:pt x="160" y="7"/>
                    <a:pt x="157" y="6"/>
                    <a:pt x="154" y="5"/>
                  </a:cubicBezTo>
                  <a:cubicBezTo>
                    <a:pt x="152" y="4"/>
                    <a:pt x="150" y="6"/>
                    <a:pt x="147" y="6"/>
                  </a:cubicBezTo>
                  <a:cubicBezTo>
                    <a:pt x="146" y="6"/>
                    <a:pt x="140" y="5"/>
                    <a:pt x="140" y="7"/>
                  </a:cubicBezTo>
                  <a:cubicBezTo>
                    <a:pt x="139" y="7"/>
                    <a:pt x="153" y="9"/>
                    <a:pt x="155" y="10"/>
                  </a:cubicBezTo>
                  <a:cubicBezTo>
                    <a:pt x="158" y="10"/>
                    <a:pt x="161" y="10"/>
                    <a:pt x="163" y="11"/>
                  </a:cubicBezTo>
                  <a:cubicBezTo>
                    <a:pt x="164" y="11"/>
                    <a:pt x="165" y="11"/>
                    <a:pt x="166" y="12"/>
                  </a:cubicBezTo>
                  <a:cubicBezTo>
                    <a:pt x="166" y="12"/>
                    <a:pt x="166" y="15"/>
                    <a:pt x="166" y="15"/>
                  </a:cubicBezTo>
                  <a:cubicBezTo>
                    <a:pt x="166" y="16"/>
                    <a:pt x="165" y="14"/>
                    <a:pt x="165" y="13"/>
                  </a:cubicBezTo>
                  <a:cubicBezTo>
                    <a:pt x="164" y="12"/>
                    <a:pt x="161" y="12"/>
                    <a:pt x="160" y="11"/>
                  </a:cubicBezTo>
                  <a:cubicBezTo>
                    <a:pt x="160" y="11"/>
                    <a:pt x="157" y="11"/>
                    <a:pt x="157" y="11"/>
                  </a:cubicBezTo>
                  <a:cubicBezTo>
                    <a:pt x="157" y="12"/>
                    <a:pt x="158" y="14"/>
                    <a:pt x="158" y="14"/>
                  </a:cubicBezTo>
                  <a:cubicBezTo>
                    <a:pt x="156" y="14"/>
                    <a:pt x="155" y="11"/>
                    <a:pt x="154" y="11"/>
                  </a:cubicBezTo>
                  <a:cubicBezTo>
                    <a:pt x="152" y="11"/>
                    <a:pt x="150" y="11"/>
                    <a:pt x="148" y="10"/>
                  </a:cubicBezTo>
                  <a:cubicBezTo>
                    <a:pt x="147" y="10"/>
                    <a:pt x="139" y="10"/>
                    <a:pt x="139" y="10"/>
                  </a:cubicBezTo>
                  <a:cubicBezTo>
                    <a:pt x="138" y="12"/>
                    <a:pt x="151" y="17"/>
                    <a:pt x="151" y="17"/>
                  </a:cubicBezTo>
                  <a:cubicBezTo>
                    <a:pt x="151" y="18"/>
                    <a:pt x="146" y="17"/>
                    <a:pt x="146" y="17"/>
                  </a:cubicBezTo>
                  <a:cubicBezTo>
                    <a:pt x="143" y="17"/>
                    <a:pt x="142" y="16"/>
                    <a:pt x="143" y="19"/>
                  </a:cubicBezTo>
                  <a:cubicBezTo>
                    <a:pt x="142" y="19"/>
                    <a:pt x="141" y="18"/>
                    <a:pt x="140" y="17"/>
                  </a:cubicBezTo>
                  <a:cubicBezTo>
                    <a:pt x="140" y="16"/>
                    <a:pt x="142" y="17"/>
                    <a:pt x="143" y="16"/>
                  </a:cubicBezTo>
                  <a:cubicBezTo>
                    <a:pt x="143" y="16"/>
                    <a:pt x="141" y="14"/>
                    <a:pt x="140" y="14"/>
                  </a:cubicBezTo>
                  <a:cubicBezTo>
                    <a:pt x="138" y="13"/>
                    <a:pt x="136" y="12"/>
                    <a:pt x="133" y="12"/>
                  </a:cubicBezTo>
                  <a:cubicBezTo>
                    <a:pt x="132" y="12"/>
                    <a:pt x="130" y="11"/>
                    <a:pt x="129" y="12"/>
                  </a:cubicBezTo>
                  <a:cubicBezTo>
                    <a:pt x="128" y="12"/>
                    <a:pt x="131" y="15"/>
                    <a:pt x="131" y="15"/>
                  </a:cubicBezTo>
                  <a:cubicBezTo>
                    <a:pt x="134" y="17"/>
                    <a:pt x="138" y="17"/>
                    <a:pt x="142" y="20"/>
                  </a:cubicBezTo>
                  <a:cubicBezTo>
                    <a:pt x="143" y="20"/>
                    <a:pt x="144" y="21"/>
                    <a:pt x="143" y="22"/>
                  </a:cubicBezTo>
                  <a:cubicBezTo>
                    <a:pt x="141" y="24"/>
                    <a:pt x="139" y="22"/>
                    <a:pt x="137" y="21"/>
                  </a:cubicBezTo>
                  <a:cubicBezTo>
                    <a:pt x="132" y="18"/>
                    <a:pt x="126" y="16"/>
                    <a:pt x="120" y="15"/>
                  </a:cubicBezTo>
                  <a:cubicBezTo>
                    <a:pt x="117" y="14"/>
                    <a:pt x="114" y="13"/>
                    <a:pt x="111" y="14"/>
                  </a:cubicBezTo>
                  <a:cubicBezTo>
                    <a:pt x="110" y="14"/>
                    <a:pt x="113" y="17"/>
                    <a:pt x="113" y="18"/>
                  </a:cubicBezTo>
                  <a:cubicBezTo>
                    <a:pt x="113" y="18"/>
                    <a:pt x="117" y="21"/>
                    <a:pt x="117" y="21"/>
                  </a:cubicBezTo>
                  <a:cubicBezTo>
                    <a:pt x="117" y="22"/>
                    <a:pt x="111" y="21"/>
                    <a:pt x="111" y="21"/>
                  </a:cubicBezTo>
                  <a:cubicBezTo>
                    <a:pt x="111" y="23"/>
                    <a:pt x="115" y="22"/>
                    <a:pt x="115" y="24"/>
                  </a:cubicBezTo>
                  <a:cubicBezTo>
                    <a:pt x="115" y="24"/>
                    <a:pt x="111" y="23"/>
                    <a:pt x="110" y="22"/>
                  </a:cubicBezTo>
                  <a:cubicBezTo>
                    <a:pt x="108" y="21"/>
                    <a:pt x="106" y="21"/>
                    <a:pt x="103" y="20"/>
                  </a:cubicBezTo>
                  <a:cubicBezTo>
                    <a:pt x="101" y="19"/>
                    <a:pt x="101" y="20"/>
                    <a:pt x="101" y="22"/>
                  </a:cubicBezTo>
                  <a:cubicBezTo>
                    <a:pt x="100" y="23"/>
                    <a:pt x="99" y="23"/>
                    <a:pt x="98" y="23"/>
                  </a:cubicBezTo>
                  <a:cubicBezTo>
                    <a:pt x="98" y="24"/>
                    <a:pt x="98" y="26"/>
                    <a:pt x="97" y="26"/>
                  </a:cubicBezTo>
                  <a:cubicBezTo>
                    <a:pt x="97" y="27"/>
                    <a:pt x="97" y="24"/>
                    <a:pt x="97" y="23"/>
                  </a:cubicBezTo>
                  <a:cubicBezTo>
                    <a:pt x="97" y="22"/>
                    <a:pt x="98" y="21"/>
                    <a:pt x="98" y="20"/>
                  </a:cubicBezTo>
                  <a:cubicBezTo>
                    <a:pt x="97" y="16"/>
                    <a:pt x="93" y="16"/>
                    <a:pt x="90" y="16"/>
                  </a:cubicBezTo>
                  <a:cubicBezTo>
                    <a:pt x="86" y="17"/>
                    <a:pt x="82" y="18"/>
                    <a:pt x="78" y="18"/>
                  </a:cubicBezTo>
                  <a:cubicBezTo>
                    <a:pt x="77" y="19"/>
                    <a:pt x="75" y="19"/>
                    <a:pt x="74" y="19"/>
                  </a:cubicBezTo>
                  <a:cubicBezTo>
                    <a:pt x="74" y="19"/>
                    <a:pt x="69" y="20"/>
                    <a:pt x="69" y="20"/>
                  </a:cubicBezTo>
                  <a:cubicBezTo>
                    <a:pt x="70" y="21"/>
                    <a:pt x="72" y="21"/>
                    <a:pt x="73" y="21"/>
                  </a:cubicBezTo>
                  <a:cubicBezTo>
                    <a:pt x="74" y="22"/>
                    <a:pt x="75" y="23"/>
                    <a:pt x="77" y="24"/>
                  </a:cubicBezTo>
                  <a:cubicBezTo>
                    <a:pt x="77" y="24"/>
                    <a:pt x="81" y="27"/>
                    <a:pt x="81" y="27"/>
                  </a:cubicBezTo>
                  <a:cubicBezTo>
                    <a:pt x="80" y="27"/>
                    <a:pt x="76" y="25"/>
                    <a:pt x="75" y="25"/>
                  </a:cubicBezTo>
                  <a:cubicBezTo>
                    <a:pt x="73" y="24"/>
                    <a:pt x="72" y="22"/>
                    <a:pt x="70" y="22"/>
                  </a:cubicBezTo>
                  <a:cubicBezTo>
                    <a:pt x="67" y="21"/>
                    <a:pt x="64" y="22"/>
                    <a:pt x="61" y="22"/>
                  </a:cubicBezTo>
                  <a:cubicBezTo>
                    <a:pt x="58" y="23"/>
                    <a:pt x="58" y="22"/>
                    <a:pt x="60" y="25"/>
                  </a:cubicBezTo>
                  <a:cubicBezTo>
                    <a:pt x="60" y="26"/>
                    <a:pt x="60" y="29"/>
                    <a:pt x="60" y="30"/>
                  </a:cubicBezTo>
                  <a:cubicBezTo>
                    <a:pt x="60" y="32"/>
                    <a:pt x="56" y="30"/>
                    <a:pt x="55" y="30"/>
                  </a:cubicBezTo>
                  <a:cubicBezTo>
                    <a:pt x="54" y="30"/>
                    <a:pt x="51" y="28"/>
                    <a:pt x="50" y="30"/>
                  </a:cubicBezTo>
                  <a:cubicBezTo>
                    <a:pt x="49" y="31"/>
                    <a:pt x="50" y="34"/>
                    <a:pt x="50" y="34"/>
                  </a:cubicBezTo>
                  <a:cubicBezTo>
                    <a:pt x="49" y="35"/>
                    <a:pt x="48" y="33"/>
                    <a:pt x="47" y="32"/>
                  </a:cubicBezTo>
                  <a:cubicBezTo>
                    <a:pt x="45" y="31"/>
                    <a:pt x="43" y="31"/>
                    <a:pt x="42" y="32"/>
                  </a:cubicBezTo>
                  <a:cubicBezTo>
                    <a:pt x="39" y="34"/>
                    <a:pt x="36" y="36"/>
                    <a:pt x="32" y="37"/>
                  </a:cubicBezTo>
                  <a:cubicBezTo>
                    <a:pt x="31" y="38"/>
                    <a:pt x="34" y="37"/>
                    <a:pt x="32" y="3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580" name="Freeform 843">
            <a:extLst>
              <a:ext uri="{FF2B5EF4-FFF2-40B4-BE49-F238E27FC236}">
                <a16:creationId xmlns:a16="http://schemas.microsoft.com/office/drawing/2014/main" id="{EF9B5316-D5F5-4A21-AD43-9946BCBBE6C0}"/>
              </a:ext>
            </a:extLst>
          </p:cNvPr>
          <p:cNvSpPr/>
          <p:nvPr/>
        </p:nvSpPr>
        <p:spPr>
          <a:xfrm>
            <a:off x="1328517" y="2748839"/>
            <a:ext cx="846963" cy="572174"/>
          </a:xfrm>
          <a:custGeom>
            <a:avLst/>
            <a:gdLst>
              <a:gd name="connsiteX0" fmla="*/ 0 w 1771135"/>
              <a:gd name="connsiteY0" fmla="*/ 0 h 606899"/>
              <a:gd name="connsiteX1" fmla="*/ 1771135 w 1771135"/>
              <a:gd name="connsiteY1" fmla="*/ 0 h 606899"/>
              <a:gd name="connsiteX2" fmla="*/ 1771135 w 1771135"/>
              <a:gd name="connsiteY2" fmla="*/ 340585 h 606899"/>
              <a:gd name="connsiteX3" fmla="*/ 1040030 w 1771135"/>
              <a:gd name="connsiteY3" fmla="*/ 340585 h 606899"/>
              <a:gd name="connsiteX4" fmla="*/ 885567 w 1771135"/>
              <a:gd name="connsiteY4" fmla="*/ 606899 h 606899"/>
              <a:gd name="connsiteX5" fmla="*/ 731105 w 1771135"/>
              <a:gd name="connsiteY5" fmla="*/ 340585 h 606899"/>
              <a:gd name="connsiteX6" fmla="*/ 0 w 1771135"/>
              <a:gd name="connsiteY6" fmla="*/ 340585 h 606899"/>
              <a:gd name="connsiteX0" fmla="*/ 0 w 1771135"/>
              <a:gd name="connsiteY0" fmla="*/ 0 h 532758"/>
              <a:gd name="connsiteX1" fmla="*/ 1771135 w 1771135"/>
              <a:gd name="connsiteY1" fmla="*/ 0 h 532758"/>
              <a:gd name="connsiteX2" fmla="*/ 1771135 w 1771135"/>
              <a:gd name="connsiteY2" fmla="*/ 340585 h 532758"/>
              <a:gd name="connsiteX3" fmla="*/ 1040030 w 1771135"/>
              <a:gd name="connsiteY3" fmla="*/ 340585 h 532758"/>
              <a:gd name="connsiteX4" fmla="*/ 893805 w 1771135"/>
              <a:gd name="connsiteY4" fmla="*/ 532758 h 532758"/>
              <a:gd name="connsiteX5" fmla="*/ 731105 w 1771135"/>
              <a:gd name="connsiteY5" fmla="*/ 340585 h 532758"/>
              <a:gd name="connsiteX6" fmla="*/ 0 w 1771135"/>
              <a:gd name="connsiteY6" fmla="*/ 340585 h 532758"/>
              <a:gd name="connsiteX7" fmla="*/ 0 w 1771135"/>
              <a:gd name="connsiteY7" fmla="*/ 0 h 532758"/>
              <a:gd name="connsiteX0" fmla="*/ 0 w 1771135"/>
              <a:gd name="connsiteY0" fmla="*/ 0 h 466856"/>
              <a:gd name="connsiteX1" fmla="*/ 1771135 w 1771135"/>
              <a:gd name="connsiteY1" fmla="*/ 0 h 466856"/>
              <a:gd name="connsiteX2" fmla="*/ 1771135 w 1771135"/>
              <a:gd name="connsiteY2" fmla="*/ 340585 h 466856"/>
              <a:gd name="connsiteX3" fmla="*/ 1040030 w 1771135"/>
              <a:gd name="connsiteY3" fmla="*/ 340585 h 466856"/>
              <a:gd name="connsiteX4" fmla="*/ 893805 w 1771135"/>
              <a:gd name="connsiteY4" fmla="*/ 466856 h 466856"/>
              <a:gd name="connsiteX5" fmla="*/ 731105 w 1771135"/>
              <a:gd name="connsiteY5" fmla="*/ 340585 h 466856"/>
              <a:gd name="connsiteX6" fmla="*/ 0 w 1771135"/>
              <a:gd name="connsiteY6" fmla="*/ 340585 h 466856"/>
              <a:gd name="connsiteX7" fmla="*/ 0 w 1771135"/>
              <a:gd name="connsiteY7" fmla="*/ 0 h 466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1135" h="466856">
                <a:moveTo>
                  <a:pt x="0" y="0"/>
                </a:moveTo>
                <a:lnTo>
                  <a:pt x="1771135" y="0"/>
                </a:lnTo>
                <a:lnTo>
                  <a:pt x="1771135" y="340585"/>
                </a:lnTo>
                <a:lnTo>
                  <a:pt x="1040030" y="340585"/>
                </a:lnTo>
                <a:lnTo>
                  <a:pt x="893805" y="466856"/>
                </a:lnTo>
                <a:lnTo>
                  <a:pt x="731105" y="340585"/>
                </a:lnTo>
                <a:lnTo>
                  <a:pt x="0" y="34058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outerShdw blurRad="38100" dist="38100" dir="5400000" sx="97000" sy="97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216000" rtlCol="0" anchor="ctr"/>
          <a:lstStyle/>
          <a:p>
            <a:pPr algn="ctr"/>
            <a:r>
              <a:rPr lang="id-ID" sz="1600" b="1" dirty="0">
                <a:solidFill>
                  <a:schemeClr val="bg2"/>
                </a:solidFill>
                <a:latin typeface="+mj-lt"/>
              </a:rPr>
              <a:t>850k</a:t>
            </a:r>
          </a:p>
        </p:txBody>
      </p:sp>
      <p:sp>
        <p:nvSpPr>
          <p:cNvPr id="581" name="Freeform 844">
            <a:extLst>
              <a:ext uri="{FF2B5EF4-FFF2-40B4-BE49-F238E27FC236}">
                <a16:creationId xmlns:a16="http://schemas.microsoft.com/office/drawing/2014/main" id="{A0152C8F-A049-44AA-B64C-97D0F6B741B2}"/>
              </a:ext>
            </a:extLst>
          </p:cNvPr>
          <p:cNvSpPr/>
          <p:nvPr/>
        </p:nvSpPr>
        <p:spPr>
          <a:xfrm>
            <a:off x="2267851" y="3643784"/>
            <a:ext cx="846963" cy="572174"/>
          </a:xfrm>
          <a:custGeom>
            <a:avLst/>
            <a:gdLst>
              <a:gd name="connsiteX0" fmla="*/ 0 w 1771135"/>
              <a:gd name="connsiteY0" fmla="*/ 0 h 606899"/>
              <a:gd name="connsiteX1" fmla="*/ 1771135 w 1771135"/>
              <a:gd name="connsiteY1" fmla="*/ 0 h 606899"/>
              <a:gd name="connsiteX2" fmla="*/ 1771135 w 1771135"/>
              <a:gd name="connsiteY2" fmla="*/ 340585 h 606899"/>
              <a:gd name="connsiteX3" fmla="*/ 1040030 w 1771135"/>
              <a:gd name="connsiteY3" fmla="*/ 340585 h 606899"/>
              <a:gd name="connsiteX4" fmla="*/ 885567 w 1771135"/>
              <a:gd name="connsiteY4" fmla="*/ 606899 h 606899"/>
              <a:gd name="connsiteX5" fmla="*/ 731105 w 1771135"/>
              <a:gd name="connsiteY5" fmla="*/ 340585 h 606899"/>
              <a:gd name="connsiteX6" fmla="*/ 0 w 1771135"/>
              <a:gd name="connsiteY6" fmla="*/ 340585 h 606899"/>
              <a:gd name="connsiteX0" fmla="*/ 0 w 1771135"/>
              <a:gd name="connsiteY0" fmla="*/ 0 h 532758"/>
              <a:gd name="connsiteX1" fmla="*/ 1771135 w 1771135"/>
              <a:gd name="connsiteY1" fmla="*/ 0 h 532758"/>
              <a:gd name="connsiteX2" fmla="*/ 1771135 w 1771135"/>
              <a:gd name="connsiteY2" fmla="*/ 340585 h 532758"/>
              <a:gd name="connsiteX3" fmla="*/ 1040030 w 1771135"/>
              <a:gd name="connsiteY3" fmla="*/ 340585 h 532758"/>
              <a:gd name="connsiteX4" fmla="*/ 893805 w 1771135"/>
              <a:gd name="connsiteY4" fmla="*/ 532758 h 532758"/>
              <a:gd name="connsiteX5" fmla="*/ 731105 w 1771135"/>
              <a:gd name="connsiteY5" fmla="*/ 340585 h 532758"/>
              <a:gd name="connsiteX6" fmla="*/ 0 w 1771135"/>
              <a:gd name="connsiteY6" fmla="*/ 340585 h 532758"/>
              <a:gd name="connsiteX7" fmla="*/ 0 w 1771135"/>
              <a:gd name="connsiteY7" fmla="*/ 0 h 532758"/>
              <a:gd name="connsiteX0" fmla="*/ 0 w 1771135"/>
              <a:gd name="connsiteY0" fmla="*/ 0 h 466856"/>
              <a:gd name="connsiteX1" fmla="*/ 1771135 w 1771135"/>
              <a:gd name="connsiteY1" fmla="*/ 0 h 466856"/>
              <a:gd name="connsiteX2" fmla="*/ 1771135 w 1771135"/>
              <a:gd name="connsiteY2" fmla="*/ 340585 h 466856"/>
              <a:gd name="connsiteX3" fmla="*/ 1040030 w 1771135"/>
              <a:gd name="connsiteY3" fmla="*/ 340585 h 466856"/>
              <a:gd name="connsiteX4" fmla="*/ 893805 w 1771135"/>
              <a:gd name="connsiteY4" fmla="*/ 466856 h 466856"/>
              <a:gd name="connsiteX5" fmla="*/ 731105 w 1771135"/>
              <a:gd name="connsiteY5" fmla="*/ 340585 h 466856"/>
              <a:gd name="connsiteX6" fmla="*/ 0 w 1771135"/>
              <a:gd name="connsiteY6" fmla="*/ 340585 h 466856"/>
              <a:gd name="connsiteX7" fmla="*/ 0 w 1771135"/>
              <a:gd name="connsiteY7" fmla="*/ 0 h 466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1135" h="466856">
                <a:moveTo>
                  <a:pt x="0" y="0"/>
                </a:moveTo>
                <a:lnTo>
                  <a:pt x="1771135" y="0"/>
                </a:lnTo>
                <a:lnTo>
                  <a:pt x="1771135" y="340585"/>
                </a:lnTo>
                <a:lnTo>
                  <a:pt x="1040030" y="340585"/>
                </a:lnTo>
                <a:lnTo>
                  <a:pt x="893805" y="466856"/>
                </a:lnTo>
                <a:lnTo>
                  <a:pt x="731105" y="340585"/>
                </a:lnTo>
                <a:lnTo>
                  <a:pt x="0" y="34058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38100" dist="38100" dir="5400000" sx="97000" sy="97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216000" rtlCol="0" anchor="ctr"/>
          <a:lstStyle/>
          <a:p>
            <a:pPr algn="ctr"/>
            <a:r>
              <a:rPr lang="id-ID" sz="1600" b="1" dirty="0">
                <a:solidFill>
                  <a:schemeClr val="bg2"/>
                </a:solidFill>
                <a:latin typeface="+mj-lt"/>
              </a:rPr>
              <a:t>317k</a:t>
            </a:r>
          </a:p>
        </p:txBody>
      </p:sp>
      <p:sp>
        <p:nvSpPr>
          <p:cNvPr id="582" name="Freeform 845">
            <a:extLst>
              <a:ext uri="{FF2B5EF4-FFF2-40B4-BE49-F238E27FC236}">
                <a16:creationId xmlns:a16="http://schemas.microsoft.com/office/drawing/2014/main" id="{8DF44594-B1C8-42AC-82DF-12CCCDC2A396}"/>
              </a:ext>
            </a:extLst>
          </p:cNvPr>
          <p:cNvSpPr/>
          <p:nvPr/>
        </p:nvSpPr>
        <p:spPr>
          <a:xfrm>
            <a:off x="5556154" y="3926056"/>
            <a:ext cx="846963" cy="572174"/>
          </a:xfrm>
          <a:custGeom>
            <a:avLst/>
            <a:gdLst>
              <a:gd name="connsiteX0" fmla="*/ 0 w 1771135"/>
              <a:gd name="connsiteY0" fmla="*/ 0 h 606899"/>
              <a:gd name="connsiteX1" fmla="*/ 1771135 w 1771135"/>
              <a:gd name="connsiteY1" fmla="*/ 0 h 606899"/>
              <a:gd name="connsiteX2" fmla="*/ 1771135 w 1771135"/>
              <a:gd name="connsiteY2" fmla="*/ 340585 h 606899"/>
              <a:gd name="connsiteX3" fmla="*/ 1040030 w 1771135"/>
              <a:gd name="connsiteY3" fmla="*/ 340585 h 606899"/>
              <a:gd name="connsiteX4" fmla="*/ 885567 w 1771135"/>
              <a:gd name="connsiteY4" fmla="*/ 606899 h 606899"/>
              <a:gd name="connsiteX5" fmla="*/ 731105 w 1771135"/>
              <a:gd name="connsiteY5" fmla="*/ 340585 h 606899"/>
              <a:gd name="connsiteX6" fmla="*/ 0 w 1771135"/>
              <a:gd name="connsiteY6" fmla="*/ 340585 h 606899"/>
              <a:gd name="connsiteX0" fmla="*/ 0 w 1771135"/>
              <a:gd name="connsiteY0" fmla="*/ 0 h 532758"/>
              <a:gd name="connsiteX1" fmla="*/ 1771135 w 1771135"/>
              <a:gd name="connsiteY1" fmla="*/ 0 h 532758"/>
              <a:gd name="connsiteX2" fmla="*/ 1771135 w 1771135"/>
              <a:gd name="connsiteY2" fmla="*/ 340585 h 532758"/>
              <a:gd name="connsiteX3" fmla="*/ 1040030 w 1771135"/>
              <a:gd name="connsiteY3" fmla="*/ 340585 h 532758"/>
              <a:gd name="connsiteX4" fmla="*/ 893805 w 1771135"/>
              <a:gd name="connsiteY4" fmla="*/ 532758 h 532758"/>
              <a:gd name="connsiteX5" fmla="*/ 731105 w 1771135"/>
              <a:gd name="connsiteY5" fmla="*/ 340585 h 532758"/>
              <a:gd name="connsiteX6" fmla="*/ 0 w 1771135"/>
              <a:gd name="connsiteY6" fmla="*/ 340585 h 532758"/>
              <a:gd name="connsiteX7" fmla="*/ 0 w 1771135"/>
              <a:gd name="connsiteY7" fmla="*/ 0 h 532758"/>
              <a:gd name="connsiteX0" fmla="*/ 0 w 1771135"/>
              <a:gd name="connsiteY0" fmla="*/ 0 h 466856"/>
              <a:gd name="connsiteX1" fmla="*/ 1771135 w 1771135"/>
              <a:gd name="connsiteY1" fmla="*/ 0 h 466856"/>
              <a:gd name="connsiteX2" fmla="*/ 1771135 w 1771135"/>
              <a:gd name="connsiteY2" fmla="*/ 340585 h 466856"/>
              <a:gd name="connsiteX3" fmla="*/ 1040030 w 1771135"/>
              <a:gd name="connsiteY3" fmla="*/ 340585 h 466856"/>
              <a:gd name="connsiteX4" fmla="*/ 893805 w 1771135"/>
              <a:gd name="connsiteY4" fmla="*/ 466856 h 466856"/>
              <a:gd name="connsiteX5" fmla="*/ 731105 w 1771135"/>
              <a:gd name="connsiteY5" fmla="*/ 340585 h 466856"/>
              <a:gd name="connsiteX6" fmla="*/ 0 w 1771135"/>
              <a:gd name="connsiteY6" fmla="*/ 340585 h 466856"/>
              <a:gd name="connsiteX7" fmla="*/ 0 w 1771135"/>
              <a:gd name="connsiteY7" fmla="*/ 0 h 466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1135" h="466856">
                <a:moveTo>
                  <a:pt x="0" y="0"/>
                </a:moveTo>
                <a:lnTo>
                  <a:pt x="1771135" y="0"/>
                </a:lnTo>
                <a:lnTo>
                  <a:pt x="1771135" y="340585"/>
                </a:lnTo>
                <a:lnTo>
                  <a:pt x="1040030" y="340585"/>
                </a:lnTo>
                <a:lnTo>
                  <a:pt x="893805" y="466856"/>
                </a:lnTo>
                <a:lnTo>
                  <a:pt x="731105" y="340585"/>
                </a:lnTo>
                <a:lnTo>
                  <a:pt x="0" y="34058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38100" dist="38100" dir="5400000" sx="97000" sy="97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216000" rtlCol="0" anchor="ctr"/>
          <a:lstStyle/>
          <a:p>
            <a:pPr algn="ctr"/>
            <a:r>
              <a:rPr lang="id-ID" sz="1600" b="1" dirty="0">
                <a:solidFill>
                  <a:schemeClr val="bg2"/>
                </a:solidFill>
                <a:latin typeface="+mj-lt"/>
              </a:rPr>
              <a:t>390k</a:t>
            </a:r>
          </a:p>
        </p:txBody>
      </p:sp>
      <p:sp>
        <p:nvSpPr>
          <p:cNvPr id="583" name="Freeform 846">
            <a:extLst>
              <a:ext uri="{FF2B5EF4-FFF2-40B4-BE49-F238E27FC236}">
                <a16:creationId xmlns:a16="http://schemas.microsoft.com/office/drawing/2014/main" id="{C185CF82-37E0-4B4F-B12D-BAC50C9ECFDC}"/>
              </a:ext>
            </a:extLst>
          </p:cNvPr>
          <p:cNvSpPr/>
          <p:nvPr/>
        </p:nvSpPr>
        <p:spPr>
          <a:xfrm>
            <a:off x="5043715" y="2737302"/>
            <a:ext cx="846963" cy="572174"/>
          </a:xfrm>
          <a:custGeom>
            <a:avLst/>
            <a:gdLst>
              <a:gd name="connsiteX0" fmla="*/ 0 w 1771135"/>
              <a:gd name="connsiteY0" fmla="*/ 0 h 606899"/>
              <a:gd name="connsiteX1" fmla="*/ 1771135 w 1771135"/>
              <a:gd name="connsiteY1" fmla="*/ 0 h 606899"/>
              <a:gd name="connsiteX2" fmla="*/ 1771135 w 1771135"/>
              <a:gd name="connsiteY2" fmla="*/ 340585 h 606899"/>
              <a:gd name="connsiteX3" fmla="*/ 1040030 w 1771135"/>
              <a:gd name="connsiteY3" fmla="*/ 340585 h 606899"/>
              <a:gd name="connsiteX4" fmla="*/ 885567 w 1771135"/>
              <a:gd name="connsiteY4" fmla="*/ 606899 h 606899"/>
              <a:gd name="connsiteX5" fmla="*/ 731105 w 1771135"/>
              <a:gd name="connsiteY5" fmla="*/ 340585 h 606899"/>
              <a:gd name="connsiteX6" fmla="*/ 0 w 1771135"/>
              <a:gd name="connsiteY6" fmla="*/ 340585 h 606899"/>
              <a:gd name="connsiteX0" fmla="*/ 0 w 1771135"/>
              <a:gd name="connsiteY0" fmla="*/ 0 h 532758"/>
              <a:gd name="connsiteX1" fmla="*/ 1771135 w 1771135"/>
              <a:gd name="connsiteY1" fmla="*/ 0 h 532758"/>
              <a:gd name="connsiteX2" fmla="*/ 1771135 w 1771135"/>
              <a:gd name="connsiteY2" fmla="*/ 340585 h 532758"/>
              <a:gd name="connsiteX3" fmla="*/ 1040030 w 1771135"/>
              <a:gd name="connsiteY3" fmla="*/ 340585 h 532758"/>
              <a:gd name="connsiteX4" fmla="*/ 893805 w 1771135"/>
              <a:gd name="connsiteY4" fmla="*/ 532758 h 532758"/>
              <a:gd name="connsiteX5" fmla="*/ 731105 w 1771135"/>
              <a:gd name="connsiteY5" fmla="*/ 340585 h 532758"/>
              <a:gd name="connsiteX6" fmla="*/ 0 w 1771135"/>
              <a:gd name="connsiteY6" fmla="*/ 340585 h 532758"/>
              <a:gd name="connsiteX7" fmla="*/ 0 w 1771135"/>
              <a:gd name="connsiteY7" fmla="*/ 0 h 532758"/>
              <a:gd name="connsiteX0" fmla="*/ 0 w 1771135"/>
              <a:gd name="connsiteY0" fmla="*/ 0 h 466856"/>
              <a:gd name="connsiteX1" fmla="*/ 1771135 w 1771135"/>
              <a:gd name="connsiteY1" fmla="*/ 0 h 466856"/>
              <a:gd name="connsiteX2" fmla="*/ 1771135 w 1771135"/>
              <a:gd name="connsiteY2" fmla="*/ 340585 h 466856"/>
              <a:gd name="connsiteX3" fmla="*/ 1040030 w 1771135"/>
              <a:gd name="connsiteY3" fmla="*/ 340585 h 466856"/>
              <a:gd name="connsiteX4" fmla="*/ 893805 w 1771135"/>
              <a:gd name="connsiteY4" fmla="*/ 466856 h 466856"/>
              <a:gd name="connsiteX5" fmla="*/ 731105 w 1771135"/>
              <a:gd name="connsiteY5" fmla="*/ 340585 h 466856"/>
              <a:gd name="connsiteX6" fmla="*/ 0 w 1771135"/>
              <a:gd name="connsiteY6" fmla="*/ 340585 h 466856"/>
              <a:gd name="connsiteX7" fmla="*/ 0 w 1771135"/>
              <a:gd name="connsiteY7" fmla="*/ 0 h 466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1135" h="466856">
                <a:moveTo>
                  <a:pt x="0" y="0"/>
                </a:moveTo>
                <a:lnTo>
                  <a:pt x="1771135" y="0"/>
                </a:lnTo>
                <a:lnTo>
                  <a:pt x="1771135" y="340585"/>
                </a:lnTo>
                <a:lnTo>
                  <a:pt x="1040030" y="340585"/>
                </a:lnTo>
                <a:lnTo>
                  <a:pt x="893805" y="466856"/>
                </a:lnTo>
                <a:lnTo>
                  <a:pt x="731105" y="340585"/>
                </a:lnTo>
                <a:lnTo>
                  <a:pt x="0" y="34058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38100" dist="38100" dir="5400000" sx="97000" sy="97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216000" rtlCol="0" anchor="ctr"/>
          <a:lstStyle/>
          <a:p>
            <a:pPr algn="ctr"/>
            <a:r>
              <a:rPr lang="id-ID" sz="1600" b="1" dirty="0">
                <a:solidFill>
                  <a:schemeClr val="bg2"/>
                </a:solidFill>
                <a:latin typeface="+mj-lt"/>
              </a:rPr>
              <a:t>190k</a:t>
            </a:r>
          </a:p>
        </p:txBody>
      </p:sp>
      <p:sp>
        <p:nvSpPr>
          <p:cNvPr id="584" name="Freeform 847">
            <a:extLst>
              <a:ext uri="{FF2B5EF4-FFF2-40B4-BE49-F238E27FC236}">
                <a16:creationId xmlns:a16="http://schemas.microsoft.com/office/drawing/2014/main" id="{4D1744BF-DCA2-41BF-ADD4-369165A60A67}"/>
              </a:ext>
            </a:extLst>
          </p:cNvPr>
          <p:cNvSpPr/>
          <p:nvPr/>
        </p:nvSpPr>
        <p:spPr>
          <a:xfrm>
            <a:off x="3132079" y="2348628"/>
            <a:ext cx="846963" cy="572174"/>
          </a:xfrm>
          <a:custGeom>
            <a:avLst/>
            <a:gdLst>
              <a:gd name="connsiteX0" fmla="*/ 0 w 1771135"/>
              <a:gd name="connsiteY0" fmla="*/ 0 h 606899"/>
              <a:gd name="connsiteX1" fmla="*/ 1771135 w 1771135"/>
              <a:gd name="connsiteY1" fmla="*/ 0 h 606899"/>
              <a:gd name="connsiteX2" fmla="*/ 1771135 w 1771135"/>
              <a:gd name="connsiteY2" fmla="*/ 340585 h 606899"/>
              <a:gd name="connsiteX3" fmla="*/ 1040030 w 1771135"/>
              <a:gd name="connsiteY3" fmla="*/ 340585 h 606899"/>
              <a:gd name="connsiteX4" fmla="*/ 885567 w 1771135"/>
              <a:gd name="connsiteY4" fmla="*/ 606899 h 606899"/>
              <a:gd name="connsiteX5" fmla="*/ 731105 w 1771135"/>
              <a:gd name="connsiteY5" fmla="*/ 340585 h 606899"/>
              <a:gd name="connsiteX6" fmla="*/ 0 w 1771135"/>
              <a:gd name="connsiteY6" fmla="*/ 340585 h 606899"/>
              <a:gd name="connsiteX0" fmla="*/ 0 w 1771135"/>
              <a:gd name="connsiteY0" fmla="*/ 0 h 532758"/>
              <a:gd name="connsiteX1" fmla="*/ 1771135 w 1771135"/>
              <a:gd name="connsiteY1" fmla="*/ 0 h 532758"/>
              <a:gd name="connsiteX2" fmla="*/ 1771135 w 1771135"/>
              <a:gd name="connsiteY2" fmla="*/ 340585 h 532758"/>
              <a:gd name="connsiteX3" fmla="*/ 1040030 w 1771135"/>
              <a:gd name="connsiteY3" fmla="*/ 340585 h 532758"/>
              <a:gd name="connsiteX4" fmla="*/ 893805 w 1771135"/>
              <a:gd name="connsiteY4" fmla="*/ 532758 h 532758"/>
              <a:gd name="connsiteX5" fmla="*/ 731105 w 1771135"/>
              <a:gd name="connsiteY5" fmla="*/ 340585 h 532758"/>
              <a:gd name="connsiteX6" fmla="*/ 0 w 1771135"/>
              <a:gd name="connsiteY6" fmla="*/ 340585 h 532758"/>
              <a:gd name="connsiteX7" fmla="*/ 0 w 1771135"/>
              <a:gd name="connsiteY7" fmla="*/ 0 h 532758"/>
              <a:gd name="connsiteX0" fmla="*/ 0 w 1771135"/>
              <a:gd name="connsiteY0" fmla="*/ 0 h 466856"/>
              <a:gd name="connsiteX1" fmla="*/ 1771135 w 1771135"/>
              <a:gd name="connsiteY1" fmla="*/ 0 h 466856"/>
              <a:gd name="connsiteX2" fmla="*/ 1771135 w 1771135"/>
              <a:gd name="connsiteY2" fmla="*/ 340585 h 466856"/>
              <a:gd name="connsiteX3" fmla="*/ 1040030 w 1771135"/>
              <a:gd name="connsiteY3" fmla="*/ 340585 h 466856"/>
              <a:gd name="connsiteX4" fmla="*/ 893805 w 1771135"/>
              <a:gd name="connsiteY4" fmla="*/ 466856 h 466856"/>
              <a:gd name="connsiteX5" fmla="*/ 731105 w 1771135"/>
              <a:gd name="connsiteY5" fmla="*/ 340585 h 466856"/>
              <a:gd name="connsiteX6" fmla="*/ 0 w 1771135"/>
              <a:gd name="connsiteY6" fmla="*/ 340585 h 466856"/>
              <a:gd name="connsiteX7" fmla="*/ 0 w 1771135"/>
              <a:gd name="connsiteY7" fmla="*/ 0 h 466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1135" h="466856">
                <a:moveTo>
                  <a:pt x="0" y="0"/>
                </a:moveTo>
                <a:lnTo>
                  <a:pt x="1771135" y="0"/>
                </a:lnTo>
                <a:lnTo>
                  <a:pt x="1771135" y="340585"/>
                </a:lnTo>
                <a:lnTo>
                  <a:pt x="1040030" y="340585"/>
                </a:lnTo>
                <a:lnTo>
                  <a:pt x="893805" y="466856"/>
                </a:lnTo>
                <a:lnTo>
                  <a:pt x="731105" y="340585"/>
                </a:lnTo>
                <a:lnTo>
                  <a:pt x="0" y="34058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38100" dist="38100" dir="5400000" sx="97000" sy="97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216000" rtlCol="0" anchor="ctr"/>
          <a:lstStyle/>
          <a:p>
            <a:pPr algn="ctr"/>
            <a:r>
              <a:rPr lang="id-ID" sz="1600" b="1" dirty="0">
                <a:solidFill>
                  <a:schemeClr val="bg2"/>
                </a:solidFill>
                <a:latin typeface="+mj-lt"/>
              </a:rPr>
              <a:t>257k</a:t>
            </a:r>
          </a:p>
        </p:txBody>
      </p:sp>
      <p:sp>
        <p:nvSpPr>
          <p:cNvPr id="585" name="Rectangle 584">
            <a:extLst>
              <a:ext uri="{FF2B5EF4-FFF2-40B4-BE49-F238E27FC236}">
                <a16:creationId xmlns:a16="http://schemas.microsoft.com/office/drawing/2014/main" id="{08F51459-453C-4874-A0A4-1D8E06C666BC}"/>
              </a:ext>
            </a:extLst>
          </p:cNvPr>
          <p:cNvSpPr/>
          <p:nvPr/>
        </p:nvSpPr>
        <p:spPr>
          <a:xfrm>
            <a:off x="7152640" y="1940560"/>
            <a:ext cx="4341194" cy="399221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86" name="TextBox 585">
            <a:extLst>
              <a:ext uri="{FF2B5EF4-FFF2-40B4-BE49-F238E27FC236}">
                <a16:creationId xmlns:a16="http://schemas.microsoft.com/office/drawing/2014/main" id="{9B49B2FE-EF43-405F-8BAD-657740D44435}"/>
              </a:ext>
            </a:extLst>
          </p:cNvPr>
          <p:cNvSpPr txBox="1"/>
          <p:nvPr/>
        </p:nvSpPr>
        <p:spPr>
          <a:xfrm>
            <a:off x="7281945" y="3282646"/>
            <a:ext cx="3972635" cy="25508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2"/>
                </a:solidFill>
              </a:rPr>
              <a:t>Suitable for all categories business and personal presentation</a:t>
            </a:r>
            <a:r>
              <a:rPr lang="id-ID" sz="1200" b="1" dirty="0">
                <a:solidFill>
                  <a:schemeClr val="bg2"/>
                </a:solidFill>
              </a:rPr>
              <a:t>,</a:t>
            </a:r>
            <a:r>
              <a:rPr lang="id-ID" sz="1200" dirty="0">
                <a:solidFill>
                  <a:schemeClr val="bg2"/>
                </a:solidFill>
              </a:rPr>
              <a:t> eaque ipsa quae ab illo inventore veritatis et quasi architecto beatae vitae dicta sunt explicabo. Suitable for all categories </a:t>
            </a:r>
            <a:r>
              <a:rPr lang="id-ID" sz="1200" b="1" dirty="0">
                <a:solidFill>
                  <a:schemeClr val="bg2"/>
                </a:solidFill>
              </a:rPr>
              <a:t>business</a:t>
            </a:r>
            <a:r>
              <a:rPr lang="id-ID" sz="1200" dirty="0">
                <a:solidFill>
                  <a:schemeClr val="bg2"/>
                </a:solidFill>
              </a:rPr>
              <a:t> and </a:t>
            </a:r>
            <a:r>
              <a:rPr lang="id-ID" sz="1200" b="1" dirty="0">
                <a:solidFill>
                  <a:schemeClr val="bg2"/>
                </a:solidFill>
              </a:rPr>
              <a:t>personal presentation</a:t>
            </a:r>
            <a:r>
              <a:rPr lang="en-ID" sz="1200" b="1" dirty="0">
                <a:solidFill>
                  <a:schemeClr val="bg2"/>
                </a:solidFill>
              </a:rPr>
              <a:t>.</a:t>
            </a:r>
          </a:p>
          <a:p>
            <a:pPr algn="just"/>
            <a:endParaRPr lang="id-ID" sz="1200" dirty="0">
              <a:solidFill>
                <a:schemeClr val="bg2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2"/>
                </a:solidFill>
              </a:rPr>
              <a:t>eaque ipsa quae ab illo eaque ipsa quae ab illo inventore veritatis et quasi</a:t>
            </a:r>
            <a:r>
              <a:rPr lang="en-ID" sz="1200" dirty="0">
                <a:solidFill>
                  <a:schemeClr val="bg2"/>
                </a:solidFill>
              </a:rPr>
              <a:t>, </a:t>
            </a:r>
            <a:r>
              <a:rPr lang="id-ID" sz="1200" dirty="0">
                <a:solidFill>
                  <a:schemeClr val="bg2"/>
                </a:solidFill>
              </a:rPr>
              <a:t>Suitable for </a:t>
            </a:r>
            <a:r>
              <a:rPr lang="en-ID" sz="1200" dirty="0">
                <a:solidFill>
                  <a:schemeClr val="bg2"/>
                </a:solidFill>
              </a:rPr>
              <a:t>any kind </a:t>
            </a:r>
            <a:r>
              <a:rPr lang="id-ID" sz="1200" dirty="0">
                <a:solidFill>
                  <a:schemeClr val="bg2"/>
                </a:solidFill>
              </a:rPr>
              <a:t>business and personal presentation</a:t>
            </a:r>
            <a:r>
              <a:rPr lang="en-ID" sz="1200" dirty="0">
                <a:solidFill>
                  <a:schemeClr val="bg2"/>
                </a:solidFill>
              </a:rPr>
              <a:t>.</a:t>
            </a:r>
            <a:endParaRPr lang="en-US" sz="1200" dirty="0">
              <a:solidFill>
                <a:schemeClr val="bg2"/>
              </a:solidFill>
            </a:endParaRPr>
          </a:p>
        </p:txBody>
      </p:sp>
      <p:sp>
        <p:nvSpPr>
          <p:cNvPr id="587" name="TextBox 586">
            <a:extLst>
              <a:ext uri="{FF2B5EF4-FFF2-40B4-BE49-F238E27FC236}">
                <a16:creationId xmlns:a16="http://schemas.microsoft.com/office/drawing/2014/main" id="{B5713F95-555C-4E5F-AC7E-71F2F6767C19}"/>
              </a:ext>
            </a:extLst>
          </p:cNvPr>
          <p:cNvSpPr txBox="1"/>
          <p:nvPr/>
        </p:nvSpPr>
        <p:spPr>
          <a:xfrm>
            <a:off x="7277169" y="2817868"/>
            <a:ext cx="16995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2000" b="1" dirty="0">
                <a:solidFill>
                  <a:schemeClr val="bg2"/>
                </a:solidFill>
                <a:latin typeface="+mj-lt"/>
              </a:rPr>
              <a:t>+ $1,975,078</a:t>
            </a:r>
            <a:endParaRPr lang="id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89" name="TextBox 588">
            <a:extLst>
              <a:ext uri="{FF2B5EF4-FFF2-40B4-BE49-F238E27FC236}">
                <a16:creationId xmlns:a16="http://schemas.microsoft.com/office/drawing/2014/main" id="{5000EFC9-DE94-47BD-853F-8F437C5719AE}"/>
              </a:ext>
            </a:extLst>
          </p:cNvPr>
          <p:cNvSpPr txBox="1"/>
          <p:nvPr/>
        </p:nvSpPr>
        <p:spPr>
          <a:xfrm>
            <a:off x="7282165" y="2042835"/>
            <a:ext cx="134524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4800" b="1" dirty="0">
                <a:solidFill>
                  <a:schemeClr val="bg2"/>
                </a:solidFill>
                <a:latin typeface="+mj-lt"/>
              </a:rPr>
              <a:t>75%</a:t>
            </a:r>
          </a:p>
        </p:txBody>
      </p:sp>
      <p:sp>
        <p:nvSpPr>
          <p:cNvPr id="590" name="Slide Number Placeholder 2">
            <a:extLst>
              <a:ext uri="{FF2B5EF4-FFF2-40B4-BE49-F238E27FC236}">
                <a16:creationId xmlns:a16="http://schemas.microsoft.com/office/drawing/2014/main" id="{546FEC0F-DE9C-4BF2-8DAC-DCCB213FB2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/>
          <a:p>
            <a:fld id="{E3813BF9-5145-4417-B95D-FA8627973885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681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0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5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0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350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0" grpId="0" animBg="1"/>
      <p:bldP spid="291" grpId="0"/>
      <p:bldP spid="292" grpId="0" animBg="1"/>
      <p:bldP spid="293" grpId="0"/>
      <p:bldP spid="294" grpId="0" animBg="1"/>
      <p:bldP spid="295" grpId="0"/>
      <p:bldP spid="296" grpId="0" animBg="1"/>
      <p:bldP spid="297" grpId="0"/>
      <p:bldP spid="298" grpId="0" animBg="1"/>
      <p:bldP spid="299" grpId="0"/>
      <p:bldP spid="580" grpId="0" animBg="1"/>
      <p:bldP spid="581" grpId="0" animBg="1"/>
      <p:bldP spid="582" grpId="0" animBg="1"/>
      <p:bldP spid="583" grpId="0" animBg="1"/>
      <p:bldP spid="584" grpId="0" animBg="1"/>
      <p:bldP spid="585" grpId="0" animBg="1"/>
      <p:bldP spid="586" grpId="0"/>
      <p:bldP spid="587" grpId="0"/>
      <p:bldP spid="58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0C87951-CA05-4024-99DE-9999D67D53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DUO CHART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5AC611-3807-4A61-9C8C-E5BB8257656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ID" dirty="0"/>
              <a:t>Put your great subtitle right here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7B4911B0-7F10-472D-92C6-C1E3C786633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13299107"/>
              </p:ext>
            </p:extLst>
          </p:nvPr>
        </p:nvGraphicFramePr>
        <p:xfrm>
          <a:off x="638325" y="1923627"/>
          <a:ext cx="5013960" cy="22140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5CEFBAB3-DF08-4A34-97E5-B2DF26FB3E2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33014274"/>
              </p:ext>
            </p:extLst>
          </p:nvPr>
        </p:nvGraphicFramePr>
        <p:xfrm>
          <a:off x="6513810" y="1923626"/>
          <a:ext cx="5013960" cy="22140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6907447-0930-4A16-9373-CC262CD9162A}"/>
              </a:ext>
            </a:extLst>
          </p:cNvPr>
          <p:cNvCxnSpPr/>
          <p:nvPr/>
        </p:nvCxnSpPr>
        <p:spPr>
          <a:xfrm>
            <a:off x="6096000" y="2011680"/>
            <a:ext cx="0" cy="4236720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604699FB-5FC0-4240-AE5E-6F49736D2DAE}"/>
              </a:ext>
            </a:extLst>
          </p:cNvPr>
          <p:cNvSpPr txBox="1"/>
          <p:nvPr/>
        </p:nvSpPr>
        <p:spPr>
          <a:xfrm>
            <a:off x="696760" y="4312335"/>
            <a:ext cx="1691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dirty="0">
                <a:latin typeface="+mj-lt"/>
              </a:rPr>
              <a:t>Sales Analysis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05F1CFA-4475-430F-855F-5D129334AE06}"/>
              </a:ext>
            </a:extLst>
          </p:cNvPr>
          <p:cNvSpPr txBox="1"/>
          <p:nvPr/>
        </p:nvSpPr>
        <p:spPr>
          <a:xfrm>
            <a:off x="2381459" y="4685031"/>
            <a:ext cx="3504323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/>
              <a:t>Of shopping carts are abandoned right before the transaction. Suitable for all categories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E357D96-CC8C-41AB-A040-CA5566D9DA7D}"/>
              </a:ext>
            </a:extLst>
          </p:cNvPr>
          <p:cNvSpPr txBox="1"/>
          <p:nvPr/>
        </p:nvSpPr>
        <p:spPr>
          <a:xfrm>
            <a:off x="696760" y="4623477"/>
            <a:ext cx="165942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4400" b="1" dirty="0">
                <a:solidFill>
                  <a:schemeClr val="accent1"/>
                </a:solidFill>
                <a:latin typeface="+mj-lt"/>
              </a:rPr>
              <a:t>$37M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622FA38-D0ED-49C3-8B42-332687A76408}"/>
              </a:ext>
            </a:extLst>
          </p:cNvPr>
          <p:cNvSpPr txBox="1"/>
          <p:nvPr/>
        </p:nvSpPr>
        <p:spPr>
          <a:xfrm>
            <a:off x="6557188" y="4312335"/>
            <a:ext cx="1691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dirty="0">
                <a:latin typeface="+mj-lt"/>
              </a:rPr>
              <a:t>Sales Analysis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26A0C2F-B3E7-4802-9305-E551A06A51B5}"/>
              </a:ext>
            </a:extLst>
          </p:cNvPr>
          <p:cNvSpPr txBox="1"/>
          <p:nvPr/>
        </p:nvSpPr>
        <p:spPr>
          <a:xfrm>
            <a:off x="8241887" y="4685031"/>
            <a:ext cx="3504323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/>
              <a:t>Of shopping carts are abandoned right before the transaction. Suitable for all categories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A75C25D-6FA6-402E-A91A-CB30B30974DD}"/>
              </a:ext>
            </a:extLst>
          </p:cNvPr>
          <p:cNvSpPr txBox="1"/>
          <p:nvPr/>
        </p:nvSpPr>
        <p:spPr>
          <a:xfrm>
            <a:off x="6557188" y="4623477"/>
            <a:ext cx="165942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4400" b="1" dirty="0">
                <a:solidFill>
                  <a:schemeClr val="accent2"/>
                </a:solidFill>
                <a:latin typeface="+mj-lt"/>
              </a:rPr>
              <a:t>$3</a:t>
            </a:r>
            <a:r>
              <a:rPr lang="en-ID" sz="4400" b="1" dirty="0">
                <a:solidFill>
                  <a:schemeClr val="accent2"/>
                </a:solidFill>
                <a:latin typeface="+mj-lt"/>
              </a:rPr>
              <a:t>9</a:t>
            </a:r>
            <a:r>
              <a:rPr lang="id-ID" sz="4400" b="1" dirty="0">
                <a:solidFill>
                  <a:schemeClr val="accent2"/>
                </a:solidFill>
                <a:latin typeface="+mj-lt"/>
              </a:rPr>
              <a:t>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F83662A-E737-45B9-9836-E27645966674}"/>
              </a:ext>
            </a:extLst>
          </p:cNvPr>
          <p:cNvSpPr txBox="1"/>
          <p:nvPr/>
        </p:nvSpPr>
        <p:spPr>
          <a:xfrm>
            <a:off x="907811" y="5507253"/>
            <a:ext cx="8402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920,000</a:t>
            </a:r>
            <a:endParaRPr lang="en-US" sz="1400" b="1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D6ED8E0-79B0-4394-9AD8-B30B79022A39}"/>
              </a:ext>
            </a:extLst>
          </p:cNvPr>
          <p:cNvSpPr txBox="1"/>
          <p:nvPr/>
        </p:nvSpPr>
        <p:spPr>
          <a:xfrm>
            <a:off x="3459031" y="5520747"/>
            <a:ext cx="8402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</a:t>
            </a:r>
            <a:r>
              <a:rPr lang="en-US" sz="140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80,000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55D2F1A-A1EE-40AC-AF21-1FAA71017DE8}"/>
              </a:ext>
            </a:extLst>
          </p:cNvPr>
          <p:cNvSpPr txBox="1"/>
          <p:nvPr/>
        </p:nvSpPr>
        <p:spPr>
          <a:xfrm>
            <a:off x="907811" y="5745189"/>
            <a:ext cx="18890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1000" dirty="0" err="1"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1000" dirty="0"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37F553C-23B2-471D-9915-10DF8A9F7B4E}"/>
              </a:ext>
            </a:extLst>
          </p:cNvPr>
          <p:cNvSpPr txBox="1"/>
          <p:nvPr/>
        </p:nvSpPr>
        <p:spPr>
          <a:xfrm>
            <a:off x="3459031" y="5745512"/>
            <a:ext cx="18890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>
                <a:ea typeface="Open Sans" panose="020B0606030504020204" pitchFamily="34" charset="0"/>
                <a:cs typeface="Open Sans" panose="020B0606030504020204" pitchFamily="34" charset="0"/>
              </a:rPr>
              <a:t>Lorem ipsum dolor sit amet.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D35BED4-B1D3-4919-BE49-7981B75CE51B}"/>
              </a:ext>
            </a:extLst>
          </p:cNvPr>
          <p:cNvSpPr/>
          <p:nvPr/>
        </p:nvSpPr>
        <p:spPr>
          <a:xfrm>
            <a:off x="784295" y="5614513"/>
            <a:ext cx="108000" cy="10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+mj-lt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AC75E6E-07AF-4FBD-A5C1-1D66139D7566}"/>
              </a:ext>
            </a:extLst>
          </p:cNvPr>
          <p:cNvSpPr/>
          <p:nvPr/>
        </p:nvSpPr>
        <p:spPr>
          <a:xfrm>
            <a:off x="3354191" y="5614513"/>
            <a:ext cx="108000" cy="108000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1A6FA15-F757-4EB7-AFC4-66D4990A3473}"/>
              </a:ext>
            </a:extLst>
          </p:cNvPr>
          <p:cNvSpPr txBox="1"/>
          <p:nvPr/>
        </p:nvSpPr>
        <p:spPr>
          <a:xfrm>
            <a:off x="6860672" y="5507253"/>
            <a:ext cx="8402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5</a:t>
            </a:r>
            <a:r>
              <a:rPr lang="en-US" sz="140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20,000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42D743C-896F-494F-9D54-21D10DF76ACB}"/>
              </a:ext>
            </a:extLst>
          </p:cNvPr>
          <p:cNvSpPr txBox="1"/>
          <p:nvPr/>
        </p:nvSpPr>
        <p:spPr>
          <a:xfrm>
            <a:off x="9411892" y="5520747"/>
            <a:ext cx="8402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21</a:t>
            </a:r>
            <a:r>
              <a:rPr lang="en-US" sz="140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0,0</a:t>
            </a:r>
            <a:r>
              <a:rPr lang="id-ID" sz="140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00</a:t>
            </a:r>
            <a:endParaRPr lang="en-US" sz="1400" b="1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52D031C-4DFC-4F5E-BA6F-AAE65F3674F2}"/>
              </a:ext>
            </a:extLst>
          </p:cNvPr>
          <p:cNvSpPr txBox="1"/>
          <p:nvPr/>
        </p:nvSpPr>
        <p:spPr>
          <a:xfrm>
            <a:off x="6860672" y="5745189"/>
            <a:ext cx="18890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C4CC215-221D-4C03-A8C8-972B60E6DE65}"/>
              </a:ext>
            </a:extLst>
          </p:cNvPr>
          <p:cNvSpPr txBox="1"/>
          <p:nvPr/>
        </p:nvSpPr>
        <p:spPr>
          <a:xfrm>
            <a:off x="9411892" y="5745512"/>
            <a:ext cx="18890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>
                <a:ea typeface="Open Sans" panose="020B0606030504020204" pitchFamily="34" charset="0"/>
                <a:cs typeface="Open Sans" panose="020B0606030504020204" pitchFamily="34" charset="0"/>
              </a:rPr>
              <a:t>Lorem ipsum dolor sit amet.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B344908-E9D3-4594-AF3C-97CFD095BBCD}"/>
              </a:ext>
            </a:extLst>
          </p:cNvPr>
          <p:cNvSpPr/>
          <p:nvPr/>
        </p:nvSpPr>
        <p:spPr>
          <a:xfrm>
            <a:off x="6737156" y="5614513"/>
            <a:ext cx="108000" cy="10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+mj-lt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58905B0-504A-41D2-B042-EF6670B4A4EB}"/>
              </a:ext>
            </a:extLst>
          </p:cNvPr>
          <p:cNvSpPr/>
          <p:nvPr/>
        </p:nvSpPr>
        <p:spPr>
          <a:xfrm>
            <a:off x="9307052" y="5614513"/>
            <a:ext cx="108000" cy="108000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+mj-lt"/>
            </a:endParaRPr>
          </a:p>
        </p:txBody>
      </p:sp>
      <p:sp>
        <p:nvSpPr>
          <p:cNvPr id="27" name="Slide Number Placeholder 2">
            <a:extLst>
              <a:ext uri="{FF2B5EF4-FFF2-40B4-BE49-F238E27FC236}">
                <a16:creationId xmlns:a16="http://schemas.microsoft.com/office/drawing/2014/main" id="{D44838EA-E359-460A-A104-83B3A185D7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/>
          <a:p>
            <a:fld id="{E3813BF9-5145-4417-B95D-FA8627973885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484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5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Graphic spid="6" grpId="0">
        <p:bldAsOne/>
      </p:bldGraphic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 animBg="1"/>
      <p:bldP spid="19" grpId="0" animBg="1"/>
      <p:bldP spid="20" grpId="0"/>
      <p:bldP spid="21" grpId="0"/>
      <p:bldP spid="22" grpId="0"/>
      <p:bldP spid="23" grpId="0"/>
      <p:bldP spid="24" grpId="0" animBg="1"/>
      <p:bldP spid="25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B0AB0CFF-4D34-45BD-A24C-C2952E195F2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CC3E0FC4-C243-4294-A6BB-4684D1331831}"/>
              </a:ext>
            </a:extLst>
          </p:cNvPr>
          <p:cNvSpPr/>
          <p:nvPr/>
        </p:nvSpPr>
        <p:spPr>
          <a:xfrm>
            <a:off x="132080" y="5319147"/>
            <a:ext cx="11927840" cy="1380212"/>
          </a:xfrm>
          <a:prstGeom prst="rect">
            <a:avLst/>
          </a:prstGeom>
          <a:solidFill>
            <a:schemeClr val="tx2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72" name="Slide Number Placeholder 2">
            <a:extLst>
              <a:ext uri="{FF2B5EF4-FFF2-40B4-BE49-F238E27FC236}">
                <a16:creationId xmlns:a16="http://schemas.microsoft.com/office/drawing/2014/main" id="{953857AC-A623-4162-A836-DD9A545E0A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7874160-F21D-4EDF-A45C-C9ECD7B353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Custom Chart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13B0D83-8292-42A4-ACE8-38F4C8D3F05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A53FFB15-113C-44B2-9412-617A394109B8}"/>
              </a:ext>
            </a:extLst>
          </p:cNvPr>
          <p:cNvGrpSpPr/>
          <p:nvPr/>
        </p:nvGrpSpPr>
        <p:grpSpPr>
          <a:xfrm>
            <a:off x="132080" y="4182346"/>
            <a:ext cx="2615978" cy="1142778"/>
            <a:chOff x="1706563" y="4518025"/>
            <a:chExt cx="2605088" cy="1390650"/>
          </a:xfrm>
        </p:grpSpPr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7D34754D-3DD6-4D97-8A4D-A29F67FB207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6563" y="4518025"/>
              <a:ext cx="1303338" cy="1390650"/>
            </a:xfrm>
            <a:custGeom>
              <a:avLst/>
              <a:gdLst>
                <a:gd name="T0" fmla="*/ 333 w 347"/>
                <a:gd name="T1" fmla="*/ 29 h 370"/>
                <a:gd name="T2" fmla="*/ 0 w 347"/>
                <a:gd name="T3" fmla="*/ 370 h 370"/>
                <a:gd name="T4" fmla="*/ 347 w 347"/>
                <a:gd name="T5" fmla="*/ 370 h 370"/>
                <a:gd name="T6" fmla="*/ 347 w 347"/>
                <a:gd name="T7" fmla="*/ 0 h 370"/>
                <a:gd name="T8" fmla="*/ 333 w 347"/>
                <a:gd name="T9" fmla="*/ 29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370">
                  <a:moveTo>
                    <a:pt x="333" y="29"/>
                  </a:moveTo>
                  <a:cubicBezTo>
                    <a:pt x="242" y="286"/>
                    <a:pt x="0" y="370"/>
                    <a:pt x="0" y="370"/>
                  </a:cubicBezTo>
                  <a:cubicBezTo>
                    <a:pt x="347" y="370"/>
                    <a:pt x="347" y="370"/>
                    <a:pt x="347" y="370"/>
                  </a:cubicBezTo>
                  <a:cubicBezTo>
                    <a:pt x="347" y="0"/>
                    <a:pt x="347" y="0"/>
                    <a:pt x="347" y="0"/>
                  </a:cubicBezTo>
                  <a:cubicBezTo>
                    <a:pt x="345" y="0"/>
                    <a:pt x="339" y="13"/>
                    <a:pt x="333" y="29"/>
                  </a:cubicBezTo>
                  <a:close/>
                </a:path>
              </a:pathLst>
            </a:custGeom>
            <a:solidFill>
              <a:schemeClr val="accent1">
                <a:alpha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75559D1B-C086-4040-A310-AEA90F5F937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09901" y="4518025"/>
              <a:ext cx="1301750" cy="1390650"/>
            </a:xfrm>
            <a:custGeom>
              <a:avLst/>
              <a:gdLst>
                <a:gd name="T0" fmla="*/ 15 w 347"/>
                <a:gd name="T1" fmla="*/ 29 h 370"/>
                <a:gd name="T2" fmla="*/ 0 w 347"/>
                <a:gd name="T3" fmla="*/ 0 h 370"/>
                <a:gd name="T4" fmla="*/ 0 w 347"/>
                <a:gd name="T5" fmla="*/ 370 h 370"/>
                <a:gd name="T6" fmla="*/ 347 w 347"/>
                <a:gd name="T7" fmla="*/ 370 h 370"/>
                <a:gd name="T8" fmla="*/ 15 w 347"/>
                <a:gd name="T9" fmla="*/ 29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370">
                  <a:moveTo>
                    <a:pt x="15" y="29"/>
                  </a:moveTo>
                  <a:cubicBezTo>
                    <a:pt x="9" y="13"/>
                    <a:pt x="3" y="0"/>
                    <a:pt x="0" y="0"/>
                  </a:cubicBezTo>
                  <a:cubicBezTo>
                    <a:pt x="0" y="370"/>
                    <a:pt x="0" y="370"/>
                    <a:pt x="0" y="370"/>
                  </a:cubicBezTo>
                  <a:cubicBezTo>
                    <a:pt x="347" y="370"/>
                    <a:pt x="347" y="370"/>
                    <a:pt x="347" y="370"/>
                  </a:cubicBezTo>
                  <a:cubicBezTo>
                    <a:pt x="347" y="370"/>
                    <a:pt x="105" y="286"/>
                    <a:pt x="15" y="29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EE265D8C-D435-473B-BE36-B1E33BEA661A}"/>
              </a:ext>
            </a:extLst>
          </p:cNvPr>
          <p:cNvGrpSpPr/>
          <p:nvPr/>
        </p:nvGrpSpPr>
        <p:grpSpPr>
          <a:xfrm>
            <a:off x="1455211" y="3245687"/>
            <a:ext cx="2620760" cy="2079437"/>
            <a:chOff x="3024188" y="3378200"/>
            <a:chExt cx="2609851" cy="2530475"/>
          </a:xfrm>
        </p:grpSpPr>
        <p:sp>
          <p:nvSpPr>
            <p:cNvPr id="9" name="Freeform 7">
              <a:extLst>
                <a:ext uri="{FF2B5EF4-FFF2-40B4-BE49-F238E27FC236}">
                  <a16:creationId xmlns:a16="http://schemas.microsoft.com/office/drawing/2014/main" id="{52C2D8CC-A72E-421A-9EF2-6619A1A933A9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4188" y="3378200"/>
              <a:ext cx="1306513" cy="2530475"/>
            </a:xfrm>
            <a:custGeom>
              <a:avLst/>
              <a:gdLst>
                <a:gd name="T0" fmla="*/ 334 w 348"/>
                <a:gd name="T1" fmla="*/ 52 h 673"/>
                <a:gd name="T2" fmla="*/ 0 w 348"/>
                <a:gd name="T3" fmla="*/ 673 h 673"/>
                <a:gd name="T4" fmla="*/ 348 w 348"/>
                <a:gd name="T5" fmla="*/ 673 h 673"/>
                <a:gd name="T6" fmla="*/ 348 w 348"/>
                <a:gd name="T7" fmla="*/ 0 h 673"/>
                <a:gd name="T8" fmla="*/ 334 w 348"/>
                <a:gd name="T9" fmla="*/ 52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673">
                  <a:moveTo>
                    <a:pt x="334" y="52"/>
                  </a:moveTo>
                  <a:cubicBezTo>
                    <a:pt x="243" y="520"/>
                    <a:pt x="0" y="673"/>
                    <a:pt x="0" y="673"/>
                  </a:cubicBezTo>
                  <a:cubicBezTo>
                    <a:pt x="348" y="673"/>
                    <a:pt x="348" y="673"/>
                    <a:pt x="348" y="673"/>
                  </a:cubicBezTo>
                  <a:cubicBezTo>
                    <a:pt x="348" y="0"/>
                    <a:pt x="348" y="0"/>
                    <a:pt x="348" y="0"/>
                  </a:cubicBezTo>
                  <a:cubicBezTo>
                    <a:pt x="345" y="0"/>
                    <a:pt x="339" y="24"/>
                    <a:pt x="334" y="52"/>
                  </a:cubicBezTo>
                  <a:close/>
                </a:path>
              </a:pathLst>
            </a:custGeom>
            <a:solidFill>
              <a:schemeClr val="accent2">
                <a:alpha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" name="Freeform 8">
              <a:extLst>
                <a:ext uri="{FF2B5EF4-FFF2-40B4-BE49-F238E27FC236}">
                  <a16:creationId xmlns:a16="http://schemas.microsoft.com/office/drawing/2014/main" id="{BBB87AEB-714D-40F1-B097-AAE22733018E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0701" y="3378200"/>
              <a:ext cx="1303338" cy="2530475"/>
            </a:xfrm>
            <a:custGeom>
              <a:avLst/>
              <a:gdLst>
                <a:gd name="T0" fmla="*/ 14 w 347"/>
                <a:gd name="T1" fmla="*/ 52 h 673"/>
                <a:gd name="T2" fmla="*/ 0 w 347"/>
                <a:gd name="T3" fmla="*/ 0 h 673"/>
                <a:gd name="T4" fmla="*/ 0 w 347"/>
                <a:gd name="T5" fmla="*/ 673 h 673"/>
                <a:gd name="T6" fmla="*/ 347 w 347"/>
                <a:gd name="T7" fmla="*/ 673 h 673"/>
                <a:gd name="T8" fmla="*/ 14 w 347"/>
                <a:gd name="T9" fmla="*/ 52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673">
                  <a:moveTo>
                    <a:pt x="14" y="52"/>
                  </a:moveTo>
                  <a:cubicBezTo>
                    <a:pt x="9" y="24"/>
                    <a:pt x="3" y="0"/>
                    <a:pt x="0" y="0"/>
                  </a:cubicBezTo>
                  <a:cubicBezTo>
                    <a:pt x="0" y="673"/>
                    <a:pt x="0" y="673"/>
                    <a:pt x="0" y="673"/>
                  </a:cubicBezTo>
                  <a:cubicBezTo>
                    <a:pt x="347" y="673"/>
                    <a:pt x="347" y="673"/>
                    <a:pt x="347" y="673"/>
                  </a:cubicBezTo>
                  <a:cubicBezTo>
                    <a:pt x="347" y="673"/>
                    <a:pt x="105" y="520"/>
                    <a:pt x="14" y="52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A2506E8-9B51-48ED-AB9A-70B608CACCF4}"/>
              </a:ext>
            </a:extLst>
          </p:cNvPr>
          <p:cNvGrpSpPr/>
          <p:nvPr/>
        </p:nvGrpSpPr>
        <p:grpSpPr>
          <a:xfrm>
            <a:off x="2775157" y="2646293"/>
            <a:ext cx="2615978" cy="2678832"/>
            <a:chOff x="4338638" y="2257425"/>
            <a:chExt cx="2605088" cy="3651250"/>
          </a:xfrm>
        </p:grpSpPr>
        <p:sp>
          <p:nvSpPr>
            <p:cNvPr id="12" name="Freeform 9">
              <a:extLst>
                <a:ext uri="{FF2B5EF4-FFF2-40B4-BE49-F238E27FC236}">
                  <a16:creationId xmlns:a16="http://schemas.microsoft.com/office/drawing/2014/main" id="{29904319-F4D7-4399-891D-3E39994EBA1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8638" y="2257425"/>
              <a:ext cx="1303338" cy="3651250"/>
            </a:xfrm>
            <a:custGeom>
              <a:avLst/>
              <a:gdLst>
                <a:gd name="T0" fmla="*/ 333 w 347"/>
                <a:gd name="T1" fmla="*/ 75 h 971"/>
                <a:gd name="T2" fmla="*/ 0 w 347"/>
                <a:gd name="T3" fmla="*/ 971 h 971"/>
                <a:gd name="T4" fmla="*/ 347 w 347"/>
                <a:gd name="T5" fmla="*/ 971 h 971"/>
                <a:gd name="T6" fmla="*/ 347 w 347"/>
                <a:gd name="T7" fmla="*/ 0 h 971"/>
                <a:gd name="T8" fmla="*/ 333 w 347"/>
                <a:gd name="T9" fmla="*/ 75 h 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971">
                  <a:moveTo>
                    <a:pt x="333" y="75"/>
                  </a:moveTo>
                  <a:cubicBezTo>
                    <a:pt x="242" y="750"/>
                    <a:pt x="0" y="971"/>
                    <a:pt x="0" y="971"/>
                  </a:cubicBezTo>
                  <a:cubicBezTo>
                    <a:pt x="347" y="971"/>
                    <a:pt x="347" y="971"/>
                    <a:pt x="347" y="971"/>
                  </a:cubicBezTo>
                  <a:cubicBezTo>
                    <a:pt x="347" y="0"/>
                    <a:pt x="347" y="0"/>
                    <a:pt x="347" y="0"/>
                  </a:cubicBezTo>
                  <a:cubicBezTo>
                    <a:pt x="345" y="0"/>
                    <a:pt x="339" y="33"/>
                    <a:pt x="333" y="75"/>
                  </a:cubicBezTo>
                  <a:close/>
                </a:path>
              </a:pathLst>
            </a:custGeom>
            <a:solidFill>
              <a:schemeClr val="accent3">
                <a:alpha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" name="Freeform 10">
              <a:extLst>
                <a:ext uri="{FF2B5EF4-FFF2-40B4-BE49-F238E27FC236}">
                  <a16:creationId xmlns:a16="http://schemas.microsoft.com/office/drawing/2014/main" id="{AA2F8953-BE5D-43FE-8FE3-B21E9A7811A7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1976" y="2257425"/>
              <a:ext cx="1301750" cy="3651250"/>
            </a:xfrm>
            <a:custGeom>
              <a:avLst/>
              <a:gdLst>
                <a:gd name="T0" fmla="*/ 15 w 347"/>
                <a:gd name="T1" fmla="*/ 75 h 971"/>
                <a:gd name="T2" fmla="*/ 0 w 347"/>
                <a:gd name="T3" fmla="*/ 0 h 971"/>
                <a:gd name="T4" fmla="*/ 0 w 347"/>
                <a:gd name="T5" fmla="*/ 971 h 971"/>
                <a:gd name="T6" fmla="*/ 347 w 347"/>
                <a:gd name="T7" fmla="*/ 971 h 971"/>
                <a:gd name="T8" fmla="*/ 15 w 347"/>
                <a:gd name="T9" fmla="*/ 75 h 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971">
                  <a:moveTo>
                    <a:pt x="15" y="75"/>
                  </a:moveTo>
                  <a:cubicBezTo>
                    <a:pt x="9" y="33"/>
                    <a:pt x="3" y="0"/>
                    <a:pt x="0" y="0"/>
                  </a:cubicBezTo>
                  <a:cubicBezTo>
                    <a:pt x="0" y="971"/>
                    <a:pt x="0" y="971"/>
                    <a:pt x="0" y="971"/>
                  </a:cubicBezTo>
                  <a:cubicBezTo>
                    <a:pt x="347" y="971"/>
                    <a:pt x="347" y="971"/>
                    <a:pt x="347" y="971"/>
                  </a:cubicBezTo>
                  <a:cubicBezTo>
                    <a:pt x="347" y="971"/>
                    <a:pt x="105" y="750"/>
                    <a:pt x="15" y="75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B27FA4D-F501-4B16-BBCF-64D362333377}"/>
              </a:ext>
            </a:extLst>
          </p:cNvPr>
          <p:cNvGrpSpPr/>
          <p:nvPr/>
        </p:nvGrpSpPr>
        <p:grpSpPr>
          <a:xfrm>
            <a:off x="4103071" y="3712713"/>
            <a:ext cx="2615978" cy="1612411"/>
            <a:chOff x="5661026" y="3946525"/>
            <a:chExt cx="2605088" cy="1962150"/>
          </a:xfrm>
        </p:grpSpPr>
        <p:sp>
          <p:nvSpPr>
            <p:cNvPr id="15" name="Freeform 11">
              <a:extLst>
                <a:ext uri="{FF2B5EF4-FFF2-40B4-BE49-F238E27FC236}">
                  <a16:creationId xmlns:a16="http://schemas.microsoft.com/office/drawing/2014/main" id="{885228BB-CC68-4DF7-84C0-C31D3C7F464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61026" y="3946525"/>
              <a:ext cx="1301750" cy="1962150"/>
            </a:xfrm>
            <a:custGeom>
              <a:avLst/>
              <a:gdLst>
                <a:gd name="T0" fmla="*/ 333 w 347"/>
                <a:gd name="T1" fmla="*/ 40 h 522"/>
                <a:gd name="T2" fmla="*/ 0 w 347"/>
                <a:gd name="T3" fmla="*/ 522 h 522"/>
                <a:gd name="T4" fmla="*/ 347 w 347"/>
                <a:gd name="T5" fmla="*/ 522 h 522"/>
                <a:gd name="T6" fmla="*/ 347 w 347"/>
                <a:gd name="T7" fmla="*/ 0 h 522"/>
                <a:gd name="T8" fmla="*/ 333 w 347"/>
                <a:gd name="T9" fmla="*/ 40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522">
                  <a:moveTo>
                    <a:pt x="333" y="40"/>
                  </a:moveTo>
                  <a:cubicBezTo>
                    <a:pt x="242" y="403"/>
                    <a:pt x="0" y="522"/>
                    <a:pt x="0" y="522"/>
                  </a:cubicBezTo>
                  <a:cubicBezTo>
                    <a:pt x="347" y="522"/>
                    <a:pt x="347" y="522"/>
                    <a:pt x="347" y="522"/>
                  </a:cubicBezTo>
                  <a:cubicBezTo>
                    <a:pt x="347" y="0"/>
                    <a:pt x="347" y="0"/>
                    <a:pt x="347" y="0"/>
                  </a:cubicBezTo>
                  <a:cubicBezTo>
                    <a:pt x="344" y="0"/>
                    <a:pt x="338" y="18"/>
                    <a:pt x="333" y="40"/>
                  </a:cubicBezTo>
                  <a:close/>
                </a:path>
              </a:pathLst>
            </a:custGeom>
            <a:solidFill>
              <a:schemeClr val="accent4">
                <a:alpha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12">
              <a:extLst>
                <a:ext uri="{FF2B5EF4-FFF2-40B4-BE49-F238E27FC236}">
                  <a16:creationId xmlns:a16="http://schemas.microsoft.com/office/drawing/2014/main" id="{78D6850A-1A6E-4E29-A506-9D49F5A9954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2776" y="3946525"/>
              <a:ext cx="1303338" cy="1962150"/>
            </a:xfrm>
            <a:custGeom>
              <a:avLst/>
              <a:gdLst>
                <a:gd name="T0" fmla="*/ 14 w 347"/>
                <a:gd name="T1" fmla="*/ 40 h 522"/>
                <a:gd name="T2" fmla="*/ 0 w 347"/>
                <a:gd name="T3" fmla="*/ 0 h 522"/>
                <a:gd name="T4" fmla="*/ 0 w 347"/>
                <a:gd name="T5" fmla="*/ 522 h 522"/>
                <a:gd name="T6" fmla="*/ 347 w 347"/>
                <a:gd name="T7" fmla="*/ 522 h 522"/>
                <a:gd name="T8" fmla="*/ 14 w 347"/>
                <a:gd name="T9" fmla="*/ 40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522">
                  <a:moveTo>
                    <a:pt x="14" y="40"/>
                  </a:moveTo>
                  <a:cubicBezTo>
                    <a:pt x="9" y="18"/>
                    <a:pt x="3" y="0"/>
                    <a:pt x="0" y="0"/>
                  </a:cubicBezTo>
                  <a:cubicBezTo>
                    <a:pt x="0" y="522"/>
                    <a:pt x="0" y="522"/>
                    <a:pt x="0" y="522"/>
                  </a:cubicBezTo>
                  <a:cubicBezTo>
                    <a:pt x="347" y="522"/>
                    <a:pt x="347" y="522"/>
                    <a:pt x="347" y="522"/>
                  </a:cubicBezTo>
                  <a:cubicBezTo>
                    <a:pt x="347" y="522"/>
                    <a:pt x="105" y="403"/>
                    <a:pt x="14" y="40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7330C3BB-62D5-4B76-AA50-55B111FF9A97}"/>
              </a:ext>
            </a:extLst>
          </p:cNvPr>
          <p:cNvGrpSpPr/>
          <p:nvPr/>
        </p:nvGrpSpPr>
        <p:grpSpPr>
          <a:xfrm>
            <a:off x="5418233" y="2880416"/>
            <a:ext cx="2620760" cy="2444709"/>
            <a:chOff x="6970713" y="2933700"/>
            <a:chExt cx="2609851" cy="2974975"/>
          </a:xfrm>
        </p:grpSpPr>
        <p:sp>
          <p:nvSpPr>
            <p:cNvPr id="18" name="Freeform 13">
              <a:extLst>
                <a:ext uri="{FF2B5EF4-FFF2-40B4-BE49-F238E27FC236}">
                  <a16:creationId xmlns:a16="http://schemas.microsoft.com/office/drawing/2014/main" id="{307ABE7D-095A-4406-9B7C-AEE89B0B8AE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7226" y="2933700"/>
              <a:ext cx="1303338" cy="2974975"/>
            </a:xfrm>
            <a:custGeom>
              <a:avLst/>
              <a:gdLst>
                <a:gd name="T0" fmla="*/ 14 w 347"/>
                <a:gd name="T1" fmla="*/ 62 h 791"/>
                <a:gd name="T2" fmla="*/ 0 w 347"/>
                <a:gd name="T3" fmla="*/ 0 h 791"/>
                <a:gd name="T4" fmla="*/ 0 w 347"/>
                <a:gd name="T5" fmla="*/ 791 h 791"/>
                <a:gd name="T6" fmla="*/ 347 w 347"/>
                <a:gd name="T7" fmla="*/ 791 h 791"/>
                <a:gd name="T8" fmla="*/ 14 w 347"/>
                <a:gd name="T9" fmla="*/ 62 h 7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791">
                  <a:moveTo>
                    <a:pt x="14" y="62"/>
                  </a:moveTo>
                  <a:cubicBezTo>
                    <a:pt x="8" y="28"/>
                    <a:pt x="2" y="0"/>
                    <a:pt x="0" y="0"/>
                  </a:cubicBezTo>
                  <a:cubicBezTo>
                    <a:pt x="0" y="791"/>
                    <a:pt x="0" y="791"/>
                    <a:pt x="0" y="791"/>
                  </a:cubicBezTo>
                  <a:cubicBezTo>
                    <a:pt x="347" y="791"/>
                    <a:pt x="347" y="791"/>
                    <a:pt x="347" y="791"/>
                  </a:cubicBezTo>
                  <a:cubicBezTo>
                    <a:pt x="347" y="791"/>
                    <a:pt x="104" y="611"/>
                    <a:pt x="14" y="62"/>
                  </a:cubicBez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" name="Freeform 14">
              <a:extLst>
                <a:ext uri="{FF2B5EF4-FFF2-40B4-BE49-F238E27FC236}">
                  <a16:creationId xmlns:a16="http://schemas.microsoft.com/office/drawing/2014/main" id="{4A0142A6-B565-46DA-934D-D3037164203C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0713" y="2933700"/>
              <a:ext cx="1306513" cy="2974975"/>
            </a:xfrm>
            <a:custGeom>
              <a:avLst/>
              <a:gdLst>
                <a:gd name="T0" fmla="*/ 333 w 348"/>
                <a:gd name="T1" fmla="*/ 62 h 791"/>
                <a:gd name="T2" fmla="*/ 0 w 348"/>
                <a:gd name="T3" fmla="*/ 791 h 791"/>
                <a:gd name="T4" fmla="*/ 348 w 348"/>
                <a:gd name="T5" fmla="*/ 791 h 791"/>
                <a:gd name="T6" fmla="*/ 348 w 348"/>
                <a:gd name="T7" fmla="*/ 0 h 791"/>
                <a:gd name="T8" fmla="*/ 333 w 348"/>
                <a:gd name="T9" fmla="*/ 62 h 7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791">
                  <a:moveTo>
                    <a:pt x="333" y="62"/>
                  </a:moveTo>
                  <a:cubicBezTo>
                    <a:pt x="242" y="611"/>
                    <a:pt x="0" y="791"/>
                    <a:pt x="0" y="791"/>
                  </a:cubicBezTo>
                  <a:cubicBezTo>
                    <a:pt x="348" y="791"/>
                    <a:pt x="348" y="791"/>
                    <a:pt x="348" y="791"/>
                  </a:cubicBezTo>
                  <a:cubicBezTo>
                    <a:pt x="348" y="0"/>
                    <a:pt x="348" y="0"/>
                    <a:pt x="348" y="0"/>
                  </a:cubicBezTo>
                  <a:cubicBezTo>
                    <a:pt x="345" y="0"/>
                    <a:pt x="339" y="28"/>
                    <a:pt x="333" y="62"/>
                  </a:cubicBezTo>
                  <a:close/>
                </a:path>
              </a:pathLst>
            </a:custGeom>
            <a:solidFill>
              <a:schemeClr val="accent5">
                <a:alpha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D1D7BB6B-F804-48FE-B3D2-98E05CC1199B}"/>
              </a:ext>
            </a:extLst>
          </p:cNvPr>
          <p:cNvGrpSpPr/>
          <p:nvPr/>
        </p:nvGrpSpPr>
        <p:grpSpPr>
          <a:xfrm>
            <a:off x="6746150" y="4747214"/>
            <a:ext cx="2615978" cy="577912"/>
            <a:chOff x="8293101" y="5205412"/>
            <a:chExt cx="2605088" cy="703264"/>
          </a:xfrm>
        </p:grpSpPr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D78F5BAB-398A-4266-B422-3586D44C6B5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3101" y="5205412"/>
              <a:ext cx="1301750" cy="703263"/>
            </a:xfrm>
            <a:custGeom>
              <a:avLst/>
              <a:gdLst>
                <a:gd name="T0" fmla="*/ 333 w 347"/>
                <a:gd name="T1" fmla="*/ 14 h 187"/>
                <a:gd name="T2" fmla="*/ 0 w 347"/>
                <a:gd name="T3" fmla="*/ 187 h 187"/>
                <a:gd name="T4" fmla="*/ 347 w 347"/>
                <a:gd name="T5" fmla="*/ 187 h 187"/>
                <a:gd name="T6" fmla="*/ 347 w 347"/>
                <a:gd name="T7" fmla="*/ 0 h 187"/>
                <a:gd name="T8" fmla="*/ 333 w 347"/>
                <a:gd name="T9" fmla="*/ 14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187">
                  <a:moveTo>
                    <a:pt x="333" y="14"/>
                  </a:moveTo>
                  <a:cubicBezTo>
                    <a:pt x="242" y="144"/>
                    <a:pt x="0" y="187"/>
                    <a:pt x="0" y="187"/>
                  </a:cubicBezTo>
                  <a:cubicBezTo>
                    <a:pt x="347" y="187"/>
                    <a:pt x="347" y="187"/>
                    <a:pt x="347" y="187"/>
                  </a:cubicBezTo>
                  <a:cubicBezTo>
                    <a:pt x="347" y="0"/>
                    <a:pt x="347" y="0"/>
                    <a:pt x="347" y="0"/>
                  </a:cubicBezTo>
                  <a:cubicBezTo>
                    <a:pt x="344" y="0"/>
                    <a:pt x="338" y="6"/>
                    <a:pt x="333" y="14"/>
                  </a:cubicBezTo>
                  <a:close/>
                </a:path>
              </a:pathLst>
            </a:custGeom>
            <a:solidFill>
              <a:schemeClr val="accent1">
                <a:alpha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Freeform 16">
              <a:extLst>
                <a:ext uri="{FF2B5EF4-FFF2-40B4-BE49-F238E27FC236}">
                  <a16:creationId xmlns:a16="http://schemas.microsoft.com/office/drawing/2014/main" id="{48C9F973-2B80-48AB-91B2-BD0D03C4E53B}"/>
                </a:ext>
              </a:extLst>
            </p:cNvPr>
            <p:cNvSpPr>
              <a:spLocks/>
            </p:cNvSpPr>
            <p:nvPr/>
          </p:nvSpPr>
          <p:spPr bwMode="auto">
            <a:xfrm>
              <a:off x="9594851" y="5205413"/>
              <a:ext cx="1303338" cy="703263"/>
            </a:xfrm>
            <a:custGeom>
              <a:avLst/>
              <a:gdLst>
                <a:gd name="T0" fmla="*/ 14 w 347"/>
                <a:gd name="T1" fmla="*/ 14 h 187"/>
                <a:gd name="T2" fmla="*/ 0 w 347"/>
                <a:gd name="T3" fmla="*/ 0 h 187"/>
                <a:gd name="T4" fmla="*/ 0 w 347"/>
                <a:gd name="T5" fmla="*/ 187 h 187"/>
                <a:gd name="T6" fmla="*/ 347 w 347"/>
                <a:gd name="T7" fmla="*/ 187 h 187"/>
                <a:gd name="T8" fmla="*/ 14 w 347"/>
                <a:gd name="T9" fmla="*/ 14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187">
                  <a:moveTo>
                    <a:pt x="14" y="14"/>
                  </a:moveTo>
                  <a:cubicBezTo>
                    <a:pt x="9" y="6"/>
                    <a:pt x="3" y="0"/>
                    <a:pt x="0" y="0"/>
                  </a:cubicBezTo>
                  <a:cubicBezTo>
                    <a:pt x="0" y="187"/>
                    <a:pt x="0" y="187"/>
                    <a:pt x="0" y="187"/>
                  </a:cubicBezTo>
                  <a:cubicBezTo>
                    <a:pt x="347" y="187"/>
                    <a:pt x="347" y="187"/>
                    <a:pt x="347" y="187"/>
                  </a:cubicBezTo>
                  <a:cubicBezTo>
                    <a:pt x="347" y="187"/>
                    <a:pt x="105" y="144"/>
                    <a:pt x="14" y="14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C3D07393-9034-46A2-B250-1F56C4E0E9DF}"/>
              </a:ext>
            </a:extLst>
          </p:cNvPr>
          <p:cNvGrpSpPr/>
          <p:nvPr/>
        </p:nvGrpSpPr>
        <p:grpSpPr>
          <a:xfrm>
            <a:off x="8120809" y="4182346"/>
            <a:ext cx="2615978" cy="1142778"/>
            <a:chOff x="1706563" y="4518025"/>
            <a:chExt cx="2605088" cy="1390650"/>
          </a:xfrm>
        </p:grpSpPr>
        <p:sp>
          <p:nvSpPr>
            <p:cNvPr id="24" name="Freeform 5">
              <a:extLst>
                <a:ext uri="{FF2B5EF4-FFF2-40B4-BE49-F238E27FC236}">
                  <a16:creationId xmlns:a16="http://schemas.microsoft.com/office/drawing/2014/main" id="{DBE08663-E0F5-4415-9F48-E8B6E36925D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6563" y="4518025"/>
              <a:ext cx="1303338" cy="1390650"/>
            </a:xfrm>
            <a:custGeom>
              <a:avLst/>
              <a:gdLst>
                <a:gd name="T0" fmla="*/ 333 w 347"/>
                <a:gd name="T1" fmla="*/ 29 h 370"/>
                <a:gd name="T2" fmla="*/ 0 w 347"/>
                <a:gd name="T3" fmla="*/ 370 h 370"/>
                <a:gd name="T4" fmla="*/ 347 w 347"/>
                <a:gd name="T5" fmla="*/ 370 h 370"/>
                <a:gd name="T6" fmla="*/ 347 w 347"/>
                <a:gd name="T7" fmla="*/ 0 h 370"/>
                <a:gd name="T8" fmla="*/ 333 w 347"/>
                <a:gd name="T9" fmla="*/ 29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370">
                  <a:moveTo>
                    <a:pt x="333" y="29"/>
                  </a:moveTo>
                  <a:cubicBezTo>
                    <a:pt x="242" y="286"/>
                    <a:pt x="0" y="370"/>
                    <a:pt x="0" y="370"/>
                  </a:cubicBezTo>
                  <a:cubicBezTo>
                    <a:pt x="347" y="370"/>
                    <a:pt x="347" y="370"/>
                    <a:pt x="347" y="370"/>
                  </a:cubicBezTo>
                  <a:cubicBezTo>
                    <a:pt x="347" y="0"/>
                    <a:pt x="347" y="0"/>
                    <a:pt x="347" y="0"/>
                  </a:cubicBezTo>
                  <a:cubicBezTo>
                    <a:pt x="345" y="0"/>
                    <a:pt x="339" y="13"/>
                    <a:pt x="333" y="29"/>
                  </a:cubicBezTo>
                  <a:close/>
                </a:path>
              </a:pathLst>
            </a:custGeom>
            <a:solidFill>
              <a:schemeClr val="accent2">
                <a:alpha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2211660E-687E-4D8B-9392-22C5FD5E449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09901" y="4518025"/>
              <a:ext cx="1301750" cy="1390650"/>
            </a:xfrm>
            <a:custGeom>
              <a:avLst/>
              <a:gdLst>
                <a:gd name="T0" fmla="*/ 15 w 347"/>
                <a:gd name="T1" fmla="*/ 29 h 370"/>
                <a:gd name="T2" fmla="*/ 0 w 347"/>
                <a:gd name="T3" fmla="*/ 0 h 370"/>
                <a:gd name="T4" fmla="*/ 0 w 347"/>
                <a:gd name="T5" fmla="*/ 370 h 370"/>
                <a:gd name="T6" fmla="*/ 347 w 347"/>
                <a:gd name="T7" fmla="*/ 370 h 370"/>
                <a:gd name="T8" fmla="*/ 15 w 347"/>
                <a:gd name="T9" fmla="*/ 29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370">
                  <a:moveTo>
                    <a:pt x="15" y="29"/>
                  </a:moveTo>
                  <a:cubicBezTo>
                    <a:pt x="9" y="13"/>
                    <a:pt x="3" y="0"/>
                    <a:pt x="0" y="0"/>
                  </a:cubicBezTo>
                  <a:cubicBezTo>
                    <a:pt x="0" y="370"/>
                    <a:pt x="0" y="370"/>
                    <a:pt x="0" y="370"/>
                  </a:cubicBezTo>
                  <a:cubicBezTo>
                    <a:pt x="347" y="370"/>
                    <a:pt x="347" y="370"/>
                    <a:pt x="347" y="370"/>
                  </a:cubicBezTo>
                  <a:cubicBezTo>
                    <a:pt x="347" y="370"/>
                    <a:pt x="105" y="286"/>
                    <a:pt x="15" y="29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2813ECB-86B3-47AF-AAF6-28709A1B0018}"/>
              </a:ext>
            </a:extLst>
          </p:cNvPr>
          <p:cNvGrpSpPr/>
          <p:nvPr/>
        </p:nvGrpSpPr>
        <p:grpSpPr>
          <a:xfrm>
            <a:off x="9443942" y="2324682"/>
            <a:ext cx="2615978" cy="3000443"/>
            <a:chOff x="4338638" y="2257425"/>
            <a:chExt cx="2605088" cy="3651250"/>
          </a:xfrm>
        </p:grpSpPr>
        <p:sp>
          <p:nvSpPr>
            <p:cNvPr id="27" name="Freeform 9">
              <a:extLst>
                <a:ext uri="{FF2B5EF4-FFF2-40B4-BE49-F238E27FC236}">
                  <a16:creationId xmlns:a16="http://schemas.microsoft.com/office/drawing/2014/main" id="{C3914862-F7D2-459F-9FDF-30562F340679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8638" y="2257425"/>
              <a:ext cx="1303338" cy="3651250"/>
            </a:xfrm>
            <a:custGeom>
              <a:avLst/>
              <a:gdLst>
                <a:gd name="T0" fmla="*/ 333 w 347"/>
                <a:gd name="T1" fmla="*/ 75 h 971"/>
                <a:gd name="T2" fmla="*/ 0 w 347"/>
                <a:gd name="T3" fmla="*/ 971 h 971"/>
                <a:gd name="T4" fmla="*/ 347 w 347"/>
                <a:gd name="T5" fmla="*/ 971 h 971"/>
                <a:gd name="T6" fmla="*/ 347 w 347"/>
                <a:gd name="T7" fmla="*/ 0 h 971"/>
                <a:gd name="T8" fmla="*/ 333 w 347"/>
                <a:gd name="T9" fmla="*/ 75 h 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971">
                  <a:moveTo>
                    <a:pt x="333" y="75"/>
                  </a:moveTo>
                  <a:cubicBezTo>
                    <a:pt x="242" y="750"/>
                    <a:pt x="0" y="971"/>
                    <a:pt x="0" y="971"/>
                  </a:cubicBezTo>
                  <a:cubicBezTo>
                    <a:pt x="347" y="971"/>
                    <a:pt x="347" y="971"/>
                    <a:pt x="347" y="971"/>
                  </a:cubicBezTo>
                  <a:cubicBezTo>
                    <a:pt x="347" y="0"/>
                    <a:pt x="347" y="0"/>
                    <a:pt x="347" y="0"/>
                  </a:cubicBezTo>
                  <a:cubicBezTo>
                    <a:pt x="345" y="0"/>
                    <a:pt x="339" y="33"/>
                    <a:pt x="333" y="75"/>
                  </a:cubicBezTo>
                  <a:close/>
                </a:path>
              </a:pathLst>
            </a:custGeom>
            <a:solidFill>
              <a:schemeClr val="accent4">
                <a:alpha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10">
              <a:extLst>
                <a:ext uri="{FF2B5EF4-FFF2-40B4-BE49-F238E27FC236}">
                  <a16:creationId xmlns:a16="http://schemas.microsoft.com/office/drawing/2014/main" id="{CD56E8E7-2B93-4D23-BF54-B8E0789BD90C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1976" y="2257425"/>
              <a:ext cx="1301750" cy="3651250"/>
            </a:xfrm>
            <a:custGeom>
              <a:avLst/>
              <a:gdLst>
                <a:gd name="T0" fmla="*/ 15 w 347"/>
                <a:gd name="T1" fmla="*/ 75 h 971"/>
                <a:gd name="T2" fmla="*/ 0 w 347"/>
                <a:gd name="T3" fmla="*/ 0 h 971"/>
                <a:gd name="T4" fmla="*/ 0 w 347"/>
                <a:gd name="T5" fmla="*/ 971 h 971"/>
                <a:gd name="T6" fmla="*/ 347 w 347"/>
                <a:gd name="T7" fmla="*/ 971 h 971"/>
                <a:gd name="T8" fmla="*/ 15 w 347"/>
                <a:gd name="T9" fmla="*/ 75 h 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971">
                  <a:moveTo>
                    <a:pt x="15" y="75"/>
                  </a:moveTo>
                  <a:cubicBezTo>
                    <a:pt x="9" y="33"/>
                    <a:pt x="3" y="0"/>
                    <a:pt x="0" y="0"/>
                  </a:cubicBezTo>
                  <a:cubicBezTo>
                    <a:pt x="0" y="971"/>
                    <a:pt x="0" y="971"/>
                    <a:pt x="0" y="971"/>
                  </a:cubicBezTo>
                  <a:cubicBezTo>
                    <a:pt x="347" y="971"/>
                    <a:pt x="347" y="971"/>
                    <a:pt x="347" y="971"/>
                  </a:cubicBezTo>
                  <a:cubicBezTo>
                    <a:pt x="347" y="971"/>
                    <a:pt x="105" y="750"/>
                    <a:pt x="15" y="75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14575F65-2FF4-46EB-A4CE-61E2E39A0070}"/>
              </a:ext>
            </a:extLst>
          </p:cNvPr>
          <p:cNvSpPr txBox="1"/>
          <p:nvPr/>
        </p:nvSpPr>
        <p:spPr>
          <a:xfrm>
            <a:off x="847593" y="5487837"/>
            <a:ext cx="11865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/>
                </a:solidFill>
                <a:latin typeface="+mj-lt"/>
              </a:rPr>
              <a:t>Profit</a:t>
            </a:r>
            <a:r>
              <a:rPr lang="en-ID" sz="1400" b="1" dirty="0">
                <a:solidFill>
                  <a:schemeClr val="bg1"/>
                </a:solidFill>
                <a:latin typeface="+mj-lt"/>
              </a:rPr>
              <a:t> </a:t>
            </a:r>
            <a:r>
              <a:rPr lang="id-ID" sz="1400" b="1" dirty="0">
                <a:solidFill>
                  <a:schemeClr val="bg1"/>
                </a:solidFill>
                <a:latin typeface="+mj-lt"/>
              </a:rPr>
              <a:t>Model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B3B599F-6497-4372-A2BF-A5870204F3D0}"/>
              </a:ext>
            </a:extLst>
          </p:cNvPr>
          <p:cNvSpPr txBox="1"/>
          <p:nvPr/>
        </p:nvSpPr>
        <p:spPr>
          <a:xfrm>
            <a:off x="2294254" y="5487837"/>
            <a:ext cx="945864" cy="301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/>
                </a:solidFill>
                <a:latin typeface="+mj-lt"/>
              </a:rPr>
              <a:t>Network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7014C9FE-537F-4F3F-B8E0-D83A72FBA780}"/>
              </a:ext>
            </a:extLst>
          </p:cNvPr>
          <p:cNvSpPr txBox="1"/>
          <p:nvPr/>
        </p:nvSpPr>
        <p:spPr>
          <a:xfrm>
            <a:off x="3566066" y="5487837"/>
            <a:ext cx="1009106" cy="301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/>
                </a:solidFill>
                <a:latin typeface="+mj-lt"/>
              </a:rPr>
              <a:t>Structure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A5EC368-D15A-457F-AEA5-224F4D35EAE7}"/>
              </a:ext>
            </a:extLst>
          </p:cNvPr>
          <p:cNvSpPr txBox="1"/>
          <p:nvPr/>
        </p:nvSpPr>
        <p:spPr>
          <a:xfrm>
            <a:off x="4963857" y="5487837"/>
            <a:ext cx="862232" cy="301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/>
                </a:solidFill>
                <a:latin typeface="+mj-lt"/>
              </a:rPr>
              <a:t>Process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61B14C55-E6B8-4783-8278-034F6373837A}"/>
              </a:ext>
            </a:extLst>
          </p:cNvPr>
          <p:cNvSpPr txBox="1"/>
          <p:nvPr/>
        </p:nvSpPr>
        <p:spPr>
          <a:xfrm>
            <a:off x="6294471" y="5487837"/>
            <a:ext cx="8226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/>
                </a:solidFill>
                <a:latin typeface="+mj-lt"/>
              </a:rPr>
              <a:t>Product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51E0DC31-8DBB-4B66-AFA2-A8CFBE7126CF}"/>
              </a:ext>
            </a:extLst>
          </p:cNvPr>
          <p:cNvSpPr txBox="1"/>
          <p:nvPr/>
        </p:nvSpPr>
        <p:spPr>
          <a:xfrm>
            <a:off x="7284720" y="5487837"/>
            <a:ext cx="15229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/>
                </a:solidFill>
                <a:latin typeface="+mj-lt"/>
              </a:rPr>
              <a:t>Product</a:t>
            </a:r>
            <a:r>
              <a:rPr lang="en-ID" sz="1400" b="1" dirty="0">
                <a:solidFill>
                  <a:schemeClr val="bg1"/>
                </a:solidFill>
                <a:latin typeface="+mj-lt"/>
              </a:rPr>
              <a:t> </a:t>
            </a:r>
            <a:r>
              <a:rPr lang="id-ID" sz="1400" b="1" dirty="0">
                <a:solidFill>
                  <a:schemeClr val="bg1"/>
                </a:solidFill>
                <a:latin typeface="+mj-lt"/>
              </a:rPr>
              <a:t>System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4D38898-544A-4FC1-B343-51FA940452FB}"/>
              </a:ext>
            </a:extLst>
          </p:cNvPr>
          <p:cNvSpPr txBox="1"/>
          <p:nvPr/>
        </p:nvSpPr>
        <p:spPr>
          <a:xfrm>
            <a:off x="9010069" y="5487837"/>
            <a:ext cx="826510" cy="301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/>
                </a:solidFill>
                <a:latin typeface="+mj-lt"/>
              </a:rPr>
              <a:t>Service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D19515A2-6D54-4DD8-9DA6-6A8DD6A4E355}"/>
              </a:ext>
            </a:extLst>
          </p:cNvPr>
          <p:cNvSpPr txBox="1"/>
          <p:nvPr/>
        </p:nvSpPr>
        <p:spPr>
          <a:xfrm>
            <a:off x="10302260" y="5487837"/>
            <a:ext cx="910678" cy="301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/>
                </a:solidFill>
                <a:latin typeface="+mj-lt"/>
              </a:rPr>
              <a:t>Channel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C7789669-67D7-4077-B474-0AE33524FC08}"/>
              </a:ext>
            </a:extLst>
          </p:cNvPr>
          <p:cNvCxnSpPr/>
          <p:nvPr/>
        </p:nvCxnSpPr>
        <p:spPr>
          <a:xfrm>
            <a:off x="1440865" y="3537066"/>
            <a:ext cx="0" cy="464221"/>
          </a:xfrm>
          <a:prstGeom prst="line">
            <a:avLst/>
          </a:prstGeom>
          <a:ln w="15875">
            <a:solidFill>
              <a:schemeClr val="tx1"/>
            </a:solidFill>
            <a:prstDash val="sysDash"/>
            <a:head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07BD2D32-80D8-435D-9AD8-7D198121B15C}"/>
              </a:ext>
            </a:extLst>
          </p:cNvPr>
          <p:cNvCxnSpPr/>
          <p:nvPr/>
        </p:nvCxnSpPr>
        <p:spPr>
          <a:xfrm>
            <a:off x="2775157" y="2725355"/>
            <a:ext cx="0" cy="464221"/>
          </a:xfrm>
          <a:prstGeom prst="line">
            <a:avLst/>
          </a:prstGeom>
          <a:ln w="15875">
            <a:solidFill>
              <a:schemeClr val="tx1"/>
            </a:solidFill>
            <a:prstDash val="sysDash"/>
            <a:head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3EBCC91B-0431-46B0-AB77-6F12BF4270BE}"/>
              </a:ext>
            </a:extLst>
          </p:cNvPr>
          <p:cNvCxnSpPr/>
          <p:nvPr/>
        </p:nvCxnSpPr>
        <p:spPr>
          <a:xfrm>
            <a:off x="4082501" y="2129276"/>
            <a:ext cx="0" cy="464221"/>
          </a:xfrm>
          <a:prstGeom prst="line">
            <a:avLst/>
          </a:prstGeom>
          <a:ln w="15875">
            <a:solidFill>
              <a:schemeClr val="tx1"/>
            </a:solidFill>
            <a:prstDash val="sysDash"/>
            <a:head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E266265-8868-426C-A287-EDAC018F02D4}"/>
              </a:ext>
            </a:extLst>
          </p:cNvPr>
          <p:cNvCxnSpPr/>
          <p:nvPr/>
        </p:nvCxnSpPr>
        <p:spPr>
          <a:xfrm>
            <a:off x="5404910" y="3224360"/>
            <a:ext cx="0" cy="464221"/>
          </a:xfrm>
          <a:prstGeom prst="line">
            <a:avLst/>
          </a:prstGeom>
          <a:ln w="15875">
            <a:solidFill>
              <a:schemeClr val="tx1"/>
            </a:solidFill>
            <a:prstDash val="sysDash"/>
            <a:head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A955FE3E-7B10-45CC-8E85-DF95208F6934}"/>
              </a:ext>
            </a:extLst>
          </p:cNvPr>
          <p:cNvCxnSpPr/>
          <p:nvPr/>
        </p:nvCxnSpPr>
        <p:spPr>
          <a:xfrm>
            <a:off x="6713226" y="2366493"/>
            <a:ext cx="0" cy="464221"/>
          </a:xfrm>
          <a:prstGeom prst="line">
            <a:avLst/>
          </a:prstGeom>
          <a:ln w="15875">
            <a:solidFill>
              <a:schemeClr val="tx1"/>
            </a:solidFill>
            <a:prstDash val="sysDash"/>
            <a:head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1AF0519D-2B11-429B-A55C-523214BE774A}"/>
              </a:ext>
            </a:extLst>
          </p:cNvPr>
          <p:cNvCxnSpPr/>
          <p:nvPr/>
        </p:nvCxnSpPr>
        <p:spPr>
          <a:xfrm>
            <a:off x="8047516" y="4250077"/>
            <a:ext cx="0" cy="464221"/>
          </a:xfrm>
          <a:prstGeom prst="line">
            <a:avLst/>
          </a:prstGeom>
          <a:ln w="15875">
            <a:solidFill>
              <a:schemeClr val="tx1"/>
            </a:solidFill>
            <a:prstDash val="sysDash"/>
            <a:head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D363CD7-9041-4D22-BBB0-C5DDEAE7C8C0}"/>
              </a:ext>
            </a:extLst>
          </p:cNvPr>
          <p:cNvCxnSpPr/>
          <p:nvPr/>
        </p:nvCxnSpPr>
        <p:spPr>
          <a:xfrm>
            <a:off x="9429594" y="3638666"/>
            <a:ext cx="0" cy="464221"/>
          </a:xfrm>
          <a:prstGeom prst="line">
            <a:avLst/>
          </a:prstGeom>
          <a:ln w="15875">
            <a:solidFill>
              <a:schemeClr val="tx1"/>
            </a:solidFill>
            <a:prstDash val="sysDash"/>
            <a:head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2420F470-197D-4E07-B947-1C1480684B9D}"/>
              </a:ext>
            </a:extLst>
          </p:cNvPr>
          <p:cNvCxnSpPr/>
          <p:nvPr/>
        </p:nvCxnSpPr>
        <p:spPr>
          <a:xfrm>
            <a:off x="10763885" y="1786559"/>
            <a:ext cx="0" cy="464221"/>
          </a:xfrm>
          <a:prstGeom prst="line">
            <a:avLst/>
          </a:prstGeom>
          <a:ln w="15875">
            <a:solidFill>
              <a:schemeClr val="tx1"/>
            </a:solidFill>
            <a:prstDash val="sysDash"/>
            <a:head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882B9806-37D1-4CED-AA1C-F64CC33153D9}"/>
              </a:ext>
            </a:extLst>
          </p:cNvPr>
          <p:cNvSpPr txBox="1"/>
          <p:nvPr/>
        </p:nvSpPr>
        <p:spPr>
          <a:xfrm>
            <a:off x="1098784" y="3140496"/>
            <a:ext cx="701790" cy="3175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b="1" dirty="0">
                <a:solidFill>
                  <a:schemeClr val="accent1"/>
                </a:solidFill>
              </a:rPr>
              <a:t>35%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8D8F81D-0E79-432D-9E32-FAA4BBB737DF}"/>
              </a:ext>
            </a:extLst>
          </p:cNvPr>
          <p:cNvSpPr txBox="1"/>
          <p:nvPr/>
        </p:nvSpPr>
        <p:spPr>
          <a:xfrm>
            <a:off x="2424262" y="2328790"/>
            <a:ext cx="701790" cy="3175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b="1" dirty="0">
                <a:solidFill>
                  <a:schemeClr val="accent2"/>
                </a:solidFill>
              </a:rPr>
              <a:t>70%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6BB0DEC-4584-49E9-BB29-E9369EBD15F4}"/>
              </a:ext>
            </a:extLst>
          </p:cNvPr>
          <p:cNvSpPr txBox="1"/>
          <p:nvPr/>
        </p:nvSpPr>
        <p:spPr>
          <a:xfrm>
            <a:off x="3751585" y="1732703"/>
            <a:ext cx="655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b="1" dirty="0">
                <a:solidFill>
                  <a:schemeClr val="accent3"/>
                </a:solidFill>
              </a:rPr>
              <a:t>8</a:t>
            </a:r>
            <a:r>
              <a:rPr lang="id-ID" b="1" dirty="0">
                <a:solidFill>
                  <a:schemeClr val="accent3"/>
                </a:solidFill>
              </a:rPr>
              <a:t>0%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5BD8FA77-AF94-4C32-96E4-A6A66EB56930}"/>
              </a:ext>
            </a:extLst>
          </p:cNvPr>
          <p:cNvSpPr txBox="1"/>
          <p:nvPr/>
        </p:nvSpPr>
        <p:spPr>
          <a:xfrm>
            <a:off x="5057895" y="2827784"/>
            <a:ext cx="701790" cy="3175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b="1" dirty="0">
                <a:solidFill>
                  <a:schemeClr val="accent4"/>
                </a:solidFill>
              </a:rPr>
              <a:t>50%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AD753DD4-80FC-45A1-92F5-26083BCBD295}"/>
              </a:ext>
            </a:extLst>
          </p:cNvPr>
          <p:cNvSpPr txBox="1"/>
          <p:nvPr/>
        </p:nvSpPr>
        <p:spPr>
          <a:xfrm>
            <a:off x="6383373" y="1961372"/>
            <a:ext cx="701790" cy="3175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b="1" dirty="0">
                <a:solidFill>
                  <a:schemeClr val="accent5"/>
                </a:solidFill>
              </a:rPr>
              <a:t>75%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485FE3E-5003-4E72-A196-D6B797E267C9}"/>
              </a:ext>
            </a:extLst>
          </p:cNvPr>
          <p:cNvSpPr txBox="1"/>
          <p:nvPr/>
        </p:nvSpPr>
        <p:spPr>
          <a:xfrm>
            <a:off x="7699658" y="3853504"/>
            <a:ext cx="701790" cy="3175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b="1" dirty="0">
                <a:solidFill>
                  <a:schemeClr val="accent1"/>
                </a:solidFill>
              </a:rPr>
              <a:t>20%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C13AF29D-3C07-461C-8585-87E598AA357D}"/>
              </a:ext>
            </a:extLst>
          </p:cNvPr>
          <p:cNvSpPr txBox="1"/>
          <p:nvPr/>
        </p:nvSpPr>
        <p:spPr>
          <a:xfrm>
            <a:off x="9074345" y="3242097"/>
            <a:ext cx="701790" cy="3175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b="1" dirty="0">
                <a:solidFill>
                  <a:schemeClr val="accent2"/>
                </a:solidFill>
              </a:rPr>
              <a:t>35%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13E8952A-1AA3-4636-ABA6-6A06E7B9BAF1}"/>
              </a:ext>
            </a:extLst>
          </p:cNvPr>
          <p:cNvSpPr txBox="1"/>
          <p:nvPr/>
        </p:nvSpPr>
        <p:spPr>
          <a:xfrm>
            <a:off x="10417407" y="1381440"/>
            <a:ext cx="701790" cy="3175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b="1" dirty="0">
                <a:solidFill>
                  <a:schemeClr val="accent4"/>
                </a:solidFill>
              </a:rPr>
              <a:t>90%</a:t>
            </a:r>
          </a:p>
        </p:txBody>
      </p:sp>
    </p:spTree>
    <p:extLst>
      <p:ext uri="{BB962C8B-B14F-4D97-AF65-F5344CB8AC3E}">
        <p14:creationId xmlns:p14="http://schemas.microsoft.com/office/powerpoint/2010/main" val="679200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500"/>
                            </p:stCondLst>
                            <p:childTnLst>
                              <p:par>
                                <p:cTn id="5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2000"/>
                            </p:stCondLst>
                            <p:childTnLst>
                              <p:par>
                                <p:cTn id="8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FDAA0EB-DE66-4290-87B1-4C695A07B07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4" name="Slide Number Placeholder 2">
            <a:extLst>
              <a:ext uri="{FF2B5EF4-FFF2-40B4-BE49-F238E27FC236}">
                <a16:creationId xmlns:a16="http://schemas.microsoft.com/office/drawing/2014/main" id="{1E8E4C19-378A-4256-8C48-941E13A641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C768E75-F1B4-4609-92C9-9A13051F13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CONTACT US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443B31-FCD5-49E1-B8D6-D0AC1A40B00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9458797-65DA-4690-BDDB-3ABE7CB9D4CC}"/>
              </a:ext>
            </a:extLst>
          </p:cNvPr>
          <p:cNvSpPr/>
          <p:nvPr/>
        </p:nvSpPr>
        <p:spPr>
          <a:xfrm>
            <a:off x="8201397" y="2095992"/>
            <a:ext cx="84510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400" b="1" dirty="0">
                <a:latin typeface="+mj-lt"/>
              </a:rPr>
              <a:t>Address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7F8F719-B8A0-40E6-8471-E5FA3A71F3B6}"/>
              </a:ext>
            </a:extLst>
          </p:cNvPr>
          <p:cNvSpPr txBox="1"/>
          <p:nvPr/>
        </p:nvSpPr>
        <p:spPr>
          <a:xfrm>
            <a:off x="8201397" y="2334437"/>
            <a:ext cx="33029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id-ID" sz="1200" dirty="0">
                <a:ea typeface="Tahoma" pitchFamily="34" charset="0"/>
                <a:cs typeface="Arial" pitchFamily="34" charset="0"/>
              </a:rPr>
              <a:t>Braga City Walk, 3th floor, West Java,</a:t>
            </a:r>
          </a:p>
          <a:p>
            <a:pPr>
              <a:defRPr/>
            </a:pPr>
            <a:r>
              <a:rPr lang="id-ID" sz="1200" dirty="0">
                <a:ea typeface="Tahoma" pitchFamily="34" charset="0"/>
                <a:cs typeface="Arial" pitchFamily="34" charset="0"/>
              </a:rPr>
              <a:t>Indonesia 30925</a:t>
            </a:r>
            <a:endParaRPr lang="en-JM" sz="1200" dirty="0">
              <a:cs typeface="Arial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2C9C952-96CC-4420-A4E3-F5F94BCDA6AA}"/>
              </a:ext>
            </a:extLst>
          </p:cNvPr>
          <p:cNvSpPr/>
          <p:nvPr/>
        </p:nvSpPr>
        <p:spPr>
          <a:xfrm>
            <a:off x="8201397" y="2904328"/>
            <a:ext cx="69923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400" b="1" dirty="0">
                <a:latin typeface="+mj-lt"/>
              </a:rPr>
              <a:t>Phone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5075971-6A9B-4D4E-8C3A-ABB97978262A}"/>
              </a:ext>
            </a:extLst>
          </p:cNvPr>
          <p:cNvSpPr txBox="1"/>
          <p:nvPr/>
        </p:nvSpPr>
        <p:spPr>
          <a:xfrm>
            <a:off x="8201397" y="3142773"/>
            <a:ext cx="25466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id-ID" sz="1200" dirty="0">
                <a:ea typeface="Tahoma" pitchFamily="34" charset="0"/>
                <a:cs typeface="Arial" pitchFamily="34" charset="0"/>
              </a:rPr>
              <a:t>547-999-317</a:t>
            </a:r>
            <a:endParaRPr lang="en-JM" sz="1200" dirty="0">
              <a:cs typeface="Arial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96A785F-4FF9-4A40-9303-426B2FB92F73}"/>
              </a:ext>
            </a:extLst>
          </p:cNvPr>
          <p:cNvSpPr/>
          <p:nvPr/>
        </p:nvSpPr>
        <p:spPr>
          <a:xfrm>
            <a:off x="8201397" y="3611647"/>
            <a:ext cx="70564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400" b="1" dirty="0">
                <a:latin typeface="+mj-lt"/>
              </a:rPr>
              <a:t>E-mail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1727291-5250-4569-A6A4-9C0D4408068F}"/>
              </a:ext>
            </a:extLst>
          </p:cNvPr>
          <p:cNvSpPr txBox="1"/>
          <p:nvPr/>
        </p:nvSpPr>
        <p:spPr>
          <a:xfrm>
            <a:off x="8201397" y="3861474"/>
            <a:ext cx="25466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ID" sz="1200" dirty="0" err="1">
                <a:ea typeface="Tahoma" pitchFamily="34" charset="0"/>
                <a:cs typeface="Arial" pitchFamily="34" charset="0"/>
              </a:rPr>
              <a:t>slidefactory</a:t>
            </a:r>
            <a:r>
              <a:rPr lang="id-ID" sz="1200" dirty="0">
                <a:ea typeface="Tahoma" pitchFamily="34" charset="0"/>
                <a:cs typeface="Arial" pitchFamily="34" charset="0"/>
              </a:rPr>
              <a:t>@project.com</a:t>
            </a:r>
            <a:endParaRPr lang="en-JM" sz="1200" dirty="0">
              <a:cs typeface="Arial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D7370F8-38D1-4F4C-81EB-04BC1C032BE0}"/>
              </a:ext>
            </a:extLst>
          </p:cNvPr>
          <p:cNvSpPr/>
          <p:nvPr/>
        </p:nvSpPr>
        <p:spPr>
          <a:xfrm>
            <a:off x="8201397" y="4330347"/>
            <a:ext cx="83708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400" b="1" dirty="0">
                <a:latin typeface="+mj-lt"/>
              </a:rPr>
              <a:t>Website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9DA1867-4C44-4C15-812C-0C9D9B20D6AC}"/>
              </a:ext>
            </a:extLst>
          </p:cNvPr>
          <p:cNvSpPr txBox="1"/>
          <p:nvPr/>
        </p:nvSpPr>
        <p:spPr>
          <a:xfrm>
            <a:off x="8201397" y="4591555"/>
            <a:ext cx="25466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id-ID" sz="1200" dirty="0">
                <a:ea typeface="Tahoma" pitchFamily="34" charset="0"/>
                <a:cs typeface="Arial" pitchFamily="34" charset="0"/>
              </a:rPr>
              <a:t>www.</a:t>
            </a:r>
            <a:r>
              <a:rPr lang="en-ID" sz="1200" dirty="0" err="1">
                <a:ea typeface="Tahoma" pitchFamily="34" charset="0"/>
                <a:cs typeface="Arial" pitchFamily="34" charset="0"/>
              </a:rPr>
              <a:t>slidefactoryshop</a:t>
            </a:r>
            <a:r>
              <a:rPr lang="id-ID" sz="1200" dirty="0">
                <a:ea typeface="Tahoma" pitchFamily="34" charset="0"/>
                <a:cs typeface="Arial" pitchFamily="34" charset="0"/>
              </a:rPr>
              <a:t>.com</a:t>
            </a:r>
            <a:endParaRPr lang="en-JM" sz="1200" dirty="0">
              <a:cs typeface="Arial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6A43576-036F-4E61-A3A8-AF361CD654E3}"/>
              </a:ext>
            </a:extLst>
          </p:cNvPr>
          <p:cNvSpPr/>
          <p:nvPr/>
        </p:nvSpPr>
        <p:spPr>
          <a:xfrm>
            <a:off x="8201397" y="5032290"/>
            <a:ext cx="47641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400" b="1" dirty="0">
                <a:latin typeface="+mj-lt"/>
              </a:rPr>
              <a:t>Fax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35922B8-EF44-4E4C-A2DF-E0C81D9ECB13}"/>
              </a:ext>
            </a:extLst>
          </p:cNvPr>
          <p:cNvSpPr txBox="1"/>
          <p:nvPr/>
        </p:nvSpPr>
        <p:spPr>
          <a:xfrm>
            <a:off x="8201397" y="5293498"/>
            <a:ext cx="25466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id-ID" sz="1200" dirty="0">
                <a:ea typeface="Tahoma" pitchFamily="34" charset="0"/>
                <a:cs typeface="Arial" pitchFamily="34" charset="0"/>
              </a:rPr>
              <a:t>+62 875 2999</a:t>
            </a:r>
            <a:endParaRPr lang="en-JM" sz="1200" dirty="0">
              <a:cs typeface="Arial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8CAB542-308C-4DCD-944F-9452C24430C0}"/>
              </a:ext>
            </a:extLst>
          </p:cNvPr>
          <p:cNvSpPr/>
          <p:nvPr/>
        </p:nvSpPr>
        <p:spPr>
          <a:xfrm>
            <a:off x="7311236" y="4208826"/>
            <a:ext cx="707319" cy="7073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8" name="Freeform 171">
            <a:extLst>
              <a:ext uri="{FF2B5EF4-FFF2-40B4-BE49-F238E27FC236}">
                <a16:creationId xmlns:a16="http://schemas.microsoft.com/office/drawing/2014/main" id="{1A5AA250-0E41-4275-885A-CB1E7E831426}"/>
              </a:ext>
            </a:extLst>
          </p:cNvPr>
          <p:cNvSpPr>
            <a:spLocks noEditPoints="1"/>
          </p:cNvSpPr>
          <p:nvPr/>
        </p:nvSpPr>
        <p:spPr bwMode="auto">
          <a:xfrm>
            <a:off x="7472682" y="4384032"/>
            <a:ext cx="356908" cy="356908"/>
          </a:xfrm>
          <a:custGeom>
            <a:avLst/>
            <a:gdLst>
              <a:gd name="T0" fmla="*/ 0 w 136"/>
              <a:gd name="T1" fmla="*/ 68 h 136"/>
              <a:gd name="T2" fmla="*/ 136 w 136"/>
              <a:gd name="T3" fmla="*/ 68 h 136"/>
              <a:gd name="T4" fmla="*/ 63 w 136"/>
              <a:gd name="T5" fmla="*/ 40 h 136"/>
              <a:gd name="T6" fmla="*/ 63 w 136"/>
              <a:gd name="T7" fmla="*/ 12 h 136"/>
              <a:gd name="T8" fmla="*/ 63 w 136"/>
              <a:gd name="T9" fmla="*/ 51 h 136"/>
              <a:gd name="T10" fmla="*/ 41 w 136"/>
              <a:gd name="T11" fmla="*/ 63 h 136"/>
              <a:gd name="T12" fmla="*/ 63 w 136"/>
              <a:gd name="T13" fmla="*/ 51 h 136"/>
              <a:gd name="T14" fmla="*/ 63 w 136"/>
              <a:gd name="T15" fmla="*/ 86 h 136"/>
              <a:gd name="T16" fmla="*/ 41 w 136"/>
              <a:gd name="T17" fmla="*/ 73 h 136"/>
              <a:gd name="T18" fmla="*/ 63 w 136"/>
              <a:gd name="T19" fmla="*/ 96 h 136"/>
              <a:gd name="T20" fmla="*/ 45 w 136"/>
              <a:gd name="T21" fmla="*/ 100 h 136"/>
              <a:gd name="T22" fmla="*/ 74 w 136"/>
              <a:gd name="T23" fmla="*/ 96 h 136"/>
              <a:gd name="T24" fmla="*/ 74 w 136"/>
              <a:gd name="T25" fmla="*/ 124 h 136"/>
              <a:gd name="T26" fmla="*/ 74 w 136"/>
              <a:gd name="T27" fmla="*/ 86 h 136"/>
              <a:gd name="T28" fmla="*/ 96 w 136"/>
              <a:gd name="T29" fmla="*/ 73 h 136"/>
              <a:gd name="T30" fmla="*/ 74 w 136"/>
              <a:gd name="T31" fmla="*/ 86 h 136"/>
              <a:gd name="T32" fmla="*/ 74 w 136"/>
              <a:gd name="T33" fmla="*/ 51 h 136"/>
              <a:gd name="T34" fmla="*/ 96 w 136"/>
              <a:gd name="T35" fmla="*/ 63 h 136"/>
              <a:gd name="T36" fmla="*/ 74 w 136"/>
              <a:gd name="T37" fmla="*/ 40 h 136"/>
              <a:gd name="T38" fmla="*/ 92 w 136"/>
              <a:gd name="T39" fmla="*/ 36 h 136"/>
              <a:gd name="T40" fmla="*/ 94 w 136"/>
              <a:gd name="T41" fmla="*/ 16 h 136"/>
              <a:gd name="T42" fmla="*/ 101 w 136"/>
              <a:gd name="T43" fmla="*/ 31 h 136"/>
              <a:gd name="T44" fmla="*/ 36 w 136"/>
              <a:gd name="T45" fmla="*/ 31 h 136"/>
              <a:gd name="T46" fmla="*/ 43 w 136"/>
              <a:gd name="T47" fmla="*/ 16 h 136"/>
              <a:gd name="T48" fmla="*/ 33 w 136"/>
              <a:gd name="T49" fmla="*/ 42 h 136"/>
              <a:gd name="T50" fmla="*/ 11 w 136"/>
              <a:gd name="T51" fmla="*/ 63 h 136"/>
              <a:gd name="T52" fmla="*/ 33 w 136"/>
              <a:gd name="T53" fmla="*/ 42 h 136"/>
              <a:gd name="T54" fmla="*/ 33 w 136"/>
              <a:gd name="T55" fmla="*/ 95 h 136"/>
              <a:gd name="T56" fmla="*/ 11 w 136"/>
              <a:gd name="T57" fmla="*/ 73 h 136"/>
              <a:gd name="T58" fmla="*/ 36 w 136"/>
              <a:gd name="T59" fmla="*/ 105 h 136"/>
              <a:gd name="T60" fmla="*/ 29 w 136"/>
              <a:gd name="T61" fmla="*/ 110 h 136"/>
              <a:gd name="T62" fmla="*/ 101 w 136"/>
              <a:gd name="T63" fmla="*/ 105 h 136"/>
              <a:gd name="T64" fmla="*/ 94 w 136"/>
              <a:gd name="T65" fmla="*/ 120 h 136"/>
              <a:gd name="T66" fmla="*/ 104 w 136"/>
              <a:gd name="T67" fmla="*/ 95 h 136"/>
              <a:gd name="T68" fmla="*/ 126 w 136"/>
              <a:gd name="T69" fmla="*/ 73 h 136"/>
              <a:gd name="T70" fmla="*/ 104 w 136"/>
              <a:gd name="T71" fmla="*/ 95 h 136"/>
              <a:gd name="T72" fmla="*/ 104 w 136"/>
              <a:gd name="T73" fmla="*/ 42 h 136"/>
              <a:gd name="T74" fmla="*/ 126 w 136"/>
              <a:gd name="T75" fmla="*/ 63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36" h="136">
                <a:moveTo>
                  <a:pt x="68" y="0"/>
                </a:moveTo>
                <a:cubicBezTo>
                  <a:pt x="31" y="0"/>
                  <a:pt x="0" y="30"/>
                  <a:pt x="0" y="68"/>
                </a:cubicBezTo>
                <a:cubicBezTo>
                  <a:pt x="0" y="105"/>
                  <a:pt x="31" y="136"/>
                  <a:pt x="68" y="136"/>
                </a:cubicBezTo>
                <a:cubicBezTo>
                  <a:pt x="106" y="136"/>
                  <a:pt x="136" y="105"/>
                  <a:pt x="136" y="68"/>
                </a:cubicBezTo>
                <a:cubicBezTo>
                  <a:pt x="136" y="30"/>
                  <a:pt x="106" y="0"/>
                  <a:pt x="68" y="0"/>
                </a:cubicBezTo>
                <a:close/>
                <a:moveTo>
                  <a:pt x="63" y="40"/>
                </a:moveTo>
                <a:cubicBezTo>
                  <a:pt x="57" y="40"/>
                  <a:pt x="51" y="38"/>
                  <a:pt x="45" y="36"/>
                </a:cubicBezTo>
                <a:cubicBezTo>
                  <a:pt x="49" y="23"/>
                  <a:pt x="56" y="15"/>
                  <a:pt x="63" y="12"/>
                </a:cubicBezTo>
                <a:lnTo>
                  <a:pt x="63" y="40"/>
                </a:lnTo>
                <a:close/>
                <a:moveTo>
                  <a:pt x="63" y="51"/>
                </a:moveTo>
                <a:cubicBezTo>
                  <a:pt x="63" y="63"/>
                  <a:pt x="63" y="63"/>
                  <a:pt x="63" y="63"/>
                </a:cubicBezTo>
                <a:cubicBezTo>
                  <a:pt x="41" y="63"/>
                  <a:pt x="41" y="63"/>
                  <a:pt x="41" y="63"/>
                </a:cubicBezTo>
                <a:cubicBezTo>
                  <a:pt x="41" y="57"/>
                  <a:pt x="41" y="51"/>
                  <a:pt x="43" y="46"/>
                </a:cubicBezTo>
                <a:cubicBezTo>
                  <a:pt x="49" y="49"/>
                  <a:pt x="56" y="50"/>
                  <a:pt x="63" y="51"/>
                </a:cubicBezTo>
                <a:close/>
                <a:moveTo>
                  <a:pt x="63" y="73"/>
                </a:moveTo>
                <a:cubicBezTo>
                  <a:pt x="63" y="86"/>
                  <a:pt x="63" y="86"/>
                  <a:pt x="63" y="86"/>
                </a:cubicBezTo>
                <a:cubicBezTo>
                  <a:pt x="56" y="86"/>
                  <a:pt x="49" y="88"/>
                  <a:pt x="43" y="90"/>
                </a:cubicBezTo>
                <a:cubicBezTo>
                  <a:pt x="42" y="85"/>
                  <a:pt x="41" y="79"/>
                  <a:pt x="41" y="73"/>
                </a:cubicBezTo>
                <a:lnTo>
                  <a:pt x="63" y="73"/>
                </a:lnTo>
                <a:close/>
                <a:moveTo>
                  <a:pt x="63" y="96"/>
                </a:moveTo>
                <a:cubicBezTo>
                  <a:pt x="63" y="124"/>
                  <a:pt x="63" y="124"/>
                  <a:pt x="63" y="124"/>
                </a:cubicBezTo>
                <a:cubicBezTo>
                  <a:pt x="56" y="121"/>
                  <a:pt x="50" y="113"/>
                  <a:pt x="45" y="100"/>
                </a:cubicBezTo>
                <a:cubicBezTo>
                  <a:pt x="51" y="98"/>
                  <a:pt x="57" y="97"/>
                  <a:pt x="63" y="96"/>
                </a:cubicBezTo>
                <a:close/>
                <a:moveTo>
                  <a:pt x="74" y="96"/>
                </a:moveTo>
                <a:cubicBezTo>
                  <a:pt x="80" y="97"/>
                  <a:pt x="86" y="98"/>
                  <a:pt x="91" y="100"/>
                </a:cubicBezTo>
                <a:cubicBezTo>
                  <a:pt x="87" y="113"/>
                  <a:pt x="80" y="121"/>
                  <a:pt x="74" y="124"/>
                </a:cubicBezTo>
                <a:lnTo>
                  <a:pt x="74" y="96"/>
                </a:lnTo>
                <a:close/>
                <a:moveTo>
                  <a:pt x="74" y="86"/>
                </a:moveTo>
                <a:cubicBezTo>
                  <a:pt x="74" y="73"/>
                  <a:pt x="74" y="73"/>
                  <a:pt x="74" y="73"/>
                </a:cubicBezTo>
                <a:cubicBezTo>
                  <a:pt x="96" y="73"/>
                  <a:pt x="96" y="73"/>
                  <a:pt x="96" y="73"/>
                </a:cubicBezTo>
                <a:cubicBezTo>
                  <a:pt x="96" y="79"/>
                  <a:pt x="95" y="85"/>
                  <a:pt x="94" y="90"/>
                </a:cubicBezTo>
                <a:cubicBezTo>
                  <a:pt x="87" y="88"/>
                  <a:pt x="81" y="86"/>
                  <a:pt x="74" y="86"/>
                </a:cubicBezTo>
                <a:close/>
                <a:moveTo>
                  <a:pt x="74" y="63"/>
                </a:moveTo>
                <a:cubicBezTo>
                  <a:pt x="74" y="51"/>
                  <a:pt x="74" y="51"/>
                  <a:pt x="74" y="51"/>
                </a:cubicBezTo>
                <a:cubicBezTo>
                  <a:pt x="81" y="50"/>
                  <a:pt x="88" y="49"/>
                  <a:pt x="94" y="46"/>
                </a:cubicBezTo>
                <a:cubicBezTo>
                  <a:pt x="95" y="51"/>
                  <a:pt x="96" y="57"/>
                  <a:pt x="96" y="63"/>
                </a:cubicBezTo>
                <a:lnTo>
                  <a:pt x="74" y="63"/>
                </a:lnTo>
                <a:close/>
                <a:moveTo>
                  <a:pt x="74" y="40"/>
                </a:moveTo>
                <a:cubicBezTo>
                  <a:pt x="74" y="12"/>
                  <a:pt x="74" y="12"/>
                  <a:pt x="74" y="12"/>
                </a:cubicBezTo>
                <a:cubicBezTo>
                  <a:pt x="81" y="15"/>
                  <a:pt x="87" y="23"/>
                  <a:pt x="92" y="36"/>
                </a:cubicBezTo>
                <a:cubicBezTo>
                  <a:pt x="86" y="38"/>
                  <a:pt x="80" y="40"/>
                  <a:pt x="74" y="40"/>
                </a:cubicBezTo>
                <a:close/>
                <a:moveTo>
                  <a:pt x="94" y="16"/>
                </a:moveTo>
                <a:cubicBezTo>
                  <a:pt x="99" y="19"/>
                  <a:pt x="104" y="22"/>
                  <a:pt x="108" y="26"/>
                </a:cubicBezTo>
                <a:cubicBezTo>
                  <a:pt x="106" y="28"/>
                  <a:pt x="103" y="30"/>
                  <a:pt x="101" y="31"/>
                </a:cubicBezTo>
                <a:cubicBezTo>
                  <a:pt x="99" y="26"/>
                  <a:pt x="97" y="21"/>
                  <a:pt x="94" y="16"/>
                </a:cubicBezTo>
                <a:close/>
                <a:moveTo>
                  <a:pt x="36" y="31"/>
                </a:moveTo>
                <a:cubicBezTo>
                  <a:pt x="33" y="30"/>
                  <a:pt x="31" y="28"/>
                  <a:pt x="29" y="26"/>
                </a:cubicBezTo>
                <a:cubicBezTo>
                  <a:pt x="33" y="22"/>
                  <a:pt x="38" y="19"/>
                  <a:pt x="43" y="16"/>
                </a:cubicBezTo>
                <a:cubicBezTo>
                  <a:pt x="40" y="21"/>
                  <a:pt x="38" y="26"/>
                  <a:pt x="36" y="31"/>
                </a:cubicBezTo>
                <a:close/>
                <a:moveTo>
                  <a:pt x="33" y="42"/>
                </a:moveTo>
                <a:cubicBezTo>
                  <a:pt x="31" y="48"/>
                  <a:pt x="30" y="55"/>
                  <a:pt x="30" y="63"/>
                </a:cubicBezTo>
                <a:cubicBezTo>
                  <a:pt x="11" y="63"/>
                  <a:pt x="11" y="63"/>
                  <a:pt x="11" y="63"/>
                </a:cubicBezTo>
                <a:cubicBezTo>
                  <a:pt x="12" y="52"/>
                  <a:pt x="16" y="43"/>
                  <a:pt x="22" y="34"/>
                </a:cubicBezTo>
                <a:cubicBezTo>
                  <a:pt x="25" y="37"/>
                  <a:pt x="29" y="40"/>
                  <a:pt x="33" y="42"/>
                </a:cubicBezTo>
                <a:close/>
                <a:moveTo>
                  <a:pt x="30" y="73"/>
                </a:moveTo>
                <a:cubicBezTo>
                  <a:pt x="30" y="81"/>
                  <a:pt x="31" y="88"/>
                  <a:pt x="33" y="95"/>
                </a:cubicBezTo>
                <a:cubicBezTo>
                  <a:pt x="29" y="97"/>
                  <a:pt x="25" y="99"/>
                  <a:pt x="22" y="102"/>
                </a:cubicBezTo>
                <a:cubicBezTo>
                  <a:pt x="16" y="94"/>
                  <a:pt x="12" y="84"/>
                  <a:pt x="11" y="73"/>
                </a:cubicBezTo>
                <a:lnTo>
                  <a:pt x="30" y="73"/>
                </a:lnTo>
                <a:close/>
                <a:moveTo>
                  <a:pt x="36" y="105"/>
                </a:moveTo>
                <a:cubicBezTo>
                  <a:pt x="38" y="110"/>
                  <a:pt x="40" y="115"/>
                  <a:pt x="43" y="120"/>
                </a:cubicBezTo>
                <a:cubicBezTo>
                  <a:pt x="38" y="117"/>
                  <a:pt x="33" y="114"/>
                  <a:pt x="29" y="110"/>
                </a:cubicBezTo>
                <a:cubicBezTo>
                  <a:pt x="31" y="108"/>
                  <a:pt x="34" y="106"/>
                  <a:pt x="36" y="105"/>
                </a:cubicBezTo>
                <a:close/>
                <a:moveTo>
                  <a:pt x="101" y="105"/>
                </a:moveTo>
                <a:cubicBezTo>
                  <a:pt x="103" y="106"/>
                  <a:pt x="106" y="108"/>
                  <a:pt x="108" y="110"/>
                </a:cubicBezTo>
                <a:cubicBezTo>
                  <a:pt x="104" y="114"/>
                  <a:pt x="99" y="117"/>
                  <a:pt x="94" y="120"/>
                </a:cubicBezTo>
                <a:cubicBezTo>
                  <a:pt x="96" y="115"/>
                  <a:pt x="99" y="110"/>
                  <a:pt x="101" y="105"/>
                </a:cubicBezTo>
                <a:close/>
                <a:moveTo>
                  <a:pt x="104" y="95"/>
                </a:moveTo>
                <a:cubicBezTo>
                  <a:pt x="105" y="88"/>
                  <a:pt x="106" y="81"/>
                  <a:pt x="107" y="73"/>
                </a:cubicBezTo>
                <a:cubicBezTo>
                  <a:pt x="126" y="73"/>
                  <a:pt x="126" y="73"/>
                  <a:pt x="126" y="73"/>
                </a:cubicBezTo>
                <a:cubicBezTo>
                  <a:pt x="125" y="84"/>
                  <a:pt x="121" y="94"/>
                  <a:pt x="115" y="102"/>
                </a:cubicBezTo>
                <a:cubicBezTo>
                  <a:pt x="111" y="99"/>
                  <a:pt x="108" y="97"/>
                  <a:pt x="104" y="95"/>
                </a:cubicBezTo>
                <a:close/>
                <a:moveTo>
                  <a:pt x="107" y="63"/>
                </a:moveTo>
                <a:cubicBezTo>
                  <a:pt x="106" y="55"/>
                  <a:pt x="105" y="48"/>
                  <a:pt x="104" y="42"/>
                </a:cubicBezTo>
                <a:cubicBezTo>
                  <a:pt x="108" y="40"/>
                  <a:pt x="112" y="37"/>
                  <a:pt x="115" y="34"/>
                </a:cubicBezTo>
                <a:cubicBezTo>
                  <a:pt x="121" y="43"/>
                  <a:pt x="125" y="52"/>
                  <a:pt x="126" y="63"/>
                </a:cubicBezTo>
                <a:lnTo>
                  <a:pt x="107" y="63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A613738-7EAA-4E72-940B-AD5A1B633608}"/>
              </a:ext>
            </a:extLst>
          </p:cNvPr>
          <p:cNvSpPr/>
          <p:nvPr/>
        </p:nvSpPr>
        <p:spPr>
          <a:xfrm>
            <a:off x="7311236" y="2086868"/>
            <a:ext cx="707319" cy="7073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54312743-FE5F-4EE0-933E-002322CDD665}"/>
              </a:ext>
            </a:extLst>
          </p:cNvPr>
          <p:cNvGrpSpPr/>
          <p:nvPr/>
        </p:nvGrpSpPr>
        <p:grpSpPr>
          <a:xfrm>
            <a:off x="7462086" y="2227048"/>
            <a:ext cx="378101" cy="378101"/>
            <a:chOff x="5567364" y="2227263"/>
            <a:chExt cx="341313" cy="341313"/>
          </a:xfrm>
          <a:solidFill>
            <a:schemeClr val="bg2"/>
          </a:solidFill>
        </p:grpSpPr>
        <p:sp>
          <p:nvSpPr>
            <p:cNvPr id="22" name="Freeform 67">
              <a:extLst>
                <a:ext uri="{FF2B5EF4-FFF2-40B4-BE49-F238E27FC236}">
                  <a16:creationId xmlns:a16="http://schemas.microsoft.com/office/drawing/2014/main" id="{8696DE8A-68CE-47BA-A9C8-D6644F47D61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57851" y="2227263"/>
              <a:ext cx="157163" cy="227013"/>
            </a:xfrm>
            <a:custGeom>
              <a:avLst/>
              <a:gdLst>
                <a:gd name="T0" fmla="*/ 29 w 59"/>
                <a:gd name="T1" fmla="*/ 85 h 85"/>
                <a:gd name="T2" fmla="*/ 59 w 59"/>
                <a:gd name="T3" fmla="*/ 30 h 85"/>
                <a:gd name="T4" fmla="*/ 29 w 59"/>
                <a:gd name="T5" fmla="*/ 0 h 85"/>
                <a:gd name="T6" fmla="*/ 0 w 59"/>
                <a:gd name="T7" fmla="*/ 30 h 85"/>
                <a:gd name="T8" fmla="*/ 11 w 59"/>
                <a:gd name="T9" fmla="*/ 63 h 85"/>
                <a:gd name="T10" fmla="*/ 29 w 59"/>
                <a:gd name="T11" fmla="*/ 85 h 85"/>
                <a:gd name="T12" fmla="*/ 29 w 59"/>
                <a:gd name="T13" fmla="*/ 8 h 85"/>
                <a:gd name="T14" fmla="*/ 51 w 59"/>
                <a:gd name="T15" fmla="*/ 30 h 85"/>
                <a:gd name="T16" fmla="*/ 29 w 59"/>
                <a:gd name="T17" fmla="*/ 77 h 85"/>
                <a:gd name="T18" fmla="*/ 8 w 59"/>
                <a:gd name="T19" fmla="*/ 30 h 85"/>
                <a:gd name="T20" fmla="*/ 29 w 59"/>
                <a:gd name="T21" fmla="*/ 8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" h="85">
                  <a:moveTo>
                    <a:pt x="29" y="85"/>
                  </a:moveTo>
                  <a:cubicBezTo>
                    <a:pt x="40" y="85"/>
                    <a:pt x="59" y="44"/>
                    <a:pt x="59" y="30"/>
                  </a:cubicBezTo>
                  <a:cubicBezTo>
                    <a:pt x="59" y="13"/>
                    <a:pt x="46" y="0"/>
                    <a:pt x="29" y="0"/>
                  </a:cubicBezTo>
                  <a:cubicBezTo>
                    <a:pt x="13" y="0"/>
                    <a:pt x="0" y="13"/>
                    <a:pt x="0" y="30"/>
                  </a:cubicBezTo>
                  <a:cubicBezTo>
                    <a:pt x="0" y="41"/>
                    <a:pt x="8" y="58"/>
                    <a:pt x="11" y="63"/>
                  </a:cubicBezTo>
                  <a:cubicBezTo>
                    <a:pt x="18" y="78"/>
                    <a:pt x="24" y="85"/>
                    <a:pt x="29" y="85"/>
                  </a:cubicBezTo>
                  <a:close/>
                  <a:moveTo>
                    <a:pt x="29" y="8"/>
                  </a:moveTo>
                  <a:cubicBezTo>
                    <a:pt x="41" y="8"/>
                    <a:pt x="51" y="18"/>
                    <a:pt x="51" y="30"/>
                  </a:cubicBezTo>
                  <a:cubicBezTo>
                    <a:pt x="51" y="44"/>
                    <a:pt x="35" y="73"/>
                    <a:pt x="29" y="77"/>
                  </a:cubicBezTo>
                  <a:cubicBezTo>
                    <a:pt x="24" y="73"/>
                    <a:pt x="8" y="44"/>
                    <a:pt x="8" y="30"/>
                  </a:cubicBezTo>
                  <a:cubicBezTo>
                    <a:pt x="8" y="18"/>
                    <a:pt x="18" y="8"/>
                    <a:pt x="29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68">
              <a:extLst>
                <a:ext uri="{FF2B5EF4-FFF2-40B4-BE49-F238E27FC236}">
                  <a16:creationId xmlns:a16="http://schemas.microsoft.com/office/drawing/2014/main" id="{ACF9197F-CC30-4DF6-8308-784E58682D2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97539" y="2263775"/>
              <a:ext cx="77788" cy="77788"/>
            </a:xfrm>
            <a:custGeom>
              <a:avLst/>
              <a:gdLst>
                <a:gd name="T0" fmla="*/ 29 w 29"/>
                <a:gd name="T1" fmla="*/ 15 h 29"/>
                <a:gd name="T2" fmla="*/ 14 w 29"/>
                <a:gd name="T3" fmla="*/ 0 h 29"/>
                <a:gd name="T4" fmla="*/ 0 w 29"/>
                <a:gd name="T5" fmla="*/ 15 h 29"/>
                <a:gd name="T6" fmla="*/ 14 w 29"/>
                <a:gd name="T7" fmla="*/ 29 h 29"/>
                <a:gd name="T8" fmla="*/ 29 w 29"/>
                <a:gd name="T9" fmla="*/ 15 h 29"/>
                <a:gd name="T10" fmla="*/ 4 w 29"/>
                <a:gd name="T11" fmla="*/ 15 h 29"/>
                <a:gd name="T12" fmla="*/ 14 w 29"/>
                <a:gd name="T13" fmla="*/ 4 h 29"/>
                <a:gd name="T14" fmla="*/ 25 w 29"/>
                <a:gd name="T15" fmla="*/ 15 h 29"/>
                <a:gd name="T16" fmla="*/ 14 w 29"/>
                <a:gd name="T17" fmla="*/ 25 h 29"/>
                <a:gd name="T18" fmla="*/ 4 w 29"/>
                <a:gd name="T19" fmla="*/ 1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29">
                  <a:moveTo>
                    <a:pt x="29" y="15"/>
                  </a:moveTo>
                  <a:cubicBezTo>
                    <a:pt x="29" y="6"/>
                    <a:pt x="23" y="0"/>
                    <a:pt x="14" y="0"/>
                  </a:cubicBezTo>
                  <a:cubicBezTo>
                    <a:pt x="6" y="0"/>
                    <a:pt x="0" y="6"/>
                    <a:pt x="0" y="15"/>
                  </a:cubicBezTo>
                  <a:cubicBezTo>
                    <a:pt x="0" y="23"/>
                    <a:pt x="6" y="29"/>
                    <a:pt x="14" y="29"/>
                  </a:cubicBezTo>
                  <a:cubicBezTo>
                    <a:pt x="23" y="29"/>
                    <a:pt x="29" y="23"/>
                    <a:pt x="29" y="15"/>
                  </a:cubicBezTo>
                  <a:close/>
                  <a:moveTo>
                    <a:pt x="4" y="15"/>
                  </a:moveTo>
                  <a:cubicBezTo>
                    <a:pt x="4" y="8"/>
                    <a:pt x="9" y="4"/>
                    <a:pt x="14" y="4"/>
                  </a:cubicBezTo>
                  <a:cubicBezTo>
                    <a:pt x="20" y="4"/>
                    <a:pt x="25" y="8"/>
                    <a:pt x="25" y="15"/>
                  </a:cubicBezTo>
                  <a:cubicBezTo>
                    <a:pt x="25" y="21"/>
                    <a:pt x="20" y="25"/>
                    <a:pt x="14" y="25"/>
                  </a:cubicBezTo>
                  <a:cubicBezTo>
                    <a:pt x="9" y="25"/>
                    <a:pt x="4" y="21"/>
                    <a:pt x="4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69">
              <a:extLst>
                <a:ext uri="{FF2B5EF4-FFF2-40B4-BE49-F238E27FC236}">
                  <a16:creationId xmlns:a16="http://schemas.microsoft.com/office/drawing/2014/main" id="{54CD6F57-C3DB-4DBF-B254-CE9943FAAC5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7364" y="2312988"/>
              <a:ext cx="341313" cy="255588"/>
            </a:xfrm>
            <a:custGeom>
              <a:avLst/>
              <a:gdLst>
                <a:gd name="T0" fmla="*/ 126 w 128"/>
                <a:gd name="T1" fmla="*/ 1 h 96"/>
                <a:gd name="T2" fmla="*/ 123 w 128"/>
                <a:gd name="T3" fmla="*/ 1 h 96"/>
                <a:gd name="T4" fmla="*/ 97 w 128"/>
                <a:gd name="T5" fmla="*/ 7 h 96"/>
                <a:gd name="T6" fmla="*/ 94 w 128"/>
                <a:gd name="T7" fmla="*/ 12 h 96"/>
                <a:gd name="T8" fmla="*/ 99 w 128"/>
                <a:gd name="T9" fmla="*/ 15 h 96"/>
                <a:gd name="T10" fmla="*/ 120 w 128"/>
                <a:gd name="T11" fmla="*/ 10 h 96"/>
                <a:gd name="T12" fmla="*/ 120 w 128"/>
                <a:gd name="T13" fmla="*/ 80 h 96"/>
                <a:gd name="T14" fmla="*/ 87 w 128"/>
                <a:gd name="T15" fmla="*/ 87 h 96"/>
                <a:gd name="T16" fmla="*/ 87 w 128"/>
                <a:gd name="T17" fmla="*/ 38 h 96"/>
                <a:gd name="T18" fmla="*/ 85 w 128"/>
                <a:gd name="T19" fmla="*/ 36 h 96"/>
                <a:gd name="T20" fmla="*/ 83 w 128"/>
                <a:gd name="T21" fmla="*/ 38 h 96"/>
                <a:gd name="T22" fmla="*/ 83 w 128"/>
                <a:gd name="T23" fmla="*/ 87 h 96"/>
                <a:gd name="T24" fmla="*/ 43 w 128"/>
                <a:gd name="T25" fmla="*/ 73 h 96"/>
                <a:gd name="T26" fmla="*/ 43 w 128"/>
                <a:gd name="T27" fmla="*/ 38 h 96"/>
                <a:gd name="T28" fmla="*/ 41 w 128"/>
                <a:gd name="T29" fmla="*/ 36 h 96"/>
                <a:gd name="T30" fmla="*/ 39 w 128"/>
                <a:gd name="T31" fmla="*/ 38 h 96"/>
                <a:gd name="T32" fmla="*/ 39 w 128"/>
                <a:gd name="T33" fmla="*/ 73 h 96"/>
                <a:gd name="T34" fmla="*/ 8 w 128"/>
                <a:gd name="T35" fmla="*/ 86 h 96"/>
                <a:gd name="T36" fmla="*/ 8 w 128"/>
                <a:gd name="T37" fmla="*/ 16 h 96"/>
                <a:gd name="T38" fmla="*/ 29 w 128"/>
                <a:gd name="T39" fmla="*/ 8 h 96"/>
                <a:gd name="T40" fmla="*/ 31 w 128"/>
                <a:gd name="T41" fmla="*/ 3 h 96"/>
                <a:gd name="T42" fmla="*/ 26 w 128"/>
                <a:gd name="T43" fmla="*/ 0 h 96"/>
                <a:gd name="T44" fmla="*/ 3 w 128"/>
                <a:gd name="T45" fmla="*/ 10 h 96"/>
                <a:gd name="T46" fmla="*/ 0 w 128"/>
                <a:gd name="T47" fmla="*/ 14 h 96"/>
                <a:gd name="T48" fmla="*/ 0 w 128"/>
                <a:gd name="T49" fmla="*/ 92 h 96"/>
                <a:gd name="T50" fmla="*/ 2 w 128"/>
                <a:gd name="T51" fmla="*/ 95 h 96"/>
                <a:gd name="T52" fmla="*/ 4 w 128"/>
                <a:gd name="T53" fmla="*/ 96 h 96"/>
                <a:gd name="T54" fmla="*/ 6 w 128"/>
                <a:gd name="T55" fmla="*/ 96 h 96"/>
                <a:gd name="T56" fmla="*/ 41 w 128"/>
                <a:gd name="T57" fmla="*/ 81 h 96"/>
                <a:gd name="T58" fmla="*/ 84 w 128"/>
                <a:gd name="T59" fmla="*/ 96 h 96"/>
                <a:gd name="T60" fmla="*/ 87 w 128"/>
                <a:gd name="T61" fmla="*/ 96 h 96"/>
                <a:gd name="T62" fmla="*/ 125 w 128"/>
                <a:gd name="T63" fmla="*/ 87 h 96"/>
                <a:gd name="T64" fmla="*/ 128 w 128"/>
                <a:gd name="T65" fmla="*/ 83 h 96"/>
                <a:gd name="T66" fmla="*/ 128 w 128"/>
                <a:gd name="T67" fmla="*/ 4 h 96"/>
                <a:gd name="T68" fmla="*/ 126 w 128"/>
                <a:gd name="T69" fmla="*/ 1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8" h="96">
                  <a:moveTo>
                    <a:pt x="126" y="1"/>
                  </a:moveTo>
                  <a:cubicBezTo>
                    <a:pt x="125" y="1"/>
                    <a:pt x="124" y="0"/>
                    <a:pt x="123" y="1"/>
                  </a:cubicBezTo>
                  <a:cubicBezTo>
                    <a:pt x="97" y="7"/>
                    <a:pt x="97" y="7"/>
                    <a:pt x="97" y="7"/>
                  </a:cubicBezTo>
                  <a:cubicBezTo>
                    <a:pt x="95" y="7"/>
                    <a:pt x="94" y="10"/>
                    <a:pt x="94" y="12"/>
                  </a:cubicBezTo>
                  <a:cubicBezTo>
                    <a:pt x="95" y="14"/>
                    <a:pt x="97" y="15"/>
                    <a:pt x="99" y="15"/>
                  </a:cubicBezTo>
                  <a:cubicBezTo>
                    <a:pt x="120" y="10"/>
                    <a:pt x="120" y="10"/>
                    <a:pt x="120" y="10"/>
                  </a:cubicBezTo>
                  <a:cubicBezTo>
                    <a:pt x="120" y="80"/>
                    <a:pt x="120" y="80"/>
                    <a:pt x="120" y="80"/>
                  </a:cubicBezTo>
                  <a:cubicBezTo>
                    <a:pt x="87" y="87"/>
                    <a:pt x="87" y="87"/>
                    <a:pt x="87" y="87"/>
                  </a:cubicBezTo>
                  <a:cubicBezTo>
                    <a:pt x="87" y="38"/>
                    <a:pt x="87" y="38"/>
                    <a:pt x="87" y="38"/>
                  </a:cubicBezTo>
                  <a:cubicBezTo>
                    <a:pt x="87" y="37"/>
                    <a:pt x="86" y="36"/>
                    <a:pt x="85" y="36"/>
                  </a:cubicBezTo>
                  <a:cubicBezTo>
                    <a:pt x="84" y="36"/>
                    <a:pt x="83" y="37"/>
                    <a:pt x="83" y="38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43" y="73"/>
                    <a:pt x="43" y="73"/>
                    <a:pt x="43" y="73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3" y="37"/>
                    <a:pt x="42" y="36"/>
                    <a:pt x="41" y="36"/>
                  </a:cubicBezTo>
                  <a:cubicBezTo>
                    <a:pt x="40" y="36"/>
                    <a:pt x="39" y="37"/>
                    <a:pt x="39" y="38"/>
                  </a:cubicBezTo>
                  <a:cubicBezTo>
                    <a:pt x="39" y="73"/>
                    <a:pt x="39" y="73"/>
                    <a:pt x="39" y="73"/>
                  </a:cubicBezTo>
                  <a:cubicBezTo>
                    <a:pt x="8" y="86"/>
                    <a:pt x="8" y="86"/>
                    <a:pt x="8" y="8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31" y="7"/>
                    <a:pt x="32" y="5"/>
                    <a:pt x="31" y="3"/>
                  </a:cubicBezTo>
                  <a:cubicBezTo>
                    <a:pt x="30" y="1"/>
                    <a:pt x="28" y="0"/>
                    <a:pt x="26" y="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1" y="11"/>
                    <a:pt x="0" y="12"/>
                    <a:pt x="0" y="14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3"/>
                    <a:pt x="1" y="95"/>
                    <a:pt x="2" y="95"/>
                  </a:cubicBezTo>
                  <a:cubicBezTo>
                    <a:pt x="2" y="96"/>
                    <a:pt x="3" y="96"/>
                    <a:pt x="4" y="96"/>
                  </a:cubicBezTo>
                  <a:cubicBezTo>
                    <a:pt x="5" y="96"/>
                    <a:pt x="5" y="96"/>
                    <a:pt x="6" y="96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84" y="96"/>
                    <a:pt x="84" y="96"/>
                    <a:pt x="84" y="96"/>
                  </a:cubicBezTo>
                  <a:cubicBezTo>
                    <a:pt x="85" y="96"/>
                    <a:pt x="86" y="96"/>
                    <a:pt x="87" y="96"/>
                  </a:cubicBezTo>
                  <a:cubicBezTo>
                    <a:pt x="125" y="87"/>
                    <a:pt x="125" y="87"/>
                    <a:pt x="125" y="87"/>
                  </a:cubicBezTo>
                  <a:cubicBezTo>
                    <a:pt x="127" y="86"/>
                    <a:pt x="128" y="85"/>
                    <a:pt x="128" y="83"/>
                  </a:cubicBezTo>
                  <a:cubicBezTo>
                    <a:pt x="128" y="4"/>
                    <a:pt x="128" y="4"/>
                    <a:pt x="128" y="4"/>
                  </a:cubicBezTo>
                  <a:cubicBezTo>
                    <a:pt x="128" y="3"/>
                    <a:pt x="127" y="2"/>
                    <a:pt x="12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2C8EA2FD-B8B3-4DAE-B9B4-CEE9162AAA40}"/>
              </a:ext>
            </a:extLst>
          </p:cNvPr>
          <p:cNvSpPr/>
          <p:nvPr/>
        </p:nvSpPr>
        <p:spPr>
          <a:xfrm>
            <a:off x="7311236" y="2794190"/>
            <a:ext cx="707319" cy="70732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04FF9079-0454-43D6-843B-03DFF88560AF}"/>
              </a:ext>
            </a:extLst>
          </p:cNvPr>
          <p:cNvGrpSpPr/>
          <p:nvPr/>
        </p:nvGrpSpPr>
        <p:grpSpPr>
          <a:xfrm>
            <a:off x="7532430" y="2970963"/>
            <a:ext cx="237412" cy="378101"/>
            <a:chOff x="9728201" y="1546225"/>
            <a:chExt cx="214313" cy="341313"/>
          </a:xfrm>
          <a:solidFill>
            <a:schemeClr val="bg2"/>
          </a:solidFill>
        </p:grpSpPr>
        <p:sp>
          <p:nvSpPr>
            <p:cNvPr id="28" name="Freeform 43">
              <a:extLst>
                <a:ext uri="{FF2B5EF4-FFF2-40B4-BE49-F238E27FC236}">
                  <a16:creationId xmlns:a16="http://schemas.microsoft.com/office/drawing/2014/main" id="{90AECBA3-412F-481C-AC48-47C8C4243B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28201" y="1546225"/>
              <a:ext cx="214313" cy="341313"/>
            </a:xfrm>
            <a:custGeom>
              <a:avLst/>
              <a:gdLst>
                <a:gd name="T0" fmla="*/ 68 w 80"/>
                <a:gd name="T1" fmla="*/ 0 h 128"/>
                <a:gd name="T2" fmla="*/ 11 w 80"/>
                <a:gd name="T3" fmla="*/ 0 h 128"/>
                <a:gd name="T4" fmla="*/ 0 w 80"/>
                <a:gd name="T5" fmla="*/ 11 h 128"/>
                <a:gd name="T6" fmla="*/ 0 w 80"/>
                <a:gd name="T7" fmla="*/ 116 h 128"/>
                <a:gd name="T8" fmla="*/ 11 w 80"/>
                <a:gd name="T9" fmla="*/ 128 h 128"/>
                <a:gd name="T10" fmla="*/ 68 w 80"/>
                <a:gd name="T11" fmla="*/ 128 h 128"/>
                <a:gd name="T12" fmla="*/ 80 w 80"/>
                <a:gd name="T13" fmla="*/ 116 h 128"/>
                <a:gd name="T14" fmla="*/ 80 w 80"/>
                <a:gd name="T15" fmla="*/ 11 h 128"/>
                <a:gd name="T16" fmla="*/ 68 w 80"/>
                <a:gd name="T17" fmla="*/ 0 h 128"/>
                <a:gd name="T18" fmla="*/ 72 w 80"/>
                <a:gd name="T19" fmla="*/ 116 h 128"/>
                <a:gd name="T20" fmla="*/ 68 w 80"/>
                <a:gd name="T21" fmla="*/ 120 h 128"/>
                <a:gd name="T22" fmla="*/ 11 w 80"/>
                <a:gd name="T23" fmla="*/ 120 h 128"/>
                <a:gd name="T24" fmla="*/ 8 w 80"/>
                <a:gd name="T25" fmla="*/ 116 h 128"/>
                <a:gd name="T26" fmla="*/ 8 w 80"/>
                <a:gd name="T27" fmla="*/ 11 h 128"/>
                <a:gd name="T28" fmla="*/ 11 w 80"/>
                <a:gd name="T29" fmla="*/ 8 h 128"/>
                <a:gd name="T30" fmla="*/ 68 w 80"/>
                <a:gd name="T31" fmla="*/ 8 h 128"/>
                <a:gd name="T32" fmla="*/ 72 w 80"/>
                <a:gd name="T33" fmla="*/ 11 h 128"/>
                <a:gd name="T34" fmla="*/ 72 w 80"/>
                <a:gd name="T35" fmla="*/ 116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28">
                  <a:moveTo>
                    <a:pt x="68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23"/>
                    <a:pt x="5" y="128"/>
                    <a:pt x="11" y="128"/>
                  </a:cubicBezTo>
                  <a:cubicBezTo>
                    <a:pt x="68" y="128"/>
                    <a:pt x="68" y="128"/>
                    <a:pt x="68" y="128"/>
                  </a:cubicBezTo>
                  <a:cubicBezTo>
                    <a:pt x="75" y="128"/>
                    <a:pt x="80" y="123"/>
                    <a:pt x="80" y="116"/>
                  </a:cubicBezTo>
                  <a:cubicBezTo>
                    <a:pt x="80" y="11"/>
                    <a:pt x="80" y="11"/>
                    <a:pt x="80" y="11"/>
                  </a:cubicBezTo>
                  <a:cubicBezTo>
                    <a:pt x="80" y="5"/>
                    <a:pt x="75" y="0"/>
                    <a:pt x="68" y="0"/>
                  </a:cubicBezTo>
                  <a:close/>
                  <a:moveTo>
                    <a:pt x="72" y="116"/>
                  </a:moveTo>
                  <a:cubicBezTo>
                    <a:pt x="72" y="118"/>
                    <a:pt x="70" y="120"/>
                    <a:pt x="68" y="120"/>
                  </a:cubicBezTo>
                  <a:cubicBezTo>
                    <a:pt x="11" y="120"/>
                    <a:pt x="11" y="120"/>
                    <a:pt x="11" y="120"/>
                  </a:cubicBezTo>
                  <a:cubicBezTo>
                    <a:pt x="9" y="120"/>
                    <a:pt x="8" y="118"/>
                    <a:pt x="8" y="116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9"/>
                    <a:pt x="9" y="8"/>
                    <a:pt x="11" y="8"/>
                  </a:cubicBezTo>
                  <a:cubicBezTo>
                    <a:pt x="68" y="8"/>
                    <a:pt x="68" y="8"/>
                    <a:pt x="68" y="8"/>
                  </a:cubicBezTo>
                  <a:cubicBezTo>
                    <a:pt x="70" y="8"/>
                    <a:pt x="72" y="9"/>
                    <a:pt x="72" y="11"/>
                  </a:cubicBezTo>
                  <a:lnTo>
                    <a:pt x="72" y="1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44">
              <a:extLst>
                <a:ext uri="{FF2B5EF4-FFF2-40B4-BE49-F238E27FC236}">
                  <a16:creationId xmlns:a16="http://schemas.microsoft.com/office/drawing/2014/main" id="{2F3861A9-2982-40D3-9A75-32ADFB70CE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71064" y="1600200"/>
              <a:ext cx="128588" cy="223838"/>
            </a:xfrm>
            <a:custGeom>
              <a:avLst/>
              <a:gdLst>
                <a:gd name="T0" fmla="*/ 40 w 48"/>
                <a:gd name="T1" fmla="*/ 0 h 84"/>
                <a:gd name="T2" fmla="*/ 7 w 48"/>
                <a:gd name="T3" fmla="*/ 0 h 84"/>
                <a:gd name="T4" fmla="*/ 7 w 48"/>
                <a:gd name="T5" fmla="*/ 0 h 84"/>
                <a:gd name="T6" fmla="*/ 7 w 48"/>
                <a:gd name="T7" fmla="*/ 0 h 84"/>
                <a:gd name="T8" fmla="*/ 0 w 48"/>
                <a:gd name="T9" fmla="*/ 7 h 84"/>
                <a:gd name="T10" fmla="*/ 0 w 48"/>
                <a:gd name="T11" fmla="*/ 76 h 84"/>
                <a:gd name="T12" fmla="*/ 7 w 48"/>
                <a:gd name="T13" fmla="*/ 84 h 84"/>
                <a:gd name="T14" fmla="*/ 40 w 48"/>
                <a:gd name="T15" fmla="*/ 84 h 84"/>
                <a:gd name="T16" fmla="*/ 48 w 48"/>
                <a:gd name="T17" fmla="*/ 76 h 84"/>
                <a:gd name="T18" fmla="*/ 48 w 48"/>
                <a:gd name="T19" fmla="*/ 7 h 84"/>
                <a:gd name="T20" fmla="*/ 40 w 48"/>
                <a:gd name="T21" fmla="*/ 0 h 84"/>
                <a:gd name="T22" fmla="*/ 44 w 48"/>
                <a:gd name="T23" fmla="*/ 76 h 84"/>
                <a:gd name="T24" fmla="*/ 40 w 48"/>
                <a:gd name="T25" fmla="*/ 80 h 84"/>
                <a:gd name="T26" fmla="*/ 7 w 48"/>
                <a:gd name="T27" fmla="*/ 80 h 84"/>
                <a:gd name="T28" fmla="*/ 4 w 48"/>
                <a:gd name="T29" fmla="*/ 76 h 84"/>
                <a:gd name="T30" fmla="*/ 4 w 48"/>
                <a:gd name="T31" fmla="*/ 7 h 84"/>
                <a:gd name="T32" fmla="*/ 7 w 48"/>
                <a:gd name="T33" fmla="*/ 4 h 84"/>
                <a:gd name="T34" fmla="*/ 40 w 48"/>
                <a:gd name="T35" fmla="*/ 4 h 84"/>
                <a:gd name="T36" fmla="*/ 44 w 48"/>
                <a:gd name="T37" fmla="*/ 7 h 84"/>
                <a:gd name="T38" fmla="*/ 44 w 48"/>
                <a:gd name="T39" fmla="*/ 76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8" h="84">
                  <a:moveTo>
                    <a:pt x="40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80"/>
                    <a:pt x="3" y="84"/>
                    <a:pt x="7" y="84"/>
                  </a:cubicBezTo>
                  <a:cubicBezTo>
                    <a:pt x="40" y="84"/>
                    <a:pt x="40" y="84"/>
                    <a:pt x="40" y="84"/>
                  </a:cubicBezTo>
                  <a:cubicBezTo>
                    <a:pt x="44" y="84"/>
                    <a:pt x="48" y="80"/>
                    <a:pt x="48" y="76"/>
                  </a:cubicBezTo>
                  <a:cubicBezTo>
                    <a:pt x="48" y="7"/>
                    <a:pt x="48" y="7"/>
                    <a:pt x="48" y="7"/>
                  </a:cubicBezTo>
                  <a:cubicBezTo>
                    <a:pt x="48" y="3"/>
                    <a:pt x="44" y="0"/>
                    <a:pt x="40" y="0"/>
                  </a:cubicBezTo>
                  <a:close/>
                  <a:moveTo>
                    <a:pt x="44" y="76"/>
                  </a:moveTo>
                  <a:cubicBezTo>
                    <a:pt x="44" y="78"/>
                    <a:pt x="42" y="80"/>
                    <a:pt x="40" y="80"/>
                  </a:cubicBezTo>
                  <a:cubicBezTo>
                    <a:pt x="7" y="80"/>
                    <a:pt x="7" y="80"/>
                    <a:pt x="7" y="80"/>
                  </a:cubicBezTo>
                  <a:cubicBezTo>
                    <a:pt x="5" y="80"/>
                    <a:pt x="4" y="78"/>
                    <a:pt x="4" y="76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5"/>
                    <a:pt x="5" y="4"/>
                    <a:pt x="7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2" y="4"/>
                    <a:pt x="44" y="5"/>
                    <a:pt x="44" y="7"/>
                  </a:cubicBezTo>
                  <a:lnTo>
                    <a:pt x="44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45">
              <a:extLst>
                <a:ext uri="{FF2B5EF4-FFF2-40B4-BE49-F238E27FC236}">
                  <a16:creationId xmlns:a16="http://schemas.microsoft.com/office/drawing/2014/main" id="{847A4C22-377D-478E-B0BB-1645732BA323}"/>
                </a:ext>
              </a:extLst>
            </p:cNvPr>
            <p:cNvSpPr>
              <a:spLocks/>
            </p:cNvSpPr>
            <p:nvPr/>
          </p:nvSpPr>
          <p:spPr bwMode="auto">
            <a:xfrm>
              <a:off x="9813926" y="1577975"/>
              <a:ext cx="42863" cy="11113"/>
            </a:xfrm>
            <a:custGeom>
              <a:avLst/>
              <a:gdLst>
                <a:gd name="T0" fmla="*/ 2 w 16"/>
                <a:gd name="T1" fmla="*/ 4 h 4"/>
                <a:gd name="T2" fmla="*/ 14 w 16"/>
                <a:gd name="T3" fmla="*/ 4 h 4"/>
                <a:gd name="T4" fmla="*/ 16 w 16"/>
                <a:gd name="T5" fmla="*/ 2 h 4"/>
                <a:gd name="T6" fmla="*/ 14 w 16"/>
                <a:gd name="T7" fmla="*/ 0 h 4"/>
                <a:gd name="T8" fmla="*/ 2 w 16"/>
                <a:gd name="T9" fmla="*/ 0 h 4"/>
                <a:gd name="T10" fmla="*/ 0 w 16"/>
                <a:gd name="T11" fmla="*/ 2 h 4"/>
                <a:gd name="T12" fmla="*/ 2 w 1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2" y="4"/>
                  </a:move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6" y="3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Oval 46">
              <a:extLst>
                <a:ext uri="{FF2B5EF4-FFF2-40B4-BE49-F238E27FC236}">
                  <a16:creationId xmlns:a16="http://schemas.microsoft.com/office/drawing/2014/main" id="{2092471C-78F5-42B5-80AD-81C6057347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25039" y="1835150"/>
              <a:ext cx="20638" cy="206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3" name="Rectangle 32">
            <a:extLst>
              <a:ext uri="{FF2B5EF4-FFF2-40B4-BE49-F238E27FC236}">
                <a16:creationId xmlns:a16="http://schemas.microsoft.com/office/drawing/2014/main" id="{BDE4C98D-CFDF-4968-A278-B433EC71D69F}"/>
              </a:ext>
            </a:extLst>
          </p:cNvPr>
          <p:cNvSpPr/>
          <p:nvPr/>
        </p:nvSpPr>
        <p:spPr>
          <a:xfrm>
            <a:off x="7311236" y="3501507"/>
            <a:ext cx="707319" cy="70731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4" name="Freeform 199">
            <a:extLst>
              <a:ext uri="{FF2B5EF4-FFF2-40B4-BE49-F238E27FC236}">
                <a16:creationId xmlns:a16="http://schemas.microsoft.com/office/drawing/2014/main" id="{6064C0A2-9AD6-44B4-A6DC-2779B7B1DC91}"/>
              </a:ext>
            </a:extLst>
          </p:cNvPr>
          <p:cNvSpPr>
            <a:spLocks noEditPoints="1"/>
          </p:cNvSpPr>
          <p:nvPr/>
        </p:nvSpPr>
        <p:spPr bwMode="auto">
          <a:xfrm>
            <a:off x="7485827" y="3759654"/>
            <a:ext cx="330618" cy="247964"/>
          </a:xfrm>
          <a:custGeom>
            <a:avLst/>
            <a:gdLst>
              <a:gd name="T0" fmla="*/ 96 w 112"/>
              <a:gd name="T1" fmla="*/ 0 h 84"/>
              <a:gd name="T2" fmla="*/ 16 w 112"/>
              <a:gd name="T3" fmla="*/ 0 h 84"/>
              <a:gd name="T4" fmla="*/ 0 w 112"/>
              <a:gd name="T5" fmla="*/ 16 h 84"/>
              <a:gd name="T6" fmla="*/ 0 w 112"/>
              <a:gd name="T7" fmla="*/ 68 h 84"/>
              <a:gd name="T8" fmla="*/ 16 w 112"/>
              <a:gd name="T9" fmla="*/ 84 h 84"/>
              <a:gd name="T10" fmla="*/ 96 w 112"/>
              <a:gd name="T11" fmla="*/ 84 h 84"/>
              <a:gd name="T12" fmla="*/ 112 w 112"/>
              <a:gd name="T13" fmla="*/ 68 h 84"/>
              <a:gd name="T14" fmla="*/ 112 w 112"/>
              <a:gd name="T15" fmla="*/ 16 h 84"/>
              <a:gd name="T16" fmla="*/ 96 w 112"/>
              <a:gd name="T17" fmla="*/ 0 h 84"/>
              <a:gd name="T18" fmla="*/ 104 w 112"/>
              <a:gd name="T19" fmla="*/ 16 h 84"/>
              <a:gd name="T20" fmla="*/ 104 w 112"/>
              <a:gd name="T21" fmla="*/ 68 h 84"/>
              <a:gd name="T22" fmla="*/ 104 w 112"/>
              <a:gd name="T23" fmla="*/ 69 h 84"/>
              <a:gd name="T24" fmla="*/ 71 w 112"/>
              <a:gd name="T25" fmla="*/ 38 h 84"/>
              <a:gd name="T26" fmla="*/ 104 w 112"/>
              <a:gd name="T27" fmla="*/ 14 h 84"/>
              <a:gd name="T28" fmla="*/ 104 w 112"/>
              <a:gd name="T29" fmla="*/ 16 h 84"/>
              <a:gd name="T30" fmla="*/ 96 w 112"/>
              <a:gd name="T31" fmla="*/ 8 h 84"/>
              <a:gd name="T32" fmla="*/ 98 w 112"/>
              <a:gd name="T33" fmla="*/ 8 h 84"/>
              <a:gd name="T34" fmla="*/ 55 w 112"/>
              <a:gd name="T35" fmla="*/ 41 h 84"/>
              <a:gd name="T36" fmla="*/ 13 w 112"/>
              <a:gd name="T37" fmla="*/ 9 h 84"/>
              <a:gd name="T38" fmla="*/ 16 w 112"/>
              <a:gd name="T39" fmla="*/ 8 h 84"/>
              <a:gd name="T40" fmla="*/ 96 w 112"/>
              <a:gd name="T41" fmla="*/ 8 h 84"/>
              <a:gd name="T42" fmla="*/ 8 w 112"/>
              <a:gd name="T43" fmla="*/ 69 h 84"/>
              <a:gd name="T44" fmla="*/ 8 w 112"/>
              <a:gd name="T45" fmla="*/ 68 h 84"/>
              <a:gd name="T46" fmla="*/ 8 w 112"/>
              <a:gd name="T47" fmla="*/ 16 h 84"/>
              <a:gd name="T48" fmla="*/ 8 w 112"/>
              <a:gd name="T49" fmla="*/ 15 h 84"/>
              <a:gd name="T50" fmla="*/ 40 w 112"/>
              <a:gd name="T51" fmla="*/ 39 h 84"/>
              <a:gd name="T52" fmla="*/ 8 w 112"/>
              <a:gd name="T53" fmla="*/ 69 h 84"/>
              <a:gd name="T54" fmla="*/ 16 w 112"/>
              <a:gd name="T55" fmla="*/ 76 h 84"/>
              <a:gd name="T56" fmla="*/ 13 w 112"/>
              <a:gd name="T57" fmla="*/ 75 h 84"/>
              <a:gd name="T58" fmla="*/ 47 w 112"/>
              <a:gd name="T59" fmla="*/ 43 h 84"/>
              <a:gd name="T60" fmla="*/ 49 w 112"/>
              <a:gd name="T61" fmla="*/ 45 h 84"/>
              <a:gd name="T62" fmla="*/ 49 w 112"/>
              <a:gd name="T63" fmla="*/ 45 h 84"/>
              <a:gd name="T64" fmla="*/ 55 w 112"/>
              <a:gd name="T65" fmla="*/ 48 h 84"/>
              <a:gd name="T66" fmla="*/ 61 w 112"/>
              <a:gd name="T67" fmla="*/ 45 h 84"/>
              <a:gd name="T68" fmla="*/ 62 w 112"/>
              <a:gd name="T69" fmla="*/ 45 h 84"/>
              <a:gd name="T70" fmla="*/ 65 w 112"/>
              <a:gd name="T71" fmla="*/ 43 h 84"/>
              <a:gd name="T72" fmla="*/ 99 w 112"/>
              <a:gd name="T73" fmla="*/ 75 h 84"/>
              <a:gd name="T74" fmla="*/ 96 w 112"/>
              <a:gd name="T75" fmla="*/ 76 h 84"/>
              <a:gd name="T76" fmla="*/ 16 w 112"/>
              <a:gd name="T77" fmla="*/ 76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2" h="84">
                <a:moveTo>
                  <a:pt x="96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68"/>
                  <a:pt x="0" y="68"/>
                  <a:pt x="0" y="68"/>
                </a:cubicBezTo>
                <a:cubicBezTo>
                  <a:pt x="0" y="77"/>
                  <a:pt x="7" y="84"/>
                  <a:pt x="16" y="84"/>
                </a:cubicBezTo>
                <a:cubicBezTo>
                  <a:pt x="96" y="84"/>
                  <a:pt x="96" y="84"/>
                  <a:pt x="96" y="84"/>
                </a:cubicBezTo>
                <a:cubicBezTo>
                  <a:pt x="105" y="84"/>
                  <a:pt x="112" y="77"/>
                  <a:pt x="112" y="68"/>
                </a:cubicBezTo>
                <a:cubicBezTo>
                  <a:pt x="112" y="16"/>
                  <a:pt x="112" y="16"/>
                  <a:pt x="112" y="16"/>
                </a:cubicBezTo>
                <a:cubicBezTo>
                  <a:pt x="112" y="7"/>
                  <a:pt x="105" y="0"/>
                  <a:pt x="96" y="0"/>
                </a:cubicBezTo>
                <a:close/>
                <a:moveTo>
                  <a:pt x="104" y="16"/>
                </a:moveTo>
                <a:cubicBezTo>
                  <a:pt x="104" y="68"/>
                  <a:pt x="104" y="68"/>
                  <a:pt x="104" y="68"/>
                </a:cubicBezTo>
                <a:cubicBezTo>
                  <a:pt x="104" y="68"/>
                  <a:pt x="104" y="69"/>
                  <a:pt x="104" y="69"/>
                </a:cubicBezTo>
                <a:cubicBezTo>
                  <a:pt x="71" y="38"/>
                  <a:pt x="71" y="38"/>
                  <a:pt x="71" y="38"/>
                </a:cubicBezTo>
                <a:cubicBezTo>
                  <a:pt x="104" y="14"/>
                  <a:pt x="104" y="14"/>
                  <a:pt x="104" y="14"/>
                </a:cubicBezTo>
                <a:cubicBezTo>
                  <a:pt x="104" y="14"/>
                  <a:pt x="104" y="15"/>
                  <a:pt x="104" y="16"/>
                </a:cubicBezTo>
                <a:close/>
                <a:moveTo>
                  <a:pt x="96" y="8"/>
                </a:moveTo>
                <a:cubicBezTo>
                  <a:pt x="97" y="8"/>
                  <a:pt x="98" y="8"/>
                  <a:pt x="98" y="8"/>
                </a:cubicBezTo>
                <a:cubicBezTo>
                  <a:pt x="55" y="41"/>
                  <a:pt x="55" y="41"/>
                  <a:pt x="55" y="41"/>
                </a:cubicBezTo>
                <a:cubicBezTo>
                  <a:pt x="13" y="9"/>
                  <a:pt x="13" y="9"/>
                  <a:pt x="13" y="9"/>
                </a:cubicBezTo>
                <a:cubicBezTo>
                  <a:pt x="14" y="8"/>
                  <a:pt x="15" y="8"/>
                  <a:pt x="16" y="8"/>
                </a:cubicBezTo>
                <a:lnTo>
                  <a:pt x="96" y="8"/>
                </a:lnTo>
                <a:close/>
                <a:moveTo>
                  <a:pt x="8" y="69"/>
                </a:moveTo>
                <a:cubicBezTo>
                  <a:pt x="8" y="69"/>
                  <a:pt x="8" y="68"/>
                  <a:pt x="8" y="68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5"/>
                  <a:pt x="8" y="15"/>
                  <a:pt x="8" y="15"/>
                </a:cubicBezTo>
                <a:cubicBezTo>
                  <a:pt x="40" y="39"/>
                  <a:pt x="40" y="39"/>
                  <a:pt x="40" y="39"/>
                </a:cubicBezTo>
                <a:lnTo>
                  <a:pt x="8" y="69"/>
                </a:lnTo>
                <a:close/>
                <a:moveTo>
                  <a:pt x="16" y="76"/>
                </a:moveTo>
                <a:cubicBezTo>
                  <a:pt x="15" y="76"/>
                  <a:pt x="13" y="76"/>
                  <a:pt x="13" y="75"/>
                </a:cubicBezTo>
                <a:cubicBezTo>
                  <a:pt x="47" y="43"/>
                  <a:pt x="47" y="43"/>
                  <a:pt x="47" y="43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51" y="47"/>
                  <a:pt x="53" y="48"/>
                  <a:pt x="55" y="48"/>
                </a:cubicBezTo>
                <a:cubicBezTo>
                  <a:pt x="58" y="48"/>
                  <a:pt x="60" y="47"/>
                  <a:pt x="61" y="45"/>
                </a:cubicBezTo>
                <a:cubicBezTo>
                  <a:pt x="62" y="45"/>
                  <a:pt x="62" y="45"/>
                  <a:pt x="62" y="45"/>
                </a:cubicBezTo>
                <a:cubicBezTo>
                  <a:pt x="65" y="43"/>
                  <a:pt x="65" y="43"/>
                  <a:pt x="65" y="43"/>
                </a:cubicBezTo>
                <a:cubicBezTo>
                  <a:pt x="99" y="75"/>
                  <a:pt x="99" y="75"/>
                  <a:pt x="99" y="75"/>
                </a:cubicBezTo>
                <a:cubicBezTo>
                  <a:pt x="99" y="76"/>
                  <a:pt x="97" y="76"/>
                  <a:pt x="96" y="76"/>
                </a:cubicBezTo>
                <a:lnTo>
                  <a:pt x="16" y="7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CAA96396-07F4-4E62-B7BE-549A4F91D454}"/>
              </a:ext>
            </a:extLst>
          </p:cNvPr>
          <p:cNvSpPr/>
          <p:nvPr/>
        </p:nvSpPr>
        <p:spPr>
          <a:xfrm>
            <a:off x="7311236" y="4911160"/>
            <a:ext cx="707319" cy="70731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7" name="Freeform 71">
            <a:extLst>
              <a:ext uri="{FF2B5EF4-FFF2-40B4-BE49-F238E27FC236}">
                <a16:creationId xmlns:a16="http://schemas.microsoft.com/office/drawing/2014/main" id="{FF748518-D848-4CC2-B9E6-E321AE6DF38D}"/>
              </a:ext>
            </a:extLst>
          </p:cNvPr>
          <p:cNvSpPr>
            <a:spLocks noEditPoints="1"/>
          </p:cNvSpPr>
          <p:nvPr/>
        </p:nvSpPr>
        <p:spPr bwMode="auto">
          <a:xfrm>
            <a:off x="7499970" y="5117355"/>
            <a:ext cx="302333" cy="325918"/>
          </a:xfrm>
          <a:custGeom>
            <a:avLst/>
            <a:gdLst>
              <a:gd name="T0" fmla="*/ 56 w 60"/>
              <a:gd name="T1" fmla="*/ 16 h 64"/>
              <a:gd name="T2" fmla="*/ 24 w 60"/>
              <a:gd name="T3" fmla="*/ 16 h 64"/>
              <a:gd name="T4" fmla="*/ 24 w 60"/>
              <a:gd name="T5" fmla="*/ 12 h 64"/>
              <a:gd name="T6" fmla="*/ 30 w 60"/>
              <a:gd name="T7" fmla="*/ 12 h 64"/>
              <a:gd name="T8" fmla="*/ 36 w 60"/>
              <a:gd name="T9" fmla="*/ 6 h 64"/>
              <a:gd name="T10" fmla="*/ 30 w 60"/>
              <a:gd name="T11" fmla="*/ 0 h 64"/>
              <a:gd name="T12" fmla="*/ 20 w 60"/>
              <a:gd name="T13" fmla="*/ 0 h 64"/>
              <a:gd name="T14" fmla="*/ 16 w 60"/>
              <a:gd name="T15" fmla="*/ 4 h 64"/>
              <a:gd name="T16" fmla="*/ 16 w 60"/>
              <a:gd name="T17" fmla="*/ 16 h 64"/>
              <a:gd name="T18" fmla="*/ 4 w 60"/>
              <a:gd name="T19" fmla="*/ 16 h 64"/>
              <a:gd name="T20" fmla="*/ 0 w 60"/>
              <a:gd name="T21" fmla="*/ 20 h 64"/>
              <a:gd name="T22" fmla="*/ 0 w 60"/>
              <a:gd name="T23" fmla="*/ 44 h 64"/>
              <a:gd name="T24" fmla="*/ 4 w 60"/>
              <a:gd name="T25" fmla="*/ 48 h 64"/>
              <a:gd name="T26" fmla="*/ 24 w 60"/>
              <a:gd name="T27" fmla="*/ 48 h 64"/>
              <a:gd name="T28" fmla="*/ 24 w 60"/>
              <a:gd name="T29" fmla="*/ 64 h 64"/>
              <a:gd name="T30" fmla="*/ 40 w 60"/>
              <a:gd name="T31" fmla="*/ 64 h 64"/>
              <a:gd name="T32" fmla="*/ 40 w 60"/>
              <a:gd name="T33" fmla="*/ 48 h 64"/>
              <a:gd name="T34" fmla="*/ 56 w 60"/>
              <a:gd name="T35" fmla="*/ 48 h 64"/>
              <a:gd name="T36" fmla="*/ 60 w 60"/>
              <a:gd name="T37" fmla="*/ 44 h 64"/>
              <a:gd name="T38" fmla="*/ 60 w 60"/>
              <a:gd name="T39" fmla="*/ 20 h 64"/>
              <a:gd name="T40" fmla="*/ 56 w 60"/>
              <a:gd name="T41" fmla="*/ 16 h 64"/>
              <a:gd name="T42" fmla="*/ 32 w 60"/>
              <a:gd name="T43" fmla="*/ 60 h 64"/>
              <a:gd name="T44" fmla="*/ 28 w 60"/>
              <a:gd name="T45" fmla="*/ 60 h 64"/>
              <a:gd name="T46" fmla="*/ 28 w 60"/>
              <a:gd name="T47" fmla="*/ 48 h 64"/>
              <a:gd name="T48" fmla="*/ 32 w 60"/>
              <a:gd name="T49" fmla="*/ 48 h 64"/>
              <a:gd name="T50" fmla="*/ 32 w 60"/>
              <a:gd name="T51" fmla="*/ 60 h 64"/>
              <a:gd name="T52" fmla="*/ 56 w 60"/>
              <a:gd name="T53" fmla="*/ 44 h 64"/>
              <a:gd name="T54" fmla="*/ 4 w 60"/>
              <a:gd name="T55" fmla="*/ 44 h 64"/>
              <a:gd name="T56" fmla="*/ 4 w 60"/>
              <a:gd name="T57" fmla="*/ 20 h 64"/>
              <a:gd name="T58" fmla="*/ 16 w 60"/>
              <a:gd name="T59" fmla="*/ 20 h 64"/>
              <a:gd name="T60" fmla="*/ 16 w 60"/>
              <a:gd name="T61" fmla="*/ 32 h 64"/>
              <a:gd name="T62" fmla="*/ 20 w 60"/>
              <a:gd name="T63" fmla="*/ 36 h 64"/>
              <a:gd name="T64" fmla="*/ 24 w 60"/>
              <a:gd name="T65" fmla="*/ 32 h 64"/>
              <a:gd name="T66" fmla="*/ 24 w 60"/>
              <a:gd name="T67" fmla="*/ 20 h 64"/>
              <a:gd name="T68" fmla="*/ 56 w 60"/>
              <a:gd name="T69" fmla="*/ 20 h 64"/>
              <a:gd name="T70" fmla="*/ 56 w 60"/>
              <a:gd name="T71" fmla="*/ 4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60" h="64">
                <a:moveTo>
                  <a:pt x="56" y="16"/>
                </a:moveTo>
                <a:cubicBezTo>
                  <a:pt x="24" y="16"/>
                  <a:pt x="24" y="16"/>
                  <a:pt x="24" y="16"/>
                </a:cubicBezTo>
                <a:cubicBezTo>
                  <a:pt x="24" y="12"/>
                  <a:pt x="24" y="12"/>
                  <a:pt x="24" y="12"/>
                </a:cubicBezTo>
                <a:cubicBezTo>
                  <a:pt x="30" y="12"/>
                  <a:pt x="30" y="12"/>
                  <a:pt x="30" y="12"/>
                </a:cubicBezTo>
                <a:cubicBezTo>
                  <a:pt x="33" y="12"/>
                  <a:pt x="36" y="9"/>
                  <a:pt x="36" y="6"/>
                </a:cubicBezTo>
                <a:cubicBezTo>
                  <a:pt x="36" y="3"/>
                  <a:pt x="33" y="0"/>
                  <a:pt x="30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18" y="0"/>
                  <a:pt x="16" y="2"/>
                  <a:pt x="16" y="4"/>
                </a:cubicBezTo>
                <a:cubicBezTo>
                  <a:pt x="16" y="16"/>
                  <a:pt x="16" y="16"/>
                  <a:pt x="16" y="16"/>
                </a:cubicBezTo>
                <a:cubicBezTo>
                  <a:pt x="4" y="16"/>
                  <a:pt x="4" y="16"/>
                  <a:pt x="4" y="16"/>
                </a:cubicBezTo>
                <a:cubicBezTo>
                  <a:pt x="2" y="16"/>
                  <a:pt x="0" y="18"/>
                  <a:pt x="0" y="20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6"/>
                  <a:pt x="2" y="48"/>
                  <a:pt x="4" y="48"/>
                </a:cubicBezTo>
                <a:cubicBezTo>
                  <a:pt x="24" y="48"/>
                  <a:pt x="24" y="48"/>
                  <a:pt x="24" y="48"/>
                </a:cubicBezTo>
                <a:cubicBezTo>
                  <a:pt x="24" y="64"/>
                  <a:pt x="24" y="64"/>
                  <a:pt x="24" y="64"/>
                </a:cubicBezTo>
                <a:cubicBezTo>
                  <a:pt x="40" y="64"/>
                  <a:pt x="40" y="64"/>
                  <a:pt x="40" y="64"/>
                </a:cubicBezTo>
                <a:cubicBezTo>
                  <a:pt x="40" y="48"/>
                  <a:pt x="40" y="48"/>
                  <a:pt x="40" y="48"/>
                </a:cubicBezTo>
                <a:cubicBezTo>
                  <a:pt x="56" y="48"/>
                  <a:pt x="56" y="48"/>
                  <a:pt x="56" y="48"/>
                </a:cubicBezTo>
                <a:cubicBezTo>
                  <a:pt x="58" y="48"/>
                  <a:pt x="60" y="46"/>
                  <a:pt x="60" y="44"/>
                </a:cubicBezTo>
                <a:cubicBezTo>
                  <a:pt x="60" y="20"/>
                  <a:pt x="60" y="20"/>
                  <a:pt x="60" y="20"/>
                </a:cubicBezTo>
                <a:cubicBezTo>
                  <a:pt x="60" y="18"/>
                  <a:pt x="58" y="16"/>
                  <a:pt x="56" y="16"/>
                </a:cubicBezTo>
                <a:close/>
                <a:moveTo>
                  <a:pt x="32" y="60"/>
                </a:moveTo>
                <a:cubicBezTo>
                  <a:pt x="28" y="60"/>
                  <a:pt x="28" y="60"/>
                  <a:pt x="28" y="60"/>
                </a:cubicBezTo>
                <a:cubicBezTo>
                  <a:pt x="28" y="48"/>
                  <a:pt x="28" y="48"/>
                  <a:pt x="28" y="48"/>
                </a:cubicBezTo>
                <a:cubicBezTo>
                  <a:pt x="32" y="48"/>
                  <a:pt x="32" y="48"/>
                  <a:pt x="32" y="48"/>
                </a:cubicBezTo>
                <a:lnTo>
                  <a:pt x="32" y="60"/>
                </a:lnTo>
                <a:close/>
                <a:moveTo>
                  <a:pt x="56" y="44"/>
                </a:moveTo>
                <a:cubicBezTo>
                  <a:pt x="4" y="44"/>
                  <a:pt x="4" y="44"/>
                  <a:pt x="4" y="44"/>
                </a:cubicBezTo>
                <a:cubicBezTo>
                  <a:pt x="4" y="20"/>
                  <a:pt x="4" y="20"/>
                  <a:pt x="4" y="20"/>
                </a:cubicBezTo>
                <a:cubicBezTo>
                  <a:pt x="16" y="20"/>
                  <a:pt x="16" y="20"/>
                  <a:pt x="16" y="20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34"/>
                  <a:pt x="18" y="36"/>
                  <a:pt x="20" y="36"/>
                </a:cubicBezTo>
                <a:cubicBezTo>
                  <a:pt x="22" y="36"/>
                  <a:pt x="24" y="34"/>
                  <a:pt x="24" y="32"/>
                </a:cubicBezTo>
                <a:cubicBezTo>
                  <a:pt x="24" y="20"/>
                  <a:pt x="24" y="20"/>
                  <a:pt x="24" y="20"/>
                </a:cubicBezTo>
                <a:cubicBezTo>
                  <a:pt x="56" y="20"/>
                  <a:pt x="56" y="20"/>
                  <a:pt x="56" y="20"/>
                </a:cubicBezTo>
                <a:lnTo>
                  <a:pt x="56" y="44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2E5CC143-A2A8-4CAB-861D-1C245B0DF399}"/>
              </a:ext>
            </a:extLst>
          </p:cNvPr>
          <p:cNvGrpSpPr/>
          <p:nvPr/>
        </p:nvGrpSpPr>
        <p:grpSpPr>
          <a:xfrm>
            <a:off x="1682150" y="3317816"/>
            <a:ext cx="483553" cy="629866"/>
            <a:chOff x="-2779713" y="-601663"/>
            <a:chExt cx="2770188" cy="3608388"/>
          </a:xfrm>
          <a:solidFill>
            <a:schemeClr val="accent1"/>
          </a:solidFill>
        </p:grpSpPr>
        <p:sp>
          <p:nvSpPr>
            <p:cNvPr id="42" name="Freeform 5">
              <a:extLst>
                <a:ext uri="{FF2B5EF4-FFF2-40B4-BE49-F238E27FC236}">
                  <a16:creationId xmlns:a16="http://schemas.microsoft.com/office/drawing/2014/main" id="{A9E82A59-9E73-431A-9F84-6D6FFC43953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768475" y="390525"/>
              <a:ext cx="747713" cy="747713"/>
            </a:xfrm>
            <a:custGeom>
              <a:avLst/>
              <a:gdLst>
                <a:gd name="T0" fmla="*/ 144 w 288"/>
                <a:gd name="T1" fmla="*/ 0 h 288"/>
                <a:gd name="T2" fmla="*/ 0 w 288"/>
                <a:gd name="T3" fmla="*/ 144 h 288"/>
                <a:gd name="T4" fmla="*/ 144 w 288"/>
                <a:gd name="T5" fmla="*/ 288 h 288"/>
                <a:gd name="T6" fmla="*/ 288 w 288"/>
                <a:gd name="T7" fmla="*/ 144 h 288"/>
                <a:gd name="T8" fmla="*/ 144 w 288"/>
                <a:gd name="T9" fmla="*/ 0 h 288"/>
                <a:gd name="T10" fmla="*/ 144 w 288"/>
                <a:gd name="T11" fmla="*/ 0 h 288"/>
                <a:gd name="T12" fmla="*/ 144 w 288"/>
                <a:gd name="T13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8" h="288">
                  <a:moveTo>
                    <a:pt x="144" y="0"/>
                  </a:moveTo>
                  <a:cubicBezTo>
                    <a:pt x="65" y="0"/>
                    <a:pt x="0" y="65"/>
                    <a:pt x="0" y="144"/>
                  </a:cubicBezTo>
                  <a:cubicBezTo>
                    <a:pt x="0" y="223"/>
                    <a:pt x="65" y="288"/>
                    <a:pt x="144" y="288"/>
                  </a:cubicBezTo>
                  <a:cubicBezTo>
                    <a:pt x="224" y="288"/>
                    <a:pt x="288" y="223"/>
                    <a:pt x="288" y="144"/>
                  </a:cubicBezTo>
                  <a:cubicBezTo>
                    <a:pt x="288" y="65"/>
                    <a:pt x="224" y="0"/>
                    <a:pt x="144" y="0"/>
                  </a:cubicBezTo>
                  <a:close/>
                  <a:moveTo>
                    <a:pt x="144" y="0"/>
                  </a:moveTo>
                  <a:cubicBezTo>
                    <a:pt x="144" y="0"/>
                    <a:pt x="144" y="0"/>
                    <a:pt x="144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3" name="Freeform 6">
              <a:extLst>
                <a:ext uri="{FF2B5EF4-FFF2-40B4-BE49-F238E27FC236}">
                  <a16:creationId xmlns:a16="http://schemas.microsoft.com/office/drawing/2014/main" id="{08FFBC0A-81DE-4D9F-B0A5-56F9337B0F7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779713" y="-601663"/>
              <a:ext cx="2770188" cy="3608388"/>
            </a:xfrm>
            <a:custGeom>
              <a:avLst/>
              <a:gdLst>
                <a:gd name="T0" fmla="*/ 533 w 1066"/>
                <a:gd name="T1" fmla="*/ 0 h 1389"/>
                <a:gd name="T2" fmla="*/ 0 w 1066"/>
                <a:gd name="T3" fmla="*/ 533 h 1389"/>
                <a:gd name="T4" fmla="*/ 115 w 1066"/>
                <a:gd name="T5" fmla="*/ 863 h 1389"/>
                <a:gd name="T6" fmla="*/ 533 w 1066"/>
                <a:gd name="T7" fmla="*/ 1389 h 1389"/>
                <a:gd name="T8" fmla="*/ 952 w 1066"/>
                <a:gd name="T9" fmla="*/ 863 h 1389"/>
                <a:gd name="T10" fmla="*/ 1066 w 1066"/>
                <a:gd name="T11" fmla="*/ 533 h 1389"/>
                <a:gd name="T12" fmla="*/ 533 w 1066"/>
                <a:gd name="T13" fmla="*/ 0 h 1389"/>
                <a:gd name="T14" fmla="*/ 533 w 1066"/>
                <a:gd name="T15" fmla="*/ 766 h 1389"/>
                <a:gd name="T16" fmla="*/ 293 w 1066"/>
                <a:gd name="T17" fmla="*/ 526 h 1389"/>
                <a:gd name="T18" fmla="*/ 533 w 1066"/>
                <a:gd name="T19" fmla="*/ 286 h 1389"/>
                <a:gd name="T20" fmla="*/ 773 w 1066"/>
                <a:gd name="T21" fmla="*/ 526 h 1389"/>
                <a:gd name="T22" fmla="*/ 533 w 1066"/>
                <a:gd name="T23" fmla="*/ 766 h 1389"/>
                <a:gd name="T24" fmla="*/ 533 w 1066"/>
                <a:gd name="T25" fmla="*/ 766 h 1389"/>
                <a:gd name="T26" fmla="*/ 533 w 1066"/>
                <a:gd name="T27" fmla="*/ 766 h 1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66" h="1389">
                  <a:moveTo>
                    <a:pt x="533" y="0"/>
                  </a:moveTo>
                  <a:cubicBezTo>
                    <a:pt x="239" y="0"/>
                    <a:pt x="0" y="239"/>
                    <a:pt x="0" y="533"/>
                  </a:cubicBezTo>
                  <a:cubicBezTo>
                    <a:pt x="0" y="658"/>
                    <a:pt x="43" y="772"/>
                    <a:pt x="115" y="863"/>
                  </a:cubicBezTo>
                  <a:cubicBezTo>
                    <a:pt x="533" y="1389"/>
                    <a:pt x="533" y="1389"/>
                    <a:pt x="533" y="1389"/>
                  </a:cubicBezTo>
                  <a:cubicBezTo>
                    <a:pt x="952" y="863"/>
                    <a:pt x="952" y="863"/>
                    <a:pt x="952" y="863"/>
                  </a:cubicBezTo>
                  <a:cubicBezTo>
                    <a:pt x="1023" y="772"/>
                    <a:pt x="1066" y="658"/>
                    <a:pt x="1066" y="533"/>
                  </a:cubicBezTo>
                  <a:cubicBezTo>
                    <a:pt x="1066" y="239"/>
                    <a:pt x="827" y="0"/>
                    <a:pt x="533" y="0"/>
                  </a:cubicBezTo>
                  <a:close/>
                  <a:moveTo>
                    <a:pt x="533" y="766"/>
                  </a:moveTo>
                  <a:cubicBezTo>
                    <a:pt x="401" y="766"/>
                    <a:pt x="293" y="658"/>
                    <a:pt x="293" y="526"/>
                  </a:cubicBezTo>
                  <a:cubicBezTo>
                    <a:pt x="293" y="394"/>
                    <a:pt x="401" y="286"/>
                    <a:pt x="533" y="286"/>
                  </a:cubicBezTo>
                  <a:cubicBezTo>
                    <a:pt x="666" y="286"/>
                    <a:pt x="773" y="394"/>
                    <a:pt x="773" y="526"/>
                  </a:cubicBezTo>
                  <a:cubicBezTo>
                    <a:pt x="773" y="658"/>
                    <a:pt x="666" y="766"/>
                    <a:pt x="533" y="766"/>
                  </a:cubicBezTo>
                  <a:close/>
                  <a:moveTo>
                    <a:pt x="533" y="766"/>
                  </a:moveTo>
                  <a:cubicBezTo>
                    <a:pt x="533" y="766"/>
                    <a:pt x="533" y="766"/>
                    <a:pt x="533" y="76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1861594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0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7" grpId="0" animBg="1"/>
      <p:bldP spid="18" grpId="0" animBg="1"/>
      <p:bldP spid="20" grpId="0" animBg="1"/>
      <p:bldP spid="26" grpId="0" animBg="1"/>
      <p:bldP spid="33" grpId="0" animBg="1"/>
      <p:bldP spid="34" grpId="0" animBg="1"/>
      <p:bldP spid="36" grpId="0" animBg="1"/>
      <p:bldP spid="3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931755-C029-41A0-9C50-8F4AB8267E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E131E52F-B244-4475-8E6F-E6F7ABBED8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ABOUT US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15E70044-6610-4085-9616-D5270B422E3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A14FDE8-579E-4534-9545-59FFE4E2C7FC}"/>
              </a:ext>
            </a:extLst>
          </p:cNvPr>
          <p:cNvSpPr/>
          <p:nvPr/>
        </p:nvSpPr>
        <p:spPr>
          <a:xfrm>
            <a:off x="695959" y="4347486"/>
            <a:ext cx="5102855" cy="19968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400" b="1" dirty="0">
                <a:solidFill>
                  <a:schemeClr val="accent1"/>
                </a:solidFill>
              </a:rPr>
              <a:t>Suitable for all categories </a:t>
            </a:r>
            <a:r>
              <a:rPr lang="id-ID" sz="1400" dirty="0">
                <a:solidFill>
                  <a:schemeClr val="tx2"/>
                </a:solidFill>
              </a:rPr>
              <a:t>business and personal presentation, eaque ipsa quae ab illo inventore veritatis et quasi architecto beatae vitae dicta sunt explicabo </a:t>
            </a:r>
            <a:r>
              <a:rPr lang="en-US" sz="1400" dirty="0">
                <a:solidFill>
                  <a:schemeClr val="tx2"/>
                </a:solidFill>
              </a:rPr>
              <a:t>farmers ensure that we will bring the best of the market to your</a:t>
            </a:r>
            <a:r>
              <a:rPr lang="id-ID" sz="1400" dirty="0">
                <a:solidFill>
                  <a:schemeClr val="tx2"/>
                </a:solidFill>
              </a:rPr>
              <a:t> kimquae ab illo inventore veritatis et quasi architecto beatae vitae dicta sunt explicabo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4DDAB8E9-F7C5-4246-A547-4DD4233E4E39}"/>
              </a:ext>
            </a:extLst>
          </p:cNvPr>
          <p:cNvCxnSpPr>
            <a:cxnSpLocks/>
          </p:cNvCxnSpPr>
          <p:nvPr/>
        </p:nvCxnSpPr>
        <p:spPr>
          <a:xfrm>
            <a:off x="6096000" y="4411980"/>
            <a:ext cx="0" cy="18973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C74EF9B6-BB35-424F-81C8-DA467732CE43}"/>
              </a:ext>
            </a:extLst>
          </p:cNvPr>
          <p:cNvSpPr txBox="1"/>
          <p:nvPr/>
        </p:nvSpPr>
        <p:spPr>
          <a:xfrm>
            <a:off x="6393186" y="4347486"/>
            <a:ext cx="5098401" cy="19968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400" dirty="0">
                <a:solidFill>
                  <a:schemeClr val="tx2"/>
                </a:solidFill>
              </a:rPr>
              <a:t>In hac habitasse platea dictumst. Integer quis tortor eros. Cras vitae dolor ante. Fusce non sapien nisl. Donec vestibulum nunc. Curabitur congue eros a neque volutpat, sit amet semper nisi euismod. Vestibulum hendrerit porta magna, ut rutrum sem placerat. </a:t>
            </a:r>
          </a:p>
          <a:p>
            <a:pPr algn="just">
              <a:lnSpc>
                <a:spcPct val="150000"/>
              </a:lnSpc>
            </a:pPr>
            <a:endParaRPr lang="en-US" sz="1400" b="1" dirty="0">
              <a:solidFill>
                <a:schemeClr val="tx2"/>
              </a:solidFill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469C6ADF-0004-404B-8B18-6ED06D26DF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876410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8F03F647-1BC7-48A1-A99C-9B03A906834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0B75EA7-9A32-416B-ADAC-8E3E8225B3E5}"/>
              </a:ext>
            </a:extLst>
          </p:cNvPr>
          <p:cNvSpPr/>
          <p:nvPr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accent1">
              <a:alpha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BF62E2E-A004-4C81-A7D6-3F801D122209}"/>
              </a:ext>
            </a:extLst>
          </p:cNvPr>
          <p:cNvSpPr/>
          <p:nvPr/>
        </p:nvSpPr>
        <p:spPr>
          <a:xfrm>
            <a:off x="914400" y="141792"/>
            <a:ext cx="10363200" cy="1944370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0" name="TextBox 23">
            <a:extLst>
              <a:ext uri="{FF2B5EF4-FFF2-40B4-BE49-F238E27FC236}">
                <a16:creationId xmlns:a16="http://schemas.microsoft.com/office/drawing/2014/main" id="{842F8A2B-522E-402C-8F99-1736995573FD}"/>
              </a:ext>
            </a:extLst>
          </p:cNvPr>
          <p:cNvSpPr txBox="1"/>
          <p:nvPr/>
        </p:nvSpPr>
        <p:spPr>
          <a:xfrm>
            <a:off x="2037488" y="329147"/>
            <a:ext cx="811702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9600" b="1" dirty="0">
                <a:solidFill>
                  <a:schemeClr val="bg2"/>
                </a:solidFill>
                <a:latin typeface="+mj-lt"/>
              </a:rPr>
              <a:t>THANK YOU</a:t>
            </a:r>
            <a:endParaRPr lang="id-ID" sz="9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F915BEA-C375-4FFF-90A2-79BF6E6BE98F}"/>
              </a:ext>
            </a:extLst>
          </p:cNvPr>
          <p:cNvSpPr txBox="1"/>
          <p:nvPr/>
        </p:nvSpPr>
        <p:spPr>
          <a:xfrm>
            <a:off x="7648906" y="4780521"/>
            <a:ext cx="40147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bg1"/>
                </a:solidFill>
              </a:rPr>
              <a:t>Middle Easton, 245 Eva. Pt.Santerus</a:t>
            </a:r>
          </a:p>
          <a:p>
            <a:r>
              <a:rPr lang="id-ID" sz="1600" b="1" dirty="0">
                <a:solidFill>
                  <a:schemeClr val="bg1"/>
                </a:solidFill>
              </a:rPr>
              <a:t>Ujungberung, Central Londong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3F53651-7BB8-435C-900B-0ECB234D5651}"/>
              </a:ext>
            </a:extLst>
          </p:cNvPr>
          <p:cNvSpPr txBox="1"/>
          <p:nvPr/>
        </p:nvSpPr>
        <p:spPr>
          <a:xfrm>
            <a:off x="7648906" y="5493407"/>
            <a:ext cx="32146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dirty="0">
                <a:solidFill>
                  <a:schemeClr val="bg1"/>
                </a:solidFill>
              </a:rPr>
              <a:t>project@</a:t>
            </a:r>
            <a:r>
              <a:rPr lang="en-ID" sz="1400" dirty="0" err="1">
                <a:solidFill>
                  <a:schemeClr val="bg1"/>
                </a:solidFill>
              </a:rPr>
              <a:t>slidefactory</a:t>
            </a:r>
            <a:r>
              <a:rPr lang="id-ID" sz="1400" dirty="0">
                <a:solidFill>
                  <a:schemeClr val="bg1"/>
                </a:solidFill>
              </a:rPr>
              <a:t>.com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B087E69-D2FE-4AEA-B959-9C0B626A5DAA}"/>
              </a:ext>
            </a:extLst>
          </p:cNvPr>
          <p:cNvSpPr txBox="1"/>
          <p:nvPr/>
        </p:nvSpPr>
        <p:spPr>
          <a:xfrm>
            <a:off x="7648906" y="5948500"/>
            <a:ext cx="32146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dirty="0">
                <a:solidFill>
                  <a:schemeClr val="bg1"/>
                </a:solidFill>
              </a:rPr>
              <a:t>+12 3456 789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C70BBC1-C26B-4DE3-906A-809B04D8428E}"/>
              </a:ext>
            </a:extLst>
          </p:cNvPr>
          <p:cNvGrpSpPr/>
          <p:nvPr/>
        </p:nvGrpSpPr>
        <p:grpSpPr>
          <a:xfrm>
            <a:off x="7258774" y="5548421"/>
            <a:ext cx="301370" cy="189603"/>
            <a:chOff x="5978526" y="1625601"/>
            <a:chExt cx="239713" cy="150812"/>
          </a:xfrm>
          <a:solidFill>
            <a:schemeClr val="bg1"/>
          </a:solidFill>
        </p:grpSpPr>
        <p:sp>
          <p:nvSpPr>
            <p:cNvPr id="18" name="Freeform 108">
              <a:extLst>
                <a:ext uri="{FF2B5EF4-FFF2-40B4-BE49-F238E27FC236}">
                  <a16:creationId xmlns:a16="http://schemas.microsoft.com/office/drawing/2014/main" id="{6C2EC654-0D08-4E4C-BDA1-BE60983E968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2813" y="1625601"/>
              <a:ext cx="214313" cy="95250"/>
            </a:xfrm>
            <a:custGeom>
              <a:avLst/>
              <a:gdLst>
                <a:gd name="T0" fmla="*/ 135 w 135"/>
                <a:gd name="T1" fmla="*/ 0 h 60"/>
                <a:gd name="T2" fmla="*/ 132 w 135"/>
                <a:gd name="T3" fmla="*/ 0 h 60"/>
                <a:gd name="T4" fmla="*/ 0 w 135"/>
                <a:gd name="T5" fmla="*/ 0 h 60"/>
                <a:gd name="T6" fmla="*/ 0 w 135"/>
                <a:gd name="T7" fmla="*/ 0 h 60"/>
                <a:gd name="T8" fmla="*/ 66 w 135"/>
                <a:gd name="T9" fmla="*/ 60 h 60"/>
                <a:gd name="T10" fmla="*/ 135 w 135"/>
                <a:gd name="T11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60">
                  <a:moveTo>
                    <a:pt x="135" y="0"/>
                  </a:moveTo>
                  <a:lnTo>
                    <a:pt x="13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66" y="60"/>
                  </a:lnTo>
                  <a:lnTo>
                    <a:pt x="13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" name="Freeform 109">
              <a:extLst>
                <a:ext uri="{FF2B5EF4-FFF2-40B4-BE49-F238E27FC236}">
                  <a16:creationId xmlns:a16="http://schemas.microsoft.com/office/drawing/2014/main" id="{6FBAF003-FB91-4503-8DA4-6A9318E332D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3626" y="1638301"/>
              <a:ext cx="74613" cy="130175"/>
            </a:xfrm>
            <a:custGeom>
              <a:avLst/>
              <a:gdLst>
                <a:gd name="T0" fmla="*/ 20 w 20"/>
                <a:gd name="T1" fmla="*/ 0 h 35"/>
                <a:gd name="T2" fmla="*/ 0 w 20"/>
                <a:gd name="T3" fmla="*/ 17 h 35"/>
                <a:gd name="T4" fmla="*/ 19 w 20"/>
                <a:gd name="T5" fmla="*/ 35 h 35"/>
                <a:gd name="T6" fmla="*/ 20 w 20"/>
                <a:gd name="T7" fmla="*/ 33 h 35"/>
                <a:gd name="T8" fmla="*/ 20 w 20"/>
                <a:gd name="T9" fmla="*/ 1 h 35"/>
                <a:gd name="T10" fmla="*/ 20 w 20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35">
                  <a:moveTo>
                    <a:pt x="20" y="0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20" y="34"/>
                    <a:pt x="20" y="34"/>
                    <a:pt x="20" y="33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20" y="0"/>
                    <a:pt x="2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Freeform 110">
              <a:extLst>
                <a:ext uri="{FF2B5EF4-FFF2-40B4-BE49-F238E27FC236}">
                  <a16:creationId xmlns:a16="http://schemas.microsoft.com/office/drawing/2014/main" id="{F6972696-BA0B-4380-AD3D-BA0231DF46A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8526" y="1633538"/>
              <a:ext cx="74613" cy="134938"/>
            </a:xfrm>
            <a:custGeom>
              <a:avLst/>
              <a:gdLst>
                <a:gd name="T0" fmla="*/ 0 w 20"/>
                <a:gd name="T1" fmla="*/ 0 h 36"/>
                <a:gd name="T2" fmla="*/ 0 w 20"/>
                <a:gd name="T3" fmla="*/ 2 h 36"/>
                <a:gd name="T4" fmla="*/ 0 w 20"/>
                <a:gd name="T5" fmla="*/ 34 h 36"/>
                <a:gd name="T6" fmla="*/ 0 w 20"/>
                <a:gd name="T7" fmla="*/ 36 h 36"/>
                <a:gd name="T8" fmla="*/ 20 w 20"/>
                <a:gd name="T9" fmla="*/ 18 h 36"/>
                <a:gd name="T10" fmla="*/ 0 w 20"/>
                <a:gd name="T1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36">
                  <a:moveTo>
                    <a:pt x="0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5"/>
                    <a:pt x="0" y="35"/>
                    <a:pt x="0" y="36"/>
                  </a:cubicBezTo>
                  <a:cubicBezTo>
                    <a:pt x="20" y="18"/>
                    <a:pt x="20" y="18"/>
                    <a:pt x="20" y="1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111">
              <a:extLst>
                <a:ext uri="{FF2B5EF4-FFF2-40B4-BE49-F238E27FC236}">
                  <a16:creationId xmlns:a16="http://schemas.microsoft.com/office/drawing/2014/main" id="{D5A21F7D-0789-4B32-B8A4-E291E3DC04CD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2813" y="1712913"/>
              <a:ext cx="209550" cy="63500"/>
            </a:xfrm>
            <a:custGeom>
              <a:avLst/>
              <a:gdLst>
                <a:gd name="T0" fmla="*/ 66 w 132"/>
                <a:gd name="T1" fmla="*/ 19 h 40"/>
                <a:gd name="T2" fmla="*/ 45 w 132"/>
                <a:gd name="T3" fmla="*/ 0 h 40"/>
                <a:gd name="T4" fmla="*/ 0 w 132"/>
                <a:gd name="T5" fmla="*/ 40 h 40"/>
                <a:gd name="T6" fmla="*/ 0 w 132"/>
                <a:gd name="T7" fmla="*/ 40 h 40"/>
                <a:gd name="T8" fmla="*/ 132 w 132"/>
                <a:gd name="T9" fmla="*/ 40 h 40"/>
                <a:gd name="T10" fmla="*/ 88 w 132"/>
                <a:gd name="T11" fmla="*/ 0 h 40"/>
                <a:gd name="T12" fmla="*/ 66 w 132"/>
                <a:gd name="T13" fmla="*/ 1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2" h="40">
                  <a:moveTo>
                    <a:pt x="66" y="19"/>
                  </a:moveTo>
                  <a:lnTo>
                    <a:pt x="45" y="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132" y="40"/>
                  </a:lnTo>
                  <a:lnTo>
                    <a:pt x="88" y="0"/>
                  </a:lnTo>
                  <a:lnTo>
                    <a:pt x="66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4" name="Freeform 165">
            <a:extLst>
              <a:ext uri="{FF2B5EF4-FFF2-40B4-BE49-F238E27FC236}">
                <a16:creationId xmlns:a16="http://schemas.microsoft.com/office/drawing/2014/main" id="{AD824A6D-6E08-4A69-9E3E-8CEA354E1DC1}"/>
              </a:ext>
            </a:extLst>
          </p:cNvPr>
          <p:cNvSpPr>
            <a:spLocks noEditPoints="1"/>
          </p:cNvSpPr>
          <p:nvPr/>
        </p:nvSpPr>
        <p:spPr bwMode="auto">
          <a:xfrm>
            <a:off x="7257039" y="4919560"/>
            <a:ext cx="304840" cy="306858"/>
          </a:xfrm>
          <a:custGeom>
            <a:avLst/>
            <a:gdLst>
              <a:gd name="T0" fmla="*/ 76 w 151"/>
              <a:gd name="T1" fmla="*/ 0 h 152"/>
              <a:gd name="T2" fmla="*/ 9 w 151"/>
              <a:gd name="T3" fmla="*/ 142 h 152"/>
              <a:gd name="T4" fmla="*/ 0 w 151"/>
              <a:gd name="T5" fmla="*/ 152 h 152"/>
              <a:gd name="T6" fmla="*/ 151 w 151"/>
              <a:gd name="T7" fmla="*/ 38 h 152"/>
              <a:gd name="T8" fmla="*/ 57 w 151"/>
              <a:gd name="T9" fmla="*/ 142 h 152"/>
              <a:gd name="T10" fmla="*/ 28 w 151"/>
              <a:gd name="T11" fmla="*/ 123 h 152"/>
              <a:gd name="T12" fmla="*/ 57 w 151"/>
              <a:gd name="T13" fmla="*/ 142 h 152"/>
              <a:gd name="T14" fmla="*/ 19 w 151"/>
              <a:gd name="T15" fmla="*/ 104 h 152"/>
              <a:gd name="T16" fmla="*/ 66 w 151"/>
              <a:gd name="T17" fmla="*/ 95 h 152"/>
              <a:gd name="T18" fmla="*/ 66 w 151"/>
              <a:gd name="T19" fmla="*/ 85 h 152"/>
              <a:gd name="T20" fmla="*/ 19 w 151"/>
              <a:gd name="T21" fmla="*/ 76 h 152"/>
              <a:gd name="T22" fmla="*/ 66 w 151"/>
              <a:gd name="T23" fmla="*/ 85 h 152"/>
              <a:gd name="T24" fmla="*/ 19 w 151"/>
              <a:gd name="T25" fmla="*/ 66 h 152"/>
              <a:gd name="T26" fmla="*/ 66 w 151"/>
              <a:gd name="T27" fmla="*/ 57 h 152"/>
              <a:gd name="T28" fmla="*/ 66 w 151"/>
              <a:gd name="T29" fmla="*/ 47 h 152"/>
              <a:gd name="T30" fmla="*/ 19 w 151"/>
              <a:gd name="T31" fmla="*/ 38 h 152"/>
              <a:gd name="T32" fmla="*/ 66 w 151"/>
              <a:gd name="T33" fmla="*/ 47 h 152"/>
              <a:gd name="T34" fmla="*/ 19 w 151"/>
              <a:gd name="T35" fmla="*/ 29 h 152"/>
              <a:gd name="T36" fmla="*/ 66 w 151"/>
              <a:gd name="T37" fmla="*/ 19 h 152"/>
              <a:gd name="T38" fmla="*/ 113 w 151"/>
              <a:gd name="T39" fmla="*/ 133 h 152"/>
              <a:gd name="T40" fmla="*/ 95 w 151"/>
              <a:gd name="T41" fmla="*/ 114 h 152"/>
              <a:gd name="T42" fmla="*/ 113 w 151"/>
              <a:gd name="T43" fmla="*/ 133 h 152"/>
              <a:gd name="T44" fmla="*/ 95 w 151"/>
              <a:gd name="T45" fmla="*/ 104 h 152"/>
              <a:gd name="T46" fmla="*/ 113 w 151"/>
              <a:gd name="T47" fmla="*/ 85 h 152"/>
              <a:gd name="T48" fmla="*/ 113 w 151"/>
              <a:gd name="T49" fmla="*/ 76 h 152"/>
              <a:gd name="T50" fmla="*/ 95 w 151"/>
              <a:gd name="T51" fmla="*/ 57 h 152"/>
              <a:gd name="T52" fmla="*/ 113 w 151"/>
              <a:gd name="T53" fmla="*/ 76 h 152"/>
              <a:gd name="T54" fmla="*/ 123 w 151"/>
              <a:gd name="T55" fmla="*/ 133 h 152"/>
              <a:gd name="T56" fmla="*/ 142 w 151"/>
              <a:gd name="T57" fmla="*/ 114 h 152"/>
              <a:gd name="T58" fmla="*/ 142 w 151"/>
              <a:gd name="T59" fmla="*/ 104 h 152"/>
              <a:gd name="T60" fmla="*/ 123 w 151"/>
              <a:gd name="T61" fmla="*/ 85 h 152"/>
              <a:gd name="T62" fmla="*/ 142 w 151"/>
              <a:gd name="T63" fmla="*/ 104 h 152"/>
              <a:gd name="T64" fmla="*/ 123 w 151"/>
              <a:gd name="T65" fmla="*/ 76 h 152"/>
              <a:gd name="T66" fmla="*/ 142 w 151"/>
              <a:gd name="T67" fmla="*/ 57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51" h="152">
                <a:moveTo>
                  <a:pt x="76" y="38"/>
                </a:moveTo>
                <a:lnTo>
                  <a:pt x="76" y="0"/>
                </a:lnTo>
                <a:lnTo>
                  <a:pt x="9" y="0"/>
                </a:lnTo>
                <a:lnTo>
                  <a:pt x="9" y="142"/>
                </a:lnTo>
                <a:lnTo>
                  <a:pt x="0" y="142"/>
                </a:lnTo>
                <a:lnTo>
                  <a:pt x="0" y="152"/>
                </a:lnTo>
                <a:lnTo>
                  <a:pt x="151" y="152"/>
                </a:lnTo>
                <a:lnTo>
                  <a:pt x="151" y="38"/>
                </a:lnTo>
                <a:lnTo>
                  <a:pt x="76" y="38"/>
                </a:lnTo>
                <a:close/>
                <a:moveTo>
                  <a:pt x="57" y="142"/>
                </a:moveTo>
                <a:lnTo>
                  <a:pt x="28" y="142"/>
                </a:lnTo>
                <a:lnTo>
                  <a:pt x="28" y="123"/>
                </a:lnTo>
                <a:lnTo>
                  <a:pt x="57" y="123"/>
                </a:lnTo>
                <a:lnTo>
                  <a:pt x="57" y="142"/>
                </a:lnTo>
                <a:close/>
                <a:moveTo>
                  <a:pt x="66" y="104"/>
                </a:moveTo>
                <a:lnTo>
                  <a:pt x="19" y="104"/>
                </a:lnTo>
                <a:lnTo>
                  <a:pt x="19" y="95"/>
                </a:lnTo>
                <a:lnTo>
                  <a:pt x="66" y="95"/>
                </a:lnTo>
                <a:lnTo>
                  <a:pt x="66" y="104"/>
                </a:lnTo>
                <a:close/>
                <a:moveTo>
                  <a:pt x="66" y="85"/>
                </a:moveTo>
                <a:lnTo>
                  <a:pt x="19" y="85"/>
                </a:lnTo>
                <a:lnTo>
                  <a:pt x="19" y="76"/>
                </a:lnTo>
                <a:lnTo>
                  <a:pt x="66" y="76"/>
                </a:lnTo>
                <a:lnTo>
                  <a:pt x="66" y="85"/>
                </a:lnTo>
                <a:close/>
                <a:moveTo>
                  <a:pt x="66" y="66"/>
                </a:moveTo>
                <a:lnTo>
                  <a:pt x="19" y="66"/>
                </a:lnTo>
                <a:lnTo>
                  <a:pt x="19" y="57"/>
                </a:lnTo>
                <a:lnTo>
                  <a:pt x="66" y="57"/>
                </a:lnTo>
                <a:lnTo>
                  <a:pt x="66" y="66"/>
                </a:lnTo>
                <a:close/>
                <a:moveTo>
                  <a:pt x="66" y="47"/>
                </a:moveTo>
                <a:lnTo>
                  <a:pt x="19" y="47"/>
                </a:lnTo>
                <a:lnTo>
                  <a:pt x="19" y="38"/>
                </a:lnTo>
                <a:lnTo>
                  <a:pt x="66" y="38"/>
                </a:lnTo>
                <a:lnTo>
                  <a:pt x="66" y="47"/>
                </a:lnTo>
                <a:close/>
                <a:moveTo>
                  <a:pt x="66" y="29"/>
                </a:moveTo>
                <a:lnTo>
                  <a:pt x="19" y="29"/>
                </a:lnTo>
                <a:lnTo>
                  <a:pt x="19" y="19"/>
                </a:lnTo>
                <a:lnTo>
                  <a:pt x="66" y="19"/>
                </a:lnTo>
                <a:lnTo>
                  <a:pt x="66" y="29"/>
                </a:lnTo>
                <a:close/>
                <a:moveTo>
                  <a:pt x="113" y="133"/>
                </a:moveTo>
                <a:lnTo>
                  <a:pt x="95" y="133"/>
                </a:lnTo>
                <a:lnTo>
                  <a:pt x="95" y="114"/>
                </a:lnTo>
                <a:lnTo>
                  <a:pt x="113" y="114"/>
                </a:lnTo>
                <a:lnTo>
                  <a:pt x="113" y="133"/>
                </a:lnTo>
                <a:close/>
                <a:moveTo>
                  <a:pt x="113" y="104"/>
                </a:moveTo>
                <a:lnTo>
                  <a:pt x="95" y="104"/>
                </a:lnTo>
                <a:lnTo>
                  <a:pt x="95" y="85"/>
                </a:lnTo>
                <a:lnTo>
                  <a:pt x="113" y="85"/>
                </a:lnTo>
                <a:lnTo>
                  <a:pt x="113" y="104"/>
                </a:lnTo>
                <a:close/>
                <a:moveTo>
                  <a:pt x="113" y="76"/>
                </a:moveTo>
                <a:lnTo>
                  <a:pt x="95" y="76"/>
                </a:lnTo>
                <a:lnTo>
                  <a:pt x="95" y="57"/>
                </a:lnTo>
                <a:lnTo>
                  <a:pt x="113" y="57"/>
                </a:lnTo>
                <a:lnTo>
                  <a:pt x="113" y="76"/>
                </a:lnTo>
                <a:close/>
                <a:moveTo>
                  <a:pt x="142" y="133"/>
                </a:moveTo>
                <a:lnTo>
                  <a:pt x="123" y="133"/>
                </a:lnTo>
                <a:lnTo>
                  <a:pt x="123" y="114"/>
                </a:lnTo>
                <a:lnTo>
                  <a:pt x="142" y="114"/>
                </a:lnTo>
                <a:lnTo>
                  <a:pt x="142" y="133"/>
                </a:lnTo>
                <a:close/>
                <a:moveTo>
                  <a:pt x="142" y="104"/>
                </a:moveTo>
                <a:lnTo>
                  <a:pt x="123" y="104"/>
                </a:lnTo>
                <a:lnTo>
                  <a:pt x="123" y="85"/>
                </a:lnTo>
                <a:lnTo>
                  <a:pt x="142" y="85"/>
                </a:lnTo>
                <a:lnTo>
                  <a:pt x="142" y="104"/>
                </a:lnTo>
                <a:close/>
                <a:moveTo>
                  <a:pt x="142" y="76"/>
                </a:moveTo>
                <a:lnTo>
                  <a:pt x="123" y="76"/>
                </a:lnTo>
                <a:lnTo>
                  <a:pt x="123" y="57"/>
                </a:lnTo>
                <a:lnTo>
                  <a:pt x="142" y="57"/>
                </a:lnTo>
                <a:lnTo>
                  <a:pt x="142" y="7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F9104038-14FD-4482-A5CC-BA62D548B2F5}"/>
              </a:ext>
            </a:extLst>
          </p:cNvPr>
          <p:cNvGrpSpPr/>
          <p:nvPr/>
        </p:nvGrpSpPr>
        <p:grpSpPr>
          <a:xfrm>
            <a:off x="7257336" y="5949617"/>
            <a:ext cx="304246" cy="286112"/>
            <a:chOff x="9344026" y="1160463"/>
            <a:chExt cx="239713" cy="225425"/>
          </a:xfrm>
          <a:solidFill>
            <a:schemeClr val="bg1"/>
          </a:solidFill>
        </p:grpSpPr>
        <p:sp>
          <p:nvSpPr>
            <p:cNvPr id="26" name="Freeform 65">
              <a:extLst>
                <a:ext uri="{FF2B5EF4-FFF2-40B4-BE49-F238E27FC236}">
                  <a16:creationId xmlns:a16="http://schemas.microsoft.com/office/drawing/2014/main" id="{B9CC8DB6-B9A2-4E99-A95C-4A0E1075F479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4026" y="1160463"/>
              <a:ext cx="239713" cy="90488"/>
            </a:xfrm>
            <a:custGeom>
              <a:avLst/>
              <a:gdLst>
                <a:gd name="T0" fmla="*/ 59 w 64"/>
                <a:gd name="T1" fmla="*/ 8 h 24"/>
                <a:gd name="T2" fmla="*/ 32 w 64"/>
                <a:gd name="T3" fmla="*/ 0 h 24"/>
                <a:gd name="T4" fmla="*/ 5 w 64"/>
                <a:gd name="T5" fmla="*/ 8 h 24"/>
                <a:gd name="T6" fmla="*/ 0 w 64"/>
                <a:gd name="T7" fmla="*/ 16 h 24"/>
                <a:gd name="T8" fmla="*/ 0 w 64"/>
                <a:gd name="T9" fmla="*/ 20 h 24"/>
                <a:gd name="T10" fmla="*/ 4 w 64"/>
                <a:gd name="T11" fmla="*/ 24 h 24"/>
                <a:gd name="T12" fmla="*/ 12 w 64"/>
                <a:gd name="T13" fmla="*/ 24 h 24"/>
                <a:gd name="T14" fmla="*/ 16 w 64"/>
                <a:gd name="T15" fmla="*/ 20 h 24"/>
                <a:gd name="T16" fmla="*/ 18 w 64"/>
                <a:gd name="T17" fmla="*/ 13 h 24"/>
                <a:gd name="T18" fmla="*/ 32 w 64"/>
                <a:gd name="T19" fmla="*/ 8 h 24"/>
                <a:gd name="T20" fmla="*/ 46 w 64"/>
                <a:gd name="T21" fmla="*/ 13 h 24"/>
                <a:gd name="T22" fmla="*/ 48 w 64"/>
                <a:gd name="T23" fmla="*/ 20 h 24"/>
                <a:gd name="T24" fmla="*/ 52 w 64"/>
                <a:gd name="T25" fmla="*/ 24 h 24"/>
                <a:gd name="T26" fmla="*/ 60 w 64"/>
                <a:gd name="T27" fmla="*/ 24 h 24"/>
                <a:gd name="T28" fmla="*/ 64 w 64"/>
                <a:gd name="T29" fmla="*/ 20 h 24"/>
                <a:gd name="T30" fmla="*/ 64 w 64"/>
                <a:gd name="T31" fmla="*/ 16 h 24"/>
                <a:gd name="T32" fmla="*/ 59 w 64"/>
                <a:gd name="T33" fmla="*/ 8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4" h="24">
                  <a:moveTo>
                    <a:pt x="59" y="8"/>
                  </a:moveTo>
                  <a:cubicBezTo>
                    <a:pt x="55" y="4"/>
                    <a:pt x="48" y="0"/>
                    <a:pt x="32" y="0"/>
                  </a:cubicBezTo>
                  <a:cubicBezTo>
                    <a:pt x="16" y="0"/>
                    <a:pt x="10" y="4"/>
                    <a:pt x="5" y="8"/>
                  </a:cubicBezTo>
                  <a:cubicBezTo>
                    <a:pt x="2" y="11"/>
                    <a:pt x="0" y="12"/>
                    <a:pt x="0" y="1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2"/>
                    <a:pt x="2" y="24"/>
                    <a:pt x="4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4" y="24"/>
                    <a:pt x="16" y="22"/>
                    <a:pt x="16" y="20"/>
                  </a:cubicBezTo>
                  <a:cubicBezTo>
                    <a:pt x="16" y="18"/>
                    <a:pt x="16" y="16"/>
                    <a:pt x="18" y="13"/>
                  </a:cubicBezTo>
                  <a:cubicBezTo>
                    <a:pt x="20" y="11"/>
                    <a:pt x="24" y="8"/>
                    <a:pt x="32" y="8"/>
                  </a:cubicBezTo>
                  <a:cubicBezTo>
                    <a:pt x="40" y="8"/>
                    <a:pt x="44" y="11"/>
                    <a:pt x="46" y="13"/>
                  </a:cubicBezTo>
                  <a:cubicBezTo>
                    <a:pt x="48" y="16"/>
                    <a:pt x="48" y="18"/>
                    <a:pt x="48" y="20"/>
                  </a:cubicBezTo>
                  <a:cubicBezTo>
                    <a:pt x="48" y="22"/>
                    <a:pt x="50" y="24"/>
                    <a:pt x="52" y="24"/>
                  </a:cubicBezTo>
                  <a:cubicBezTo>
                    <a:pt x="60" y="24"/>
                    <a:pt x="60" y="24"/>
                    <a:pt x="60" y="24"/>
                  </a:cubicBezTo>
                  <a:cubicBezTo>
                    <a:pt x="62" y="24"/>
                    <a:pt x="64" y="22"/>
                    <a:pt x="64" y="20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64" y="12"/>
                    <a:pt x="62" y="11"/>
                    <a:pt x="59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Oval 66">
              <a:extLst>
                <a:ext uri="{FF2B5EF4-FFF2-40B4-BE49-F238E27FC236}">
                  <a16:creationId xmlns:a16="http://schemas.microsoft.com/office/drawing/2014/main" id="{6476849D-344B-486A-B141-F6B51BDB82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32926" y="1295401"/>
              <a:ext cx="60325" cy="603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67">
              <a:extLst>
                <a:ext uri="{FF2B5EF4-FFF2-40B4-BE49-F238E27FC236}">
                  <a16:creationId xmlns:a16="http://schemas.microsoft.com/office/drawing/2014/main" id="{776F31D5-8A16-4957-B1F3-54DA7897FC5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58313" y="1220788"/>
              <a:ext cx="211138" cy="165100"/>
            </a:xfrm>
            <a:custGeom>
              <a:avLst/>
              <a:gdLst>
                <a:gd name="T0" fmla="*/ 42 w 56"/>
                <a:gd name="T1" fmla="*/ 8 h 44"/>
                <a:gd name="T2" fmla="*/ 40 w 56"/>
                <a:gd name="T3" fmla="*/ 8 h 44"/>
                <a:gd name="T4" fmla="*/ 40 w 56"/>
                <a:gd name="T5" fmla="*/ 3 h 44"/>
                <a:gd name="T6" fmla="*/ 36 w 56"/>
                <a:gd name="T7" fmla="*/ 0 h 44"/>
                <a:gd name="T8" fmla="*/ 32 w 56"/>
                <a:gd name="T9" fmla="*/ 3 h 44"/>
                <a:gd name="T10" fmla="*/ 32 w 56"/>
                <a:gd name="T11" fmla="*/ 8 h 44"/>
                <a:gd name="T12" fmla="*/ 24 w 56"/>
                <a:gd name="T13" fmla="*/ 8 h 44"/>
                <a:gd name="T14" fmla="*/ 24 w 56"/>
                <a:gd name="T15" fmla="*/ 3 h 44"/>
                <a:gd name="T16" fmla="*/ 20 w 56"/>
                <a:gd name="T17" fmla="*/ 0 h 44"/>
                <a:gd name="T18" fmla="*/ 16 w 56"/>
                <a:gd name="T19" fmla="*/ 3 h 44"/>
                <a:gd name="T20" fmla="*/ 16 w 56"/>
                <a:gd name="T21" fmla="*/ 8 h 44"/>
                <a:gd name="T22" fmla="*/ 14 w 56"/>
                <a:gd name="T23" fmla="*/ 8 h 44"/>
                <a:gd name="T24" fmla="*/ 11 w 56"/>
                <a:gd name="T25" fmla="*/ 10 h 44"/>
                <a:gd name="T26" fmla="*/ 0 w 56"/>
                <a:gd name="T27" fmla="*/ 32 h 44"/>
                <a:gd name="T28" fmla="*/ 0 w 56"/>
                <a:gd name="T29" fmla="*/ 40 h 44"/>
                <a:gd name="T30" fmla="*/ 4 w 56"/>
                <a:gd name="T31" fmla="*/ 44 h 44"/>
                <a:gd name="T32" fmla="*/ 52 w 56"/>
                <a:gd name="T33" fmla="*/ 44 h 44"/>
                <a:gd name="T34" fmla="*/ 56 w 56"/>
                <a:gd name="T35" fmla="*/ 40 h 44"/>
                <a:gd name="T36" fmla="*/ 56 w 56"/>
                <a:gd name="T37" fmla="*/ 32 h 44"/>
                <a:gd name="T38" fmla="*/ 45 w 56"/>
                <a:gd name="T39" fmla="*/ 10 h 44"/>
                <a:gd name="T40" fmla="*/ 42 w 56"/>
                <a:gd name="T41" fmla="*/ 8 h 44"/>
                <a:gd name="T42" fmla="*/ 28 w 56"/>
                <a:gd name="T43" fmla="*/ 40 h 44"/>
                <a:gd name="T44" fmla="*/ 16 w 56"/>
                <a:gd name="T45" fmla="*/ 28 h 44"/>
                <a:gd name="T46" fmla="*/ 28 w 56"/>
                <a:gd name="T47" fmla="*/ 16 h 44"/>
                <a:gd name="T48" fmla="*/ 40 w 56"/>
                <a:gd name="T49" fmla="*/ 28 h 44"/>
                <a:gd name="T50" fmla="*/ 28 w 56"/>
                <a:gd name="T51" fmla="*/ 4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6" h="44">
                  <a:moveTo>
                    <a:pt x="42" y="8"/>
                  </a:moveTo>
                  <a:cubicBezTo>
                    <a:pt x="40" y="8"/>
                    <a:pt x="40" y="8"/>
                    <a:pt x="40" y="8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1"/>
                    <a:pt x="38" y="0"/>
                    <a:pt x="36" y="0"/>
                  </a:cubicBezTo>
                  <a:cubicBezTo>
                    <a:pt x="34" y="0"/>
                    <a:pt x="32" y="1"/>
                    <a:pt x="32" y="3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1"/>
                    <a:pt x="22" y="0"/>
                    <a:pt x="20" y="0"/>
                  </a:cubicBezTo>
                  <a:cubicBezTo>
                    <a:pt x="18" y="0"/>
                    <a:pt x="16" y="1"/>
                    <a:pt x="16" y="3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3" y="8"/>
                    <a:pt x="12" y="9"/>
                    <a:pt x="11" y="10"/>
                  </a:cubicBezTo>
                  <a:cubicBezTo>
                    <a:pt x="8" y="14"/>
                    <a:pt x="0" y="27"/>
                    <a:pt x="0" y="32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2"/>
                    <a:pt x="2" y="44"/>
                    <a:pt x="4" y="4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4" y="44"/>
                    <a:pt x="56" y="42"/>
                    <a:pt x="56" y="40"/>
                  </a:cubicBezTo>
                  <a:cubicBezTo>
                    <a:pt x="56" y="37"/>
                    <a:pt x="56" y="32"/>
                    <a:pt x="56" y="32"/>
                  </a:cubicBezTo>
                  <a:cubicBezTo>
                    <a:pt x="56" y="25"/>
                    <a:pt x="48" y="14"/>
                    <a:pt x="45" y="10"/>
                  </a:cubicBezTo>
                  <a:cubicBezTo>
                    <a:pt x="44" y="9"/>
                    <a:pt x="43" y="8"/>
                    <a:pt x="42" y="8"/>
                  </a:cubicBezTo>
                  <a:close/>
                  <a:moveTo>
                    <a:pt x="28" y="40"/>
                  </a:moveTo>
                  <a:cubicBezTo>
                    <a:pt x="21" y="40"/>
                    <a:pt x="16" y="35"/>
                    <a:pt x="16" y="28"/>
                  </a:cubicBezTo>
                  <a:cubicBezTo>
                    <a:pt x="16" y="21"/>
                    <a:pt x="21" y="16"/>
                    <a:pt x="28" y="16"/>
                  </a:cubicBezTo>
                  <a:cubicBezTo>
                    <a:pt x="35" y="16"/>
                    <a:pt x="40" y="21"/>
                    <a:pt x="40" y="28"/>
                  </a:cubicBezTo>
                  <a:cubicBezTo>
                    <a:pt x="40" y="35"/>
                    <a:pt x="35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3352113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" grpId="0" animBg="1"/>
      <p:bldP spid="20" grpId="0"/>
      <p:bldP spid="13" grpId="0"/>
      <p:bldP spid="15" grpId="0"/>
      <p:bldP spid="16" grpId="0"/>
      <p:bldP spid="2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DB430C9-AE33-4847-9239-DC1981E59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633D174-F2E9-4788-9207-FA61E5E4BA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OUR VISION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A348332-689C-4844-B459-1266B4C1CE0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ABA8C61-5D40-4357-B1F4-8AF5BFE5B162}"/>
              </a:ext>
            </a:extLst>
          </p:cNvPr>
          <p:cNvSpPr/>
          <p:nvPr/>
        </p:nvSpPr>
        <p:spPr>
          <a:xfrm>
            <a:off x="6096000" y="1664196"/>
            <a:ext cx="5400674" cy="149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CC874FF-334F-43ED-811D-14A003D71051}"/>
              </a:ext>
            </a:extLst>
          </p:cNvPr>
          <p:cNvSpPr/>
          <p:nvPr/>
        </p:nvSpPr>
        <p:spPr>
          <a:xfrm>
            <a:off x="6096000" y="3158196"/>
            <a:ext cx="5400674" cy="149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F09913D-BCB3-46BC-AEFE-824AEB781BC9}"/>
              </a:ext>
            </a:extLst>
          </p:cNvPr>
          <p:cNvSpPr/>
          <p:nvPr/>
        </p:nvSpPr>
        <p:spPr>
          <a:xfrm>
            <a:off x="6096000" y="4652196"/>
            <a:ext cx="5400674" cy="1494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" name="Title 20">
            <a:extLst>
              <a:ext uri="{FF2B5EF4-FFF2-40B4-BE49-F238E27FC236}">
                <a16:creationId xmlns:a16="http://schemas.microsoft.com/office/drawing/2014/main" id="{51BFA76D-0630-4653-86F5-0854098E75D5}"/>
              </a:ext>
            </a:extLst>
          </p:cNvPr>
          <p:cNvSpPr txBox="1">
            <a:spLocks/>
          </p:cNvSpPr>
          <p:nvPr/>
        </p:nvSpPr>
        <p:spPr>
          <a:xfrm>
            <a:off x="7231870" y="1966585"/>
            <a:ext cx="2444129" cy="276999"/>
          </a:xfrm>
          <a:prstGeom prst="rect">
            <a:avLst/>
          </a:prstGeom>
        </p:spPr>
        <p:txBody>
          <a:bodyPr vert="horz" wrap="square" lIns="121893" tIns="0" rIns="121893" bIns="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l"/>
            <a:r>
              <a:rPr lang="en-ID" sz="1800" b="1" dirty="0">
                <a:solidFill>
                  <a:schemeClr val="bg2"/>
                </a:solidFill>
                <a:latin typeface="+mj-lt"/>
                <a:cs typeface="Lato Regular"/>
              </a:rPr>
              <a:t>Best Solutions</a:t>
            </a:r>
            <a:endParaRPr lang="en-US" sz="1800" b="1" dirty="0">
              <a:solidFill>
                <a:schemeClr val="bg2"/>
              </a:solidFill>
              <a:latin typeface="+mj-lt"/>
              <a:cs typeface="Lato Regular"/>
            </a:endParaRPr>
          </a:p>
        </p:txBody>
      </p:sp>
      <p:sp>
        <p:nvSpPr>
          <p:cNvPr id="13" name="Title 20">
            <a:extLst>
              <a:ext uri="{FF2B5EF4-FFF2-40B4-BE49-F238E27FC236}">
                <a16:creationId xmlns:a16="http://schemas.microsoft.com/office/drawing/2014/main" id="{C92D6BFB-1E04-4B5C-ACE3-98A3FFC9B15B}"/>
              </a:ext>
            </a:extLst>
          </p:cNvPr>
          <p:cNvSpPr txBox="1">
            <a:spLocks/>
          </p:cNvSpPr>
          <p:nvPr/>
        </p:nvSpPr>
        <p:spPr>
          <a:xfrm>
            <a:off x="7231870" y="2196232"/>
            <a:ext cx="4144790" cy="659576"/>
          </a:xfrm>
          <a:prstGeom prst="rect">
            <a:avLst/>
          </a:prstGeom>
        </p:spPr>
        <p:txBody>
          <a:bodyPr vert="horz" wrap="square" lIns="121893" tIns="60946" rIns="121893" bIns="60946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30000"/>
              </a:lnSpc>
            </a:pPr>
            <a:r>
              <a:rPr lang="pt-BR" sz="1400" dirty="0">
                <a:solidFill>
                  <a:schemeClr val="bg2"/>
                </a:solidFill>
                <a:latin typeface="+mn-lt"/>
                <a:cs typeface="Lato Light"/>
              </a:rPr>
              <a:t>Lorem ipsum dolor sit amet, consectetur adipiscing elit. Aliquam nec congue convallis. </a:t>
            </a:r>
            <a:endParaRPr lang="en-US" sz="1400" dirty="0">
              <a:solidFill>
                <a:schemeClr val="bg2"/>
              </a:solidFill>
              <a:latin typeface="+mn-lt"/>
              <a:cs typeface="Lato Light"/>
            </a:endParaRPr>
          </a:p>
        </p:txBody>
      </p:sp>
      <p:sp>
        <p:nvSpPr>
          <p:cNvPr id="16" name="Title 20">
            <a:extLst>
              <a:ext uri="{FF2B5EF4-FFF2-40B4-BE49-F238E27FC236}">
                <a16:creationId xmlns:a16="http://schemas.microsoft.com/office/drawing/2014/main" id="{5AB16176-37DA-464B-B67F-A694C823EA87}"/>
              </a:ext>
            </a:extLst>
          </p:cNvPr>
          <p:cNvSpPr txBox="1">
            <a:spLocks/>
          </p:cNvSpPr>
          <p:nvPr/>
        </p:nvSpPr>
        <p:spPr>
          <a:xfrm>
            <a:off x="7231870" y="3436620"/>
            <a:ext cx="2444129" cy="276999"/>
          </a:xfrm>
          <a:prstGeom prst="rect">
            <a:avLst/>
          </a:prstGeom>
        </p:spPr>
        <p:txBody>
          <a:bodyPr vert="horz" wrap="square" lIns="121893" tIns="0" rIns="121893" bIns="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l"/>
            <a:r>
              <a:rPr lang="en-ID" sz="1800" b="1" dirty="0">
                <a:solidFill>
                  <a:schemeClr val="bg2"/>
                </a:solidFill>
                <a:latin typeface="+mj-lt"/>
                <a:cs typeface="Lato Regular"/>
              </a:rPr>
              <a:t>New Ideas</a:t>
            </a:r>
            <a:endParaRPr lang="en-US" sz="1800" b="1" dirty="0">
              <a:solidFill>
                <a:schemeClr val="bg2"/>
              </a:solidFill>
              <a:latin typeface="+mj-lt"/>
              <a:cs typeface="Lato Regular"/>
            </a:endParaRPr>
          </a:p>
        </p:txBody>
      </p:sp>
      <p:sp>
        <p:nvSpPr>
          <p:cNvPr id="17" name="Title 20">
            <a:extLst>
              <a:ext uri="{FF2B5EF4-FFF2-40B4-BE49-F238E27FC236}">
                <a16:creationId xmlns:a16="http://schemas.microsoft.com/office/drawing/2014/main" id="{D09BCF71-E774-4590-88DB-9982D0C8F1D9}"/>
              </a:ext>
            </a:extLst>
          </p:cNvPr>
          <p:cNvSpPr txBox="1">
            <a:spLocks/>
          </p:cNvSpPr>
          <p:nvPr/>
        </p:nvSpPr>
        <p:spPr>
          <a:xfrm>
            <a:off x="7231870" y="3666267"/>
            <a:ext cx="4144790" cy="659576"/>
          </a:xfrm>
          <a:prstGeom prst="rect">
            <a:avLst/>
          </a:prstGeom>
        </p:spPr>
        <p:txBody>
          <a:bodyPr vert="horz" wrap="square" lIns="121893" tIns="60946" rIns="121893" bIns="60946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30000"/>
              </a:lnSpc>
            </a:pPr>
            <a:r>
              <a:rPr lang="pt-BR" sz="1400" dirty="0">
                <a:solidFill>
                  <a:schemeClr val="bg2"/>
                </a:solidFill>
                <a:latin typeface="+mn-lt"/>
                <a:cs typeface="Lato Light"/>
              </a:rPr>
              <a:t>Lorem ipsum dolor sit amet, consectetur adipiscing elit. Aliquam nec congue convallis. </a:t>
            </a:r>
            <a:endParaRPr lang="en-US" sz="1400" dirty="0">
              <a:solidFill>
                <a:schemeClr val="bg2"/>
              </a:solidFill>
              <a:latin typeface="+mn-lt"/>
              <a:cs typeface="Lato Light"/>
            </a:endParaRPr>
          </a:p>
        </p:txBody>
      </p:sp>
      <p:sp>
        <p:nvSpPr>
          <p:cNvPr id="19" name="Title 20">
            <a:extLst>
              <a:ext uri="{FF2B5EF4-FFF2-40B4-BE49-F238E27FC236}">
                <a16:creationId xmlns:a16="http://schemas.microsoft.com/office/drawing/2014/main" id="{8DE22FC9-12F0-4ED3-8B9C-CE1AC0552089}"/>
              </a:ext>
            </a:extLst>
          </p:cNvPr>
          <p:cNvSpPr txBox="1">
            <a:spLocks/>
          </p:cNvSpPr>
          <p:nvPr/>
        </p:nvSpPr>
        <p:spPr>
          <a:xfrm>
            <a:off x="7231870" y="4963309"/>
            <a:ext cx="2444129" cy="276999"/>
          </a:xfrm>
          <a:prstGeom prst="rect">
            <a:avLst/>
          </a:prstGeom>
        </p:spPr>
        <p:txBody>
          <a:bodyPr vert="horz" wrap="square" lIns="121893" tIns="0" rIns="121893" bIns="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l"/>
            <a:r>
              <a:rPr lang="en-ID" sz="1800" b="1" dirty="0">
                <a:solidFill>
                  <a:schemeClr val="bg2"/>
                </a:solidFill>
                <a:latin typeface="+mj-lt"/>
                <a:cs typeface="Lato Regular"/>
              </a:rPr>
              <a:t>Good Partners</a:t>
            </a:r>
            <a:endParaRPr lang="en-US" sz="1800" b="1" dirty="0">
              <a:solidFill>
                <a:schemeClr val="bg2"/>
              </a:solidFill>
              <a:latin typeface="+mj-lt"/>
              <a:cs typeface="Lato Regular"/>
            </a:endParaRPr>
          </a:p>
        </p:txBody>
      </p:sp>
      <p:sp>
        <p:nvSpPr>
          <p:cNvPr id="20" name="Title 20">
            <a:extLst>
              <a:ext uri="{FF2B5EF4-FFF2-40B4-BE49-F238E27FC236}">
                <a16:creationId xmlns:a16="http://schemas.microsoft.com/office/drawing/2014/main" id="{038DE39F-915B-40F1-8925-1B2CC0555AE8}"/>
              </a:ext>
            </a:extLst>
          </p:cNvPr>
          <p:cNvSpPr txBox="1">
            <a:spLocks/>
          </p:cNvSpPr>
          <p:nvPr/>
        </p:nvSpPr>
        <p:spPr>
          <a:xfrm>
            <a:off x="7231870" y="5192956"/>
            <a:ext cx="4144790" cy="659576"/>
          </a:xfrm>
          <a:prstGeom prst="rect">
            <a:avLst/>
          </a:prstGeom>
        </p:spPr>
        <p:txBody>
          <a:bodyPr vert="horz" wrap="square" lIns="121893" tIns="60946" rIns="121893" bIns="60946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30000"/>
              </a:lnSpc>
            </a:pPr>
            <a:r>
              <a:rPr lang="pt-BR" sz="1400" dirty="0">
                <a:solidFill>
                  <a:schemeClr val="bg2"/>
                </a:solidFill>
                <a:latin typeface="+mn-lt"/>
                <a:cs typeface="Lato Light"/>
              </a:rPr>
              <a:t>Lorem ipsum dolor sit amet, consectetur adipiscing elit. Aliquam nec congue convallis. </a:t>
            </a:r>
            <a:endParaRPr lang="en-US" sz="1400" dirty="0">
              <a:solidFill>
                <a:schemeClr val="bg2"/>
              </a:solidFill>
              <a:latin typeface="+mn-lt"/>
              <a:cs typeface="Lato Light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F3332335-6BDB-42B4-9E5E-8B70DB255F7D}"/>
              </a:ext>
            </a:extLst>
          </p:cNvPr>
          <p:cNvSpPr/>
          <p:nvPr/>
        </p:nvSpPr>
        <p:spPr>
          <a:xfrm>
            <a:off x="6300336" y="2005436"/>
            <a:ext cx="811520" cy="811520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innerShdw blurRad="63500">
              <a:prstClr val="black">
                <a:alpha val="4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D6928644-386A-46B4-9214-C2483C9462D6}"/>
              </a:ext>
            </a:extLst>
          </p:cNvPr>
          <p:cNvSpPr/>
          <p:nvPr/>
        </p:nvSpPr>
        <p:spPr>
          <a:xfrm>
            <a:off x="6300336" y="3499436"/>
            <a:ext cx="811520" cy="811520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innerShdw blurRad="63500">
              <a:prstClr val="black">
                <a:alpha val="4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576FD01B-89C8-499A-8A28-0FBC57DC7D49}"/>
              </a:ext>
            </a:extLst>
          </p:cNvPr>
          <p:cNvSpPr/>
          <p:nvPr/>
        </p:nvSpPr>
        <p:spPr>
          <a:xfrm>
            <a:off x="6300336" y="4993436"/>
            <a:ext cx="811520" cy="811520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innerShdw blurRad="63500">
              <a:prstClr val="black">
                <a:alpha val="4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BB846396-EF1A-4712-AAC0-B4C05C5570D3}"/>
              </a:ext>
            </a:extLst>
          </p:cNvPr>
          <p:cNvGrpSpPr/>
          <p:nvPr/>
        </p:nvGrpSpPr>
        <p:grpSpPr>
          <a:xfrm>
            <a:off x="6474765" y="5167865"/>
            <a:ext cx="462663" cy="462663"/>
            <a:chOff x="2437300" y="3542332"/>
            <a:chExt cx="400024" cy="400024"/>
          </a:xfrm>
          <a:solidFill>
            <a:schemeClr val="accent3"/>
          </a:solidFill>
        </p:grpSpPr>
        <p:sp>
          <p:nvSpPr>
            <p:cNvPr id="28" name="Freeform 82">
              <a:extLst>
                <a:ext uri="{FF2B5EF4-FFF2-40B4-BE49-F238E27FC236}">
                  <a16:creationId xmlns:a16="http://schemas.microsoft.com/office/drawing/2014/main" id="{089E5AAD-660A-4AF1-B783-265ACC38878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37300" y="3542332"/>
              <a:ext cx="400024" cy="400024"/>
            </a:xfrm>
            <a:custGeom>
              <a:avLst/>
              <a:gdLst>
                <a:gd name="T0" fmla="*/ 83 w 128"/>
                <a:gd name="T1" fmla="*/ 40 h 128"/>
                <a:gd name="T2" fmla="*/ 64 w 128"/>
                <a:gd name="T3" fmla="*/ 0 h 128"/>
                <a:gd name="T4" fmla="*/ 36 w 128"/>
                <a:gd name="T5" fmla="*/ 41 h 128"/>
                <a:gd name="T6" fmla="*/ 32 w 128"/>
                <a:gd name="T7" fmla="*/ 43 h 128"/>
                <a:gd name="T8" fmla="*/ 12 w 128"/>
                <a:gd name="T9" fmla="*/ 40 h 128"/>
                <a:gd name="T10" fmla="*/ 0 w 128"/>
                <a:gd name="T11" fmla="*/ 116 h 128"/>
                <a:gd name="T12" fmla="*/ 24 w 128"/>
                <a:gd name="T13" fmla="*/ 128 h 128"/>
                <a:gd name="T14" fmla="*/ 35 w 128"/>
                <a:gd name="T15" fmla="*/ 121 h 128"/>
                <a:gd name="T16" fmla="*/ 36 w 128"/>
                <a:gd name="T17" fmla="*/ 121 h 128"/>
                <a:gd name="T18" fmla="*/ 76 w 128"/>
                <a:gd name="T19" fmla="*/ 128 h 128"/>
                <a:gd name="T20" fmla="*/ 112 w 128"/>
                <a:gd name="T21" fmla="*/ 120 h 128"/>
                <a:gd name="T22" fmla="*/ 114 w 128"/>
                <a:gd name="T23" fmla="*/ 109 h 128"/>
                <a:gd name="T24" fmla="*/ 121 w 128"/>
                <a:gd name="T25" fmla="*/ 88 h 128"/>
                <a:gd name="T26" fmla="*/ 124 w 128"/>
                <a:gd name="T27" fmla="*/ 67 h 128"/>
                <a:gd name="T28" fmla="*/ 128 w 128"/>
                <a:gd name="T29" fmla="*/ 58 h 128"/>
                <a:gd name="T30" fmla="*/ 117 w 128"/>
                <a:gd name="T31" fmla="*/ 42 h 128"/>
                <a:gd name="T32" fmla="*/ 24 w 128"/>
                <a:gd name="T33" fmla="*/ 120 h 128"/>
                <a:gd name="T34" fmla="*/ 8 w 128"/>
                <a:gd name="T35" fmla="*/ 116 h 128"/>
                <a:gd name="T36" fmla="*/ 12 w 128"/>
                <a:gd name="T37" fmla="*/ 48 h 128"/>
                <a:gd name="T38" fmla="*/ 28 w 128"/>
                <a:gd name="T39" fmla="*/ 52 h 128"/>
                <a:gd name="T40" fmla="*/ 120 w 128"/>
                <a:gd name="T41" fmla="*/ 58 h 128"/>
                <a:gd name="T42" fmla="*/ 104 w 128"/>
                <a:gd name="T43" fmla="*/ 64 h 128"/>
                <a:gd name="T44" fmla="*/ 104 w 128"/>
                <a:gd name="T45" fmla="*/ 68 h 128"/>
                <a:gd name="T46" fmla="*/ 118 w 128"/>
                <a:gd name="T47" fmla="*/ 75 h 128"/>
                <a:gd name="T48" fmla="*/ 100 w 128"/>
                <a:gd name="T49" fmla="*/ 84 h 128"/>
                <a:gd name="T50" fmla="*/ 100 w 128"/>
                <a:gd name="T51" fmla="*/ 88 h 128"/>
                <a:gd name="T52" fmla="*/ 113 w 128"/>
                <a:gd name="T53" fmla="*/ 96 h 128"/>
                <a:gd name="T54" fmla="*/ 96 w 128"/>
                <a:gd name="T55" fmla="*/ 104 h 128"/>
                <a:gd name="T56" fmla="*/ 96 w 128"/>
                <a:gd name="T57" fmla="*/ 108 h 128"/>
                <a:gd name="T58" fmla="*/ 106 w 128"/>
                <a:gd name="T59" fmla="*/ 114 h 128"/>
                <a:gd name="T60" fmla="*/ 98 w 128"/>
                <a:gd name="T61" fmla="*/ 120 h 128"/>
                <a:gd name="T62" fmla="*/ 54 w 128"/>
                <a:gd name="T63" fmla="*/ 117 h 128"/>
                <a:gd name="T64" fmla="*/ 32 w 128"/>
                <a:gd name="T65" fmla="*/ 110 h 128"/>
                <a:gd name="T66" fmla="*/ 35 w 128"/>
                <a:gd name="T67" fmla="*/ 50 h 128"/>
                <a:gd name="T68" fmla="*/ 60 w 128"/>
                <a:gd name="T69" fmla="*/ 12 h 128"/>
                <a:gd name="T70" fmla="*/ 76 w 128"/>
                <a:gd name="T71" fmla="*/ 27 h 128"/>
                <a:gd name="T72" fmla="*/ 115 w 128"/>
                <a:gd name="T73" fmla="*/ 50 h 128"/>
                <a:gd name="T74" fmla="*/ 120 w 128"/>
                <a:gd name="T75" fmla="*/ 5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8" h="128">
                  <a:moveTo>
                    <a:pt x="117" y="42"/>
                  </a:moveTo>
                  <a:cubicBezTo>
                    <a:pt x="112" y="41"/>
                    <a:pt x="100" y="41"/>
                    <a:pt x="83" y="40"/>
                  </a:cubicBezTo>
                  <a:cubicBezTo>
                    <a:pt x="84" y="36"/>
                    <a:pt x="84" y="33"/>
                    <a:pt x="84" y="27"/>
                  </a:cubicBezTo>
                  <a:cubicBezTo>
                    <a:pt x="84" y="13"/>
                    <a:pt x="73" y="0"/>
                    <a:pt x="64" y="0"/>
                  </a:cubicBezTo>
                  <a:cubicBezTo>
                    <a:pt x="57" y="0"/>
                    <a:pt x="52" y="5"/>
                    <a:pt x="52" y="12"/>
                  </a:cubicBezTo>
                  <a:cubicBezTo>
                    <a:pt x="52" y="20"/>
                    <a:pt x="49" y="34"/>
                    <a:pt x="36" y="41"/>
                  </a:cubicBezTo>
                  <a:cubicBezTo>
                    <a:pt x="35" y="41"/>
                    <a:pt x="32" y="43"/>
                    <a:pt x="32" y="43"/>
                  </a:cubicBezTo>
                  <a:cubicBezTo>
                    <a:pt x="32" y="43"/>
                    <a:pt x="32" y="43"/>
                    <a:pt x="32" y="43"/>
                  </a:cubicBezTo>
                  <a:cubicBezTo>
                    <a:pt x="30" y="41"/>
                    <a:pt x="27" y="40"/>
                    <a:pt x="24" y="40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5" y="40"/>
                    <a:pt x="0" y="45"/>
                    <a:pt x="0" y="52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23"/>
                    <a:pt x="5" y="128"/>
                    <a:pt x="12" y="128"/>
                  </a:cubicBezTo>
                  <a:cubicBezTo>
                    <a:pt x="24" y="128"/>
                    <a:pt x="24" y="128"/>
                    <a:pt x="24" y="128"/>
                  </a:cubicBezTo>
                  <a:cubicBezTo>
                    <a:pt x="29" y="128"/>
                    <a:pt x="33" y="125"/>
                    <a:pt x="35" y="121"/>
                  </a:cubicBezTo>
                  <a:cubicBezTo>
                    <a:pt x="35" y="121"/>
                    <a:pt x="35" y="121"/>
                    <a:pt x="35" y="121"/>
                  </a:cubicBezTo>
                  <a:cubicBezTo>
                    <a:pt x="35" y="121"/>
                    <a:pt x="35" y="121"/>
                    <a:pt x="36" y="121"/>
                  </a:cubicBezTo>
                  <a:cubicBezTo>
                    <a:pt x="36" y="121"/>
                    <a:pt x="36" y="121"/>
                    <a:pt x="36" y="121"/>
                  </a:cubicBezTo>
                  <a:cubicBezTo>
                    <a:pt x="38" y="122"/>
                    <a:pt x="43" y="123"/>
                    <a:pt x="52" y="125"/>
                  </a:cubicBezTo>
                  <a:cubicBezTo>
                    <a:pt x="54" y="126"/>
                    <a:pt x="65" y="128"/>
                    <a:pt x="76" y="128"/>
                  </a:cubicBezTo>
                  <a:cubicBezTo>
                    <a:pt x="98" y="128"/>
                    <a:pt x="98" y="128"/>
                    <a:pt x="98" y="128"/>
                  </a:cubicBezTo>
                  <a:cubicBezTo>
                    <a:pt x="105" y="128"/>
                    <a:pt x="109" y="125"/>
                    <a:pt x="112" y="120"/>
                  </a:cubicBezTo>
                  <a:cubicBezTo>
                    <a:pt x="112" y="120"/>
                    <a:pt x="113" y="118"/>
                    <a:pt x="114" y="116"/>
                  </a:cubicBezTo>
                  <a:cubicBezTo>
                    <a:pt x="115" y="114"/>
                    <a:pt x="115" y="112"/>
                    <a:pt x="114" y="109"/>
                  </a:cubicBezTo>
                  <a:cubicBezTo>
                    <a:pt x="118" y="106"/>
                    <a:pt x="120" y="102"/>
                    <a:pt x="121" y="99"/>
                  </a:cubicBezTo>
                  <a:cubicBezTo>
                    <a:pt x="122" y="94"/>
                    <a:pt x="122" y="90"/>
                    <a:pt x="121" y="88"/>
                  </a:cubicBezTo>
                  <a:cubicBezTo>
                    <a:pt x="123" y="85"/>
                    <a:pt x="125" y="82"/>
                    <a:pt x="126" y="77"/>
                  </a:cubicBezTo>
                  <a:cubicBezTo>
                    <a:pt x="127" y="73"/>
                    <a:pt x="126" y="70"/>
                    <a:pt x="124" y="67"/>
                  </a:cubicBezTo>
                  <a:cubicBezTo>
                    <a:pt x="127" y="65"/>
                    <a:pt x="128" y="61"/>
                    <a:pt x="128" y="58"/>
                  </a:cubicBezTo>
                  <a:cubicBezTo>
                    <a:pt x="128" y="58"/>
                    <a:pt x="128" y="58"/>
                    <a:pt x="128" y="58"/>
                  </a:cubicBezTo>
                  <a:cubicBezTo>
                    <a:pt x="128" y="57"/>
                    <a:pt x="128" y="57"/>
                    <a:pt x="128" y="56"/>
                  </a:cubicBezTo>
                  <a:cubicBezTo>
                    <a:pt x="128" y="51"/>
                    <a:pt x="125" y="44"/>
                    <a:pt x="117" y="42"/>
                  </a:cubicBezTo>
                  <a:close/>
                  <a:moveTo>
                    <a:pt x="28" y="116"/>
                  </a:moveTo>
                  <a:cubicBezTo>
                    <a:pt x="28" y="118"/>
                    <a:pt x="26" y="120"/>
                    <a:pt x="24" y="120"/>
                  </a:cubicBezTo>
                  <a:cubicBezTo>
                    <a:pt x="12" y="120"/>
                    <a:pt x="12" y="120"/>
                    <a:pt x="12" y="120"/>
                  </a:cubicBezTo>
                  <a:cubicBezTo>
                    <a:pt x="10" y="120"/>
                    <a:pt x="8" y="118"/>
                    <a:pt x="8" y="116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8" y="50"/>
                    <a:pt x="10" y="48"/>
                    <a:pt x="12" y="48"/>
                  </a:cubicBezTo>
                  <a:cubicBezTo>
                    <a:pt x="24" y="48"/>
                    <a:pt x="24" y="48"/>
                    <a:pt x="24" y="48"/>
                  </a:cubicBezTo>
                  <a:cubicBezTo>
                    <a:pt x="26" y="48"/>
                    <a:pt x="28" y="50"/>
                    <a:pt x="28" y="52"/>
                  </a:cubicBezTo>
                  <a:lnTo>
                    <a:pt x="28" y="116"/>
                  </a:lnTo>
                  <a:close/>
                  <a:moveTo>
                    <a:pt x="120" y="58"/>
                  </a:moveTo>
                  <a:cubicBezTo>
                    <a:pt x="120" y="60"/>
                    <a:pt x="119" y="64"/>
                    <a:pt x="112" y="64"/>
                  </a:cubicBezTo>
                  <a:cubicBezTo>
                    <a:pt x="106" y="64"/>
                    <a:pt x="104" y="64"/>
                    <a:pt x="104" y="64"/>
                  </a:cubicBezTo>
                  <a:cubicBezTo>
                    <a:pt x="103" y="64"/>
                    <a:pt x="102" y="65"/>
                    <a:pt x="102" y="66"/>
                  </a:cubicBezTo>
                  <a:cubicBezTo>
                    <a:pt x="102" y="67"/>
                    <a:pt x="103" y="68"/>
                    <a:pt x="104" y="68"/>
                  </a:cubicBezTo>
                  <a:cubicBezTo>
                    <a:pt x="104" y="68"/>
                    <a:pt x="106" y="68"/>
                    <a:pt x="112" y="68"/>
                  </a:cubicBezTo>
                  <a:cubicBezTo>
                    <a:pt x="118" y="68"/>
                    <a:pt x="119" y="73"/>
                    <a:pt x="118" y="75"/>
                  </a:cubicBezTo>
                  <a:cubicBezTo>
                    <a:pt x="118" y="78"/>
                    <a:pt x="116" y="84"/>
                    <a:pt x="110" y="84"/>
                  </a:cubicBezTo>
                  <a:cubicBezTo>
                    <a:pt x="103" y="84"/>
                    <a:pt x="100" y="84"/>
                    <a:pt x="100" y="84"/>
                  </a:cubicBezTo>
                  <a:cubicBezTo>
                    <a:pt x="99" y="84"/>
                    <a:pt x="98" y="85"/>
                    <a:pt x="98" y="86"/>
                  </a:cubicBezTo>
                  <a:cubicBezTo>
                    <a:pt x="98" y="87"/>
                    <a:pt x="99" y="88"/>
                    <a:pt x="100" y="88"/>
                  </a:cubicBezTo>
                  <a:cubicBezTo>
                    <a:pt x="100" y="88"/>
                    <a:pt x="105" y="88"/>
                    <a:pt x="108" y="88"/>
                  </a:cubicBezTo>
                  <a:cubicBezTo>
                    <a:pt x="115" y="88"/>
                    <a:pt x="114" y="93"/>
                    <a:pt x="113" y="96"/>
                  </a:cubicBezTo>
                  <a:cubicBezTo>
                    <a:pt x="112" y="100"/>
                    <a:pt x="111" y="104"/>
                    <a:pt x="103" y="104"/>
                  </a:cubicBezTo>
                  <a:cubicBezTo>
                    <a:pt x="100" y="104"/>
                    <a:pt x="96" y="104"/>
                    <a:pt x="96" y="104"/>
                  </a:cubicBezTo>
                  <a:cubicBezTo>
                    <a:pt x="95" y="104"/>
                    <a:pt x="94" y="105"/>
                    <a:pt x="94" y="106"/>
                  </a:cubicBezTo>
                  <a:cubicBezTo>
                    <a:pt x="94" y="107"/>
                    <a:pt x="95" y="108"/>
                    <a:pt x="96" y="108"/>
                  </a:cubicBezTo>
                  <a:cubicBezTo>
                    <a:pt x="96" y="108"/>
                    <a:pt x="99" y="108"/>
                    <a:pt x="102" y="108"/>
                  </a:cubicBezTo>
                  <a:cubicBezTo>
                    <a:pt x="107" y="108"/>
                    <a:pt x="107" y="112"/>
                    <a:pt x="106" y="114"/>
                  </a:cubicBezTo>
                  <a:cubicBezTo>
                    <a:pt x="106" y="115"/>
                    <a:pt x="105" y="116"/>
                    <a:pt x="105" y="117"/>
                  </a:cubicBezTo>
                  <a:cubicBezTo>
                    <a:pt x="104" y="119"/>
                    <a:pt x="102" y="120"/>
                    <a:pt x="98" y="120"/>
                  </a:cubicBezTo>
                  <a:cubicBezTo>
                    <a:pt x="76" y="120"/>
                    <a:pt x="76" y="120"/>
                    <a:pt x="76" y="120"/>
                  </a:cubicBezTo>
                  <a:cubicBezTo>
                    <a:pt x="65" y="120"/>
                    <a:pt x="54" y="118"/>
                    <a:pt x="54" y="117"/>
                  </a:cubicBezTo>
                  <a:cubicBezTo>
                    <a:pt x="37" y="114"/>
                    <a:pt x="36" y="113"/>
                    <a:pt x="35" y="113"/>
                  </a:cubicBezTo>
                  <a:cubicBezTo>
                    <a:pt x="35" y="113"/>
                    <a:pt x="32" y="112"/>
                    <a:pt x="32" y="110"/>
                  </a:cubicBezTo>
                  <a:cubicBezTo>
                    <a:pt x="32" y="54"/>
                    <a:pt x="32" y="54"/>
                    <a:pt x="32" y="54"/>
                  </a:cubicBezTo>
                  <a:cubicBezTo>
                    <a:pt x="32" y="52"/>
                    <a:pt x="33" y="51"/>
                    <a:pt x="35" y="50"/>
                  </a:cubicBezTo>
                  <a:cubicBezTo>
                    <a:pt x="35" y="50"/>
                    <a:pt x="36" y="50"/>
                    <a:pt x="36" y="50"/>
                  </a:cubicBezTo>
                  <a:cubicBezTo>
                    <a:pt x="54" y="42"/>
                    <a:pt x="60" y="26"/>
                    <a:pt x="60" y="12"/>
                  </a:cubicBezTo>
                  <a:cubicBezTo>
                    <a:pt x="60" y="10"/>
                    <a:pt x="62" y="8"/>
                    <a:pt x="64" y="8"/>
                  </a:cubicBezTo>
                  <a:cubicBezTo>
                    <a:pt x="68" y="8"/>
                    <a:pt x="76" y="16"/>
                    <a:pt x="76" y="27"/>
                  </a:cubicBezTo>
                  <a:cubicBezTo>
                    <a:pt x="76" y="36"/>
                    <a:pt x="75" y="38"/>
                    <a:pt x="72" y="48"/>
                  </a:cubicBezTo>
                  <a:cubicBezTo>
                    <a:pt x="112" y="48"/>
                    <a:pt x="112" y="49"/>
                    <a:pt x="115" y="50"/>
                  </a:cubicBezTo>
                  <a:cubicBezTo>
                    <a:pt x="120" y="51"/>
                    <a:pt x="120" y="54"/>
                    <a:pt x="120" y="56"/>
                  </a:cubicBezTo>
                  <a:cubicBezTo>
                    <a:pt x="120" y="57"/>
                    <a:pt x="120" y="57"/>
                    <a:pt x="120" y="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83">
              <a:extLst>
                <a:ext uri="{FF2B5EF4-FFF2-40B4-BE49-F238E27FC236}">
                  <a16:creationId xmlns:a16="http://schemas.microsoft.com/office/drawing/2014/main" id="{B997A773-87CD-4C0C-9CAC-7214A917753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74265" y="3867103"/>
              <a:ext cx="38287" cy="38287"/>
            </a:xfrm>
            <a:custGeom>
              <a:avLst/>
              <a:gdLst>
                <a:gd name="T0" fmla="*/ 6 w 12"/>
                <a:gd name="T1" fmla="*/ 0 h 12"/>
                <a:gd name="T2" fmla="*/ 0 w 12"/>
                <a:gd name="T3" fmla="*/ 6 h 12"/>
                <a:gd name="T4" fmla="*/ 6 w 12"/>
                <a:gd name="T5" fmla="*/ 12 h 12"/>
                <a:gd name="T6" fmla="*/ 12 w 12"/>
                <a:gd name="T7" fmla="*/ 6 h 12"/>
                <a:gd name="T8" fmla="*/ 6 w 12"/>
                <a:gd name="T9" fmla="*/ 0 h 12"/>
                <a:gd name="T10" fmla="*/ 6 w 12"/>
                <a:gd name="T11" fmla="*/ 8 h 12"/>
                <a:gd name="T12" fmla="*/ 4 w 12"/>
                <a:gd name="T13" fmla="*/ 6 h 12"/>
                <a:gd name="T14" fmla="*/ 6 w 12"/>
                <a:gd name="T15" fmla="*/ 4 h 12"/>
                <a:gd name="T16" fmla="*/ 8 w 12"/>
                <a:gd name="T17" fmla="*/ 6 h 12"/>
                <a:gd name="T18" fmla="*/ 6 w 12"/>
                <a:gd name="T1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2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9" y="12"/>
                    <a:pt x="12" y="9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  <a:close/>
                  <a:moveTo>
                    <a:pt x="6" y="8"/>
                  </a:moveTo>
                  <a:cubicBezTo>
                    <a:pt x="5" y="8"/>
                    <a:pt x="4" y="7"/>
                    <a:pt x="4" y="6"/>
                  </a:cubicBezTo>
                  <a:cubicBezTo>
                    <a:pt x="4" y="5"/>
                    <a:pt x="5" y="4"/>
                    <a:pt x="6" y="4"/>
                  </a:cubicBezTo>
                  <a:cubicBezTo>
                    <a:pt x="7" y="4"/>
                    <a:pt x="8" y="5"/>
                    <a:pt x="8" y="6"/>
                  </a:cubicBezTo>
                  <a:cubicBezTo>
                    <a:pt x="8" y="7"/>
                    <a:pt x="7" y="8"/>
                    <a:pt x="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0E55BE3D-9DA0-416C-AA8C-6E0E4527A58B}"/>
              </a:ext>
            </a:extLst>
          </p:cNvPr>
          <p:cNvGrpSpPr/>
          <p:nvPr/>
        </p:nvGrpSpPr>
        <p:grpSpPr>
          <a:xfrm>
            <a:off x="6474765" y="2208877"/>
            <a:ext cx="462663" cy="404639"/>
            <a:chOff x="2437300" y="2768688"/>
            <a:chExt cx="400024" cy="349856"/>
          </a:xfrm>
          <a:solidFill>
            <a:schemeClr val="accent1"/>
          </a:solidFill>
        </p:grpSpPr>
        <p:sp>
          <p:nvSpPr>
            <p:cNvPr id="31" name="Freeform 104">
              <a:extLst>
                <a:ext uri="{FF2B5EF4-FFF2-40B4-BE49-F238E27FC236}">
                  <a16:creationId xmlns:a16="http://schemas.microsoft.com/office/drawing/2014/main" id="{C4E4BA08-877F-454D-B319-8AFFCF79304B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9350" y="2830738"/>
              <a:ext cx="143903" cy="93735"/>
            </a:xfrm>
            <a:custGeom>
              <a:avLst/>
              <a:gdLst>
                <a:gd name="T0" fmla="*/ 44 w 46"/>
                <a:gd name="T1" fmla="*/ 0 h 30"/>
                <a:gd name="T2" fmla="*/ 0 w 46"/>
                <a:gd name="T3" fmla="*/ 28 h 30"/>
                <a:gd name="T4" fmla="*/ 2 w 46"/>
                <a:gd name="T5" fmla="*/ 30 h 30"/>
                <a:gd name="T6" fmla="*/ 4 w 46"/>
                <a:gd name="T7" fmla="*/ 28 h 30"/>
                <a:gd name="T8" fmla="*/ 44 w 46"/>
                <a:gd name="T9" fmla="*/ 4 h 30"/>
                <a:gd name="T10" fmla="*/ 46 w 46"/>
                <a:gd name="T11" fmla="*/ 2 h 30"/>
                <a:gd name="T12" fmla="*/ 44 w 46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30">
                  <a:moveTo>
                    <a:pt x="44" y="0"/>
                  </a:moveTo>
                  <a:cubicBezTo>
                    <a:pt x="20" y="0"/>
                    <a:pt x="0" y="13"/>
                    <a:pt x="0" y="28"/>
                  </a:cubicBezTo>
                  <a:cubicBezTo>
                    <a:pt x="0" y="29"/>
                    <a:pt x="1" y="30"/>
                    <a:pt x="2" y="30"/>
                  </a:cubicBezTo>
                  <a:cubicBezTo>
                    <a:pt x="3" y="30"/>
                    <a:pt x="4" y="29"/>
                    <a:pt x="4" y="28"/>
                  </a:cubicBezTo>
                  <a:cubicBezTo>
                    <a:pt x="4" y="15"/>
                    <a:pt x="23" y="4"/>
                    <a:pt x="44" y="4"/>
                  </a:cubicBezTo>
                  <a:cubicBezTo>
                    <a:pt x="45" y="4"/>
                    <a:pt x="46" y="3"/>
                    <a:pt x="46" y="2"/>
                  </a:cubicBezTo>
                  <a:cubicBezTo>
                    <a:pt x="46" y="1"/>
                    <a:pt x="45" y="0"/>
                    <a:pt x="4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Freeform 105">
              <a:extLst>
                <a:ext uri="{FF2B5EF4-FFF2-40B4-BE49-F238E27FC236}">
                  <a16:creationId xmlns:a16="http://schemas.microsoft.com/office/drawing/2014/main" id="{6E12B76A-4D06-45D2-A00B-9B6C83F67AD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37300" y="2768688"/>
              <a:ext cx="400024" cy="349856"/>
            </a:xfrm>
            <a:custGeom>
              <a:avLst/>
              <a:gdLst>
                <a:gd name="T0" fmla="*/ 64 w 128"/>
                <a:gd name="T1" fmla="*/ 0 h 112"/>
                <a:gd name="T2" fmla="*/ 0 w 128"/>
                <a:gd name="T3" fmla="*/ 48 h 112"/>
                <a:gd name="T4" fmla="*/ 28 w 128"/>
                <a:gd name="T5" fmla="*/ 88 h 112"/>
                <a:gd name="T6" fmla="*/ 28 w 128"/>
                <a:gd name="T7" fmla="*/ 88 h 112"/>
                <a:gd name="T8" fmla="*/ 20 w 128"/>
                <a:gd name="T9" fmla="*/ 107 h 112"/>
                <a:gd name="T10" fmla="*/ 20 w 128"/>
                <a:gd name="T11" fmla="*/ 107 h 112"/>
                <a:gd name="T12" fmla="*/ 20 w 128"/>
                <a:gd name="T13" fmla="*/ 108 h 112"/>
                <a:gd name="T14" fmla="*/ 24 w 128"/>
                <a:gd name="T15" fmla="*/ 112 h 112"/>
                <a:gd name="T16" fmla="*/ 25 w 128"/>
                <a:gd name="T17" fmla="*/ 112 h 112"/>
                <a:gd name="T18" fmla="*/ 52 w 128"/>
                <a:gd name="T19" fmla="*/ 95 h 112"/>
                <a:gd name="T20" fmla="*/ 64 w 128"/>
                <a:gd name="T21" fmla="*/ 96 h 112"/>
                <a:gd name="T22" fmla="*/ 128 w 128"/>
                <a:gd name="T23" fmla="*/ 48 h 112"/>
                <a:gd name="T24" fmla="*/ 64 w 128"/>
                <a:gd name="T25" fmla="*/ 0 h 112"/>
                <a:gd name="T26" fmla="*/ 64 w 128"/>
                <a:gd name="T27" fmla="*/ 88 h 112"/>
                <a:gd name="T28" fmla="*/ 53 w 128"/>
                <a:gd name="T29" fmla="*/ 87 h 112"/>
                <a:gd name="T30" fmla="*/ 52 w 128"/>
                <a:gd name="T31" fmla="*/ 87 h 112"/>
                <a:gd name="T32" fmla="*/ 45 w 128"/>
                <a:gd name="T33" fmla="*/ 90 h 112"/>
                <a:gd name="T34" fmla="*/ 33 w 128"/>
                <a:gd name="T35" fmla="*/ 100 h 112"/>
                <a:gd name="T36" fmla="*/ 36 w 128"/>
                <a:gd name="T37" fmla="*/ 88 h 112"/>
                <a:gd name="T38" fmla="*/ 36 w 128"/>
                <a:gd name="T39" fmla="*/ 88 h 112"/>
                <a:gd name="T40" fmla="*/ 32 w 128"/>
                <a:gd name="T41" fmla="*/ 81 h 112"/>
                <a:gd name="T42" fmla="*/ 8 w 128"/>
                <a:gd name="T43" fmla="*/ 48 h 112"/>
                <a:gd name="T44" fmla="*/ 64 w 128"/>
                <a:gd name="T45" fmla="*/ 8 h 112"/>
                <a:gd name="T46" fmla="*/ 120 w 128"/>
                <a:gd name="T47" fmla="*/ 48 h 112"/>
                <a:gd name="T48" fmla="*/ 64 w 128"/>
                <a:gd name="T49" fmla="*/ 8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8" h="112">
                  <a:moveTo>
                    <a:pt x="64" y="0"/>
                  </a:moveTo>
                  <a:cubicBezTo>
                    <a:pt x="29" y="0"/>
                    <a:pt x="0" y="21"/>
                    <a:pt x="0" y="48"/>
                  </a:cubicBezTo>
                  <a:cubicBezTo>
                    <a:pt x="0" y="65"/>
                    <a:pt x="11" y="79"/>
                    <a:pt x="28" y="88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28" y="95"/>
                    <a:pt x="23" y="103"/>
                    <a:pt x="20" y="107"/>
                  </a:cubicBezTo>
                  <a:cubicBezTo>
                    <a:pt x="20" y="107"/>
                    <a:pt x="20" y="107"/>
                    <a:pt x="20" y="107"/>
                  </a:cubicBezTo>
                  <a:cubicBezTo>
                    <a:pt x="20" y="107"/>
                    <a:pt x="20" y="108"/>
                    <a:pt x="20" y="108"/>
                  </a:cubicBezTo>
                  <a:cubicBezTo>
                    <a:pt x="20" y="110"/>
                    <a:pt x="22" y="112"/>
                    <a:pt x="24" y="112"/>
                  </a:cubicBezTo>
                  <a:cubicBezTo>
                    <a:pt x="24" y="112"/>
                    <a:pt x="25" y="112"/>
                    <a:pt x="25" y="112"/>
                  </a:cubicBezTo>
                  <a:cubicBezTo>
                    <a:pt x="37" y="110"/>
                    <a:pt x="49" y="98"/>
                    <a:pt x="52" y="95"/>
                  </a:cubicBezTo>
                  <a:cubicBezTo>
                    <a:pt x="56" y="96"/>
                    <a:pt x="60" y="96"/>
                    <a:pt x="64" y="96"/>
                  </a:cubicBezTo>
                  <a:cubicBezTo>
                    <a:pt x="99" y="96"/>
                    <a:pt x="128" y="75"/>
                    <a:pt x="128" y="48"/>
                  </a:cubicBezTo>
                  <a:cubicBezTo>
                    <a:pt x="128" y="21"/>
                    <a:pt x="99" y="0"/>
                    <a:pt x="64" y="0"/>
                  </a:cubicBezTo>
                  <a:close/>
                  <a:moveTo>
                    <a:pt x="64" y="88"/>
                  </a:moveTo>
                  <a:cubicBezTo>
                    <a:pt x="60" y="88"/>
                    <a:pt x="57" y="88"/>
                    <a:pt x="53" y="87"/>
                  </a:cubicBezTo>
                  <a:cubicBezTo>
                    <a:pt x="52" y="87"/>
                    <a:pt x="52" y="87"/>
                    <a:pt x="52" y="87"/>
                  </a:cubicBezTo>
                  <a:cubicBezTo>
                    <a:pt x="49" y="87"/>
                    <a:pt x="47" y="88"/>
                    <a:pt x="45" y="90"/>
                  </a:cubicBezTo>
                  <a:cubicBezTo>
                    <a:pt x="44" y="92"/>
                    <a:pt x="39" y="97"/>
                    <a:pt x="33" y="100"/>
                  </a:cubicBezTo>
                  <a:cubicBezTo>
                    <a:pt x="35" y="97"/>
                    <a:pt x="36" y="93"/>
                    <a:pt x="36" y="88"/>
                  </a:cubicBezTo>
                  <a:cubicBezTo>
                    <a:pt x="36" y="88"/>
                    <a:pt x="36" y="88"/>
                    <a:pt x="36" y="88"/>
                  </a:cubicBezTo>
                  <a:cubicBezTo>
                    <a:pt x="36" y="85"/>
                    <a:pt x="34" y="82"/>
                    <a:pt x="32" y="81"/>
                  </a:cubicBezTo>
                  <a:cubicBezTo>
                    <a:pt x="17" y="73"/>
                    <a:pt x="8" y="61"/>
                    <a:pt x="8" y="48"/>
                  </a:cubicBezTo>
                  <a:cubicBezTo>
                    <a:pt x="8" y="26"/>
                    <a:pt x="33" y="8"/>
                    <a:pt x="64" y="8"/>
                  </a:cubicBezTo>
                  <a:cubicBezTo>
                    <a:pt x="95" y="8"/>
                    <a:pt x="120" y="26"/>
                    <a:pt x="120" y="48"/>
                  </a:cubicBezTo>
                  <a:cubicBezTo>
                    <a:pt x="120" y="70"/>
                    <a:pt x="95" y="88"/>
                    <a:pt x="64" y="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92448B8F-8E3D-4A0A-BEE0-73B4E0363A80}"/>
              </a:ext>
            </a:extLst>
          </p:cNvPr>
          <p:cNvGrpSpPr/>
          <p:nvPr/>
        </p:nvGrpSpPr>
        <p:grpSpPr>
          <a:xfrm>
            <a:off x="6547294" y="3704146"/>
            <a:ext cx="317604" cy="462663"/>
            <a:chOff x="3299397" y="1943557"/>
            <a:chExt cx="274604" cy="400024"/>
          </a:xfrm>
          <a:solidFill>
            <a:schemeClr val="accent2"/>
          </a:solidFill>
        </p:grpSpPr>
        <p:sp>
          <p:nvSpPr>
            <p:cNvPr id="34" name="Freeform 114">
              <a:extLst>
                <a:ext uri="{FF2B5EF4-FFF2-40B4-BE49-F238E27FC236}">
                  <a16:creationId xmlns:a16="http://schemas.microsoft.com/office/drawing/2014/main" id="{68C6C276-8575-4456-B67E-B31ACC6DE1D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99397" y="1943557"/>
              <a:ext cx="274604" cy="400024"/>
            </a:xfrm>
            <a:custGeom>
              <a:avLst/>
              <a:gdLst>
                <a:gd name="T0" fmla="*/ 44 w 88"/>
                <a:gd name="T1" fmla="*/ 0 h 128"/>
                <a:gd name="T2" fmla="*/ 0 w 88"/>
                <a:gd name="T3" fmla="*/ 44 h 128"/>
                <a:gd name="T4" fmla="*/ 20 w 88"/>
                <a:gd name="T5" fmla="*/ 92 h 128"/>
                <a:gd name="T6" fmla="*/ 44 w 88"/>
                <a:gd name="T7" fmla="*/ 128 h 128"/>
                <a:gd name="T8" fmla="*/ 68 w 88"/>
                <a:gd name="T9" fmla="*/ 92 h 128"/>
                <a:gd name="T10" fmla="*/ 88 w 88"/>
                <a:gd name="T11" fmla="*/ 44 h 128"/>
                <a:gd name="T12" fmla="*/ 44 w 88"/>
                <a:gd name="T13" fmla="*/ 0 h 128"/>
                <a:gd name="T14" fmla="*/ 54 w 88"/>
                <a:gd name="T15" fmla="*/ 109 h 128"/>
                <a:gd name="T16" fmla="*/ 35 w 88"/>
                <a:gd name="T17" fmla="*/ 111 h 128"/>
                <a:gd name="T18" fmla="*/ 32 w 88"/>
                <a:gd name="T19" fmla="*/ 104 h 128"/>
                <a:gd name="T20" fmla="*/ 32 w 88"/>
                <a:gd name="T21" fmla="*/ 103 h 128"/>
                <a:gd name="T22" fmla="*/ 57 w 88"/>
                <a:gd name="T23" fmla="*/ 100 h 128"/>
                <a:gd name="T24" fmla="*/ 56 w 88"/>
                <a:gd name="T25" fmla="*/ 104 h 128"/>
                <a:gd name="T26" fmla="*/ 54 w 88"/>
                <a:gd name="T27" fmla="*/ 109 h 128"/>
                <a:gd name="T28" fmla="*/ 31 w 88"/>
                <a:gd name="T29" fmla="*/ 100 h 128"/>
                <a:gd name="T30" fmla="*/ 28 w 88"/>
                <a:gd name="T31" fmla="*/ 92 h 128"/>
                <a:gd name="T32" fmla="*/ 60 w 88"/>
                <a:gd name="T33" fmla="*/ 92 h 128"/>
                <a:gd name="T34" fmla="*/ 58 w 88"/>
                <a:gd name="T35" fmla="*/ 96 h 128"/>
                <a:gd name="T36" fmla="*/ 31 w 88"/>
                <a:gd name="T37" fmla="*/ 100 h 128"/>
                <a:gd name="T38" fmla="*/ 44 w 88"/>
                <a:gd name="T39" fmla="*/ 120 h 128"/>
                <a:gd name="T40" fmla="*/ 36 w 88"/>
                <a:gd name="T41" fmla="*/ 115 h 128"/>
                <a:gd name="T42" fmla="*/ 53 w 88"/>
                <a:gd name="T43" fmla="*/ 113 h 128"/>
                <a:gd name="T44" fmla="*/ 44 w 88"/>
                <a:gd name="T45" fmla="*/ 120 h 128"/>
                <a:gd name="T46" fmla="*/ 63 w 88"/>
                <a:gd name="T47" fmla="*/ 84 h 128"/>
                <a:gd name="T48" fmla="*/ 25 w 88"/>
                <a:gd name="T49" fmla="*/ 84 h 128"/>
                <a:gd name="T50" fmla="*/ 19 w 88"/>
                <a:gd name="T51" fmla="*/ 71 h 128"/>
                <a:gd name="T52" fmla="*/ 8 w 88"/>
                <a:gd name="T53" fmla="*/ 44 h 128"/>
                <a:gd name="T54" fmla="*/ 44 w 88"/>
                <a:gd name="T55" fmla="*/ 8 h 128"/>
                <a:gd name="T56" fmla="*/ 80 w 88"/>
                <a:gd name="T57" fmla="*/ 44 h 128"/>
                <a:gd name="T58" fmla="*/ 69 w 88"/>
                <a:gd name="T59" fmla="*/ 71 h 128"/>
                <a:gd name="T60" fmla="*/ 63 w 88"/>
                <a:gd name="T61" fmla="*/ 8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8" h="128">
                  <a:moveTo>
                    <a:pt x="44" y="0"/>
                  </a:moveTo>
                  <a:cubicBezTo>
                    <a:pt x="20" y="0"/>
                    <a:pt x="0" y="20"/>
                    <a:pt x="0" y="44"/>
                  </a:cubicBezTo>
                  <a:cubicBezTo>
                    <a:pt x="0" y="60"/>
                    <a:pt x="15" y="77"/>
                    <a:pt x="20" y="92"/>
                  </a:cubicBezTo>
                  <a:cubicBezTo>
                    <a:pt x="28" y="115"/>
                    <a:pt x="27" y="128"/>
                    <a:pt x="44" y="128"/>
                  </a:cubicBezTo>
                  <a:cubicBezTo>
                    <a:pt x="61" y="128"/>
                    <a:pt x="60" y="115"/>
                    <a:pt x="68" y="92"/>
                  </a:cubicBezTo>
                  <a:cubicBezTo>
                    <a:pt x="73" y="77"/>
                    <a:pt x="88" y="60"/>
                    <a:pt x="88" y="44"/>
                  </a:cubicBezTo>
                  <a:cubicBezTo>
                    <a:pt x="88" y="20"/>
                    <a:pt x="68" y="0"/>
                    <a:pt x="44" y="0"/>
                  </a:cubicBezTo>
                  <a:close/>
                  <a:moveTo>
                    <a:pt x="54" y="109"/>
                  </a:moveTo>
                  <a:cubicBezTo>
                    <a:pt x="35" y="111"/>
                    <a:pt x="35" y="111"/>
                    <a:pt x="35" y="111"/>
                  </a:cubicBezTo>
                  <a:cubicBezTo>
                    <a:pt x="34" y="109"/>
                    <a:pt x="33" y="107"/>
                    <a:pt x="32" y="104"/>
                  </a:cubicBezTo>
                  <a:cubicBezTo>
                    <a:pt x="32" y="104"/>
                    <a:pt x="32" y="104"/>
                    <a:pt x="32" y="103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2"/>
                    <a:pt x="56" y="103"/>
                    <a:pt x="56" y="104"/>
                  </a:cubicBezTo>
                  <a:cubicBezTo>
                    <a:pt x="55" y="106"/>
                    <a:pt x="55" y="107"/>
                    <a:pt x="54" y="109"/>
                  </a:cubicBezTo>
                  <a:close/>
                  <a:moveTo>
                    <a:pt x="31" y="100"/>
                  </a:moveTo>
                  <a:cubicBezTo>
                    <a:pt x="30" y="97"/>
                    <a:pt x="29" y="95"/>
                    <a:pt x="28" y="92"/>
                  </a:cubicBezTo>
                  <a:cubicBezTo>
                    <a:pt x="60" y="92"/>
                    <a:pt x="60" y="92"/>
                    <a:pt x="60" y="92"/>
                  </a:cubicBezTo>
                  <a:cubicBezTo>
                    <a:pt x="59" y="93"/>
                    <a:pt x="59" y="95"/>
                    <a:pt x="58" y="96"/>
                  </a:cubicBezTo>
                  <a:lnTo>
                    <a:pt x="31" y="100"/>
                  </a:lnTo>
                  <a:close/>
                  <a:moveTo>
                    <a:pt x="44" y="120"/>
                  </a:moveTo>
                  <a:cubicBezTo>
                    <a:pt x="40" y="120"/>
                    <a:pt x="38" y="120"/>
                    <a:pt x="36" y="115"/>
                  </a:cubicBezTo>
                  <a:cubicBezTo>
                    <a:pt x="53" y="113"/>
                    <a:pt x="53" y="113"/>
                    <a:pt x="53" y="113"/>
                  </a:cubicBezTo>
                  <a:cubicBezTo>
                    <a:pt x="51" y="119"/>
                    <a:pt x="49" y="120"/>
                    <a:pt x="44" y="120"/>
                  </a:cubicBezTo>
                  <a:close/>
                  <a:moveTo>
                    <a:pt x="63" y="84"/>
                  </a:moveTo>
                  <a:cubicBezTo>
                    <a:pt x="25" y="84"/>
                    <a:pt x="25" y="84"/>
                    <a:pt x="25" y="84"/>
                  </a:cubicBezTo>
                  <a:cubicBezTo>
                    <a:pt x="23" y="80"/>
                    <a:pt x="21" y="75"/>
                    <a:pt x="19" y="71"/>
                  </a:cubicBezTo>
                  <a:cubicBezTo>
                    <a:pt x="13" y="62"/>
                    <a:pt x="8" y="52"/>
                    <a:pt x="8" y="44"/>
                  </a:cubicBezTo>
                  <a:cubicBezTo>
                    <a:pt x="8" y="24"/>
                    <a:pt x="24" y="8"/>
                    <a:pt x="44" y="8"/>
                  </a:cubicBezTo>
                  <a:cubicBezTo>
                    <a:pt x="64" y="8"/>
                    <a:pt x="80" y="24"/>
                    <a:pt x="80" y="44"/>
                  </a:cubicBezTo>
                  <a:cubicBezTo>
                    <a:pt x="80" y="52"/>
                    <a:pt x="75" y="62"/>
                    <a:pt x="69" y="71"/>
                  </a:cubicBezTo>
                  <a:cubicBezTo>
                    <a:pt x="67" y="75"/>
                    <a:pt x="65" y="80"/>
                    <a:pt x="63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Freeform 115">
              <a:extLst>
                <a:ext uri="{FF2B5EF4-FFF2-40B4-BE49-F238E27FC236}">
                  <a16:creationId xmlns:a16="http://schemas.microsoft.com/office/drawing/2014/main" id="{C34C3D5F-C4DB-4302-BCDF-74BC6521CB29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1447" y="2006927"/>
              <a:ext cx="81853" cy="80533"/>
            </a:xfrm>
            <a:custGeom>
              <a:avLst/>
              <a:gdLst>
                <a:gd name="T0" fmla="*/ 24 w 26"/>
                <a:gd name="T1" fmla="*/ 0 h 26"/>
                <a:gd name="T2" fmla="*/ 0 w 26"/>
                <a:gd name="T3" fmla="*/ 24 h 26"/>
                <a:gd name="T4" fmla="*/ 2 w 26"/>
                <a:gd name="T5" fmla="*/ 26 h 26"/>
                <a:gd name="T6" fmla="*/ 4 w 26"/>
                <a:gd name="T7" fmla="*/ 24 h 26"/>
                <a:gd name="T8" fmla="*/ 24 w 26"/>
                <a:gd name="T9" fmla="*/ 4 h 26"/>
                <a:gd name="T10" fmla="*/ 26 w 26"/>
                <a:gd name="T11" fmla="*/ 2 h 26"/>
                <a:gd name="T12" fmla="*/ 24 w 26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6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25"/>
                    <a:pt x="1" y="26"/>
                    <a:pt x="2" y="26"/>
                  </a:cubicBezTo>
                  <a:cubicBezTo>
                    <a:pt x="3" y="26"/>
                    <a:pt x="4" y="25"/>
                    <a:pt x="4" y="24"/>
                  </a:cubicBezTo>
                  <a:cubicBezTo>
                    <a:pt x="4" y="13"/>
                    <a:pt x="13" y="4"/>
                    <a:pt x="24" y="4"/>
                  </a:cubicBezTo>
                  <a:cubicBezTo>
                    <a:pt x="25" y="4"/>
                    <a:pt x="26" y="3"/>
                    <a:pt x="26" y="2"/>
                  </a:cubicBezTo>
                  <a:cubicBezTo>
                    <a:pt x="26" y="1"/>
                    <a:pt x="25" y="0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A8B325B-1815-4788-BFE1-A4283D0220B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3035586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2" grpId="0"/>
      <p:bldP spid="13" grpId="0"/>
      <p:bldP spid="16" grpId="0"/>
      <p:bldP spid="17" grpId="0"/>
      <p:bldP spid="19" grpId="0"/>
      <p:bldP spid="20" grpId="0"/>
      <p:bldP spid="21" grpId="0" animBg="1"/>
      <p:bldP spid="22" grpId="0" animBg="1"/>
      <p:bldP spid="2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71DCE84-A7A5-4EBD-B4D9-7D2F885BCDC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7A62D95-FD9C-42C5-8922-D385769D3359}"/>
              </a:ext>
            </a:extLst>
          </p:cNvPr>
          <p:cNvSpPr/>
          <p:nvPr/>
        </p:nvSpPr>
        <p:spPr>
          <a:xfrm>
            <a:off x="144780" y="3429000"/>
            <a:ext cx="11902440" cy="3280410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BC1CD56-8197-4267-B58B-EC17DE0F3F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C3A292E-03C1-4B6E-9BAF-627A180CDC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OUR MISSION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2E07751-6EE2-41F8-8754-7827BCB9C77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C9BDE29-FC2D-46C0-AA4F-CF157DF09E8B}"/>
              </a:ext>
            </a:extLst>
          </p:cNvPr>
          <p:cNvSpPr/>
          <p:nvPr/>
        </p:nvSpPr>
        <p:spPr>
          <a:xfrm>
            <a:off x="695959" y="1886463"/>
            <a:ext cx="11023601" cy="10273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400" b="1" dirty="0">
                <a:solidFill>
                  <a:schemeClr val="accent1"/>
                </a:solidFill>
              </a:rPr>
              <a:t>Suitable for all categories </a:t>
            </a:r>
            <a:r>
              <a:rPr lang="id-ID" sz="1400" dirty="0">
                <a:solidFill>
                  <a:schemeClr val="tx2"/>
                </a:solidFill>
              </a:rPr>
              <a:t>business and personal presentation, eaque ipsa quae ab illo inventore veritatis et quasi architecto beatae vitae dicta sunt explicabo </a:t>
            </a:r>
            <a:r>
              <a:rPr lang="en-US" sz="1400" dirty="0">
                <a:solidFill>
                  <a:schemeClr val="tx2"/>
                </a:solidFill>
              </a:rPr>
              <a:t>farmers ensure that we will bring the best of the market to your</a:t>
            </a:r>
            <a:r>
              <a:rPr lang="id-ID" sz="1400" dirty="0">
                <a:solidFill>
                  <a:schemeClr val="tx2"/>
                </a:solidFill>
              </a:rPr>
              <a:t> kimquae ab illo inventore veritatis et quasi architecto beatae vitae dicta sunt explicabo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D151412-3974-447A-A930-069EAD1850B8}"/>
              </a:ext>
            </a:extLst>
          </p:cNvPr>
          <p:cNvSpPr txBox="1"/>
          <p:nvPr/>
        </p:nvSpPr>
        <p:spPr>
          <a:xfrm>
            <a:off x="1053531" y="5047883"/>
            <a:ext cx="14061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Client Focus</a:t>
            </a:r>
            <a:endParaRPr lang="id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E0F5995C-68E1-412C-A9B4-3AFCFEEFEA35}"/>
              </a:ext>
            </a:extLst>
          </p:cNvPr>
          <p:cNvSpPr/>
          <p:nvPr/>
        </p:nvSpPr>
        <p:spPr>
          <a:xfrm>
            <a:off x="512643" y="5312838"/>
            <a:ext cx="248793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dirty="0">
                <a:solidFill>
                  <a:schemeClr val="bg2"/>
                </a:solidFill>
              </a:rPr>
              <a:t>In hac habitasse platea dictumst. Integer quis tortor eros.. Donec vestibulum nunc. </a:t>
            </a:r>
            <a:endParaRPr lang="en-US" sz="1200" b="1" dirty="0">
              <a:solidFill>
                <a:schemeClr val="bg2"/>
              </a:solidFill>
            </a:endParaRP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4CDC713B-0D57-4297-91E6-27B7A3EBA0BE}"/>
              </a:ext>
            </a:extLst>
          </p:cNvPr>
          <p:cNvCxnSpPr/>
          <p:nvPr/>
        </p:nvCxnSpPr>
        <p:spPr>
          <a:xfrm>
            <a:off x="3208721" y="3870960"/>
            <a:ext cx="0" cy="241200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4080F9BF-2308-4F86-A359-555041786601}"/>
              </a:ext>
            </a:extLst>
          </p:cNvPr>
          <p:cNvSpPr txBox="1"/>
          <p:nvPr/>
        </p:nvSpPr>
        <p:spPr>
          <a:xfrm>
            <a:off x="4137383" y="5047883"/>
            <a:ext cx="10230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Integrity</a:t>
            </a:r>
            <a:endParaRPr lang="id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28B997AF-61EA-4238-B8E6-E89FDF3EA365}"/>
              </a:ext>
            </a:extLst>
          </p:cNvPr>
          <p:cNvSpPr/>
          <p:nvPr/>
        </p:nvSpPr>
        <p:spPr>
          <a:xfrm>
            <a:off x="3404936" y="5312838"/>
            <a:ext cx="248793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dirty="0">
                <a:solidFill>
                  <a:schemeClr val="bg2"/>
                </a:solidFill>
              </a:rPr>
              <a:t>In hac habitasse platea dictumst. Integer quis tortor eros.. Donec vestibulum nunc. </a:t>
            </a:r>
            <a:endParaRPr lang="en-US" sz="1200" b="1" dirty="0">
              <a:solidFill>
                <a:schemeClr val="bg2"/>
              </a:solidFill>
            </a:endParaRP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1320047F-8A65-40C1-9C2D-8F2B757B872A}"/>
              </a:ext>
            </a:extLst>
          </p:cNvPr>
          <p:cNvCxnSpPr/>
          <p:nvPr/>
        </p:nvCxnSpPr>
        <p:spPr>
          <a:xfrm>
            <a:off x="6101014" y="3870960"/>
            <a:ext cx="0" cy="241200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30CAAFE3-A3B3-4007-AF47-C628A4135B6A}"/>
              </a:ext>
            </a:extLst>
          </p:cNvPr>
          <p:cNvSpPr txBox="1"/>
          <p:nvPr/>
        </p:nvSpPr>
        <p:spPr>
          <a:xfrm>
            <a:off x="6868931" y="5047883"/>
            <a:ext cx="12330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Teamwork</a:t>
            </a:r>
            <a:endParaRPr lang="id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B6C770A2-83C6-4016-BAAE-176B51E83C4A}"/>
              </a:ext>
            </a:extLst>
          </p:cNvPr>
          <p:cNvSpPr/>
          <p:nvPr/>
        </p:nvSpPr>
        <p:spPr>
          <a:xfrm>
            <a:off x="6241481" y="5312838"/>
            <a:ext cx="248793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dirty="0">
                <a:solidFill>
                  <a:schemeClr val="bg2"/>
                </a:solidFill>
              </a:rPr>
              <a:t>In hac habitasse platea dictumst. Integer quis tortor eros.. Donec vestibulum nunc. </a:t>
            </a:r>
            <a:endParaRPr lang="en-US" sz="1200" b="1" dirty="0">
              <a:solidFill>
                <a:schemeClr val="bg2"/>
              </a:solidFill>
            </a:endParaRPr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DF5E2DBD-D995-4392-818F-156D580E0672}"/>
              </a:ext>
            </a:extLst>
          </p:cNvPr>
          <p:cNvCxnSpPr/>
          <p:nvPr/>
        </p:nvCxnSpPr>
        <p:spPr>
          <a:xfrm>
            <a:off x="8937559" y="3870960"/>
            <a:ext cx="0" cy="241200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A3941954-6083-4CA0-A227-0ACE322E5C9E}"/>
              </a:ext>
            </a:extLst>
          </p:cNvPr>
          <p:cNvSpPr txBox="1"/>
          <p:nvPr/>
        </p:nvSpPr>
        <p:spPr>
          <a:xfrm>
            <a:off x="10101862" y="5047883"/>
            <a:ext cx="5517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Fun</a:t>
            </a:r>
            <a:endParaRPr lang="id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2956E8F1-1E20-4787-AE41-27A850A10AF7}"/>
              </a:ext>
            </a:extLst>
          </p:cNvPr>
          <p:cNvSpPr/>
          <p:nvPr/>
        </p:nvSpPr>
        <p:spPr>
          <a:xfrm>
            <a:off x="9133774" y="5312838"/>
            <a:ext cx="248793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dirty="0">
                <a:solidFill>
                  <a:schemeClr val="bg2"/>
                </a:solidFill>
              </a:rPr>
              <a:t>In hac habitasse platea dictumst. Integer quis tortor eros.. Donec vestibulum nunc. </a:t>
            </a:r>
            <a:endParaRPr lang="en-US" sz="1200" b="1" dirty="0">
              <a:solidFill>
                <a:schemeClr val="bg2"/>
              </a:solidFill>
            </a:endParaRPr>
          </a:p>
        </p:txBody>
      </p:sp>
      <p:sp>
        <p:nvSpPr>
          <p:cNvPr id="58" name="Freeform 5">
            <a:extLst>
              <a:ext uri="{FF2B5EF4-FFF2-40B4-BE49-F238E27FC236}">
                <a16:creationId xmlns:a16="http://schemas.microsoft.com/office/drawing/2014/main" id="{896FE2B3-D842-4223-B9AB-C7FC31D96966}"/>
              </a:ext>
            </a:extLst>
          </p:cNvPr>
          <p:cNvSpPr>
            <a:spLocks/>
          </p:cNvSpPr>
          <p:nvPr/>
        </p:nvSpPr>
        <p:spPr bwMode="auto">
          <a:xfrm>
            <a:off x="1339395" y="4060644"/>
            <a:ext cx="834427" cy="834427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Freeform 5">
            <a:extLst>
              <a:ext uri="{FF2B5EF4-FFF2-40B4-BE49-F238E27FC236}">
                <a16:creationId xmlns:a16="http://schemas.microsoft.com/office/drawing/2014/main" id="{8607C9C3-7931-4612-8AAD-30B285EE1825}"/>
              </a:ext>
            </a:extLst>
          </p:cNvPr>
          <p:cNvSpPr>
            <a:spLocks/>
          </p:cNvSpPr>
          <p:nvPr/>
        </p:nvSpPr>
        <p:spPr bwMode="auto">
          <a:xfrm>
            <a:off x="4231688" y="4060644"/>
            <a:ext cx="834427" cy="834427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Freeform 5">
            <a:extLst>
              <a:ext uri="{FF2B5EF4-FFF2-40B4-BE49-F238E27FC236}">
                <a16:creationId xmlns:a16="http://schemas.microsoft.com/office/drawing/2014/main" id="{7E60BEAE-46CC-4082-892F-003B7D99482C}"/>
              </a:ext>
            </a:extLst>
          </p:cNvPr>
          <p:cNvSpPr>
            <a:spLocks/>
          </p:cNvSpPr>
          <p:nvPr/>
        </p:nvSpPr>
        <p:spPr bwMode="auto">
          <a:xfrm>
            <a:off x="7068233" y="4060644"/>
            <a:ext cx="834427" cy="834427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" name="Freeform 5">
            <a:extLst>
              <a:ext uri="{FF2B5EF4-FFF2-40B4-BE49-F238E27FC236}">
                <a16:creationId xmlns:a16="http://schemas.microsoft.com/office/drawing/2014/main" id="{1870EC92-B6B1-401A-A7AB-A0E1F1F92B89}"/>
              </a:ext>
            </a:extLst>
          </p:cNvPr>
          <p:cNvSpPr>
            <a:spLocks/>
          </p:cNvSpPr>
          <p:nvPr/>
        </p:nvSpPr>
        <p:spPr bwMode="auto">
          <a:xfrm>
            <a:off x="9960526" y="4060644"/>
            <a:ext cx="834427" cy="834427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Freeform 89">
            <a:extLst>
              <a:ext uri="{FF2B5EF4-FFF2-40B4-BE49-F238E27FC236}">
                <a16:creationId xmlns:a16="http://schemas.microsoft.com/office/drawing/2014/main" id="{368F0A24-7A1E-4092-B29D-FF9349363ECD}"/>
              </a:ext>
            </a:extLst>
          </p:cNvPr>
          <p:cNvSpPr>
            <a:spLocks noEditPoints="1"/>
          </p:cNvSpPr>
          <p:nvPr/>
        </p:nvSpPr>
        <p:spPr bwMode="auto">
          <a:xfrm>
            <a:off x="1549058" y="4269622"/>
            <a:ext cx="415100" cy="416470"/>
          </a:xfrm>
          <a:custGeom>
            <a:avLst/>
            <a:gdLst>
              <a:gd name="T0" fmla="*/ 114 w 128"/>
              <a:gd name="T1" fmla="*/ 29 h 128"/>
              <a:gd name="T2" fmla="*/ 112 w 128"/>
              <a:gd name="T3" fmla="*/ 8 h 128"/>
              <a:gd name="T4" fmla="*/ 24 w 128"/>
              <a:gd name="T5" fmla="*/ 0 h 128"/>
              <a:gd name="T6" fmla="*/ 16 w 128"/>
              <a:gd name="T7" fmla="*/ 27 h 128"/>
              <a:gd name="T8" fmla="*/ 2 w 128"/>
              <a:gd name="T9" fmla="*/ 45 h 128"/>
              <a:gd name="T10" fmla="*/ 0 w 128"/>
              <a:gd name="T11" fmla="*/ 56 h 128"/>
              <a:gd name="T12" fmla="*/ 12 w 128"/>
              <a:gd name="T13" fmla="*/ 68 h 128"/>
              <a:gd name="T14" fmla="*/ 20 w 128"/>
              <a:gd name="T15" fmla="*/ 128 h 128"/>
              <a:gd name="T16" fmla="*/ 116 w 128"/>
              <a:gd name="T17" fmla="*/ 120 h 128"/>
              <a:gd name="T18" fmla="*/ 116 w 128"/>
              <a:gd name="T19" fmla="*/ 68 h 128"/>
              <a:gd name="T20" fmla="*/ 128 w 128"/>
              <a:gd name="T21" fmla="*/ 52 h 128"/>
              <a:gd name="T22" fmla="*/ 104 w 128"/>
              <a:gd name="T23" fmla="*/ 8 h 128"/>
              <a:gd name="T24" fmla="*/ 24 w 128"/>
              <a:gd name="T25" fmla="*/ 24 h 128"/>
              <a:gd name="T26" fmla="*/ 24 w 128"/>
              <a:gd name="T27" fmla="*/ 8 h 128"/>
              <a:gd name="T28" fmla="*/ 41 w 128"/>
              <a:gd name="T29" fmla="*/ 60 h 128"/>
              <a:gd name="T30" fmla="*/ 40 w 128"/>
              <a:gd name="T31" fmla="*/ 32 h 128"/>
              <a:gd name="T32" fmla="*/ 41 w 128"/>
              <a:gd name="T33" fmla="*/ 60 h 128"/>
              <a:gd name="T34" fmla="*/ 62 w 128"/>
              <a:gd name="T35" fmla="*/ 32 h 128"/>
              <a:gd name="T36" fmla="*/ 45 w 128"/>
              <a:gd name="T37" fmla="*/ 60 h 128"/>
              <a:gd name="T38" fmla="*/ 66 w 128"/>
              <a:gd name="T39" fmla="*/ 32 h 128"/>
              <a:gd name="T40" fmla="*/ 83 w 128"/>
              <a:gd name="T41" fmla="*/ 60 h 128"/>
              <a:gd name="T42" fmla="*/ 66 w 128"/>
              <a:gd name="T43" fmla="*/ 32 h 128"/>
              <a:gd name="T44" fmla="*/ 88 w 128"/>
              <a:gd name="T45" fmla="*/ 32 h 128"/>
              <a:gd name="T46" fmla="*/ 87 w 128"/>
              <a:gd name="T47" fmla="*/ 60 h 128"/>
              <a:gd name="T48" fmla="*/ 8 w 128"/>
              <a:gd name="T49" fmla="*/ 56 h 128"/>
              <a:gd name="T50" fmla="*/ 9 w 128"/>
              <a:gd name="T51" fmla="*/ 50 h 128"/>
              <a:gd name="T52" fmla="*/ 24 w 128"/>
              <a:gd name="T53" fmla="*/ 32 h 128"/>
              <a:gd name="T54" fmla="*/ 19 w 128"/>
              <a:gd name="T55" fmla="*/ 60 h 128"/>
              <a:gd name="T56" fmla="*/ 8 w 128"/>
              <a:gd name="T57" fmla="*/ 56 h 128"/>
              <a:gd name="T58" fmla="*/ 50 w 128"/>
              <a:gd name="T59" fmla="*/ 120 h 128"/>
              <a:gd name="T60" fmla="*/ 80 w 128"/>
              <a:gd name="T61" fmla="*/ 80 h 128"/>
              <a:gd name="T62" fmla="*/ 108 w 128"/>
              <a:gd name="T63" fmla="*/ 120 h 128"/>
              <a:gd name="T64" fmla="*/ 84 w 128"/>
              <a:gd name="T65" fmla="*/ 80 h 128"/>
              <a:gd name="T66" fmla="*/ 50 w 128"/>
              <a:gd name="T67" fmla="*/ 76 h 128"/>
              <a:gd name="T68" fmla="*/ 46 w 128"/>
              <a:gd name="T69" fmla="*/ 120 h 128"/>
              <a:gd name="T70" fmla="*/ 20 w 128"/>
              <a:gd name="T71" fmla="*/ 68 h 128"/>
              <a:gd name="T72" fmla="*/ 108 w 128"/>
              <a:gd name="T73" fmla="*/ 120 h 128"/>
              <a:gd name="T74" fmla="*/ 116 w 128"/>
              <a:gd name="T75" fmla="*/ 60 h 128"/>
              <a:gd name="T76" fmla="*/ 93 w 128"/>
              <a:gd name="T77" fmla="*/ 32 h 128"/>
              <a:gd name="T78" fmla="*/ 104 w 128"/>
              <a:gd name="T79" fmla="*/ 32 h 128"/>
              <a:gd name="T80" fmla="*/ 119 w 128"/>
              <a:gd name="T81" fmla="*/ 50 h 128"/>
              <a:gd name="T82" fmla="*/ 120 w 128"/>
              <a:gd name="T83" fmla="*/ 5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8" h="128">
                <a:moveTo>
                  <a:pt x="126" y="45"/>
                </a:moveTo>
                <a:cubicBezTo>
                  <a:pt x="114" y="29"/>
                  <a:pt x="114" y="29"/>
                  <a:pt x="114" y="29"/>
                </a:cubicBezTo>
                <a:cubicBezTo>
                  <a:pt x="113" y="28"/>
                  <a:pt x="113" y="28"/>
                  <a:pt x="112" y="27"/>
                </a:cubicBezTo>
                <a:cubicBezTo>
                  <a:pt x="112" y="8"/>
                  <a:pt x="112" y="8"/>
                  <a:pt x="112" y="8"/>
                </a:cubicBezTo>
                <a:cubicBezTo>
                  <a:pt x="112" y="4"/>
                  <a:pt x="108" y="0"/>
                  <a:pt x="104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0" y="0"/>
                  <a:pt x="16" y="4"/>
                  <a:pt x="16" y="8"/>
                </a:cubicBezTo>
                <a:cubicBezTo>
                  <a:pt x="16" y="27"/>
                  <a:pt x="16" y="27"/>
                  <a:pt x="16" y="27"/>
                </a:cubicBezTo>
                <a:cubicBezTo>
                  <a:pt x="15" y="28"/>
                  <a:pt x="15" y="28"/>
                  <a:pt x="14" y="29"/>
                </a:cubicBezTo>
                <a:cubicBezTo>
                  <a:pt x="2" y="45"/>
                  <a:pt x="2" y="45"/>
                  <a:pt x="2" y="45"/>
                </a:cubicBezTo>
                <a:cubicBezTo>
                  <a:pt x="1" y="47"/>
                  <a:pt x="0" y="49"/>
                  <a:pt x="0" y="52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3"/>
                  <a:pt x="5" y="68"/>
                  <a:pt x="12" y="68"/>
                </a:cubicBezTo>
                <a:cubicBezTo>
                  <a:pt x="12" y="68"/>
                  <a:pt x="12" y="68"/>
                  <a:pt x="12" y="68"/>
                </a:cubicBezTo>
                <a:cubicBezTo>
                  <a:pt x="12" y="120"/>
                  <a:pt x="12" y="120"/>
                  <a:pt x="12" y="120"/>
                </a:cubicBezTo>
                <a:cubicBezTo>
                  <a:pt x="12" y="124"/>
                  <a:pt x="16" y="128"/>
                  <a:pt x="20" y="128"/>
                </a:cubicBezTo>
                <a:cubicBezTo>
                  <a:pt x="108" y="128"/>
                  <a:pt x="108" y="128"/>
                  <a:pt x="108" y="128"/>
                </a:cubicBezTo>
                <a:cubicBezTo>
                  <a:pt x="112" y="128"/>
                  <a:pt x="116" y="124"/>
                  <a:pt x="116" y="120"/>
                </a:cubicBezTo>
                <a:cubicBezTo>
                  <a:pt x="116" y="68"/>
                  <a:pt x="116" y="68"/>
                  <a:pt x="116" y="68"/>
                </a:cubicBezTo>
                <a:cubicBezTo>
                  <a:pt x="116" y="68"/>
                  <a:pt x="116" y="68"/>
                  <a:pt x="116" y="68"/>
                </a:cubicBezTo>
                <a:cubicBezTo>
                  <a:pt x="123" y="68"/>
                  <a:pt x="128" y="63"/>
                  <a:pt x="128" y="56"/>
                </a:cubicBezTo>
                <a:cubicBezTo>
                  <a:pt x="128" y="52"/>
                  <a:pt x="128" y="52"/>
                  <a:pt x="128" y="52"/>
                </a:cubicBezTo>
                <a:cubicBezTo>
                  <a:pt x="128" y="49"/>
                  <a:pt x="127" y="47"/>
                  <a:pt x="126" y="45"/>
                </a:cubicBezTo>
                <a:close/>
                <a:moveTo>
                  <a:pt x="104" y="8"/>
                </a:moveTo>
                <a:cubicBezTo>
                  <a:pt x="104" y="24"/>
                  <a:pt x="104" y="24"/>
                  <a:pt x="10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8"/>
                  <a:pt x="24" y="8"/>
                  <a:pt x="24" y="8"/>
                </a:cubicBezTo>
                <a:lnTo>
                  <a:pt x="104" y="8"/>
                </a:lnTo>
                <a:close/>
                <a:moveTo>
                  <a:pt x="41" y="60"/>
                </a:moveTo>
                <a:cubicBezTo>
                  <a:pt x="24" y="60"/>
                  <a:pt x="24" y="60"/>
                  <a:pt x="24" y="60"/>
                </a:cubicBezTo>
                <a:cubicBezTo>
                  <a:pt x="40" y="32"/>
                  <a:pt x="40" y="32"/>
                  <a:pt x="40" y="32"/>
                </a:cubicBezTo>
                <a:cubicBezTo>
                  <a:pt x="49" y="32"/>
                  <a:pt x="49" y="32"/>
                  <a:pt x="49" y="32"/>
                </a:cubicBezTo>
                <a:lnTo>
                  <a:pt x="41" y="60"/>
                </a:lnTo>
                <a:close/>
                <a:moveTo>
                  <a:pt x="53" y="32"/>
                </a:moveTo>
                <a:cubicBezTo>
                  <a:pt x="62" y="32"/>
                  <a:pt x="62" y="32"/>
                  <a:pt x="62" y="32"/>
                </a:cubicBezTo>
                <a:cubicBezTo>
                  <a:pt x="62" y="60"/>
                  <a:pt x="62" y="60"/>
                  <a:pt x="62" y="60"/>
                </a:cubicBezTo>
                <a:cubicBezTo>
                  <a:pt x="45" y="60"/>
                  <a:pt x="45" y="60"/>
                  <a:pt x="45" y="60"/>
                </a:cubicBezTo>
                <a:lnTo>
                  <a:pt x="53" y="32"/>
                </a:lnTo>
                <a:close/>
                <a:moveTo>
                  <a:pt x="66" y="32"/>
                </a:moveTo>
                <a:cubicBezTo>
                  <a:pt x="75" y="32"/>
                  <a:pt x="75" y="32"/>
                  <a:pt x="75" y="32"/>
                </a:cubicBezTo>
                <a:cubicBezTo>
                  <a:pt x="83" y="60"/>
                  <a:pt x="83" y="60"/>
                  <a:pt x="83" y="60"/>
                </a:cubicBezTo>
                <a:cubicBezTo>
                  <a:pt x="66" y="60"/>
                  <a:pt x="66" y="60"/>
                  <a:pt x="66" y="60"/>
                </a:cubicBezTo>
                <a:lnTo>
                  <a:pt x="66" y="32"/>
                </a:lnTo>
                <a:close/>
                <a:moveTo>
                  <a:pt x="79" y="32"/>
                </a:moveTo>
                <a:cubicBezTo>
                  <a:pt x="88" y="32"/>
                  <a:pt x="88" y="32"/>
                  <a:pt x="88" y="32"/>
                </a:cubicBezTo>
                <a:cubicBezTo>
                  <a:pt x="104" y="60"/>
                  <a:pt x="104" y="60"/>
                  <a:pt x="104" y="60"/>
                </a:cubicBezTo>
                <a:cubicBezTo>
                  <a:pt x="87" y="60"/>
                  <a:pt x="87" y="60"/>
                  <a:pt x="87" y="60"/>
                </a:cubicBezTo>
                <a:lnTo>
                  <a:pt x="79" y="32"/>
                </a:lnTo>
                <a:close/>
                <a:moveTo>
                  <a:pt x="8" y="56"/>
                </a:moveTo>
                <a:cubicBezTo>
                  <a:pt x="8" y="52"/>
                  <a:pt x="8" y="52"/>
                  <a:pt x="8" y="52"/>
                </a:cubicBezTo>
                <a:cubicBezTo>
                  <a:pt x="8" y="51"/>
                  <a:pt x="8" y="50"/>
                  <a:pt x="9" y="50"/>
                </a:cubicBezTo>
                <a:cubicBezTo>
                  <a:pt x="21" y="34"/>
                  <a:pt x="21" y="34"/>
                  <a:pt x="21" y="34"/>
                </a:cubicBezTo>
                <a:cubicBezTo>
                  <a:pt x="22" y="33"/>
                  <a:pt x="23" y="32"/>
                  <a:pt x="24" y="32"/>
                </a:cubicBezTo>
                <a:cubicBezTo>
                  <a:pt x="35" y="32"/>
                  <a:pt x="35" y="32"/>
                  <a:pt x="35" y="32"/>
                </a:cubicBezTo>
                <a:cubicBezTo>
                  <a:pt x="19" y="60"/>
                  <a:pt x="19" y="60"/>
                  <a:pt x="19" y="60"/>
                </a:cubicBezTo>
                <a:cubicBezTo>
                  <a:pt x="12" y="60"/>
                  <a:pt x="12" y="60"/>
                  <a:pt x="12" y="60"/>
                </a:cubicBezTo>
                <a:cubicBezTo>
                  <a:pt x="10" y="60"/>
                  <a:pt x="8" y="58"/>
                  <a:pt x="8" y="56"/>
                </a:cubicBezTo>
                <a:close/>
                <a:moveTo>
                  <a:pt x="80" y="120"/>
                </a:moveTo>
                <a:cubicBezTo>
                  <a:pt x="50" y="120"/>
                  <a:pt x="50" y="120"/>
                  <a:pt x="50" y="120"/>
                </a:cubicBezTo>
                <a:cubicBezTo>
                  <a:pt x="50" y="80"/>
                  <a:pt x="50" y="80"/>
                  <a:pt x="50" y="80"/>
                </a:cubicBezTo>
                <a:cubicBezTo>
                  <a:pt x="80" y="80"/>
                  <a:pt x="80" y="80"/>
                  <a:pt x="80" y="80"/>
                </a:cubicBezTo>
                <a:lnTo>
                  <a:pt x="80" y="120"/>
                </a:lnTo>
                <a:close/>
                <a:moveTo>
                  <a:pt x="108" y="120"/>
                </a:moveTo>
                <a:cubicBezTo>
                  <a:pt x="84" y="120"/>
                  <a:pt x="84" y="120"/>
                  <a:pt x="84" y="120"/>
                </a:cubicBezTo>
                <a:cubicBezTo>
                  <a:pt x="84" y="80"/>
                  <a:pt x="84" y="80"/>
                  <a:pt x="84" y="80"/>
                </a:cubicBezTo>
                <a:cubicBezTo>
                  <a:pt x="84" y="78"/>
                  <a:pt x="82" y="76"/>
                  <a:pt x="80" y="76"/>
                </a:cubicBezTo>
                <a:cubicBezTo>
                  <a:pt x="50" y="76"/>
                  <a:pt x="50" y="76"/>
                  <a:pt x="50" y="76"/>
                </a:cubicBezTo>
                <a:cubicBezTo>
                  <a:pt x="48" y="76"/>
                  <a:pt x="46" y="78"/>
                  <a:pt x="46" y="80"/>
                </a:cubicBezTo>
                <a:cubicBezTo>
                  <a:pt x="46" y="120"/>
                  <a:pt x="46" y="120"/>
                  <a:pt x="46" y="120"/>
                </a:cubicBezTo>
                <a:cubicBezTo>
                  <a:pt x="20" y="120"/>
                  <a:pt x="20" y="120"/>
                  <a:pt x="20" y="120"/>
                </a:cubicBezTo>
                <a:cubicBezTo>
                  <a:pt x="20" y="68"/>
                  <a:pt x="20" y="68"/>
                  <a:pt x="20" y="68"/>
                </a:cubicBezTo>
                <a:cubicBezTo>
                  <a:pt x="108" y="68"/>
                  <a:pt x="108" y="68"/>
                  <a:pt x="108" y="68"/>
                </a:cubicBezTo>
                <a:lnTo>
                  <a:pt x="108" y="120"/>
                </a:lnTo>
                <a:close/>
                <a:moveTo>
                  <a:pt x="120" y="56"/>
                </a:moveTo>
                <a:cubicBezTo>
                  <a:pt x="120" y="58"/>
                  <a:pt x="118" y="60"/>
                  <a:pt x="116" y="60"/>
                </a:cubicBezTo>
                <a:cubicBezTo>
                  <a:pt x="109" y="60"/>
                  <a:pt x="109" y="60"/>
                  <a:pt x="109" y="60"/>
                </a:cubicBezTo>
                <a:cubicBezTo>
                  <a:pt x="93" y="32"/>
                  <a:pt x="93" y="32"/>
                  <a:pt x="93" y="32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5" y="32"/>
                  <a:pt x="106" y="33"/>
                  <a:pt x="107" y="34"/>
                </a:cubicBezTo>
                <a:cubicBezTo>
                  <a:pt x="119" y="50"/>
                  <a:pt x="119" y="50"/>
                  <a:pt x="119" y="50"/>
                </a:cubicBezTo>
                <a:cubicBezTo>
                  <a:pt x="120" y="50"/>
                  <a:pt x="120" y="51"/>
                  <a:pt x="120" y="52"/>
                </a:cubicBezTo>
                <a:lnTo>
                  <a:pt x="120" y="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3" name="Freeform 10">
            <a:extLst>
              <a:ext uri="{FF2B5EF4-FFF2-40B4-BE49-F238E27FC236}">
                <a16:creationId xmlns:a16="http://schemas.microsoft.com/office/drawing/2014/main" id="{944FABD5-68D8-44D0-A4E5-9249B605B7D1}"/>
              </a:ext>
            </a:extLst>
          </p:cNvPr>
          <p:cNvSpPr>
            <a:spLocks noEditPoints="1"/>
          </p:cNvSpPr>
          <p:nvPr/>
        </p:nvSpPr>
        <p:spPr bwMode="auto">
          <a:xfrm>
            <a:off x="4445287" y="4281354"/>
            <a:ext cx="407228" cy="393007"/>
          </a:xfrm>
          <a:custGeom>
            <a:avLst/>
            <a:gdLst>
              <a:gd name="T0" fmla="*/ 94 w 132"/>
              <a:gd name="T1" fmla="*/ 0 h 128"/>
              <a:gd name="T2" fmla="*/ 56 w 132"/>
              <a:gd name="T3" fmla="*/ 27 h 128"/>
              <a:gd name="T4" fmla="*/ 55 w 132"/>
              <a:gd name="T5" fmla="*/ 27 h 128"/>
              <a:gd name="T6" fmla="*/ 14 w 132"/>
              <a:gd name="T7" fmla="*/ 69 h 128"/>
              <a:gd name="T8" fmla="*/ 1 w 132"/>
              <a:gd name="T9" fmla="*/ 110 h 128"/>
              <a:gd name="T10" fmla="*/ 14 w 132"/>
              <a:gd name="T11" fmla="*/ 128 h 128"/>
              <a:gd name="T12" fmla="*/ 53 w 132"/>
              <a:gd name="T13" fmla="*/ 118 h 128"/>
              <a:gd name="T14" fmla="*/ 120 w 132"/>
              <a:gd name="T15" fmla="*/ 53 h 128"/>
              <a:gd name="T16" fmla="*/ 64 w 132"/>
              <a:gd name="T17" fmla="*/ 95 h 128"/>
              <a:gd name="T18" fmla="*/ 99 w 132"/>
              <a:gd name="T19" fmla="*/ 47 h 128"/>
              <a:gd name="T20" fmla="*/ 95 w 132"/>
              <a:gd name="T21" fmla="*/ 67 h 128"/>
              <a:gd name="T22" fmla="*/ 64 w 132"/>
              <a:gd name="T23" fmla="*/ 98 h 128"/>
              <a:gd name="T24" fmla="*/ 59 w 132"/>
              <a:gd name="T25" fmla="*/ 81 h 128"/>
              <a:gd name="T26" fmla="*/ 46 w 132"/>
              <a:gd name="T27" fmla="*/ 68 h 128"/>
              <a:gd name="T28" fmla="*/ 92 w 132"/>
              <a:gd name="T29" fmla="*/ 36 h 128"/>
              <a:gd name="T30" fmla="*/ 59 w 132"/>
              <a:gd name="T31" fmla="*/ 81 h 128"/>
              <a:gd name="T32" fmla="*/ 30 w 132"/>
              <a:gd name="T33" fmla="*/ 64 h 128"/>
              <a:gd name="T34" fmla="*/ 80 w 132"/>
              <a:gd name="T35" fmla="*/ 29 h 128"/>
              <a:gd name="T36" fmla="*/ 17 w 132"/>
              <a:gd name="T37" fmla="*/ 119 h 128"/>
              <a:gd name="T38" fmla="*/ 8 w 132"/>
              <a:gd name="T39" fmla="*/ 114 h 128"/>
              <a:gd name="T40" fmla="*/ 13 w 132"/>
              <a:gd name="T41" fmla="*/ 96 h 128"/>
              <a:gd name="T42" fmla="*/ 32 w 132"/>
              <a:gd name="T43" fmla="*/ 116 h 128"/>
              <a:gd name="T44" fmla="*/ 35 w 132"/>
              <a:gd name="T45" fmla="*/ 115 h 128"/>
              <a:gd name="T46" fmla="*/ 14 w 132"/>
              <a:gd name="T47" fmla="*/ 92 h 128"/>
              <a:gd name="T48" fmla="*/ 19 w 132"/>
              <a:gd name="T49" fmla="*/ 75 h 128"/>
              <a:gd name="T50" fmla="*/ 52 w 132"/>
              <a:gd name="T51" fmla="*/ 110 h 128"/>
              <a:gd name="T52" fmla="*/ 35 w 132"/>
              <a:gd name="T53" fmla="*/ 115 h 128"/>
              <a:gd name="T54" fmla="*/ 108 w 132"/>
              <a:gd name="T55" fmla="*/ 54 h 128"/>
              <a:gd name="T56" fmla="*/ 98 w 132"/>
              <a:gd name="T57" fmla="*/ 30 h 128"/>
              <a:gd name="T58" fmla="*/ 81 w 132"/>
              <a:gd name="T59" fmla="*/ 13 h 128"/>
              <a:gd name="T60" fmla="*/ 112 w 132"/>
              <a:gd name="T61" fmla="*/ 16 h 128"/>
              <a:gd name="T62" fmla="*/ 115 w 132"/>
              <a:gd name="T63" fmla="*/ 4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2" h="128">
                <a:moveTo>
                  <a:pt x="118" y="10"/>
                </a:moveTo>
                <a:cubicBezTo>
                  <a:pt x="111" y="4"/>
                  <a:pt x="102" y="0"/>
                  <a:pt x="94" y="0"/>
                </a:cubicBezTo>
                <a:cubicBezTo>
                  <a:pt x="87" y="0"/>
                  <a:pt x="80" y="3"/>
                  <a:pt x="75" y="8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14" y="69"/>
                  <a:pt x="14" y="69"/>
                  <a:pt x="14" y="69"/>
                </a:cubicBezTo>
                <a:cubicBezTo>
                  <a:pt x="12" y="71"/>
                  <a:pt x="11" y="73"/>
                  <a:pt x="10" y="76"/>
                </a:cubicBezTo>
                <a:cubicBezTo>
                  <a:pt x="1" y="110"/>
                  <a:pt x="1" y="110"/>
                  <a:pt x="1" y="110"/>
                </a:cubicBezTo>
                <a:cubicBezTo>
                  <a:pt x="1" y="110"/>
                  <a:pt x="0" y="113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6" y="128"/>
                  <a:pt x="19" y="127"/>
                  <a:pt x="19" y="127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5" y="118"/>
                  <a:pt x="57" y="116"/>
                  <a:pt x="59" y="114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32" y="42"/>
                  <a:pt x="130" y="23"/>
                  <a:pt x="118" y="10"/>
                </a:cubicBezTo>
                <a:close/>
                <a:moveTo>
                  <a:pt x="64" y="95"/>
                </a:moveTo>
                <a:cubicBezTo>
                  <a:pt x="64" y="92"/>
                  <a:pt x="63" y="88"/>
                  <a:pt x="61" y="85"/>
                </a:cubicBezTo>
                <a:cubicBezTo>
                  <a:pt x="99" y="47"/>
                  <a:pt x="99" y="47"/>
                  <a:pt x="99" y="47"/>
                </a:cubicBezTo>
                <a:cubicBezTo>
                  <a:pt x="101" y="54"/>
                  <a:pt x="100" y="62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64" y="98"/>
                  <a:pt x="64" y="98"/>
                  <a:pt x="64" y="98"/>
                </a:cubicBezTo>
                <a:cubicBezTo>
                  <a:pt x="64" y="97"/>
                  <a:pt x="64" y="96"/>
                  <a:pt x="64" y="95"/>
                </a:cubicBezTo>
                <a:close/>
                <a:moveTo>
                  <a:pt x="59" y="81"/>
                </a:moveTo>
                <a:cubicBezTo>
                  <a:pt x="58" y="79"/>
                  <a:pt x="56" y="76"/>
                  <a:pt x="54" y="74"/>
                </a:cubicBezTo>
                <a:cubicBezTo>
                  <a:pt x="51" y="72"/>
                  <a:pt x="49" y="70"/>
                  <a:pt x="46" y="68"/>
                </a:cubicBezTo>
                <a:cubicBezTo>
                  <a:pt x="84" y="30"/>
                  <a:pt x="84" y="30"/>
                  <a:pt x="84" y="30"/>
                </a:cubicBezTo>
                <a:cubicBezTo>
                  <a:pt x="87" y="31"/>
                  <a:pt x="90" y="33"/>
                  <a:pt x="92" y="36"/>
                </a:cubicBezTo>
                <a:cubicBezTo>
                  <a:pt x="94" y="38"/>
                  <a:pt x="96" y="40"/>
                  <a:pt x="97" y="43"/>
                </a:cubicBezTo>
                <a:lnTo>
                  <a:pt x="59" y="81"/>
                </a:lnTo>
                <a:close/>
                <a:moveTo>
                  <a:pt x="42" y="66"/>
                </a:moveTo>
                <a:cubicBezTo>
                  <a:pt x="38" y="65"/>
                  <a:pt x="34" y="64"/>
                  <a:pt x="30" y="64"/>
                </a:cubicBezTo>
                <a:cubicBezTo>
                  <a:pt x="61" y="33"/>
                  <a:pt x="61" y="33"/>
                  <a:pt x="61" y="33"/>
                </a:cubicBezTo>
                <a:cubicBezTo>
                  <a:pt x="66" y="28"/>
                  <a:pt x="73" y="27"/>
                  <a:pt x="80" y="29"/>
                </a:cubicBezTo>
                <a:lnTo>
                  <a:pt x="42" y="66"/>
                </a:lnTo>
                <a:close/>
                <a:moveTo>
                  <a:pt x="17" y="119"/>
                </a:moveTo>
                <a:cubicBezTo>
                  <a:pt x="16" y="120"/>
                  <a:pt x="15" y="120"/>
                  <a:pt x="14" y="120"/>
                </a:cubicBezTo>
                <a:cubicBezTo>
                  <a:pt x="11" y="120"/>
                  <a:pt x="8" y="117"/>
                  <a:pt x="8" y="114"/>
                </a:cubicBezTo>
                <a:cubicBezTo>
                  <a:pt x="8" y="113"/>
                  <a:pt x="8" y="112"/>
                  <a:pt x="8" y="112"/>
                </a:cubicBezTo>
                <a:cubicBezTo>
                  <a:pt x="13" y="96"/>
                  <a:pt x="13" y="96"/>
                  <a:pt x="13" y="96"/>
                </a:cubicBezTo>
                <a:cubicBezTo>
                  <a:pt x="17" y="96"/>
                  <a:pt x="22" y="98"/>
                  <a:pt x="26" y="102"/>
                </a:cubicBezTo>
                <a:cubicBezTo>
                  <a:pt x="30" y="106"/>
                  <a:pt x="32" y="111"/>
                  <a:pt x="32" y="116"/>
                </a:cubicBezTo>
                <a:lnTo>
                  <a:pt x="17" y="119"/>
                </a:lnTo>
                <a:close/>
                <a:moveTo>
                  <a:pt x="35" y="115"/>
                </a:moveTo>
                <a:cubicBezTo>
                  <a:pt x="35" y="109"/>
                  <a:pt x="33" y="104"/>
                  <a:pt x="29" y="99"/>
                </a:cubicBezTo>
                <a:cubicBezTo>
                  <a:pt x="25" y="95"/>
                  <a:pt x="19" y="93"/>
                  <a:pt x="14" y="92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77"/>
                  <a:pt x="19" y="76"/>
                  <a:pt x="19" y="75"/>
                </a:cubicBezTo>
                <a:cubicBezTo>
                  <a:pt x="27" y="69"/>
                  <a:pt x="40" y="71"/>
                  <a:pt x="48" y="80"/>
                </a:cubicBezTo>
                <a:cubicBezTo>
                  <a:pt x="57" y="89"/>
                  <a:pt x="59" y="102"/>
                  <a:pt x="52" y="110"/>
                </a:cubicBezTo>
                <a:cubicBezTo>
                  <a:pt x="51" y="110"/>
                  <a:pt x="51" y="111"/>
                  <a:pt x="50" y="111"/>
                </a:cubicBezTo>
                <a:lnTo>
                  <a:pt x="35" y="115"/>
                </a:lnTo>
                <a:close/>
                <a:moveTo>
                  <a:pt x="115" y="47"/>
                </a:moveTo>
                <a:cubicBezTo>
                  <a:pt x="108" y="54"/>
                  <a:pt x="108" y="54"/>
                  <a:pt x="108" y="54"/>
                </a:cubicBezTo>
                <a:cubicBezTo>
                  <a:pt x="108" y="53"/>
                  <a:pt x="108" y="52"/>
                  <a:pt x="108" y="51"/>
                </a:cubicBezTo>
                <a:cubicBezTo>
                  <a:pt x="107" y="43"/>
                  <a:pt x="104" y="36"/>
                  <a:pt x="98" y="30"/>
                </a:cubicBezTo>
                <a:cubicBezTo>
                  <a:pt x="91" y="24"/>
                  <a:pt x="83" y="20"/>
                  <a:pt x="74" y="20"/>
                </a:cubicBezTo>
                <a:cubicBezTo>
                  <a:pt x="81" y="13"/>
                  <a:pt x="81" y="13"/>
                  <a:pt x="81" y="13"/>
                </a:cubicBezTo>
                <a:cubicBezTo>
                  <a:pt x="84" y="10"/>
                  <a:pt x="89" y="8"/>
                  <a:pt x="94" y="8"/>
                </a:cubicBezTo>
                <a:cubicBezTo>
                  <a:pt x="100" y="8"/>
                  <a:pt x="107" y="11"/>
                  <a:pt x="112" y="16"/>
                </a:cubicBezTo>
                <a:cubicBezTo>
                  <a:pt x="117" y="21"/>
                  <a:pt x="120" y="27"/>
                  <a:pt x="120" y="33"/>
                </a:cubicBezTo>
                <a:cubicBezTo>
                  <a:pt x="120" y="38"/>
                  <a:pt x="118" y="43"/>
                  <a:pt x="115" y="4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E1FD86BC-7F4D-470B-B0CE-98AFC9C9C606}"/>
              </a:ext>
            </a:extLst>
          </p:cNvPr>
          <p:cNvGrpSpPr/>
          <p:nvPr/>
        </p:nvGrpSpPr>
        <p:grpSpPr>
          <a:xfrm>
            <a:off x="7305105" y="4324805"/>
            <a:ext cx="360682" cy="306105"/>
            <a:chOff x="6342063" y="2728913"/>
            <a:chExt cx="482600" cy="409575"/>
          </a:xfrm>
          <a:solidFill>
            <a:schemeClr val="accent1"/>
          </a:solidFill>
        </p:grpSpPr>
        <p:sp>
          <p:nvSpPr>
            <p:cNvPr id="65" name="Freeform 11">
              <a:extLst>
                <a:ext uri="{FF2B5EF4-FFF2-40B4-BE49-F238E27FC236}">
                  <a16:creationId xmlns:a16="http://schemas.microsoft.com/office/drawing/2014/main" id="{93475E0E-A90A-478D-8A63-346364B4E32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62713" y="2835276"/>
              <a:ext cx="241300" cy="242888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6" name="Freeform 12">
              <a:extLst>
                <a:ext uri="{FF2B5EF4-FFF2-40B4-BE49-F238E27FC236}">
                  <a16:creationId xmlns:a16="http://schemas.microsoft.com/office/drawing/2014/main" id="{2A900530-2EDD-45D1-8A96-BF8BBFFCC585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3038" y="2895601"/>
              <a:ext cx="68263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7" name="Freeform 13">
              <a:extLst>
                <a:ext uri="{FF2B5EF4-FFF2-40B4-BE49-F238E27FC236}">
                  <a16:creationId xmlns:a16="http://schemas.microsoft.com/office/drawing/2014/main" id="{0AFA7A6F-37C7-4E49-8D6D-491AD4F749E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42063" y="2728913"/>
              <a:ext cx="482600" cy="409575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68" name="Freeform 17">
            <a:extLst>
              <a:ext uri="{FF2B5EF4-FFF2-40B4-BE49-F238E27FC236}">
                <a16:creationId xmlns:a16="http://schemas.microsoft.com/office/drawing/2014/main" id="{1672045A-619F-4C34-8DF0-025EDD72F6FE}"/>
              </a:ext>
            </a:extLst>
          </p:cNvPr>
          <p:cNvSpPr>
            <a:spLocks noEditPoints="1"/>
          </p:cNvSpPr>
          <p:nvPr/>
        </p:nvSpPr>
        <p:spPr bwMode="auto">
          <a:xfrm>
            <a:off x="10190094" y="4290212"/>
            <a:ext cx="375290" cy="375290"/>
          </a:xfrm>
          <a:custGeom>
            <a:avLst/>
            <a:gdLst>
              <a:gd name="T0" fmla="*/ 81 w 128"/>
              <a:gd name="T1" fmla="*/ 14 h 128"/>
              <a:gd name="T2" fmla="*/ 53 w 128"/>
              <a:gd name="T3" fmla="*/ 36 h 128"/>
              <a:gd name="T4" fmla="*/ 33 w 128"/>
              <a:gd name="T5" fmla="*/ 36 h 128"/>
              <a:gd name="T6" fmla="*/ 0 w 128"/>
              <a:gd name="T7" fmla="*/ 56 h 128"/>
              <a:gd name="T8" fmla="*/ 24 w 128"/>
              <a:gd name="T9" fmla="*/ 84 h 128"/>
              <a:gd name="T10" fmla="*/ 32 w 128"/>
              <a:gd name="T11" fmla="*/ 128 h 128"/>
              <a:gd name="T12" fmla="*/ 56 w 128"/>
              <a:gd name="T13" fmla="*/ 120 h 128"/>
              <a:gd name="T14" fmla="*/ 52 w 128"/>
              <a:gd name="T15" fmla="*/ 108 h 128"/>
              <a:gd name="T16" fmla="*/ 52 w 128"/>
              <a:gd name="T17" fmla="*/ 80 h 128"/>
              <a:gd name="T18" fmla="*/ 53 w 128"/>
              <a:gd name="T19" fmla="*/ 78 h 128"/>
              <a:gd name="T20" fmla="*/ 54 w 128"/>
              <a:gd name="T21" fmla="*/ 77 h 128"/>
              <a:gd name="T22" fmla="*/ 55 w 128"/>
              <a:gd name="T23" fmla="*/ 76 h 128"/>
              <a:gd name="T24" fmla="*/ 81 w 128"/>
              <a:gd name="T25" fmla="*/ 98 h 128"/>
              <a:gd name="T26" fmla="*/ 128 w 128"/>
              <a:gd name="T27" fmla="*/ 56 h 128"/>
              <a:gd name="T28" fmla="*/ 80 w 128"/>
              <a:gd name="T29" fmla="*/ 56 h 128"/>
              <a:gd name="T30" fmla="*/ 92 w 128"/>
              <a:gd name="T31" fmla="*/ 44 h 128"/>
              <a:gd name="T32" fmla="*/ 92 w 128"/>
              <a:gd name="T33" fmla="*/ 68 h 128"/>
              <a:gd name="T34" fmla="*/ 80 w 128"/>
              <a:gd name="T35" fmla="*/ 56 h 128"/>
              <a:gd name="T36" fmla="*/ 16 w 128"/>
              <a:gd name="T37" fmla="*/ 44 h 128"/>
              <a:gd name="T38" fmla="*/ 40 w 128"/>
              <a:gd name="T39" fmla="*/ 56 h 128"/>
              <a:gd name="T40" fmla="*/ 16 w 128"/>
              <a:gd name="T41" fmla="*/ 68 h 128"/>
              <a:gd name="T42" fmla="*/ 48 w 128"/>
              <a:gd name="T43" fmla="*/ 120 h 128"/>
              <a:gd name="T44" fmla="*/ 32 w 128"/>
              <a:gd name="T45" fmla="*/ 84 h 128"/>
              <a:gd name="T46" fmla="*/ 33 w 128"/>
              <a:gd name="T47" fmla="*/ 76 h 128"/>
              <a:gd name="T48" fmla="*/ 45 w 128"/>
              <a:gd name="T49" fmla="*/ 76 h 128"/>
              <a:gd name="T50" fmla="*/ 44 w 128"/>
              <a:gd name="T51" fmla="*/ 108 h 128"/>
              <a:gd name="T52" fmla="*/ 48 w 128"/>
              <a:gd name="T53" fmla="*/ 117 h 128"/>
              <a:gd name="T54" fmla="*/ 53 w 128"/>
              <a:gd name="T55" fmla="*/ 68 h 128"/>
              <a:gd name="T56" fmla="*/ 52 w 128"/>
              <a:gd name="T57" fmla="*/ 68 h 128"/>
              <a:gd name="T58" fmla="*/ 52 w 128"/>
              <a:gd name="T59" fmla="*/ 44 h 128"/>
              <a:gd name="T60" fmla="*/ 74 w 128"/>
              <a:gd name="T61" fmla="*/ 36 h 128"/>
              <a:gd name="T62" fmla="*/ 74 w 128"/>
              <a:gd name="T63" fmla="*/ 76 h 128"/>
              <a:gd name="T64" fmla="*/ 100 w 128"/>
              <a:gd name="T65" fmla="*/ 104 h 128"/>
              <a:gd name="T66" fmla="*/ 92 w 128"/>
              <a:gd name="T67" fmla="*/ 76 h 128"/>
              <a:gd name="T68" fmla="*/ 92 w 128"/>
              <a:gd name="T69" fmla="*/ 36 h 128"/>
              <a:gd name="T70" fmla="*/ 100 w 128"/>
              <a:gd name="T71" fmla="*/ 8 h 128"/>
              <a:gd name="T72" fmla="*/ 100 w 128"/>
              <a:gd name="T73" fmla="*/ 10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28" h="128">
                <a:moveTo>
                  <a:pt x="100" y="0"/>
                </a:moveTo>
                <a:cubicBezTo>
                  <a:pt x="92" y="0"/>
                  <a:pt x="85" y="6"/>
                  <a:pt x="81" y="14"/>
                </a:cubicBezTo>
                <a:cubicBezTo>
                  <a:pt x="81" y="14"/>
                  <a:pt x="81" y="14"/>
                  <a:pt x="81" y="14"/>
                </a:cubicBezTo>
                <a:cubicBezTo>
                  <a:pt x="74" y="27"/>
                  <a:pt x="64" y="36"/>
                  <a:pt x="53" y="36"/>
                </a:cubicBezTo>
                <a:cubicBezTo>
                  <a:pt x="50" y="36"/>
                  <a:pt x="50" y="36"/>
                  <a:pt x="50" y="36"/>
                </a:cubicBezTo>
                <a:cubicBezTo>
                  <a:pt x="33" y="36"/>
                  <a:pt x="33" y="36"/>
                  <a:pt x="33" y="36"/>
                </a:cubicBezTo>
                <a:cubicBezTo>
                  <a:pt x="16" y="36"/>
                  <a:pt x="16" y="36"/>
                  <a:pt x="16" y="36"/>
                </a:cubicBezTo>
                <a:cubicBezTo>
                  <a:pt x="7" y="36"/>
                  <a:pt x="0" y="45"/>
                  <a:pt x="0" y="56"/>
                </a:cubicBezTo>
                <a:cubicBezTo>
                  <a:pt x="0" y="67"/>
                  <a:pt x="7" y="76"/>
                  <a:pt x="16" y="76"/>
                </a:cubicBezTo>
                <a:cubicBezTo>
                  <a:pt x="20" y="76"/>
                  <a:pt x="24" y="80"/>
                  <a:pt x="24" y="84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4" y="124"/>
                  <a:pt x="28" y="128"/>
                  <a:pt x="32" y="128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52" y="128"/>
                  <a:pt x="56" y="124"/>
                  <a:pt x="56" y="120"/>
                </a:cubicBezTo>
                <a:cubicBezTo>
                  <a:pt x="56" y="116"/>
                  <a:pt x="56" y="116"/>
                  <a:pt x="56" y="116"/>
                </a:cubicBezTo>
                <a:cubicBezTo>
                  <a:pt x="56" y="112"/>
                  <a:pt x="52" y="110"/>
                  <a:pt x="52" y="108"/>
                </a:cubicBezTo>
                <a:cubicBezTo>
                  <a:pt x="52" y="80"/>
                  <a:pt x="52" y="80"/>
                  <a:pt x="52" y="80"/>
                </a:cubicBezTo>
                <a:cubicBezTo>
                  <a:pt x="52" y="80"/>
                  <a:pt x="52" y="80"/>
                  <a:pt x="52" y="80"/>
                </a:cubicBezTo>
                <a:cubicBezTo>
                  <a:pt x="52" y="79"/>
                  <a:pt x="52" y="79"/>
                  <a:pt x="53" y="78"/>
                </a:cubicBezTo>
                <a:cubicBezTo>
                  <a:pt x="53" y="78"/>
                  <a:pt x="53" y="78"/>
                  <a:pt x="53" y="78"/>
                </a:cubicBezTo>
                <a:cubicBezTo>
                  <a:pt x="53" y="77"/>
                  <a:pt x="53" y="77"/>
                  <a:pt x="54" y="77"/>
                </a:cubicBezTo>
                <a:cubicBezTo>
                  <a:pt x="54" y="77"/>
                  <a:pt x="54" y="77"/>
                  <a:pt x="54" y="77"/>
                </a:cubicBezTo>
                <a:cubicBezTo>
                  <a:pt x="54" y="77"/>
                  <a:pt x="54" y="77"/>
                  <a:pt x="54" y="77"/>
                </a:cubicBezTo>
                <a:cubicBezTo>
                  <a:pt x="54" y="76"/>
                  <a:pt x="55" y="76"/>
                  <a:pt x="55" y="76"/>
                </a:cubicBezTo>
                <a:cubicBezTo>
                  <a:pt x="65" y="77"/>
                  <a:pt x="74" y="85"/>
                  <a:pt x="81" y="98"/>
                </a:cubicBezTo>
                <a:cubicBezTo>
                  <a:pt x="81" y="98"/>
                  <a:pt x="81" y="98"/>
                  <a:pt x="81" y="98"/>
                </a:cubicBezTo>
                <a:cubicBezTo>
                  <a:pt x="85" y="106"/>
                  <a:pt x="92" y="112"/>
                  <a:pt x="100" y="112"/>
                </a:cubicBezTo>
                <a:cubicBezTo>
                  <a:pt x="118" y="112"/>
                  <a:pt x="128" y="84"/>
                  <a:pt x="128" y="56"/>
                </a:cubicBezTo>
                <a:cubicBezTo>
                  <a:pt x="128" y="28"/>
                  <a:pt x="118" y="0"/>
                  <a:pt x="100" y="0"/>
                </a:cubicBezTo>
                <a:close/>
                <a:moveTo>
                  <a:pt x="80" y="56"/>
                </a:moveTo>
                <a:cubicBezTo>
                  <a:pt x="80" y="52"/>
                  <a:pt x="80" y="48"/>
                  <a:pt x="81" y="44"/>
                </a:cubicBezTo>
                <a:cubicBezTo>
                  <a:pt x="92" y="44"/>
                  <a:pt x="92" y="44"/>
                  <a:pt x="92" y="44"/>
                </a:cubicBezTo>
                <a:cubicBezTo>
                  <a:pt x="96" y="44"/>
                  <a:pt x="100" y="49"/>
                  <a:pt x="100" y="56"/>
                </a:cubicBezTo>
                <a:cubicBezTo>
                  <a:pt x="100" y="63"/>
                  <a:pt x="96" y="68"/>
                  <a:pt x="92" y="68"/>
                </a:cubicBezTo>
                <a:cubicBezTo>
                  <a:pt x="81" y="68"/>
                  <a:pt x="81" y="68"/>
                  <a:pt x="81" y="68"/>
                </a:cubicBezTo>
                <a:cubicBezTo>
                  <a:pt x="80" y="64"/>
                  <a:pt x="80" y="60"/>
                  <a:pt x="80" y="56"/>
                </a:cubicBezTo>
                <a:close/>
                <a:moveTo>
                  <a:pt x="8" y="56"/>
                </a:moveTo>
                <a:cubicBezTo>
                  <a:pt x="8" y="49"/>
                  <a:pt x="12" y="44"/>
                  <a:pt x="16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2" y="47"/>
                  <a:pt x="40" y="51"/>
                  <a:pt x="40" y="56"/>
                </a:cubicBezTo>
                <a:cubicBezTo>
                  <a:pt x="40" y="61"/>
                  <a:pt x="42" y="65"/>
                  <a:pt x="44" y="68"/>
                </a:cubicBezTo>
                <a:cubicBezTo>
                  <a:pt x="16" y="68"/>
                  <a:pt x="16" y="68"/>
                  <a:pt x="16" y="68"/>
                </a:cubicBezTo>
                <a:cubicBezTo>
                  <a:pt x="12" y="68"/>
                  <a:pt x="8" y="63"/>
                  <a:pt x="8" y="56"/>
                </a:cubicBezTo>
                <a:close/>
                <a:moveTo>
                  <a:pt x="48" y="120"/>
                </a:moveTo>
                <a:cubicBezTo>
                  <a:pt x="32" y="120"/>
                  <a:pt x="32" y="120"/>
                  <a:pt x="32" y="120"/>
                </a:cubicBezTo>
                <a:cubicBezTo>
                  <a:pt x="32" y="84"/>
                  <a:pt x="32" y="84"/>
                  <a:pt x="32" y="84"/>
                </a:cubicBezTo>
                <a:cubicBezTo>
                  <a:pt x="32" y="81"/>
                  <a:pt x="31" y="78"/>
                  <a:pt x="30" y="76"/>
                </a:cubicBezTo>
                <a:cubicBezTo>
                  <a:pt x="33" y="76"/>
                  <a:pt x="33" y="76"/>
                  <a:pt x="33" y="76"/>
                </a:cubicBezTo>
                <a:cubicBezTo>
                  <a:pt x="33" y="76"/>
                  <a:pt x="33" y="76"/>
                  <a:pt x="33" y="76"/>
                </a:cubicBezTo>
                <a:cubicBezTo>
                  <a:pt x="45" y="76"/>
                  <a:pt x="45" y="76"/>
                  <a:pt x="45" y="76"/>
                </a:cubicBezTo>
                <a:cubicBezTo>
                  <a:pt x="44" y="77"/>
                  <a:pt x="44" y="79"/>
                  <a:pt x="44" y="80"/>
                </a:cubicBezTo>
                <a:cubicBezTo>
                  <a:pt x="44" y="108"/>
                  <a:pt x="44" y="108"/>
                  <a:pt x="44" y="108"/>
                </a:cubicBezTo>
                <a:cubicBezTo>
                  <a:pt x="44" y="112"/>
                  <a:pt x="46" y="114"/>
                  <a:pt x="47" y="116"/>
                </a:cubicBezTo>
                <a:cubicBezTo>
                  <a:pt x="48" y="116"/>
                  <a:pt x="48" y="116"/>
                  <a:pt x="48" y="117"/>
                </a:cubicBezTo>
                <a:lnTo>
                  <a:pt x="48" y="120"/>
                </a:lnTo>
                <a:close/>
                <a:moveTo>
                  <a:pt x="53" y="68"/>
                </a:moveTo>
                <a:cubicBezTo>
                  <a:pt x="52" y="68"/>
                  <a:pt x="52" y="68"/>
                  <a:pt x="52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48" y="68"/>
                  <a:pt x="44" y="63"/>
                  <a:pt x="44" y="56"/>
                </a:cubicBezTo>
                <a:cubicBezTo>
                  <a:pt x="44" y="49"/>
                  <a:pt x="48" y="44"/>
                  <a:pt x="52" y="44"/>
                </a:cubicBezTo>
                <a:cubicBezTo>
                  <a:pt x="53" y="44"/>
                  <a:pt x="53" y="44"/>
                  <a:pt x="53" y="44"/>
                </a:cubicBezTo>
                <a:cubicBezTo>
                  <a:pt x="60" y="44"/>
                  <a:pt x="68" y="41"/>
                  <a:pt x="74" y="36"/>
                </a:cubicBezTo>
                <a:cubicBezTo>
                  <a:pt x="73" y="42"/>
                  <a:pt x="72" y="49"/>
                  <a:pt x="72" y="56"/>
                </a:cubicBezTo>
                <a:cubicBezTo>
                  <a:pt x="72" y="63"/>
                  <a:pt x="73" y="70"/>
                  <a:pt x="74" y="76"/>
                </a:cubicBezTo>
                <a:cubicBezTo>
                  <a:pt x="68" y="71"/>
                  <a:pt x="60" y="68"/>
                  <a:pt x="53" y="68"/>
                </a:cubicBezTo>
                <a:close/>
                <a:moveTo>
                  <a:pt x="100" y="104"/>
                </a:moveTo>
                <a:cubicBezTo>
                  <a:pt x="92" y="104"/>
                  <a:pt x="85" y="93"/>
                  <a:pt x="82" y="76"/>
                </a:cubicBezTo>
                <a:cubicBezTo>
                  <a:pt x="92" y="76"/>
                  <a:pt x="92" y="76"/>
                  <a:pt x="92" y="76"/>
                </a:cubicBezTo>
                <a:cubicBezTo>
                  <a:pt x="101" y="76"/>
                  <a:pt x="108" y="67"/>
                  <a:pt x="108" y="56"/>
                </a:cubicBezTo>
                <a:cubicBezTo>
                  <a:pt x="108" y="45"/>
                  <a:pt x="101" y="36"/>
                  <a:pt x="92" y="36"/>
                </a:cubicBezTo>
                <a:cubicBezTo>
                  <a:pt x="82" y="36"/>
                  <a:pt x="82" y="36"/>
                  <a:pt x="82" y="36"/>
                </a:cubicBezTo>
                <a:cubicBezTo>
                  <a:pt x="85" y="19"/>
                  <a:pt x="92" y="8"/>
                  <a:pt x="100" y="8"/>
                </a:cubicBezTo>
                <a:cubicBezTo>
                  <a:pt x="111" y="8"/>
                  <a:pt x="120" y="29"/>
                  <a:pt x="120" y="56"/>
                </a:cubicBezTo>
                <a:cubicBezTo>
                  <a:pt x="120" y="83"/>
                  <a:pt x="111" y="104"/>
                  <a:pt x="100" y="10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32707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00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/>
      <p:bldP spid="47" grpId="0"/>
      <p:bldP spid="48" grpId="0"/>
      <p:bldP spid="50" grpId="0"/>
      <p:bldP spid="51" grpId="0"/>
      <p:bldP spid="53" grpId="0"/>
      <p:bldP spid="54" grpId="0"/>
      <p:bldP spid="56" grpId="0"/>
      <p:bldP spid="57" grpId="0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C9B7F01-78F8-45E2-837C-1DD631CAAE3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0069724-9DCC-4661-BA5D-E169A7C8257C}"/>
              </a:ext>
            </a:extLst>
          </p:cNvPr>
          <p:cNvSpPr/>
          <p:nvPr/>
        </p:nvSpPr>
        <p:spPr>
          <a:xfrm>
            <a:off x="144780" y="2667000"/>
            <a:ext cx="11902440" cy="2250440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62A17B2-B8CA-4B74-A816-1015041638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40B968B-D43E-4640-83AD-0158607864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OUR VALIDATION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4240E9F-02C0-4080-86C1-BDF44368FEA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5B690C4-F3A1-4127-A971-D34525293482}"/>
              </a:ext>
            </a:extLst>
          </p:cNvPr>
          <p:cNvSpPr/>
          <p:nvPr/>
        </p:nvSpPr>
        <p:spPr>
          <a:xfrm>
            <a:off x="695959" y="1743384"/>
            <a:ext cx="11023601" cy="7042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400" b="1" dirty="0">
                <a:solidFill>
                  <a:schemeClr val="accent1"/>
                </a:solidFill>
              </a:rPr>
              <a:t>Suitable for all categories </a:t>
            </a:r>
            <a:r>
              <a:rPr lang="id-ID" sz="1400" dirty="0">
                <a:solidFill>
                  <a:schemeClr val="tx2"/>
                </a:solidFill>
              </a:rPr>
              <a:t>business and personal presentation, eaque ipsa quae ab illo inventore veritatis et quasi architecto beatae vitae dicta sunt explicabo </a:t>
            </a:r>
            <a:r>
              <a:rPr lang="en-US" sz="1400" dirty="0">
                <a:solidFill>
                  <a:schemeClr val="tx2"/>
                </a:solidFill>
              </a:rPr>
              <a:t>farmers ensure that we will bring the best of the market.</a:t>
            </a:r>
            <a:endParaRPr lang="id-ID" sz="1400" dirty="0">
              <a:solidFill>
                <a:schemeClr val="tx2"/>
              </a:solidFill>
            </a:endParaRPr>
          </a:p>
        </p:txBody>
      </p:sp>
      <p:sp>
        <p:nvSpPr>
          <p:cNvPr id="9" name="Shape 82">
            <a:extLst>
              <a:ext uri="{FF2B5EF4-FFF2-40B4-BE49-F238E27FC236}">
                <a16:creationId xmlns:a16="http://schemas.microsoft.com/office/drawing/2014/main" id="{10E08093-A684-4A46-ADE9-52E2A1DD1638}"/>
              </a:ext>
            </a:extLst>
          </p:cNvPr>
          <p:cNvSpPr/>
          <p:nvPr/>
        </p:nvSpPr>
        <p:spPr>
          <a:xfrm>
            <a:off x="704170" y="3337560"/>
            <a:ext cx="2059785" cy="707746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4990" tIns="34990" rIns="34990" bIns="34990" numCol="1" anchor="ctr">
            <a:noAutofit/>
          </a:bodyPr>
          <a:lstStyle>
            <a:lvl1pPr>
              <a:lnSpc>
                <a:spcPct val="90000"/>
              </a:lnSpc>
              <a:defRPr sz="6400">
                <a:latin typeface="TeX Gyre Adventor"/>
                <a:ea typeface="TeX Gyre Adventor"/>
                <a:cs typeface="TeX Gyre Adventor"/>
                <a:sym typeface="TeX Gyre Adventor"/>
              </a:defRPr>
            </a:lvl1pPr>
          </a:lstStyle>
          <a:p>
            <a:pPr lvl="0" algn="ctr">
              <a:defRPr sz="1800"/>
            </a:pPr>
            <a:r>
              <a:rPr lang="en-US" sz="5400" b="1" dirty="0">
                <a:solidFill>
                  <a:schemeClr val="bg2"/>
                </a:solidFill>
                <a:latin typeface="+mj-lt"/>
              </a:rPr>
              <a:t>8,750</a:t>
            </a:r>
            <a:endParaRPr sz="5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" name="Shape 87">
            <a:extLst>
              <a:ext uri="{FF2B5EF4-FFF2-40B4-BE49-F238E27FC236}">
                <a16:creationId xmlns:a16="http://schemas.microsoft.com/office/drawing/2014/main" id="{1F937530-E047-4B6C-AE17-33DB025006F2}"/>
              </a:ext>
            </a:extLst>
          </p:cNvPr>
          <p:cNvSpPr/>
          <p:nvPr/>
        </p:nvSpPr>
        <p:spPr>
          <a:xfrm>
            <a:off x="3599160" y="3337560"/>
            <a:ext cx="2059785" cy="707746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4990" tIns="34990" rIns="34990" bIns="34990" numCol="1" anchor="ctr">
            <a:noAutofit/>
          </a:bodyPr>
          <a:lstStyle>
            <a:lvl1pPr>
              <a:lnSpc>
                <a:spcPct val="90000"/>
              </a:lnSpc>
              <a:defRPr sz="6400">
                <a:latin typeface="TeX Gyre Adventor"/>
                <a:ea typeface="TeX Gyre Adventor"/>
                <a:cs typeface="TeX Gyre Adventor"/>
                <a:sym typeface="TeX Gyre Adventor"/>
              </a:defRPr>
            </a:lvl1pPr>
          </a:lstStyle>
          <a:p>
            <a:pPr lvl="0" algn="ctr">
              <a:defRPr sz="1800"/>
            </a:pPr>
            <a:r>
              <a:rPr lang="en-US" sz="5400" b="1" dirty="0">
                <a:solidFill>
                  <a:schemeClr val="bg2"/>
                </a:solidFill>
                <a:latin typeface="+mj-lt"/>
              </a:rPr>
              <a:t>3,270</a:t>
            </a:r>
            <a:endParaRPr sz="5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" name="Shape 92">
            <a:extLst>
              <a:ext uri="{FF2B5EF4-FFF2-40B4-BE49-F238E27FC236}">
                <a16:creationId xmlns:a16="http://schemas.microsoft.com/office/drawing/2014/main" id="{4BEF9C3E-3450-4858-8B0C-EFDAF0CD1A33}"/>
              </a:ext>
            </a:extLst>
          </p:cNvPr>
          <p:cNvSpPr/>
          <p:nvPr/>
        </p:nvSpPr>
        <p:spPr>
          <a:xfrm>
            <a:off x="6489071" y="3337560"/>
            <a:ext cx="2059785" cy="707746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4990" tIns="34990" rIns="34990" bIns="34990" numCol="1" anchor="ctr">
            <a:noAutofit/>
          </a:bodyPr>
          <a:lstStyle>
            <a:lvl1pPr>
              <a:lnSpc>
                <a:spcPct val="90000"/>
              </a:lnSpc>
              <a:defRPr sz="6400">
                <a:latin typeface="TeX Gyre Adventor"/>
                <a:ea typeface="TeX Gyre Adventor"/>
                <a:cs typeface="TeX Gyre Adventor"/>
                <a:sym typeface="TeX Gyre Adventor"/>
              </a:defRPr>
            </a:lvl1pPr>
          </a:lstStyle>
          <a:p>
            <a:pPr lvl="0" algn="ctr">
              <a:defRPr sz="1800"/>
            </a:pPr>
            <a:r>
              <a:rPr lang="en-US" sz="5400" b="1" dirty="0">
                <a:solidFill>
                  <a:schemeClr val="bg2"/>
                </a:solidFill>
                <a:latin typeface="+mj-lt"/>
              </a:rPr>
              <a:t>1,500</a:t>
            </a:r>
            <a:endParaRPr sz="5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D69BDE8-2B08-4507-BD03-16C0414CC3A6}"/>
              </a:ext>
            </a:extLst>
          </p:cNvPr>
          <p:cNvSpPr txBox="1"/>
          <p:nvPr/>
        </p:nvSpPr>
        <p:spPr>
          <a:xfrm>
            <a:off x="1197697" y="3998070"/>
            <a:ext cx="1072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Services</a:t>
            </a:r>
            <a:endParaRPr lang="id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4C2D3D5-04B0-4624-B0A7-1B15EAA12830}"/>
              </a:ext>
            </a:extLst>
          </p:cNvPr>
          <p:cNvSpPr txBox="1"/>
          <p:nvPr/>
        </p:nvSpPr>
        <p:spPr>
          <a:xfrm>
            <a:off x="4062230" y="3998070"/>
            <a:ext cx="1133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</a:rPr>
              <a:t>Services</a:t>
            </a:r>
            <a:endParaRPr lang="id-ID" b="1" dirty="0">
              <a:solidFill>
                <a:schemeClr val="bg2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097F294-7E3A-4CAE-8CDA-E1DC27B36BA4}"/>
              </a:ext>
            </a:extLst>
          </p:cNvPr>
          <p:cNvSpPr txBox="1"/>
          <p:nvPr/>
        </p:nvSpPr>
        <p:spPr>
          <a:xfrm>
            <a:off x="6952141" y="3998070"/>
            <a:ext cx="1133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</a:rPr>
              <a:t>Services</a:t>
            </a:r>
            <a:endParaRPr lang="id-ID" b="1" dirty="0">
              <a:solidFill>
                <a:schemeClr val="bg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F9A3713-E227-45D6-8772-642A18A13734}"/>
              </a:ext>
            </a:extLst>
          </p:cNvPr>
          <p:cNvSpPr txBox="1"/>
          <p:nvPr/>
        </p:nvSpPr>
        <p:spPr>
          <a:xfrm>
            <a:off x="9797833" y="3998070"/>
            <a:ext cx="1133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</a:rPr>
              <a:t>Services</a:t>
            </a:r>
            <a:endParaRPr lang="id-ID" b="1" dirty="0">
              <a:solidFill>
                <a:schemeClr val="bg2"/>
              </a:solidFill>
            </a:endParaRPr>
          </a:p>
        </p:txBody>
      </p:sp>
      <p:sp>
        <p:nvSpPr>
          <p:cNvPr id="16" name="Shape 92">
            <a:extLst>
              <a:ext uri="{FF2B5EF4-FFF2-40B4-BE49-F238E27FC236}">
                <a16:creationId xmlns:a16="http://schemas.microsoft.com/office/drawing/2014/main" id="{E72346FE-570B-46E9-A94A-5E9573E19E30}"/>
              </a:ext>
            </a:extLst>
          </p:cNvPr>
          <p:cNvSpPr/>
          <p:nvPr/>
        </p:nvSpPr>
        <p:spPr>
          <a:xfrm>
            <a:off x="9334763" y="3337560"/>
            <a:ext cx="2059785" cy="707746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4990" tIns="34990" rIns="34990" bIns="34990" numCol="1" anchor="ctr">
            <a:noAutofit/>
          </a:bodyPr>
          <a:lstStyle>
            <a:lvl1pPr>
              <a:lnSpc>
                <a:spcPct val="90000"/>
              </a:lnSpc>
              <a:defRPr sz="6400">
                <a:latin typeface="TeX Gyre Adventor"/>
                <a:ea typeface="TeX Gyre Adventor"/>
                <a:cs typeface="TeX Gyre Adventor"/>
                <a:sym typeface="TeX Gyre Adventor"/>
              </a:defRPr>
            </a:lvl1pPr>
          </a:lstStyle>
          <a:p>
            <a:pPr lvl="0" algn="ctr">
              <a:defRPr sz="1800"/>
            </a:pPr>
            <a:r>
              <a:rPr lang="en-US" sz="5400" b="1" dirty="0">
                <a:solidFill>
                  <a:schemeClr val="bg2"/>
                </a:solidFill>
                <a:latin typeface="+mj-lt"/>
              </a:rPr>
              <a:t>5,389</a:t>
            </a:r>
            <a:endParaRPr sz="5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F348601-1D01-4D4E-BD04-5F54E6A71B41}"/>
              </a:ext>
            </a:extLst>
          </p:cNvPr>
          <p:cNvSpPr/>
          <p:nvPr/>
        </p:nvSpPr>
        <p:spPr>
          <a:xfrm>
            <a:off x="695959" y="5226066"/>
            <a:ext cx="5102855" cy="10273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400" dirty="0"/>
              <a:t>Suitable for all categories </a:t>
            </a:r>
            <a:r>
              <a:rPr lang="id-ID" sz="1400" dirty="0">
                <a:solidFill>
                  <a:schemeClr val="tx2"/>
                </a:solidFill>
              </a:rPr>
              <a:t>business and personal presentation, eaque ipsa quae ab illo inventore veritatis et quasi architecto beatae vitae dicta sunt explicabo </a:t>
            </a:r>
            <a:r>
              <a:rPr lang="en-US" sz="1400" dirty="0">
                <a:solidFill>
                  <a:schemeClr val="tx2"/>
                </a:solidFill>
              </a:rPr>
              <a:t>farmers.</a:t>
            </a:r>
            <a:endParaRPr lang="id-ID" sz="1400" dirty="0">
              <a:solidFill>
                <a:schemeClr val="tx2"/>
              </a:solidFill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9EA1AD25-E452-4576-9DE6-ADDDB8750C1B}"/>
              </a:ext>
            </a:extLst>
          </p:cNvPr>
          <p:cNvCxnSpPr>
            <a:cxnSpLocks/>
          </p:cNvCxnSpPr>
          <p:nvPr/>
        </p:nvCxnSpPr>
        <p:spPr>
          <a:xfrm>
            <a:off x="6096000" y="5208269"/>
            <a:ext cx="0" cy="10629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09596EDB-3113-4214-9226-2E3CFBD76561}"/>
              </a:ext>
            </a:extLst>
          </p:cNvPr>
          <p:cNvSpPr txBox="1"/>
          <p:nvPr/>
        </p:nvSpPr>
        <p:spPr>
          <a:xfrm>
            <a:off x="6393186" y="5226066"/>
            <a:ext cx="5098401" cy="1027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400" dirty="0">
                <a:solidFill>
                  <a:schemeClr val="tx2"/>
                </a:solidFill>
              </a:rPr>
              <a:t>In hac habitasse platea dictumst. Integer quis tortor eros. Cras vitae dolor ante. Fusce non sapien nisl. Donec vestibulum nunc. </a:t>
            </a:r>
          </a:p>
        </p:txBody>
      </p:sp>
    </p:spTree>
    <p:extLst>
      <p:ext uri="{BB962C8B-B14F-4D97-AF65-F5344CB8AC3E}">
        <p14:creationId xmlns:p14="http://schemas.microsoft.com/office/powerpoint/2010/main" val="4142264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8" grpId="0"/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roup 62">
            <a:extLst>
              <a:ext uri="{FF2B5EF4-FFF2-40B4-BE49-F238E27FC236}">
                <a16:creationId xmlns:a16="http://schemas.microsoft.com/office/drawing/2014/main" id="{CACE60DA-46E5-409F-9526-8EE7DCAEB951}"/>
              </a:ext>
            </a:extLst>
          </p:cNvPr>
          <p:cNvGrpSpPr/>
          <p:nvPr/>
        </p:nvGrpSpPr>
        <p:grpSpPr>
          <a:xfrm>
            <a:off x="1435350" y="3973643"/>
            <a:ext cx="98761" cy="756000"/>
            <a:chOff x="-1605280" y="-1229360"/>
            <a:chExt cx="355600" cy="863600"/>
          </a:xfrm>
        </p:grpSpPr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E42DDE63-C9E1-498E-ACFD-545BE78C50AC}"/>
                </a:ext>
              </a:extLst>
            </p:cNvPr>
            <p:cNvCxnSpPr/>
            <p:nvPr/>
          </p:nvCxnSpPr>
          <p:spPr>
            <a:xfrm>
              <a:off x="-1605280" y="-1229360"/>
              <a:ext cx="0" cy="8636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Arrow Connector 61">
              <a:extLst>
                <a:ext uri="{FF2B5EF4-FFF2-40B4-BE49-F238E27FC236}">
                  <a16:creationId xmlns:a16="http://schemas.microsoft.com/office/drawing/2014/main" id="{497901FE-658F-4D44-8441-7BD396DDF8EF}"/>
                </a:ext>
              </a:extLst>
            </p:cNvPr>
            <p:cNvCxnSpPr/>
            <p:nvPr/>
          </p:nvCxnSpPr>
          <p:spPr>
            <a:xfrm>
              <a:off x="-1605280" y="-365760"/>
              <a:ext cx="355600" cy="0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65D95486-AF43-4D64-9907-38B1D2A6F3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OUR HISTORY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036D24C-C736-4904-B19F-375D3DAFAA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B5C43E-B7E4-40B7-80FB-E5C48258AAA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95960" y="1158875"/>
            <a:ext cx="10515600" cy="365125"/>
          </a:xfrm>
        </p:spPr>
        <p:txBody>
          <a:bodyPr/>
          <a:lstStyle/>
          <a:p>
            <a:r>
              <a:rPr lang="en-ID" dirty="0"/>
              <a:t>Put your great subtitle right here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5FD72D6-7577-4E1E-9D4A-72C843881400}"/>
              </a:ext>
            </a:extLst>
          </p:cNvPr>
          <p:cNvCxnSpPr/>
          <p:nvPr/>
        </p:nvCxnSpPr>
        <p:spPr>
          <a:xfrm>
            <a:off x="1869690" y="3816748"/>
            <a:ext cx="972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24196C5E-6D69-4645-AF71-A0214FA3F903}"/>
              </a:ext>
            </a:extLst>
          </p:cNvPr>
          <p:cNvSpPr/>
          <p:nvPr/>
        </p:nvSpPr>
        <p:spPr>
          <a:xfrm>
            <a:off x="1001010" y="3674508"/>
            <a:ext cx="868680" cy="28448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8B4859E-3BF9-4790-A691-A7ABC9904A62}"/>
              </a:ext>
            </a:extLst>
          </p:cNvPr>
          <p:cNvSpPr txBox="1"/>
          <p:nvPr/>
        </p:nvSpPr>
        <p:spPr>
          <a:xfrm>
            <a:off x="1169893" y="3678249"/>
            <a:ext cx="5309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  <a:latin typeface="+mj-lt"/>
              </a:rPr>
              <a:t>2013</a:t>
            </a:r>
            <a:endParaRPr lang="id-ID" sz="12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6EA7A22-7947-4586-BDF3-A9C163CA53F5}"/>
              </a:ext>
            </a:extLst>
          </p:cNvPr>
          <p:cNvSpPr/>
          <p:nvPr/>
        </p:nvSpPr>
        <p:spPr>
          <a:xfrm>
            <a:off x="2855210" y="3674508"/>
            <a:ext cx="868680" cy="2844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141046A-1390-4A72-964D-573C8FB8EEA9}"/>
              </a:ext>
            </a:extLst>
          </p:cNvPr>
          <p:cNvSpPr txBox="1"/>
          <p:nvPr/>
        </p:nvSpPr>
        <p:spPr>
          <a:xfrm>
            <a:off x="3024093" y="3678249"/>
            <a:ext cx="5309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  <a:latin typeface="+mj-lt"/>
              </a:rPr>
              <a:t>2014</a:t>
            </a:r>
            <a:endParaRPr lang="id-ID" sz="1200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21951DFD-2BB0-4DAD-8E13-4101E64CC17C}"/>
              </a:ext>
            </a:extLst>
          </p:cNvPr>
          <p:cNvCxnSpPr/>
          <p:nvPr/>
        </p:nvCxnSpPr>
        <p:spPr>
          <a:xfrm>
            <a:off x="3723890" y="3816748"/>
            <a:ext cx="972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0696A435-C156-4399-88D6-BBB94182470C}"/>
              </a:ext>
            </a:extLst>
          </p:cNvPr>
          <p:cNvSpPr/>
          <p:nvPr/>
        </p:nvSpPr>
        <p:spPr>
          <a:xfrm>
            <a:off x="4732270" y="3674508"/>
            <a:ext cx="868680" cy="28448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330581F-945A-4399-971A-F47B0B7D3348}"/>
              </a:ext>
            </a:extLst>
          </p:cNvPr>
          <p:cNvSpPr txBox="1"/>
          <p:nvPr/>
        </p:nvSpPr>
        <p:spPr>
          <a:xfrm>
            <a:off x="4901153" y="3678249"/>
            <a:ext cx="5309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  <a:latin typeface="+mj-lt"/>
              </a:rPr>
              <a:t>2015</a:t>
            </a:r>
            <a:endParaRPr lang="id-ID" sz="1200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C42F07C5-6689-4A4E-884B-6F4EA5B9C77B}"/>
              </a:ext>
            </a:extLst>
          </p:cNvPr>
          <p:cNvCxnSpPr/>
          <p:nvPr/>
        </p:nvCxnSpPr>
        <p:spPr>
          <a:xfrm>
            <a:off x="5600950" y="3816748"/>
            <a:ext cx="972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>
            <a:extLst>
              <a:ext uri="{FF2B5EF4-FFF2-40B4-BE49-F238E27FC236}">
                <a16:creationId xmlns:a16="http://schemas.microsoft.com/office/drawing/2014/main" id="{129AB51A-F7B2-467A-8513-86B21D990257}"/>
              </a:ext>
            </a:extLst>
          </p:cNvPr>
          <p:cNvSpPr/>
          <p:nvPr/>
        </p:nvSpPr>
        <p:spPr>
          <a:xfrm>
            <a:off x="6594090" y="3674508"/>
            <a:ext cx="868680" cy="28448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349AE1E-0252-42EC-9331-ADC9CD17837D}"/>
              </a:ext>
            </a:extLst>
          </p:cNvPr>
          <p:cNvSpPr txBox="1"/>
          <p:nvPr/>
        </p:nvSpPr>
        <p:spPr>
          <a:xfrm>
            <a:off x="6762973" y="3678249"/>
            <a:ext cx="5309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  <a:latin typeface="+mj-lt"/>
              </a:rPr>
              <a:t>2016</a:t>
            </a:r>
            <a:endParaRPr lang="id-ID" sz="1200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5084492A-8421-4DCD-9CAA-5889C47A8EDC}"/>
              </a:ext>
            </a:extLst>
          </p:cNvPr>
          <p:cNvCxnSpPr/>
          <p:nvPr/>
        </p:nvCxnSpPr>
        <p:spPr>
          <a:xfrm>
            <a:off x="7462770" y="3816748"/>
            <a:ext cx="972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>
            <a:extLst>
              <a:ext uri="{FF2B5EF4-FFF2-40B4-BE49-F238E27FC236}">
                <a16:creationId xmlns:a16="http://schemas.microsoft.com/office/drawing/2014/main" id="{8294786E-0B65-4450-8563-6190FA21C60D}"/>
              </a:ext>
            </a:extLst>
          </p:cNvPr>
          <p:cNvSpPr/>
          <p:nvPr/>
        </p:nvSpPr>
        <p:spPr>
          <a:xfrm>
            <a:off x="8448290" y="3674508"/>
            <a:ext cx="868680" cy="28448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D94FF27-CFD2-4DA2-B0C1-CA9BD09315AA}"/>
              </a:ext>
            </a:extLst>
          </p:cNvPr>
          <p:cNvSpPr txBox="1"/>
          <p:nvPr/>
        </p:nvSpPr>
        <p:spPr>
          <a:xfrm>
            <a:off x="8617173" y="3678249"/>
            <a:ext cx="5309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  <a:latin typeface="+mj-lt"/>
              </a:rPr>
              <a:t>2017</a:t>
            </a:r>
            <a:endParaRPr lang="id-ID" sz="1200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AAFB1033-99B7-420B-A0C0-B4DDC4CF4277}"/>
              </a:ext>
            </a:extLst>
          </p:cNvPr>
          <p:cNvCxnSpPr/>
          <p:nvPr/>
        </p:nvCxnSpPr>
        <p:spPr>
          <a:xfrm>
            <a:off x="9329170" y="3816748"/>
            <a:ext cx="972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>
            <a:extLst>
              <a:ext uri="{FF2B5EF4-FFF2-40B4-BE49-F238E27FC236}">
                <a16:creationId xmlns:a16="http://schemas.microsoft.com/office/drawing/2014/main" id="{26AB00A1-0B15-4A09-A39A-84A0833DA207}"/>
              </a:ext>
            </a:extLst>
          </p:cNvPr>
          <p:cNvSpPr/>
          <p:nvPr/>
        </p:nvSpPr>
        <p:spPr>
          <a:xfrm>
            <a:off x="10322310" y="3674508"/>
            <a:ext cx="868680" cy="28448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DED5569-F177-442E-9E77-9F03B82A571E}"/>
              </a:ext>
            </a:extLst>
          </p:cNvPr>
          <p:cNvSpPr txBox="1"/>
          <p:nvPr/>
        </p:nvSpPr>
        <p:spPr>
          <a:xfrm>
            <a:off x="10491193" y="3678249"/>
            <a:ext cx="5309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  <a:latin typeface="+mj-lt"/>
              </a:rPr>
              <a:t>2018</a:t>
            </a:r>
            <a:endParaRPr lang="id-ID" sz="12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C54F96C-DDAB-4089-81F1-1190A61C5915}"/>
              </a:ext>
            </a:extLst>
          </p:cNvPr>
          <p:cNvSpPr txBox="1"/>
          <p:nvPr/>
        </p:nvSpPr>
        <p:spPr>
          <a:xfrm>
            <a:off x="1572212" y="4534451"/>
            <a:ext cx="15119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+mj-lt"/>
              </a:rPr>
              <a:t>New Company</a:t>
            </a:r>
            <a:endParaRPr lang="id-ID" sz="1600" b="1" dirty="0">
              <a:latin typeface="+mj-lt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62468C18-F64C-48DB-A7E5-910A5573FCDA}"/>
              </a:ext>
            </a:extLst>
          </p:cNvPr>
          <p:cNvSpPr/>
          <p:nvPr/>
        </p:nvSpPr>
        <p:spPr>
          <a:xfrm>
            <a:off x="1572213" y="4804359"/>
            <a:ext cx="2578663" cy="893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/>
              <a:t>Cras vitae est a orci finibus porta. Cras ac varius ipsum, vel eleifend erat</a:t>
            </a:r>
            <a:r>
              <a:rPr lang="en-ID" sz="1200" dirty="0"/>
              <a:t>,</a:t>
            </a:r>
            <a:r>
              <a:rPr lang="id-ID" sz="1200" dirty="0"/>
              <a:t> </a:t>
            </a:r>
            <a:r>
              <a:rPr lang="en-ID" sz="1200" dirty="0"/>
              <a:t>p</a:t>
            </a:r>
            <a:r>
              <a:rPr lang="id-ID" sz="1200" dirty="0"/>
              <a:t>ellentesque. 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BD8020B-629E-431E-8F3B-AE83147BD788}"/>
              </a:ext>
            </a:extLst>
          </p:cNvPr>
          <p:cNvSpPr txBox="1"/>
          <p:nvPr/>
        </p:nvSpPr>
        <p:spPr>
          <a:xfrm>
            <a:off x="1595984" y="2237892"/>
            <a:ext cx="15119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>
                <a:latin typeface="+mj-lt"/>
              </a:rPr>
              <a:t>New Building</a:t>
            </a:r>
            <a:endParaRPr lang="id-ID" sz="1600" b="1" dirty="0">
              <a:latin typeface="+mj-lt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1158DD7D-C181-4F95-B05B-D759824EFAAD}"/>
              </a:ext>
            </a:extLst>
          </p:cNvPr>
          <p:cNvSpPr/>
          <p:nvPr/>
        </p:nvSpPr>
        <p:spPr>
          <a:xfrm>
            <a:off x="529273" y="2485702"/>
            <a:ext cx="2578663" cy="893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200" dirty="0"/>
              <a:t>Cras vitae est a orci finibus porta. Cras ac varius ipsum, vel eleifend erat</a:t>
            </a:r>
            <a:r>
              <a:rPr lang="en-ID" sz="1200" dirty="0"/>
              <a:t>,</a:t>
            </a:r>
            <a:r>
              <a:rPr lang="id-ID" sz="1200" dirty="0"/>
              <a:t> </a:t>
            </a:r>
            <a:r>
              <a:rPr lang="en-ID" sz="1200" dirty="0"/>
              <a:t>p</a:t>
            </a:r>
            <a:r>
              <a:rPr lang="id-ID" sz="1200" dirty="0"/>
              <a:t>ellentesque. 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2CB749A0-6FC1-4574-B7B5-1CDF15595A62}"/>
              </a:ext>
            </a:extLst>
          </p:cNvPr>
          <p:cNvSpPr txBox="1"/>
          <p:nvPr/>
        </p:nvSpPr>
        <p:spPr>
          <a:xfrm>
            <a:off x="5285752" y="4534451"/>
            <a:ext cx="21334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+mj-lt"/>
              </a:rPr>
              <a:t>New Team Members</a:t>
            </a:r>
            <a:endParaRPr lang="id-ID" sz="1600" b="1" dirty="0">
              <a:latin typeface="+mj-lt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C014986B-CECC-40FA-9FD3-00FDA7E24364}"/>
              </a:ext>
            </a:extLst>
          </p:cNvPr>
          <p:cNvSpPr/>
          <p:nvPr/>
        </p:nvSpPr>
        <p:spPr>
          <a:xfrm>
            <a:off x="5285754" y="4804359"/>
            <a:ext cx="2578663" cy="893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/>
              <a:t>Cras vitae est a orci finibus porta. Cras ac varius ipsum, vel eleifend erat</a:t>
            </a:r>
            <a:r>
              <a:rPr lang="en-ID" sz="1200" dirty="0"/>
              <a:t>,</a:t>
            </a:r>
            <a:r>
              <a:rPr lang="id-ID" sz="1200" dirty="0"/>
              <a:t> </a:t>
            </a:r>
            <a:r>
              <a:rPr lang="en-ID" sz="1200" dirty="0"/>
              <a:t>p</a:t>
            </a:r>
            <a:r>
              <a:rPr lang="id-ID" sz="1200" dirty="0"/>
              <a:t>ellentesque. 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431281D-93AE-4CC0-A25A-AF706CABADC1}"/>
              </a:ext>
            </a:extLst>
          </p:cNvPr>
          <p:cNvSpPr txBox="1"/>
          <p:nvPr/>
        </p:nvSpPr>
        <p:spPr>
          <a:xfrm>
            <a:off x="5322225" y="2237892"/>
            <a:ext cx="15119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>
                <a:latin typeface="+mj-lt"/>
              </a:rPr>
              <a:t>New Contract</a:t>
            </a:r>
            <a:endParaRPr lang="id-ID" sz="1600" b="1" dirty="0">
              <a:latin typeface="+mj-lt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49E7823A-AA42-4325-B658-1C0EFB41FB03}"/>
              </a:ext>
            </a:extLst>
          </p:cNvPr>
          <p:cNvSpPr/>
          <p:nvPr/>
        </p:nvSpPr>
        <p:spPr>
          <a:xfrm>
            <a:off x="4255514" y="2485702"/>
            <a:ext cx="2578663" cy="893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200" dirty="0"/>
              <a:t>Cras vitae est a orci finibus porta. Cras ac varius ipsum, vel eleifend erat</a:t>
            </a:r>
            <a:r>
              <a:rPr lang="en-ID" sz="1200" dirty="0"/>
              <a:t>,</a:t>
            </a:r>
            <a:r>
              <a:rPr lang="id-ID" sz="1200" dirty="0"/>
              <a:t> </a:t>
            </a:r>
            <a:r>
              <a:rPr lang="en-ID" sz="1200" dirty="0"/>
              <a:t>p</a:t>
            </a:r>
            <a:r>
              <a:rPr lang="id-ID" sz="1200" dirty="0"/>
              <a:t>ellentesque. 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052B5589-69A0-46E0-BD41-279C2F6EDF08}"/>
              </a:ext>
            </a:extLst>
          </p:cNvPr>
          <p:cNvSpPr txBox="1"/>
          <p:nvPr/>
        </p:nvSpPr>
        <p:spPr>
          <a:xfrm>
            <a:off x="9031669" y="4534451"/>
            <a:ext cx="15119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+mj-lt"/>
              </a:rPr>
              <a:t>New Branch</a:t>
            </a:r>
            <a:endParaRPr lang="id-ID" sz="1600" b="1" dirty="0">
              <a:latin typeface="+mj-lt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A8D539B6-68BE-4572-8B6E-6AF115E9C57F}"/>
              </a:ext>
            </a:extLst>
          </p:cNvPr>
          <p:cNvSpPr/>
          <p:nvPr/>
        </p:nvSpPr>
        <p:spPr>
          <a:xfrm>
            <a:off x="9031670" y="4751019"/>
            <a:ext cx="2578663" cy="893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/>
              <a:t>Cras vitae est a orci finibus porta. Cras ac varius ipsum, vel eleifend erat</a:t>
            </a:r>
            <a:r>
              <a:rPr lang="en-ID" sz="1200" dirty="0"/>
              <a:t>,</a:t>
            </a:r>
            <a:r>
              <a:rPr lang="id-ID" sz="1200" dirty="0"/>
              <a:t> </a:t>
            </a:r>
            <a:r>
              <a:rPr lang="en-ID" sz="1200" dirty="0"/>
              <a:t>p</a:t>
            </a:r>
            <a:r>
              <a:rPr lang="id-ID" sz="1200" dirty="0"/>
              <a:t>ellentesque. 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B65B5089-1045-4652-B4C9-0C2FF612FC58}"/>
              </a:ext>
            </a:extLst>
          </p:cNvPr>
          <p:cNvSpPr txBox="1"/>
          <p:nvPr/>
        </p:nvSpPr>
        <p:spPr>
          <a:xfrm>
            <a:off x="9047821" y="2184552"/>
            <a:ext cx="15119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>
                <a:latin typeface="+mj-lt"/>
              </a:rPr>
              <a:t>More Clients</a:t>
            </a:r>
            <a:endParaRPr lang="id-ID" sz="1600" b="1" dirty="0">
              <a:latin typeface="+mj-lt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E30B43DB-F4E0-4F8F-B9E6-9A2238E21DCF}"/>
              </a:ext>
            </a:extLst>
          </p:cNvPr>
          <p:cNvSpPr/>
          <p:nvPr/>
        </p:nvSpPr>
        <p:spPr>
          <a:xfrm>
            <a:off x="7981110" y="2432362"/>
            <a:ext cx="2578663" cy="893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200" dirty="0"/>
              <a:t>Cras vitae est a orci finibus porta. Cras ac varius ipsum, vel eleifend erat</a:t>
            </a:r>
            <a:r>
              <a:rPr lang="en-ID" sz="1200" dirty="0"/>
              <a:t>,</a:t>
            </a:r>
            <a:r>
              <a:rPr lang="id-ID" sz="1200" dirty="0"/>
              <a:t> </a:t>
            </a:r>
            <a:r>
              <a:rPr lang="en-ID" sz="1200" dirty="0"/>
              <a:t>p</a:t>
            </a:r>
            <a:r>
              <a:rPr lang="id-ID" sz="1200" dirty="0"/>
              <a:t>ellentesque. </a:t>
            </a: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5407EAE6-3031-4528-B735-85956F0B040C}"/>
              </a:ext>
            </a:extLst>
          </p:cNvPr>
          <p:cNvGrpSpPr/>
          <p:nvPr/>
        </p:nvGrpSpPr>
        <p:grpSpPr>
          <a:xfrm>
            <a:off x="5151022" y="3973643"/>
            <a:ext cx="98761" cy="756000"/>
            <a:chOff x="-1605280" y="-1229360"/>
            <a:chExt cx="355600" cy="863600"/>
          </a:xfrm>
        </p:grpSpPr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A9882EC2-1D46-41A5-B49C-E98818F4A3C7}"/>
                </a:ext>
              </a:extLst>
            </p:cNvPr>
            <p:cNvCxnSpPr/>
            <p:nvPr/>
          </p:nvCxnSpPr>
          <p:spPr>
            <a:xfrm>
              <a:off x="-1605280" y="-1229360"/>
              <a:ext cx="0" cy="8636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Arrow Connector 65">
              <a:extLst>
                <a:ext uri="{FF2B5EF4-FFF2-40B4-BE49-F238E27FC236}">
                  <a16:creationId xmlns:a16="http://schemas.microsoft.com/office/drawing/2014/main" id="{3DC42C81-EC41-42E8-B6C5-F24143DCAED0}"/>
                </a:ext>
              </a:extLst>
            </p:cNvPr>
            <p:cNvCxnSpPr/>
            <p:nvPr/>
          </p:nvCxnSpPr>
          <p:spPr>
            <a:xfrm>
              <a:off x="-1605280" y="-365760"/>
              <a:ext cx="355600" cy="0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2076D0D7-72A3-4F48-9219-0C84D8BC5666}"/>
              </a:ext>
            </a:extLst>
          </p:cNvPr>
          <p:cNvGrpSpPr/>
          <p:nvPr/>
        </p:nvGrpSpPr>
        <p:grpSpPr>
          <a:xfrm>
            <a:off x="8859126" y="3973643"/>
            <a:ext cx="98761" cy="756000"/>
            <a:chOff x="-1605280" y="-1229360"/>
            <a:chExt cx="355600" cy="863600"/>
          </a:xfrm>
        </p:grpSpPr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A46F137E-7C72-4491-B722-701DA45DEB29}"/>
                </a:ext>
              </a:extLst>
            </p:cNvPr>
            <p:cNvCxnSpPr/>
            <p:nvPr/>
          </p:nvCxnSpPr>
          <p:spPr>
            <a:xfrm>
              <a:off x="-1605280" y="-1229360"/>
              <a:ext cx="0" cy="8636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Arrow Connector 68">
              <a:extLst>
                <a:ext uri="{FF2B5EF4-FFF2-40B4-BE49-F238E27FC236}">
                  <a16:creationId xmlns:a16="http://schemas.microsoft.com/office/drawing/2014/main" id="{5177747C-9D04-4C72-B87F-745E845E32B4}"/>
                </a:ext>
              </a:extLst>
            </p:cNvPr>
            <p:cNvCxnSpPr/>
            <p:nvPr/>
          </p:nvCxnSpPr>
          <p:spPr>
            <a:xfrm>
              <a:off x="-1605280" y="-365760"/>
              <a:ext cx="355600" cy="0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1FE729C5-2C5B-4867-9E26-50C62FF70BEE}"/>
              </a:ext>
            </a:extLst>
          </p:cNvPr>
          <p:cNvGrpSpPr/>
          <p:nvPr/>
        </p:nvGrpSpPr>
        <p:grpSpPr>
          <a:xfrm rot="10800000">
            <a:off x="10627658" y="2395756"/>
            <a:ext cx="98761" cy="1210353"/>
            <a:chOff x="-1605280" y="-1229360"/>
            <a:chExt cx="355600" cy="863600"/>
          </a:xfrm>
        </p:grpSpPr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8BC1488B-3110-435E-88BD-40B997508046}"/>
                </a:ext>
              </a:extLst>
            </p:cNvPr>
            <p:cNvCxnSpPr/>
            <p:nvPr/>
          </p:nvCxnSpPr>
          <p:spPr>
            <a:xfrm>
              <a:off x="-1605280" y="-1229360"/>
              <a:ext cx="0" cy="8636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Arrow Connector 71">
              <a:extLst>
                <a:ext uri="{FF2B5EF4-FFF2-40B4-BE49-F238E27FC236}">
                  <a16:creationId xmlns:a16="http://schemas.microsoft.com/office/drawing/2014/main" id="{D9A23859-9BC4-4BB2-BD08-6FB251F9A2C7}"/>
                </a:ext>
              </a:extLst>
            </p:cNvPr>
            <p:cNvCxnSpPr/>
            <p:nvPr/>
          </p:nvCxnSpPr>
          <p:spPr>
            <a:xfrm>
              <a:off x="-1605280" y="-365760"/>
              <a:ext cx="355600" cy="0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C0058FC5-27A5-4484-AF69-2BED0016F781}"/>
              </a:ext>
            </a:extLst>
          </p:cNvPr>
          <p:cNvGrpSpPr/>
          <p:nvPr/>
        </p:nvGrpSpPr>
        <p:grpSpPr>
          <a:xfrm rot="10800000">
            <a:off x="6911986" y="2395756"/>
            <a:ext cx="98761" cy="1210353"/>
            <a:chOff x="-1605280" y="-1229360"/>
            <a:chExt cx="355600" cy="863600"/>
          </a:xfrm>
        </p:grpSpPr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A67D6ABB-F093-4490-B94F-3C8B4B0E1203}"/>
                </a:ext>
              </a:extLst>
            </p:cNvPr>
            <p:cNvCxnSpPr/>
            <p:nvPr/>
          </p:nvCxnSpPr>
          <p:spPr>
            <a:xfrm>
              <a:off x="-1605280" y="-1229360"/>
              <a:ext cx="0" cy="8636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Arrow Connector 74">
              <a:extLst>
                <a:ext uri="{FF2B5EF4-FFF2-40B4-BE49-F238E27FC236}">
                  <a16:creationId xmlns:a16="http://schemas.microsoft.com/office/drawing/2014/main" id="{1D62C9D1-E935-4B20-8467-4FB2F67DF2AD}"/>
                </a:ext>
              </a:extLst>
            </p:cNvPr>
            <p:cNvCxnSpPr/>
            <p:nvPr/>
          </p:nvCxnSpPr>
          <p:spPr>
            <a:xfrm>
              <a:off x="-1605280" y="-365760"/>
              <a:ext cx="355600" cy="0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F029C594-8300-427A-875E-D709938E47EC}"/>
              </a:ext>
            </a:extLst>
          </p:cNvPr>
          <p:cNvGrpSpPr/>
          <p:nvPr/>
        </p:nvGrpSpPr>
        <p:grpSpPr>
          <a:xfrm rot="10800000">
            <a:off x="3173402" y="2395755"/>
            <a:ext cx="98761" cy="1210353"/>
            <a:chOff x="-1605280" y="-1229360"/>
            <a:chExt cx="355600" cy="863600"/>
          </a:xfrm>
        </p:grpSpPr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4E63CB0F-2EFD-41DA-BEA7-19E4D1662528}"/>
                </a:ext>
              </a:extLst>
            </p:cNvPr>
            <p:cNvCxnSpPr/>
            <p:nvPr/>
          </p:nvCxnSpPr>
          <p:spPr>
            <a:xfrm>
              <a:off x="-1605280" y="-1229360"/>
              <a:ext cx="0" cy="8636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Arrow Connector 77">
              <a:extLst>
                <a:ext uri="{FF2B5EF4-FFF2-40B4-BE49-F238E27FC236}">
                  <a16:creationId xmlns:a16="http://schemas.microsoft.com/office/drawing/2014/main" id="{A4BA4EE1-735E-4DAF-B9E1-DA00749A7180}"/>
                </a:ext>
              </a:extLst>
            </p:cNvPr>
            <p:cNvCxnSpPr/>
            <p:nvPr/>
          </p:nvCxnSpPr>
          <p:spPr>
            <a:xfrm>
              <a:off x="-1605280" y="-365760"/>
              <a:ext cx="355600" cy="0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06144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95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000"/>
                            </p:stCondLst>
                            <p:childTnLst>
                              <p:par>
                                <p:cTn id="9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3000"/>
                            </p:stCondLst>
                            <p:childTnLst>
                              <p:par>
                                <p:cTn id="1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3500"/>
                            </p:stCondLst>
                            <p:childTnLst>
                              <p:par>
                                <p:cTn id="1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5000"/>
                            </p:stCondLst>
                            <p:childTnLst>
                              <p:par>
                                <p:cTn id="1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5500"/>
                            </p:stCondLst>
                            <p:childTnLst>
                              <p:par>
                                <p:cTn id="1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4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6500"/>
                            </p:stCondLst>
                            <p:childTnLst>
                              <p:par>
                                <p:cTn id="1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17000"/>
                            </p:stCondLst>
                            <p:childTnLst>
                              <p:par>
                                <p:cTn id="1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/>
      <p:bldP spid="21" grpId="0" animBg="1"/>
      <p:bldP spid="22" grpId="0"/>
      <p:bldP spid="28" grpId="0" animBg="1"/>
      <p:bldP spid="29" grpId="0"/>
      <p:bldP spid="32" grpId="0" animBg="1"/>
      <p:bldP spid="33" grpId="0"/>
      <p:bldP spid="36" grpId="0" animBg="1"/>
      <p:bldP spid="37" grpId="0"/>
      <p:bldP spid="41" grpId="0" animBg="1"/>
      <p:bldP spid="42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D95486-AF43-4D64-9907-38B1D2A6F3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WHAT WE DO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036D24C-C736-4904-B19F-375D3DAFAA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B5C43E-B7E4-40B7-80FB-E5C48258AAA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6" name="Round Diagonal Corner Rectangle 8">
            <a:extLst>
              <a:ext uri="{FF2B5EF4-FFF2-40B4-BE49-F238E27FC236}">
                <a16:creationId xmlns:a16="http://schemas.microsoft.com/office/drawing/2014/main" id="{BF52A2D7-5340-4CED-B0B7-55A54B614071}"/>
              </a:ext>
            </a:extLst>
          </p:cNvPr>
          <p:cNvSpPr/>
          <p:nvPr/>
        </p:nvSpPr>
        <p:spPr>
          <a:xfrm>
            <a:off x="1067372" y="2260564"/>
            <a:ext cx="822960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ADE4BF4-28FC-4019-98A0-AAA009021A61}"/>
              </a:ext>
            </a:extLst>
          </p:cNvPr>
          <p:cNvSpPr txBox="1"/>
          <p:nvPr/>
        </p:nvSpPr>
        <p:spPr>
          <a:xfrm>
            <a:off x="2023386" y="2221164"/>
            <a:ext cx="13885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latin typeface="+mj-lt"/>
              </a:rPr>
              <a:t>Bundle Packed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D39CA9-EA2E-4D22-8046-03DF2BD5B681}"/>
              </a:ext>
            </a:extLst>
          </p:cNvPr>
          <p:cNvSpPr/>
          <p:nvPr/>
        </p:nvSpPr>
        <p:spPr>
          <a:xfrm>
            <a:off x="2023385" y="2438494"/>
            <a:ext cx="3512925" cy="55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pt-BR" sz="1200" dirty="0">
                <a:cs typeface="Lato Light"/>
              </a:rPr>
              <a:t>Lorem ipsum dolor sit amet, consectetur adipiscing elit. Aliquam nec congue convallis. </a:t>
            </a:r>
            <a:endParaRPr lang="en-US" sz="1200" dirty="0">
              <a:cs typeface="Lato Light"/>
            </a:endParaRPr>
          </a:p>
        </p:txBody>
      </p:sp>
      <p:sp>
        <p:nvSpPr>
          <p:cNvPr id="9" name="Round Diagonal Corner Rectangle 11">
            <a:extLst>
              <a:ext uri="{FF2B5EF4-FFF2-40B4-BE49-F238E27FC236}">
                <a16:creationId xmlns:a16="http://schemas.microsoft.com/office/drawing/2014/main" id="{909929F6-C5FE-49B9-8448-FE5ECAB3C996}"/>
              </a:ext>
            </a:extLst>
          </p:cNvPr>
          <p:cNvSpPr/>
          <p:nvPr/>
        </p:nvSpPr>
        <p:spPr>
          <a:xfrm>
            <a:off x="1067372" y="3568201"/>
            <a:ext cx="822960" cy="8229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8F845BB-20B8-40BD-A30B-C3612ACD7164}"/>
              </a:ext>
            </a:extLst>
          </p:cNvPr>
          <p:cNvSpPr txBox="1"/>
          <p:nvPr/>
        </p:nvSpPr>
        <p:spPr>
          <a:xfrm>
            <a:off x="2023386" y="3528801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latin typeface="+mj-lt"/>
              </a:rPr>
              <a:t>Cloud Source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0E159A8-463E-4539-B248-96D80C5B4E7A}"/>
              </a:ext>
            </a:extLst>
          </p:cNvPr>
          <p:cNvSpPr/>
          <p:nvPr/>
        </p:nvSpPr>
        <p:spPr>
          <a:xfrm>
            <a:off x="2023386" y="3746131"/>
            <a:ext cx="3381725" cy="55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pt-BR" sz="1200" dirty="0">
                <a:cs typeface="Lato Light"/>
              </a:rPr>
              <a:t>Lorem ipsum dolor sit amet, consectetur adipiscing elit. Aliquam nec congue convallis. </a:t>
            </a:r>
            <a:endParaRPr lang="en-US" sz="1200" dirty="0">
              <a:cs typeface="Lato Light"/>
            </a:endParaRPr>
          </a:p>
        </p:txBody>
      </p:sp>
      <p:sp>
        <p:nvSpPr>
          <p:cNvPr id="12" name="Round Diagonal Corner Rectangle 14">
            <a:extLst>
              <a:ext uri="{FF2B5EF4-FFF2-40B4-BE49-F238E27FC236}">
                <a16:creationId xmlns:a16="http://schemas.microsoft.com/office/drawing/2014/main" id="{5A436A30-791E-455B-AC8D-2710300C3F9D}"/>
              </a:ext>
            </a:extLst>
          </p:cNvPr>
          <p:cNvSpPr/>
          <p:nvPr/>
        </p:nvSpPr>
        <p:spPr>
          <a:xfrm>
            <a:off x="1067372" y="4858655"/>
            <a:ext cx="822960" cy="82296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013E083-4131-4D9A-A113-381899CDBCC9}"/>
              </a:ext>
            </a:extLst>
          </p:cNvPr>
          <p:cNvSpPr txBox="1"/>
          <p:nvPr/>
        </p:nvSpPr>
        <p:spPr>
          <a:xfrm>
            <a:off x="2023386" y="4803045"/>
            <a:ext cx="11753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latin typeface="+mj-lt"/>
              </a:rPr>
              <a:t>Print Design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E32BBB3-D520-41F9-B10D-73AEFC5A4788}"/>
              </a:ext>
            </a:extLst>
          </p:cNvPr>
          <p:cNvSpPr/>
          <p:nvPr/>
        </p:nvSpPr>
        <p:spPr>
          <a:xfrm>
            <a:off x="2023386" y="5052794"/>
            <a:ext cx="3381725" cy="55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pt-BR" sz="1200" dirty="0">
                <a:cs typeface="Lato Light"/>
              </a:rPr>
              <a:t>Lorem ipsum dolor sit amet, consectetur adipiscing elit. Aliquam nec congue convallis. </a:t>
            </a:r>
            <a:endParaRPr lang="en-US" sz="1200" dirty="0">
              <a:cs typeface="Lato Light"/>
            </a:endParaRPr>
          </a:p>
        </p:txBody>
      </p:sp>
      <p:sp>
        <p:nvSpPr>
          <p:cNvPr id="15" name="Round Diagonal Corner Rectangle 17">
            <a:extLst>
              <a:ext uri="{FF2B5EF4-FFF2-40B4-BE49-F238E27FC236}">
                <a16:creationId xmlns:a16="http://schemas.microsoft.com/office/drawing/2014/main" id="{F4380C59-8604-4FBE-8B22-B371B77BF6CA}"/>
              </a:ext>
            </a:extLst>
          </p:cNvPr>
          <p:cNvSpPr/>
          <p:nvPr/>
        </p:nvSpPr>
        <p:spPr>
          <a:xfrm>
            <a:off x="6856586" y="2260564"/>
            <a:ext cx="822960" cy="82296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0F7D2B9-0116-48A5-B144-F371C8E92099}"/>
              </a:ext>
            </a:extLst>
          </p:cNvPr>
          <p:cNvSpPr txBox="1"/>
          <p:nvPr/>
        </p:nvSpPr>
        <p:spPr>
          <a:xfrm>
            <a:off x="7823499" y="2221164"/>
            <a:ext cx="1220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latin typeface="+mj-lt"/>
              </a:rPr>
              <a:t>Photography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19C98BF-F53A-4DA1-8DF4-7FC19708A3CF}"/>
              </a:ext>
            </a:extLst>
          </p:cNvPr>
          <p:cNvSpPr/>
          <p:nvPr/>
        </p:nvSpPr>
        <p:spPr>
          <a:xfrm>
            <a:off x="7823499" y="2438494"/>
            <a:ext cx="3380682" cy="55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pt-BR" sz="1200" dirty="0">
                <a:cs typeface="Lato Light"/>
              </a:rPr>
              <a:t>Lorem ipsum dolor sit amet, consectetur adipiscing elit. Aliquam nec congue convallis. </a:t>
            </a:r>
            <a:endParaRPr lang="en-US" sz="1200" dirty="0">
              <a:cs typeface="Lato Light"/>
            </a:endParaRPr>
          </a:p>
        </p:txBody>
      </p:sp>
      <p:sp>
        <p:nvSpPr>
          <p:cNvPr id="18" name="Round Diagonal Corner Rectangle 20">
            <a:extLst>
              <a:ext uri="{FF2B5EF4-FFF2-40B4-BE49-F238E27FC236}">
                <a16:creationId xmlns:a16="http://schemas.microsoft.com/office/drawing/2014/main" id="{F3A64EA4-0E64-4C8D-8078-07B531EFED4D}"/>
              </a:ext>
            </a:extLst>
          </p:cNvPr>
          <p:cNvSpPr/>
          <p:nvPr/>
        </p:nvSpPr>
        <p:spPr>
          <a:xfrm>
            <a:off x="6856586" y="3568201"/>
            <a:ext cx="822960" cy="82296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B9F1F8B-E5A6-4867-A90C-B048F82EBEB8}"/>
              </a:ext>
            </a:extLst>
          </p:cNvPr>
          <p:cNvSpPr txBox="1"/>
          <p:nvPr/>
        </p:nvSpPr>
        <p:spPr>
          <a:xfrm>
            <a:off x="7823499" y="3528801"/>
            <a:ext cx="15600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latin typeface="+mj-lt"/>
              </a:rPr>
              <a:t>Streaming media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BDAD117-EABA-408B-BA16-9BA8B9CD8A62}"/>
              </a:ext>
            </a:extLst>
          </p:cNvPr>
          <p:cNvSpPr/>
          <p:nvPr/>
        </p:nvSpPr>
        <p:spPr>
          <a:xfrm>
            <a:off x="7823499" y="3746131"/>
            <a:ext cx="3502025" cy="55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pt-BR" sz="1200" dirty="0">
                <a:cs typeface="Lato Light"/>
              </a:rPr>
              <a:t>Lorem ipsum dolor sit amet, consectetur adipiscing elit. Aliquam nec congue convallis. </a:t>
            </a:r>
            <a:endParaRPr lang="en-US" sz="1200" dirty="0">
              <a:cs typeface="Lato Light"/>
            </a:endParaRPr>
          </a:p>
        </p:txBody>
      </p:sp>
      <p:sp>
        <p:nvSpPr>
          <p:cNvPr id="21" name="Round Diagonal Corner Rectangle 23">
            <a:extLst>
              <a:ext uri="{FF2B5EF4-FFF2-40B4-BE49-F238E27FC236}">
                <a16:creationId xmlns:a16="http://schemas.microsoft.com/office/drawing/2014/main" id="{29527A7A-1AC8-4B22-9935-ED99A70396FB}"/>
              </a:ext>
            </a:extLst>
          </p:cNvPr>
          <p:cNvSpPr/>
          <p:nvPr/>
        </p:nvSpPr>
        <p:spPr>
          <a:xfrm>
            <a:off x="6856586" y="4858655"/>
            <a:ext cx="822960" cy="82296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45977B4-68CD-4B50-B0D2-82EC39A2969E}"/>
              </a:ext>
            </a:extLst>
          </p:cNvPr>
          <p:cNvSpPr txBox="1"/>
          <p:nvPr/>
        </p:nvSpPr>
        <p:spPr>
          <a:xfrm>
            <a:off x="7823499" y="4803045"/>
            <a:ext cx="12522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latin typeface="+mj-lt"/>
              </a:rPr>
              <a:t>Video Editing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F284933-E0CE-48C4-86C6-A893B8C43F2D}"/>
              </a:ext>
            </a:extLst>
          </p:cNvPr>
          <p:cNvSpPr/>
          <p:nvPr/>
        </p:nvSpPr>
        <p:spPr>
          <a:xfrm>
            <a:off x="7823499" y="5052794"/>
            <a:ext cx="3380676" cy="55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pt-BR" sz="1200" dirty="0">
                <a:cs typeface="Lato Light"/>
              </a:rPr>
              <a:t>Lorem ipsum dolor sit amet, consectetur adipiscing elit. Aliquam nec congue convallis. </a:t>
            </a:r>
            <a:endParaRPr lang="en-US" sz="1200" dirty="0">
              <a:cs typeface="Lato Light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A767031F-BBBF-4D1D-ABA4-8C9A852B876D}"/>
              </a:ext>
            </a:extLst>
          </p:cNvPr>
          <p:cNvGrpSpPr/>
          <p:nvPr/>
        </p:nvGrpSpPr>
        <p:grpSpPr>
          <a:xfrm>
            <a:off x="7051885" y="3814452"/>
            <a:ext cx="432364" cy="330459"/>
            <a:chOff x="5516563" y="84137"/>
            <a:chExt cx="1414463" cy="1081089"/>
          </a:xfrm>
          <a:solidFill>
            <a:schemeClr val="bg1"/>
          </a:solidFill>
        </p:grpSpPr>
        <p:sp>
          <p:nvSpPr>
            <p:cNvPr id="25" name="Freeform 13">
              <a:extLst>
                <a:ext uri="{FF2B5EF4-FFF2-40B4-BE49-F238E27FC236}">
                  <a16:creationId xmlns:a16="http://schemas.microsoft.com/office/drawing/2014/main" id="{9F370EBE-F168-4EC0-AC4D-4B61954BAEA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88011" y="249239"/>
              <a:ext cx="896937" cy="698503"/>
            </a:xfrm>
            <a:custGeom>
              <a:avLst/>
              <a:gdLst>
                <a:gd name="T0" fmla="*/ 214 w 239"/>
                <a:gd name="T1" fmla="*/ 9 h 186"/>
                <a:gd name="T2" fmla="*/ 120 w 239"/>
                <a:gd name="T3" fmla="*/ 0 h 186"/>
                <a:gd name="T4" fmla="*/ 26 w 239"/>
                <a:gd name="T5" fmla="*/ 9 h 186"/>
                <a:gd name="T6" fmla="*/ 17 w 239"/>
                <a:gd name="T7" fmla="*/ 17 h 186"/>
                <a:gd name="T8" fmla="*/ 17 w 239"/>
                <a:gd name="T9" fmla="*/ 169 h 186"/>
                <a:gd name="T10" fmla="*/ 26 w 239"/>
                <a:gd name="T11" fmla="*/ 177 h 186"/>
                <a:gd name="T12" fmla="*/ 120 w 239"/>
                <a:gd name="T13" fmla="*/ 186 h 186"/>
                <a:gd name="T14" fmla="*/ 214 w 239"/>
                <a:gd name="T15" fmla="*/ 177 h 186"/>
                <a:gd name="T16" fmla="*/ 222 w 239"/>
                <a:gd name="T17" fmla="*/ 169 h 186"/>
                <a:gd name="T18" fmla="*/ 222 w 239"/>
                <a:gd name="T19" fmla="*/ 17 h 186"/>
                <a:gd name="T20" fmla="*/ 214 w 239"/>
                <a:gd name="T21" fmla="*/ 9 h 186"/>
                <a:gd name="T22" fmla="*/ 211 w 239"/>
                <a:gd name="T23" fmla="*/ 165 h 186"/>
                <a:gd name="T24" fmla="*/ 28 w 239"/>
                <a:gd name="T25" fmla="*/ 165 h 186"/>
                <a:gd name="T26" fmla="*/ 28 w 239"/>
                <a:gd name="T27" fmla="*/ 21 h 186"/>
                <a:gd name="T28" fmla="*/ 211 w 239"/>
                <a:gd name="T29" fmla="*/ 21 h 186"/>
                <a:gd name="T30" fmla="*/ 211 w 239"/>
                <a:gd name="T31" fmla="*/ 165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9" h="186">
                  <a:moveTo>
                    <a:pt x="214" y="9"/>
                  </a:moveTo>
                  <a:cubicBezTo>
                    <a:pt x="182" y="3"/>
                    <a:pt x="151" y="0"/>
                    <a:pt x="120" y="0"/>
                  </a:cubicBezTo>
                  <a:cubicBezTo>
                    <a:pt x="88" y="0"/>
                    <a:pt x="57" y="3"/>
                    <a:pt x="26" y="9"/>
                  </a:cubicBezTo>
                  <a:cubicBezTo>
                    <a:pt x="22" y="10"/>
                    <a:pt x="18" y="13"/>
                    <a:pt x="17" y="17"/>
                  </a:cubicBezTo>
                  <a:cubicBezTo>
                    <a:pt x="0" y="67"/>
                    <a:pt x="0" y="118"/>
                    <a:pt x="17" y="169"/>
                  </a:cubicBezTo>
                  <a:cubicBezTo>
                    <a:pt x="18" y="173"/>
                    <a:pt x="22" y="176"/>
                    <a:pt x="26" y="177"/>
                  </a:cubicBezTo>
                  <a:cubicBezTo>
                    <a:pt x="57" y="183"/>
                    <a:pt x="88" y="186"/>
                    <a:pt x="120" y="186"/>
                  </a:cubicBezTo>
                  <a:cubicBezTo>
                    <a:pt x="151" y="186"/>
                    <a:pt x="182" y="183"/>
                    <a:pt x="214" y="177"/>
                  </a:cubicBezTo>
                  <a:cubicBezTo>
                    <a:pt x="218" y="176"/>
                    <a:pt x="221" y="173"/>
                    <a:pt x="222" y="169"/>
                  </a:cubicBezTo>
                  <a:cubicBezTo>
                    <a:pt x="239" y="118"/>
                    <a:pt x="239" y="67"/>
                    <a:pt x="222" y="17"/>
                  </a:cubicBezTo>
                  <a:cubicBezTo>
                    <a:pt x="221" y="13"/>
                    <a:pt x="218" y="10"/>
                    <a:pt x="214" y="9"/>
                  </a:cubicBezTo>
                  <a:close/>
                  <a:moveTo>
                    <a:pt x="211" y="165"/>
                  </a:moveTo>
                  <a:cubicBezTo>
                    <a:pt x="150" y="178"/>
                    <a:pt x="89" y="178"/>
                    <a:pt x="28" y="165"/>
                  </a:cubicBezTo>
                  <a:cubicBezTo>
                    <a:pt x="12" y="117"/>
                    <a:pt x="12" y="69"/>
                    <a:pt x="28" y="21"/>
                  </a:cubicBezTo>
                  <a:cubicBezTo>
                    <a:pt x="89" y="8"/>
                    <a:pt x="150" y="8"/>
                    <a:pt x="211" y="21"/>
                  </a:cubicBezTo>
                  <a:cubicBezTo>
                    <a:pt x="227" y="69"/>
                    <a:pt x="227" y="117"/>
                    <a:pt x="211" y="1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14">
              <a:extLst>
                <a:ext uri="{FF2B5EF4-FFF2-40B4-BE49-F238E27FC236}">
                  <a16:creationId xmlns:a16="http://schemas.microsoft.com/office/drawing/2014/main" id="{937EB587-4F48-452D-8887-9DE679B8D3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16563" y="84137"/>
              <a:ext cx="1414463" cy="1081089"/>
            </a:xfrm>
            <a:custGeom>
              <a:avLst/>
              <a:gdLst>
                <a:gd name="T0" fmla="*/ 359 w 377"/>
                <a:gd name="T1" fmla="*/ 27 h 288"/>
                <a:gd name="T2" fmla="*/ 340 w 377"/>
                <a:gd name="T3" fmla="*/ 9 h 288"/>
                <a:gd name="T4" fmla="*/ 189 w 377"/>
                <a:gd name="T5" fmla="*/ 0 h 288"/>
                <a:gd name="T6" fmla="*/ 37 w 377"/>
                <a:gd name="T7" fmla="*/ 9 h 288"/>
                <a:gd name="T8" fmla="*/ 18 w 377"/>
                <a:gd name="T9" fmla="*/ 27 h 288"/>
                <a:gd name="T10" fmla="*/ 18 w 377"/>
                <a:gd name="T11" fmla="*/ 250 h 288"/>
                <a:gd name="T12" fmla="*/ 37 w 377"/>
                <a:gd name="T13" fmla="*/ 267 h 288"/>
                <a:gd name="T14" fmla="*/ 110 w 377"/>
                <a:gd name="T15" fmla="*/ 274 h 288"/>
                <a:gd name="T16" fmla="*/ 108 w 377"/>
                <a:gd name="T17" fmla="*/ 276 h 288"/>
                <a:gd name="T18" fmla="*/ 189 w 377"/>
                <a:gd name="T19" fmla="*/ 288 h 288"/>
                <a:gd name="T20" fmla="*/ 269 w 377"/>
                <a:gd name="T21" fmla="*/ 276 h 288"/>
                <a:gd name="T22" fmla="*/ 267 w 377"/>
                <a:gd name="T23" fmla="*/ 274 h 288"/>
                <a:gd name="T24" fmla="*/ 340 w 377"/>
                <a:gd name="T25" fmla="*/ 267 h 288"/>
                <a:gd name="T26" fmla="*/ 359 w 377"/>
                <a:gd name="T27" fmla="*/ 250 h 288"/>
                <a:gd name="T28" fmla="*/ 359 w 377"/>
                <a:gd name="T29" fmla="*/ 27 h 288"/>
                <a:gd name="T30" fmla="*/ 337 w 377"/>
                <a:gd name="T31" fmla="*/ 244 h 288"/>
                <a:gd name="T32" fmla="*/ 40 w 377"/>
                <a:gd name="T33" fmla="*/ 244 h 288"/>
                <a:gd name="T34" fmla="*/ 40 w 377"/>
                <a:gd name="T35" fmla="*/ 32 h 288"/>
                <a:gd name="T36" fmla="*/ 337 w 377"/>
                <a:gd name="T37" fmla="*/ 32 h 288"/>
                <a:gd name="T38" fmla="*/ 337 w 377"/>
                <a:gd name="T39" fmla="*/ 24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77" h="288">
                  <a:moveTo>
                    <a:pt x="359" y="27"/>
                  </a:moveTo>
                  <a:cubicBezTo>
                    <a:pt x="357" y="17"/>
                    <a:pt x="349" y="10"/>
                    <a:pt x="340" y="9"/>
                  </a:cubicBezTo>
                  <a:cubicBezTo>
                    <a:pt x="290" y="3"/>
                    <a:pt x="239" y="0"/>
                    <a:pt x="189" y="0"/>
                  </a:cubicBezTo>
                  <a:cubicBezTo>
                    <a:pt x="138" y="0"/>
                    <a:pt x="87" y="3"/>
                    <a:pt x="37" y="9"/>
                  </a:cubicBezTo>
                  <a:cubicBezTo>
                    <a:pt x="28" y="10"/>
                    <a:pt x="20" y="17"/>
                    <a:pt x="18" y="27"/>
                  </a:cubicBezTo>
                  <a:cubicBezTo>
                    <a:pt x="0" y="101"/>
                    <a:pt x="0" y="176"/>
                    <a:pt x="18" y="250"/>
                  </a:cubicBezTo>
                  <a:cubicBezTo>
                    <a:pt x="20" y="259"/>
                    <a:pt x="28" y="266"/>
                    <a:pt x="37" y="267"/>
                  </a:cubicBezTo>
                  <a:cubicBezTo>
                    <a:pt x="61" y="270"/>
                    <a:pt x="86" y="272"/>
                    <a:pt x="110" y="274"/>
                  </a:cubicBezTo>
                  <a:cubicBezTo>
                    <a:pt x="109" y="275"/>
                    <a:pt x="108" y="275"/>
                    <a:pt x="108" y="276"/>
                  </a:cubicBezTo>
                  <a:cubicBezTo>
                    <a:pt x="108" y="283"/>
                    <a:pt x="144" y="288"/>
                    <a:pt x="189" y="288"/>
                  </a:cubicBezTo>
                  <a:cubicBezTo>
                    <a:pt x="233" y="288"/>
                    <a:pt x="269" y="283"/>
                    <a:pt x="269" y="276"/>
                  </a:cubicBezTo>
                  <a:cubicBezTo>
                    <a:pt x="269" y="275"/>
                    <a:pt x="268" y="275"/>
                    <a:pt x="267" y="274"/>
                  </a:cubicBezTo>
                  <a:cubicBezTo>
                    <a:pt x="291" y="272"/>
                    <a:pt x="316" y="270"/>
                    <a:pt x="340" y="267"/>
                  </a:cubicBezTo>
                  <a:cubicBezTo>
                    <a:pt x="349" y="266"/>
                    <a:pt x="357" y="259"/>
                    <a:pt x="359" y="250"/>
                  </a:cubicBezTo>
                  <a:cubicBezTo>
                    <a:pt x="377" y="176"/>
                    <a:pt x="377" y="101"/>
                    <a:pt x="359" y="27"/>
                  </a:cubicBezTo>
                  <a:close/>
                  <a:moveTo>
                    <a:pt x="337" y="244"/>
                  </a:moveTo>
                  <a:cubicBezTo>
                    <a:pt x="238" y="256"/>
                    <a:pt x="139" y="256"/>
                    <a:pt x="40" y="244"/>
                  </a:cubicBezTo>
                  <a:cubicBezTo>
                    <a:pt x="23" y="174"/>
                    <a:pt x="23" y="103"/>
                    <a:pt x="40" y="32"/>
                  </a:cubicBezTo>
                  <a:cubicBezTo>
                    <a:pt x="139" y="20"/>
                    <a:pt x="238" y="20"/>
                    <a:pt x="337" y="32"/>
                  </a:cubicBezTo>
                  <a:cubicBezTo>
                    <a:pt x="354" y="103"/>
                    <a:pt x="354" y="174"/>
                    <a:pt x="337" y="2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15">
              <a:extLst>
                <a:ext uri="{FF2B5EF4-FFF2-40B4-BE49-F238E27FC236}">
                  <a16:creationId xmlns:a16="http://schemas.microsoft.com/office/drawing/2014/main" id="{59AB1C6F-385B-4B0F-BA56-0C68E4AD844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11937" y="301625"/>
              <a:ext cx="131762" cy="128589"/>
            </a:xfrm>
            <a:custGeom>
              <a:avLst/>
              <a:gdLst>
                <a:gd name="T0" fmla="*/ 17 w 35"/>
                <a:gd name="T1" fmla="*/ 34 h 34"/>
                <a:gd name="T2" fmla="*/ 35 w 35"/>
                <a:gd name="T3" fmla="*/ 17 h 34"/>
                <a:gd name="T4" fmla="*/ 17 w 35"/>
                <a:gd name="T5" fmla="*/ 0 h 34"/>
                <a:gd name="T6" fmla="*/ 0 w 35"/>
                <a:gd name="T7" fmla="*/ 17 h 34"/>
                <a:gd name="T8" fmla="*/ 17 w 35"/>
                <a:gd name="T9" fmla="*/ 34 h 34"/>
                <a:gd name="T10" fmla="*/ 17 w 35"/>
                <a:gd name="T11" fmla="*/ 11 h 34"/>
                <a:gd name="T12" fmla="*/ 23 w 35"/>
                <a:gd name="T13" fmla="*/ 17 h 34"/>
                <a:gd name="T14" fmla="*/ 17 w 35"/>
                <a:gd name="T15" fmla="*/ 23 h 34"/>
                <a:gd name="T16" fmla="*/ 12 w 35"/>
                <a:gd name="T17" fmla="*/ 17 h 34"/>
                <a:gd name="T18" fmla="*/ 17 w 35"/>
                <a:gd name="T19" fmla="*/ 1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34"/>
                  </a:moveTo>
                  <a:cubicBezTo>
                    <a:pt x="27" y="34"/>
                    <a:pt x="35" y="26"/>
                    <a:pt x="35" y="17"/>
                  </a:cubicBezTo>
                  <a:cubicBezTo>
                    <a:pt x="35" y="7"/>
                    <a:pt x="27" y="0"/>
                    <a:pt x="17" y="0"/>
                  </a:cubicBezTo>
                  <a:cubicBezTo>
                    <a:pt x="8" y="0"/>
                    <a:pt x="0" y="7"/>
                    <a:pt x="0" y="17"/>
                  </a:cubicBezTo>
                  <a:cubicBezTo>
                    <a:pt x="0" y="26"/>
                    <a:pt x="8" y="34"/>
                    <a:pt x="17" y="34"/>
                  </a:cubicBezTo>
                  <a:close/>
                  <a:moveTo>
                    <a:pt x="17" y="11"/>
                  </a:moveTo>
                  <a:cubicBezTo>
                    <a:pt x="21" y="11"/>
                    <a:pt x="23" y="14"/>
                    <a:pt x="23" y="17"/>
                  </a:cubicBezTo>
                  <a:cubicBezTo>
                    <a:pt x="23" y="20"/>
                    <a:pt x="21" y="23"/>
                    <a:pt x="17" y="23"/>
                  </a:cubicBezTo>
                  <a:cubicBezTo>
                    <a:pt x="14" y="23"/>
                    <a:pt x="12" y="20"/>
                    <a:pt x="12" y="17"/>
                  </a:cubicBezTo>
                  <a:cubicBezTo>
                    <a:pt x="12" y="14"/>
                    <a:pt x="14" y="11"/>
                    <a:pt x="17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16">
              <a:extLst>
                <a:ext uri="{FF2B5EF4-FFF2-40B4-BE49-F238E27FC236}">
                  <a16:creationId xmlns:a16="http://schemas.microsoft.com/office/drawing/2014/main" id="{93CB923A-17F3-4E7A-904A-E8B44CA553A8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0665" y="860426"/>
              <a:ext cx="173038" cy="46036"/>
            </a:xfrm>
            <a:custGeom>
              <a:avLst/>
              <a:gdLst>
                <a:gd name="T0" fmla="*/ 40 w 46"/>
                <a:gd name="T1" fmla="*/ 0 h 12"/>
                <a:gd name="T2" fmla="*/ 5 w 46"/>
                <a:gd name="T3" fmla="*/ 0 h 12"/>
                <a:gd name="T4" fmla="*/ 0 w 46"/>
                <a:gd name="T5" fmla="*/ 6 h 12"/>
                <a:gd name="T6" fmla="*/ 5 w 46"/>
                <a:gd name="T7" fmla="*/ 12 h 12"/>
                <a:gd name="T8" fmla="*/ 40 w 46"/>
                <a:gd name="T9" fmla="*/ 12 h 12"/>
                <a:gd name="T10" fmla="*/ 46 w 46"/>
                <a:gd name="T11" fmla="*/ 6 h 12"/>
                <a:gd name="T12" fmla="*/ 40 w 4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2">
                  <a:moveTo>
                    <a:pt x="40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9"/>
                    <a:pt x="2" y="12"/>
                    <a:pt x="5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3" y="12"/>
                    <a:pt x="46" y="9"/>
                    <a:pt x="46" y="6"/>
                  </a:cubicBezTo>
                  <a:cubicBezTo>
                    <a:pt x="46" y="3"/>
                    <a:pt x="43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17">
              <a:extLst>
                <a:ext uri="{FF2B5EF4-FFF2-40B4-BE49-F238E27FC236}">
                  <a16:creationId xmlns:a16="http://schemas.microsoft.com/office/drawing/2014/main" id="{1BF327CE-D7F5-4F37-89EA-62C1D7BD6A72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1937" y="733424"/>
              <a:ext cx="173038" cy="41276"/>
            </a:xfrm>
            <a:custGeom>
              <a:avLst/>
              <a:gdLst>
                <a:gd name="T0" fmla="*/ 40 w 46"/>
                <a:gd name="T1" fmla="*/ 0 h 11"/>
                <a:gd name="T2" fmla="*/ 6 w 46"/>
                <a:gd name="T3" fmla="*/ 0 h 11"/>
                <a:gd name="T4" fmla="*/ 0 w 46"/>
                <a:gd name="T5" fmla="*/ 5 h 11"/>
                <a:gd name="T6" fmla="*/ 6 w 46"/>
                <a:gd name="T7" fmla="*/ 11 h 11"/>
                <a:gd name="T8" fmla="*/ 40 w 46"/>
                <a:gd name="T9" fmla="*/ 11 h 11"/>
                <a:gd name="T10" fmla="*/ 46 w 46"/>
                <a:gd name="T11" fmla="*/ 5 h 11"/>
                <a:gd name="T12" fmla="*/ 40 w 46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1">
                  <a:moveTo>
                    <a:pt x="4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9"/>
                    <a:pt x="3" y="11"/>
                    <a:pt x="6" y="11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4" y="11"/>
                    <a:pt x="46" y="9"/>
                    <a:pt x="46" y="5"/>
                  </a:cubicBezTo>
                  <a:cubicBezTo>
                    <a:pt x="46" y="2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18">
              <a:extLst>
                <a:ext uri="{FF2B5EF4-FFF2-40B4-BE49-F238E27FC236}">
                  <a16:creationId xmlns:a16="http://schemas.microsoft.com/office/drawing/2014/main" id="{95466B85-91B7-42B5-9A12-842BFA1937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1937" y="601662"/>
              <a:ext cx="173038" cy="46036"/>
            </a:xfrm>
            <a:custGeom>
              <a:avLst/>
              <a:gdLst>
                <a:gd name="T0" fmla="*/ 40 w 46"/>
                <a:gd name="T1" fmla="*/ 0 h 12"/>
                <a:gd name="T2" fmla="*/ 6 w 46"/>
                <a:gd name="T3" fmla="*/ 0 h 12"/>
                <a:gd name="T4" fmla="*/ 0 w 46"/>
                <a:gd name="T5" fmla="*/ 6 h 12"/>
                <a:gd name="T6" fmla="*/ 6 w 46"/>
                <a:gd name="T7" fmla="*/ 12 h 12"/>
                <a:gd name="T8" fmla="*/ 40 w 46"/>
                <a:gd name="T9" fmla="*/ 12 h 12"/>
                <a:gd name="T10" fmla="*/ 46 w 46"/>
                <a:gd name="T11" fmla="*/ 6 h 12"/>
                <a:gd name="T12" fmla="*/ 40 w 4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2">
                  <a:moveTo>
                    <a:pt x="4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4" y="12"/>
                    <a:pt x="46" y="9"/>
                    <a:pt x="46" y="6"/>
                  </a:cubicBezTo>
                  <a:cubicBezTo>
                    <a:pt x="46" y="3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19">
              <a:extLst>
                <a:ext uri="{FF2B5EF4-FFF2-40B4-BE49-F238E27FC236}">
                  <a16:creationId xmlns:a16="http://schemas.microsoft.com/office/drawing/2014/main" id="{4C4635A5-9F80-43A8-9172-19DC9586A13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0101" y="422274"/>
              <a:ext cx="258763" cy="179388"/>
            </a:xfrm>
            <a:custGeom>
              <a:avLst/>
              <a:gdLst>
                <a:gd name="T0" fmla="*/ 63 w 69"/>
                <a:gd name="T1" fmla="*/ 0 h 48"/>
                <a:gd name="T2" fmla="*/ 10 w 69"/>
                <a:gd name="T3" fmla="*/ 4 h 48"/>
                <a:gd name="T4" fmla="*/ 3 w 69"/>
                <a:gd name="T5" fmla="*/ 10 h 48"/>
                <a:gd name="T6" fmla="*/ 0 w 69"/>
                <a:gd name="T7" fmla="*/ 42 h 48"/>
                <a:gd name="T8" fmla="*/ 5 w 69"/>
                <a:gd name="T9" fmla="*/ 48 h 48"/>
                <a:gd name="T10" fmla="*/ 11 w 69"/>
                <a:gd name="T11" fmla="*/ 42 h 48"/>
                <a:gd name="T12" fmla="*/ 13 w 69"/>
                <a:gd name="T13" fmla="*/ 21 h 48"/>
                <a:gd name="T14" fmla="*/ 20 w 69"/>
                <a:gd name="T15" fmla="*/ 14 h 48"/>
                <a:gd name="T16" fmla="*/ 63 w 69"/>
                <a:gd name="T17" fmla="*/ 11 h 48"/>
                <a:gd name="T18" fmla="*/ 69 w 69"/>
                <a:gd name="T19" fmla="*/ 5 h 48"/>
                <a:gd name="T20" fmla="*/ 63 w 69"/>
                <a:gd name="T2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" h="48">
                  <a:moveTo>
                    <a:pt x="63" y="0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7" y="4"/>
                    <a:pt x="4" y="7"/>
                    <a:pt x="3" y="1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6"/>
                    <a:pt x="2" y="48"/>
                    <a:pt x="5" y="48"/>
                  </a:cubicBezTo>
                  <a:cubicBezTo>
                    <a:pt x="8" y="48"/>
                    <a:pt x="11" y="46"/>
                    <a:pt x="11" y="42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4" y="17"/>
                    <a:pt x="16" y="15"/>
                    <a:pt x="20" y="14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9" y="9"/>
                    <a:pt x="69" y="5"/>
                  </a:cubicBezTo>
                  <a:cubicBezTo>
                    <a:pt x="69" y="2"/>
                    <a:pt x="66" y="0"/>
                    <a:pt x="6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9FE7CF5-F83D-4887-8FDC-72F04E16E93D}"/>
              </a:ext>
            </a:extLst>
          </p:cNvPr>
          <p:cNvGrpSpPr/>
          <p:nvPr/>
        </p:nvGrpSpPr>
        <p:grpSpPr>
          <a:xfrm>
            <a:off x="1281111" y="5059050"/>
            <a:ext cx="395484" cy="422173"/>
            <a:chOff x="8342301" y="10972781"/>
            <a:chExt cx="1293811" cy="1381122"/>
          </a:xfrm>
          <a:solidFill>
            <a:schemeClr val="bg1"/>
          </a:solidFill>
        </p:grpSpPr>
        <p:sp>
          <p:nvSpPr>
            <p:cNvPr id="33" name="Freeform 5">
              <a:extLst>
                <a:ext uri="{FF2B5EF4-FFF2-40B4-BE49-F238E27FC236}">
                  <a16:creationId xmlns:a16="http://schemas.microsoft.com/office/drawing/2014/main" id="{EFEE53FB-A3D4-4909-B25C-6B30267C4C1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42301" y="10972781"/>
              <a:ext cx="1293811" cy="1381122"/>
            </a:xfrm>
            <a:custGeom>
              <a:avLst/>
              <a:gdLst>
                <a:gd name="T0" fmla="*/ 299 w 345"/>
                <a:gd name="T1" fmla="*/ 0 h 368"/>
                <a:gd name="T2" fmla="*/ 46 w 345"/>
                <a:gd name="T3" fmla="*/ 0 h 368"/>
                <a:gd name="T4" fmla="*/ 0 w 345"/>
                <a:gd name="T5" fmla="*/ 46 h 368"/>
                <a:gd name="T6" fmla="*/ 0 w 345"/>
                <a:gd name="T7" fmla="*/ 322 h 368"/>
                <a:gd name="T8" fmla="*/ 46 w 345"/>
                <a:gd name="T9" fmla="*/ 368 h 368"/>
                <a:gd name="T10" fmla="*/ 299 w 345"/>
                <a:gd name="T11" fmla="*/ 368 h 368"/>
                <a:gd name="T12" fmla="*/ 345 w 345"/>
                <a:gd name="T13" fmla="*/ 322 h 368"/>
                <a:gd name="T14" fmla="*/ 345 w 345"/>
                <a:gd name="T15" fmla="*/ 46 h 368"/>
                <a:gd name="T16" fmla="*/ 299 w 345"/>
                <a:gd name="T17" fmla="*/ 0 h 368"/>
                <a:gd name="T18" fmla="*/ 322 w 345"/>
                <a:gd name="T19" fmla="*/ 322 h 368"/>
                <a:gd name="T20" fmla="*/ 299 w 345"/>
                <a:gd name="T21" fmla="*/ 345 h 368"/>
                <a:gd name="T22" fmla="*/ 46 w 345"/>
                <a:gd name="T23" fmla="*/ 345 h 368"/>
                <a:gd name="T24" fmla="*/ 23 w 345"/>
                <a:gd name="T25" fmla="*/ 322 h 368"/>
                <a:gd name="T26" fmla="*/ 23 w 345"/>
                <a:gd name="T27" fmla="*/ 46 h 368"/>
                <a:gd name="T28" fmla="*/ 46 w 345"/>
                <a:gd name="T29" fmla="*/ 23 h 368"/>
                <a:gd name="T30" fmla="*/ 299 w 345"/>
                <a:gd name="T31" fmla="*/ 23 h 368"/>
                <a:gd name="T32" fmla="*/ 322 w 345"/>
                <a:gd name="T33" fmla="*/ 46 h 368"/>
                <a:gd name="T34" fmla="*/ 322 w 345"/>
                <a:gd name="T35" fmla="*/ 322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45" h="368">
                  <a:moveTo>
                    <a:pt x="299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20" y="0"/>
                    <a:pt x="0" y="21"/>
                    <a:pt x="0" y="46"/>
                  </a:cubicBezTo>
                  <a:cubicBezTo>
                    <a:pt x="0" y="322"/>
                    <a:pt x="0" y="322"/>
                    <a:pt x="0" y="322"/>
                  </a:cubicBezTo>
                  <a:cubicBezTo>
                    <a:pt x="0" y="348"/>
                    <a:pt x="20" y="368"/>
                    <a:pt x="46" y="368"/>
                  </a:cubicBezTo>
                  <a:cubicBezTo>
                    <a:pt x="299" y="368"/>
                    <a:pt x="299" y="368"/>
                    <a:pt x="299" y="368"/>
                  </a:cubicBezTo>
                  <a:cubicBezTo>
                    <a:pt x="324" y="368"/>
                    <a:pt x="345" y="348"/>
                    <a:pt x="345" y="322"/>
                  </a:cubicBezTo>
                  <a:cubicBezTo>
                    <a:pt x="345" y="46"/>
                    <a:pt x="345" y="46"/>
                    <a:pt x="345" y="46"/>
                  </a:cubicBezTo>
                  <a:cubicBezTo>
                    <a:pt x="345" y="21"/>
                    <a:pt x="324" y="0"/>
                    <a:pt x="299" y="0"/>
                  </a:cubicBezTo>
                  <a:close/>
                  <a:moveTo>
                    <a:pt x="322" y="322"/>
                  </a:moveTo>
                  <a:cubicBezTo>
                    <a:pt x="322" y="335"/>
                    <a:pt x="312" y="345"/>
                    <a:pt x="299" y="345"/>
                  </a:cubicBezTo>
                  <a:cubicBezTo>
                    <a:pt x="46" y="345"/>
                    <a:pt x="46" y="345"/>
                    <a:pt x="46" y="345"/>
                  </a:cubicBezTo>
                  <a:cubicBezTo>
                    <a:pt x="33" y="345"/>
                    <a:pt x="23" y="335"/>
                    <a:pt x="23" y="322"/>
                  </a:cubicBezTo>
                  <a:cubicBezTo>
                    <a:pt x="23" y="46"/>
                    <a:pt x="23" y="46"/>
                    <a:pt x="23" y="46"/>
                  </a:cubicBezTo>
                  <a:cubicBezTo>
                    <a:pt x="23" y="33"/>
                    <a:pt x="33" y="23"/>
                    <a:pt x="46" y="23"/>
                  </a:cubicBezTo>
                  <a:cubicBezTo>
                    <a:pt x="299" y="23"/>
                    <a:pt x="299" y="23"/>
                    <a:pt x="299" y="23"/>
                  </a:cubicBezTo>
                  <a:cubicBezTo>
                    <a:pt x="312" y="23"/>
                    <a:pt x="322" y="33"/>
                    <a:pt x="322" y="46"/>
                  </a:cubicBezTo>
                  <a:lnTo>
                    <a:pt x="322" y="3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" name="Freeform 6">
              <a:extLst>
                <a:ext uri="{FF2B5EF4-FFF2-40B4-BE49-F238E27FC236}">
                  <a16:creationId xmlns:a16="http://schemas.microsoft.com/office/drawing/2014/main" id="{635F775F-B406-46FD-8B1D-277B8CC76F0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13755" y="11145818"/>
              <a:ext cx="949323" cy="863597"/>
            </a:xfrm>
            <a:custGeom>
              <a:avLst/>
              <a:gdLst>
                <a:gd name="T0" fmla="*/ 241 w 253"/>
                <a:gd name="T1" fmla="*/ 0 h 230"/>
                <a:gd name="T2" fmla="*/ 11 w 253"/>
                <a:gd name="T3" fmla="*/ 0 h 230"/>
                <a:gd name="T4" fmla="*/ 0 w 253"/>
                <a:gd name="T5" fmla="*/ 11 h 230"/>
                <a:gd name="T6" fmla="*/ 0 w 253"/>
                <a:gd name="T7" fmla="*/ 219 h 230"/>
                <a:gd name="T8" fmla="*/ 11 w 253"/>
                <a:gd name="T9" fmla="*/ 230 h 230"/>
                <a:gd name="T10" fmla="*/ 241 w 253"/>
                <a:gd name="T11" fmla="*/ 230 h 230"/>
                <a:gd name="T12" fmla="*/ 253 w 253"/>
                <a:gd name="T13" fmla="*/ 219 h 230"/>
                <a:gd name="T14" fmla="*/ 253 w 253"/>
                <a:gd name="T15" fmla="*/ 11 h 230"/>
                <a:gd name="T16" fmla="*/ 241 w 253"/>
                <a:gd name="T17" fmla="*/ 0 h 230"/>
                <a:gd name="T18" fmla="*/ 241 w 253"/>
                <a:gd name="T19" fmla="*/ 11 h 230"/>
                <a:gd name="T20" fmla="*/ 241 w 253"/>
                <a:gd name="T21" fmla="*/ 171 h 230"/>
                <a:gd name="T22" fmla="*/ 204 w 253"/>
                <a:gd name="T23" fmla="*/ 130 h 230"/>
                <a:gd name="T24" fmla="*/ 195 w 253"/>
                <a:gd name="T25" fmla="*/ 127 h 230"/>
                <a:gd name="T26" fmla="*/ 187 w 253"/>
                <a:gd name="T27" fmla="*/ 130 h 230"/>
                <a:gd name="T28" fmla="*/ 157 w 253"/>
                <a:gd name="T29" fmla="*/ 164 h 230"/>
                <a:gd name="T30" fmla="*/ 66 w 253"/>
                <a:gd name="T31" fmla="*/ 61 h 230"/>
                <a:gd name="T32" fmla="*/ 57 w 253"/>
                <a:gd name="T33" fmla="*/ 57 h 230"/>
                <a:gd name="T34" fmla="*/ 49 w 253"/>
                <a:gd name="T35" fmla="*/ 61 h 230"/>
                <a:gd name="T36" fmla="*/ 11 w 253"/>
                <a:gd name="T37" fmla="*/ 105 h 230"/>
                <a:gd name="T38" fmla="*/ 11 w 253"/>
                <a:gd name="T39" fmla="*/ 11 h 230"/>
                <a:gd name="T40" fmla="*/ 241 w 253"/>
                <a:gd name="T41" fmla="*/ 11 h 230"/>
                <a:gd name="T42" fmla="*/ 11 w 253"/>
                <a:gd name="T43" fmla="*/ 122 h 230"/>
                <a:gd name="T44" fmla="*/ 57 w 253"/>
                <a:gd name="T45" fmla="*/ 69 h 230"/>
                <a:gd name="T46" fmla="*/ 150 w 253"/>
                <a:gd name="T47" fmla="*/ 174 h 230"/>
                <a:gd name="T48" fmla="*/ 157 w 253"/>
                <a:gd name="T49" fmla="*/ 182 h 230"/>
                <a:gd name="T50" fmla="*/ 189 w 253"/>
                <a:gd name="T51" fmla="*/ 219 h 230"/>
                <a:gd name="T52" fmla="*/ 11 w 253"/>
                <a:gd name="T53" fmla="*/ 219 h 230"/>
                <a:gd name="T54" fmla="*/ 11 w 253"/>
                <a:gd name="T55" fmla="*/ 122 h 230"/>
                <a:gd name="T56" fmla="*/ 204 w 253"/>
                <a:gd name="T57" fmla="*/ 219 h 230"/>
                <a:gd name="T58" fmla="*/ 165 w 253"/>
                <a:gd name="T59" fmla="*/ 173 h 230"/>
                <a:gd name="T60" fmla="*/ 195 w 253"/>
                <a:gd name="T61" fmla="*/ 138 h 230"/>
                <a:gd name="T62" fmla="*/ 241 w 253"/>
                <a:gd name="T63" fmla="*/ 188 h 230"/>
                <a:gd name="T64" fmla="*/ 241 w 253"/>
                <a:gd name="T65" fmla="*/ 219 h 230"/>
                <a:gd name="T66" fmla="*/ 204 w 253"/>
                <a:gd name="T67" fmla="*/ 219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3" h="230">
                  <a:moveTo>
                    <a:pt x="24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0" y="225"/>
                    <a:pt x="5" y="230"/>
                    <a:pt x="11" y="230"/>
                  </a:cubicBezTo>
                  <a:cubicBezTo>
                    <a:pt x="241" y="230"/>
                    <a:pt x="241" y="230"/>
                    <a:pt x="241" y="230"/>
                  </a:cubicBezTo>
                  <a:cubicBezTo>
                    <a:pt x="248" y="230"/>
                    <a:pt x="253" y="225"/>
                    <a:pt x="253" y="219"/>
                  </a:cubicBezTo>
                  <a:cubicBezTo>
                    <a:pt x="253" y="11"/>
                    <a:pt x="253" y="11"/>
                    <a:pt x="253" y="11"/>
                  </a:cubicBezTo>
                  <a:cubicBezTo>
                    <a:pt x="253" y="5"/>
                    <a:pt x="248" y="0"/>
                    <a:pt x="241" y="0"/>
                  </a:cubicBezTo>
                  <a:close/>
                  <a:moveTo>
                    <a:pt x="241" y="11"/>
                  </a:moveTo>
                  <a:cubicBezTo>
                    <a:pt x="241" y="171"/>
                    <a:pt x="241" y="171"/>
                    <a:pt x="241" y="171"/>
                  </a:cubicBezTo>
                  <a:cubicBezTo>
                    <a:pt x="204" y="130"/>
                    <a:pt x="204" y="130"/>
                    <a:pt x="204" y="130"/>
                  </a:cubicBezTo>
                  <a:cubicBezTo>
                    <a:pt x="202" y="128"/>
                    <a:pt x="199" y="127"/>
                    <a:pt x="195" y="127"/>
                  </a:cubicBezTo>
                  <a:cubicBezTo>
                    <a:pt x="192" y="127"/>
                    <a:pt x="189" y="128"/>
                    <a:pt x="187" y="130"/>
                  </a:cubicBezTo>
                  <a:cubicBezTo>
                    <a:pt x="157" y="164"/>
                    <a:pt x="157" y="164"/>
                    <a:pt x="157" y="164"/>
                  </a:cubicBezTo>
                  <a:cubicBezTo>
                    <a:pt x="66" y="61"/>
                    <a:pt x="66" y="61"/>
                    <a:pt x="66" y="61"/>
                  </a:cubicBezTo>
                  <a:cubicBezTo>
                    <a:pt x="64" y="59"/>
                    <a:pt x="61" y="57"/>
                    <a:pt x="57" y="57"/>
                  </a:cubicBezTo>
                  <a:cubicBezTo>
                    <a:pt x="54" y="57"/>
                    <a:pt x="51" y="59"/>
                    <a:pt x="49" y="61"/>
                  </a:cubicBezTo>
                  <a:cubicBezTo>
                    <a:pt x="11" y="105"/>
                    <a:pt x="11" y="105"/>
                    <a:pt x="11" y="105"/>
                  </a:cubicBezTo>
                  <a:cubicBezTo>
                    <a:pt x="11" y="11"/>
                    <a:pt x="11" y="11"/>
                    <a:pt x="11" y="11"/>
                  </a:cubicBezTo>
                  <a:lnTo>
                    <a:pt x="241" y="11"/>
                  </a:lnTo>
                  <a:close/>
                  <a:moveTo>
                    <a:pt x="11" y="122"/>
                  </a:moveTo>
                  <a:cubicBezTo>
                    <a:pt x="57" y="69"/>
                    <a:pt x="57" y="69"/>
                    <a:pt x="57" y="69"/>
                  </a:cubicBezTo>
                  <a:cubicBezTo>
                    <a:pt x="150" y="174"/>
                    <a:pt x="150" y="174"/>
                    <a:pt x="150" y="174"/>
                  </a:cubicBezTo>
                  <a:cubicBezTo>
                    <a:pt x="157" y="182"/>
                    <a:pt x="157" y="182"/>
                    <a:pt x="157" y="182"/>
                  </a:cubicBezTo>
                  <a:cubicBezTo>
                    <a:pt x="189" y="219"/>
                    <a:pt x="189" y="219"/>
                    <a:pt x="189" y="219"/>
                  </a:cubicBezTo>
                  <a:cubicBezTo>
                    <a:pt x="11" y="219"/>
                    <a:pt x="11" y="219"/>
                    <a:pt x="11" y="219"/>
                  </a:cubicBezTo>
                  <a:lnTo>
                    <a:pt x="11" y="122"/>
                  </a:lnTo>
                  <a:close/>
                  <a:moveTo>
                    <a:pt x="204" y="219"/>
                  </a:moveTo>
                  <a:cubicBezTo>
                    <a:pt x="165" y="173"/>
                    <a:pt x="165" y="173"/>
                    <a:pt x="165" y="173"/>
                  </a:cubicBezTo>
                  <a:cubicBezTo>
                    <a:pt x="195" y="138"/>
                    <a:pt x="195" y="138"/>
                    <a:pt x="195" y="138"/>
                  </a:cubicBezTo>
                  <a:cubicBezTo>
                    <a:pt x="241" y="188"/>
                    <a:pt x="241" y="188"/>
                    <a:pt x="241" y="188"/>
                  </a:cubicBezTo>
                  <a:cubicBezTo>
                    <a:pt x="241" y="219"/>
                    <a:pt x="241" y="219"/>
                    <a:pt x="241" y="219"/>
                  </a:cubicBezTo>
                  <a:lnTo>
                    <a:pt x="204" y="2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Freeform 7">
              <a:extLst>
                <a:ext uri="{FF2B5EF4-FFF2-40B4-BE49-F238E27FC236}">
                  <a16:creationId xmlns:a16="http://schemas.microsoft.com/office/drawing/2014/main" id="{B0E133AE-9436-430D-9095-FC31CBB8372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32874" y="11272839"/>
              <a:ext cx="258763" cy="263526"/>
            </a:xfrm>
            <a:custGeom>
              <a:avLst/>
              <a:gdLst>
                <a:gd name="T0" fmla="*/ 34 w 69"/>
                <a:gd name="T1" fmla="*/ 70 h 70"/>
                <a:gd name="T2" fmla="*/ 69 w 69"/>
                <a:gd name="T3" fmla="*/ 35 h 70"/>
                <a:gd name="T4" fmla="*/ 34 w 69"/>
                <a:gd name="T5" fmla="*/ 0 h 70"/>
                <a:gd name="T6" fmla="*/ 0 w 69"/>
                <a:gd name="T7" fmla="*/ 35 h 70"/>
                <a:gd name="T8" fmla="*/ 34 w 69"/>
                <a:gd name="T9" fmla="*/ 70 h 70"/>
                <a:gd name="T10" fmla="*/ 34 w 69"/>
                <a:gd name="T11" fmla="*/ 12 h 70"/>
                <a:gd name="T12" fmla="*/ 57 w 69"/>
                <a:gd name="T13" fmla="*/ 35 h 70"/>
                <a:gd name="T14" fmla="*/ 34 w 69"/>
                <a:gd name="T15" fmla="*/ 58 h 70"/>
                <a:gd name="T16" fmla="*/ 11 w 69"/>
                <a:gd name="T17" fmla="*/ 35 h 70"/>
                <a:gd name="T18" fmla="*/ 34 w 69"/>
                <a:gd name="T19" fmla="*/ 1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9" h="70">
                  <a:moveTo>
                    <a:pt x="34" y="70"/>
                  </a:moveTo>
                  <a:cubicBezTo>
                    <a:pt x="53" y="70"/>
                    <a:pt x="69" y="54"/>
                    <a:pt x="69" y="35"/>
                  </a:cubicBezTo>
                  <a:cubicBezTo>
                    <a:pt x="69" y="16"/>
                    <a:pt x="53" y="0"/>
                    <a:pt x="34" y="0"/>
                  </a:cubicBezTo>
                  <a:cubicBezTo>
                    <a:pt x="15" y="0"/>
                    <a:pt x="0" y="16"/>
                    <a:pt x="0" y="35"/>
                  </a:cubicBezTo>
                  <a:cubicBezTo>
                    <a:pt x="0" y="54"/>
                    <a:pt x="15" y="70"/>
                    <a:pt x="34" y="70"/>
                  </a:cubicBezTo>
                  <a:close/>
                  <a:moveTo>
                    <a:pt x="34" y="12"/>
                  </a:moveTo>
                  <a:cubicBezTo>
                    <a:pt x="47" y="12"/>
                    <a:pt x="57" y="22"/>
                    <a:pt x="57" y="35"/>
                  </a:cubicBezTo>
                  <a:cubicBezTo>
                    <a:pt x="57" y="48"/>
                    <a:pt x="47" y="58"/>
                    <a:pt x="34" y="58"/>
                  </a:cubicBezTo>
                  <a:cubicBezTo>
                    <a:pt x="22" y="58"/>
                    <a:pt x="11" y="48"/>
                    <a:pt x="11" y="35"/>
                  </a:cubicBezTo>
                  <a:cubicBezTo>
                    <a:pt x="11" y="22"/>
                    <a:pt x="22" y="12"/>
                    <a:pt x="34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EF17CA36-C7C1-4A5F-B03D-4A98C26F18CE}"/>
              </a:ext>
            </a:extLst>
          </p:cNvPr>
          <p:cNvGrpSpPr/>
          <p:nvPr/>
        </p:nvGrpSpPr>
        <p:grpSpPr>
          <a:xfrm>
            <a:off x="1267038" y="2486920"/>
            <a:ext cx="423629" cy="370251"/>
            <a:chOff x="8296275" y="8293100"/>
            <a:chExt cx="1385888" cy="1211261"/>
          </a:xfrm>
          <a:solidFill>
            <a:schemeClr val="bg1"/>
          </a:solidFill>
        </p:grpSpPr>
        <p:sp>
          <p:nvSpPr>
            <p:cNvPr id="37" name="Freeform 8">
              <a:extLst>
                <a:ext uri="{FF2B5EF4-FFF2-40B4-BE49-F238E27FC236}">
                  <a16:creationId xmlns:a16="http://schemas.microsoft.com/office/drawing/2014/main" id="{A6701069-1751-4CD1-9D5E-8E861935EDB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96275" y="8293100"/>
              <a:ext cx="1385888" cy="1211261"/>
            </a:xfrm>
            <a:custGeom>
              <a:avLst/>
              <a:gdLst>
                <a:gd name="T0" fmla="*/ 368 w 369"/>
                <a:gd name="T1" fmla="*/ 190 h 323"/>
                <a:gd name="T2" fmla="*/ 322 w 369"/>
                <a:gd name="T3" fmla="*/ 17 h 323"/>
                <a:gd name="T4" fmla="*/ 299 w 369"/>
                <a:gd name="T5" fmla="*/ 0 h 323"/>
                <a:gd name="T6" fmla="*/ 184 w 369"/>
                <a:gd name="T7" fmla="*/ 0 h 323"/>
                <a:gd name="T8" fmla="*/ 69 w 369"/>
                <a:gd name="T9" fmla="*/ 0 h 323"/>
                <a:gd name="T10" fmla="*/ 47 w 369"/>
                <a:gd name="T11" fmla="*/ 17 h 323"/>
                <a:gd name="T12" fmla="*/ 1 w 369"/>
                <a:gd name="T13" fmla="*/ 190 h 323"/>
                <a:gd name="T14" fmla="*/ 0 w 369"/>
                <a:gd name="T15" fmla="*/ 196 h 323"/>
                <a:gd name="T16" fmla="*/ 0 w 369"/>
                <a:gd name="T17" fmla="*/ 276 h 323"/>
                <a:gd name="T18" fmla="*/ 46 w 369"/>
                <a:gd name="T19" fmla="*/ 323 h 323"/>
                <a:gd name="T20" fmla="*/ 323 w 369"/>
                <a:gd name="T21" fmla="*/ 323 h 323"/>
                <a:gd name="T22" fmla="*/ 369 w 369"/>
                <a:gd name="T23" fmla="*/ 276 h 323"/>
                <a:gd name="T24" fmla="*/ 369 w 369"/>
                <a:gd name="T25" fmla="*/ 196 h 323"/>
                <a:gd name="T26" fmla="*/ 368 w 369"/>
                <a:gd name="T27" fmla="*/ 190 h 323"/>
                <a:gd name="T28" fmla="*/ 346 w 369"/>
                <a:gd name="T29" fmla="*/ 276 h 323"/>
                <a:gd name="T30" fmla="*/ 323 w 369"/>
                <a:gd name="T31" fmla="*/ 299 h 323"/>
                <a:gd name="T32" fmla="*/ 46 w 369"/>
                <a:gd name="T33" fmla="*/ 299 h 323"/>
                <a:gd name="T34" fmla="*/ 23 w 369"/>
                <a:gd name="T35" fmla="*/ 276 h 323"/>
                <a:gd name="T36" fmla="*/ 23 w 369"/>
                <a:gd name="T37" fmla="*/ 196 h 323"/>
                <a:gd name="T38" fmla="*/ 69 w 369"/>
                <a:gd name="T39" fmla="*/ 23 h 323"/>
                <a:gd name="T40" fmla="*/ 299 w 369"/>
                <a:gd name="T41" fmla="*/ 23 h 323"/>
                <a:gd name="T42" fmla="*/ 346 w 369"/>
                <a:gd name="T43" fmla="*/ 196 h 323"/>
                <a:gd name="T44" fmla="*/ 346 w 369"/>
                <a:gd name="T45" fmla="*/ 276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9" h="323">
                  <a:moveTo>
                    <a:pt x="368" y="190"/>
                  </a:moveTo>
                  <a:cubicBezTo>
                    <a:pt x="322" y="17"/>
                    <a:pt x="322" y="17"/>
                    <a:pt x="322" y="17"/>
                  </a:cubicBezTo>
                  <a:cubicBezTo>
                    <a:pt x="319" y="7"/>
                    <a:pt x="310" y="0"/>
                    <a:pt x="299" y="0"/>
                  </a:cubicBezTo>
                  <a:cubicBezTo>
                    <a:pt x="184" y="0"/>
                    <a:pt x="184" y="0"/>
                    <a:pt x="184" y="0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59" y="0"/>
                    <a:pt x="50" y="7"/>
                    <a:pt x="47" y="17"/>
                  </a:cubicBezTo>
                  <a:cubicBezTo>
                    <a:pt x="1" y="190"/>
                    <a:pt x="1" y="190"/>
                    <a:pt x="1" y="190"/>
                  </a:cubicBezTo>
                  <a:cubicBezTo>
                    <a:pt x="0" y="192"/>
                    <a:pt x="0" y="194"/>
                    <a:pt x="0" y="196"/>
                  </a:cubicBezTo>
                  <a:cubicBezTo>
                    <a:pt x="0" y="276"/>
                    <a:pt x="0" y="276"/>
                    <a:pt x="0" y="276"/>
                  </a:cubicBezTo>
                  <a:cubicBezTo>
                    <a:pt x="0" y="302"/>
                    <a:pt x="21" y="323"/>
                    <a:pt x="46" y="323"/>
                  </a:cubicBezTo>
                  <a:cubicBezTo>
                    <a:pt x="323" y="323"/>
                    <a:pt x="323" y="323"/>
                    <a:pt x="323" y="323"/>
                  </a:cubicBezTo>
                  <a:cubicBezTo>
                    <a:pt x="348" y="323"/>
                    <a:pt x="369" y="302"/>
                    <a:pt x="369" y="276"/>
                  </a:cubicBezTo>
                  <a:cubicBezTo>
                    <a:pt x="369" y="196"/>
                    <a:pt x="369" y="196"/>
                    <a:pt x="369" y="196"/>
                  </a:cubicBezTo>
                  <a:cubicBezTo>
                    <a:pt x="369" y="194"/>
                    <a:pt x="368" y="192"/>
                    <a:pt x="368" y="190"/>
                  </a:cubicBezTo>
                  <a:close/>
                  <a:moveTo>
                    <a:pt x="346" y="276"/>
                  </a:moveTo>
                  <a:cubicBezTo>
                    <a:pt x="346" y="289"/>
                    <a:pt x="335" y="299"/>
                    <a:pt x="323" y="299"/>
                  </a:cubicBezTo>
                  <a:cubicBezTo>
                    <a:pt x="46" y="299"/>
                    <a:pt x="46" y="299"/>
                    <a:pt x="46" y="299"/>
                  </a:cubicBezTo>
                  <a:cubicBezTo>
                    <a:pt x="34" y="299"/>
                    <a:pt x="23" y="289"/>
                    <a:pt x="23" y="276"/>
                  </a:cubicBezTo>
                  <a:cubicBezTo>
                    <a:pt x="23" y="196"/>
                    <a:pt x="23" y="196"/>
                    <a:pt x="23" y="196"/>
                  </a:cubicBezTo>
                  <a:cubicBezTo>
                    <a:pt x="69" y="23"/>
                    <a:pt x="69" y="23"/>
                    <a:pt x="69" y="23"/>
                  </a:cubicBezTo>
                  <a:cubicBezTo>
                    <a:pt x="299" y="23"/>
                    <a:pt x="299" y="23"/>
                    <a:pt x="299" y="23"/>
                  </a:cubicBezTo>
                  <a:cubicBezTo>
                    <a:pt x="346" y="196"/>
                    <a:pt x="346" y="196"/>
                    <a:pt x="346" y="196"/>
                  </a:cubicBezTo>
                  <a:lnTo>
                    <a:pt x="346" y="2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" name="Freeform 9">
              <a:extLst>
                <a:ext uri="{FF2B5EF4-FFF2-40B4-BE49-F238E27FC236}">
                  <a16:creationId xmlns:a16="http://schemas.microsoft.com/office/drawing/2014/main" id="{199385D0-DC29-40B7-8157-E04C107F9D1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61376" y="8466137"/>
              <a:ext cx="1055689" cy="776288"/>
            </a:xfrm>
            <a:custGeom>
              <a:avLst/>
              <a:gdLst>
                <a:gd name="T0" fmla="*/ 229 w 281"/>
                <a:gd name="T1" fmla="*/ 0 h 207"/>
                <a:gd name="T2" fmla="*/ 51 w 281"/>
                <a:gd name="T3" fmla="*/ 0 h 207"/>
                <a:gd name="T4" fmla="*/ 40 w 281"/>
                <a:gd name="T5" fmla="*/ 9 h 207"/>
                <a:gd name="T6" fmla="*/ 0 w 281"/>
                <a:gd name="T7" fmla="*/ 147 h 207"/>
                <a:gd name="T8" fmla="*/ 2 w 281"/>
                <a:gd name="T9" fmla="*/ 157 h 207"/>
                <a:gd name="T10" fmla="*/ 12 w 281"/>
                <a:gd name="T11" fmla="*/ 161 h 207"/>
                <a:gd name="T12" fmla="*/ 45 w 281"/>
                <a:gd name="T13" fmla="*/ 161 h 207"/>
                <a:gd name="T14" fmla="*/ 58 w 281"/>
                <a:gd name="T15" fmla="*/ 161 h 207"/>
                <a:gd name="T16" fmla="*/ 64 w 281"/>
                <a:gd name="T17" fmla="*/ 161 h 207"/>
                <a:gd name="T18" fmla="*/ 81 w 281"/>
                <a:gd name="T19" fmla="*/ 195 h 207"/>
                <a:gd name="T20" fmla="*/ 101 w 281"/>
                <a:gd name="T21" fmla="*/ 207 h 207"/>
                <a:gd name="T22" fmla="*/ 179 w 281"/>
                <a:gd name="T23" fmla="*/ 207 h 207"/>
                <a:gd name="T24" fmla="*/ 200 w 281"/>
                <a:gd name="T25" fmla="*/ 195 h 207"/>
                <a:gd name="T26" fmla="*/ 217 w 281"/>
                <a:gd name="T27" fmla="*/ 161 h 207"/>
                <a:gd name="T28" fmla="*/ 223 w 281"/>
                <a:gd name="T29" fmla="*/ 161 h 207"/>
                <a:gd name="T30" fmla="*/ 236 w 281"/>
                <a:gd name="T31" fmla="*/ 161 h 207"/>
                <a:gd name="T32" fmla="*/ 269 w 281"/>
                <a:gd name="T33" fmla="*/ 161 h 207"/>
                <a:gd name="T34" fmla="*/ 278 w 281"/>
                <a:gd name="T35" fmla="*/ 157 h 207"/>
                <a:gd name="T36" fmla="*/ 280 w 281"/>
                <a:gd name="T37" fmla="*/ 147 h 207"/>
                <a:gd name="T38" fmla="*/ 241 w 281"/>
                <a:gd name="T39" fmla="*/ 9 h 207"/>
                <a:gd name="T40" fmla="*/ 229 w 281"/>
                <a:gd name="T41" fmla="*/ 0 h 207"/>
                <a:gd name="T42" fmla="*/ 236 w 281"/>
                <a:gd name="T43" fmla="*/ 138 h 207"/>
                <a:gd name="T44" fmla="*/ 217 w 281"/>
                <a:gd name="T45" fmla="*/ 138 h 207"/>
                <a:gd name="T46" fmla="*/ 196 w 281"/>
                <a:gd name="T47" fmla="*/ 151 h 207"/>
                <a:gd name="T48" fmla="*/ 179 w 281"/>
                <a:gd name="T49" fmla="*/ 184 h 207"/>
                <a:gd name="T50" fmla="*/ 101 w 281"/>
                <a:gd name="T51" fmla="*/ 184 h 207"/>
                <a:gd name="T52" fmla="*/ 85 w 281"/>
                <a:gd name="T53" fmla="*/ 151 h 207"/>
                <a:gd name="T54" fmla="*/ 64 w 281"/>
                <a:gd name="T55" fmla="*/ 138 h 207"/>
                <a:gd name="T56" fmla="*/ 45 w 281"/>
                <a:gd name="T57" fmla="*/ 138 h 207"/>
                <a:gd name="T58" fmla="*/ 18 w 281"/>
                <a:gd name="T59" fmla="*/ 138 h 207"/>
                <a:gd name="T60" fmla="*/ 51 w 281"/>
                <a:gd name="T61" fmla="*/ 12 h 207"/>
                <a:gd name="T62" fmla="*/ 229 w 281"/>
                <a:gd name="T63" fmla="*/ 12 h 207"/>
                <a:gd name="T64" fmla="*/ 263 w 281"/>
                <a:gd name="T65" fmla="*/ 138 h 207"/>
                <a:gd name="T66" fmla="*/ 236 w 281"/>
                <a:gd name="T67" fmla="*/ 138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81" h="207">
                  <a:moveTo>
                    <a:pt x="229" y="0"/>
                  </a:moveTo>
                  <a:cubicBezTo>
                    <a:pt x="51" y="0"/>
                    <a:pt x="51" y="0"/>
                    <a:pt x="51" y="0"/>
                  </a:cubicBezTo>
                  <a:cubicBezTo>
                    <a:pt x="46" y="0"/>
                    <a:pt x="41" y="4"/>
                    <a:pt x="40" y="9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50"/>
                    <a:pt x="0" y="154"/>
                    <a:pt x="2" y="157"/>
                  </a:cubicBezTo>
                  <a:cubicBezTo>
                    <a:pt x="5" y="160"/>
                    <a:pt x="8" y="161"/>
                    <a:pt x="12" y="161"/>
                  </a:cubicBezTo>
                  <a:cubicBezTo>
                    <a:pt x="45" y="161"/>
                    <a:pt x="45" y="161"/>
                    <a:pt x="45" y="161"/>
                  </a:cubicBezTo>
                  <a:cubicBezTo>
                    <a:pt x="58" y="161"/>
                    <a:pt x="58" y="161"/>
                    <a:pt x="58" y="161"/>
                  </a:cubicBezTo>
                  <a:cubicBezTo>
                    <a:pt x="64" y="161"/>
                    <a:pt x="64" y="161"/>
                    <a:pt x="64" y="161"/>
                  </a:cubicBezTo>
                  <a:cubicBezTo>
                    <a:pt x="81" y="195"/>
                    <a:pt x="81" y="195"/>
                    <a:pt x="81" y="195"/>
                  </a:cubicBezTo>
                  <a:cubicBezTo>
                    <a:pt x="85" y="203"/>
                    <a:pt x="93" y="207"/>
                    <a:pt x="101" y="207"/>
                  </a:cubicBezTo>
                  <a:cubicBezTo>
                    <a:pt x="179" y="207"/>
                    <a:pt x="179" y="207"/>
                    <a:pt x="179" y="207"/>
                  </a:cubicBezTo>
                  <a:cubicBezTo>
                    <a:pt x="188" y="207"/>
                    <a:pt x="196" y="203"/>
                    <a:pt x="200" y="195"/>
                  </a:cubicBezTo>
                  <a:cubicBezTo>
                    <a:pt x="217" y="161"/>
                    <a:pt x="217" y="161"/>
                    <a:pt x="217" y="161"/>
                  </a:cubicBezTo>
                  <a:cubicBezTo>
                    <a:pt x="223" y="161"/>
                    <a:pt x="223" y="161"/>
                    <a:pt x="223" y="161"/>
                  </a:cubicBezTo>
                  <a:cubicBezTo>
                    <a:pt x="236" y="161"/>
                    <a:pt x="236" y="161"/>
                    <a:pt x="236" y="161"/>
                  </a:cubicBezTo>
                  <a:cubicBezTo>
                    <a:pt x="269" y="161"/>
                    <a:pt x="269" y="161"/>
                    <a:pt x="269" y="161"/>
                  </a:cubicBezTo>
                  <a:cubicBezTo>
                    <a:pt x="273" y="161"/>
                    <a:pt x="276" y="160"/>
                    <a:pt x="278" y="157"/>
                  </a:cubicBezTo>
                  <a:cubicBezTo>
                    <a:pt x="280" y="154"/>
                    <a:pt x="281" y="150"/>
                    <a:pt x="280" y="147"/>
                  </a:cubicBezTo>
                  <a:cubicBezTo>
                    <a:pt x="241" y="9"/>
                    <a:pt x="241" y="9"/>
                    <a:pt x="241" y="9"/>
                  </a:cubicBezTo>
                  <a:cubicBezTo>
                    <a:pt x="239" y="4"/>
                    <a:pt x="235" y="0"/>
                    <a:pt x="229" y="0"/>
                  </a:cubicBezTo>
                  <a:close/>
                  <a:moveTo>
                    <a:pt x="236" y="138"/>
                  </a:moveTo>
                  <a:cubicBezTo>
                    <a:pt x="217" y="138"/>
                    <a:pt x="217" y="138"/>
                    <a:pt x="217" y="138"/>
                  </a:cubicBezTo>
                  <a:cubicBezTo>
                    <a:pt x="208" y="138"/>
                    <a:pt x="200" y="143"/>
                    <a:pt x="196" y="151"/>
                  </a:cubicBezTo>
                  <a:cubicBezTo>
                    <a:pt x="179" y="184"/>
                    <a:pt x="179" y="184"/>
                    <a:pt x="179" y="184"/>
                  </a:cubicBezTo>
                  <a:cubicBezTo>
                    <a:pt x="101" y="184"/>
                    <a:pt x="101" y="184"/>
                    <a:pt x="101" y="184"/>
                  </a:cubicBezTo>
                  <a:cubicBezTo>
                    <a:pt x="85" y="151"/>
                    <a:pt x="85" y="151"/>
                    <a:pt x="85" y="151"/>
                  </a:cubicBezTo>
                  <a:cubicBezTo>
                    <a:pt x="81" y="143"/>
                    <a:pt x="73" y="138"/>
                    <a:pt x="64" y="138"/>
                  </a:cubicBezTo>
                  <a:cubicBezTo>
                    <a:pt x="45" y="138"/>
                    <a:pt x="45" y="138"/>
                    <a:pt x="45" y="138"/>
                  </a:cubicBezTo>
                  <a:cubicBezTo>
                    <a:pt x="18" y="138"/>
                    <a:pt x="18" y="138"/>
                    <a:pt x="18" y="138"/>
                  </a:cubicBezTo>
                  <a:cubicBezTo>
                    <a:pt x="51" y="12"/>
                    <a:pt x="51" y="12"/>
                    <a:pt x="51" y="12"/>
                  </a:cubicBezTo>
                  <a:cubicBezTo>
                    <a:pt x="229" y="12"/>
                    <a:pt x="229" y="12"/>
                    <a:pt x="229" y="12"/>
                  </a:cubicBezTo>
                  <a:cubicBezTo>
                    <a:pt x="263" y="138"/>
                    <a:pt x="263" y="138"/>
                    <a:pt x="263" y="138"/>
                  </a:cubicBezTo>
                  <a:lnTo>
                    <a:pt x="236" y="1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100587D8-18EE-4C75-A574-7411BE4DE607}"/>
              </a:ext>
            </a:extLst>
          </p:cNvPr>
          <p:cNvGrpSpPr/>
          <p:nvPr/>
        </p:nvGrpSpPr>
        <p:grpSpPr>
          <a:xfrm>
            <a:off x="7056980" y="2493713"/>
            <a:ext cx="422173" cy="356663"/>
            <a:chOff x="13828713" y="2805113"/>
            <a:chExt cx="1381125" cy="1166812"/>
          </a:xfrm>
          <a:solidFill>
            <a:schemeClr val="bg1"/>
          </a:solidFill>
        </p:grpSpPr>
        <p:sp>
          <p:nvSpPr>
            <p:cNvPr id="40" name="Freeform 10">
              <a:extLst>
                <a:ext uri="{FF2B5EF4-FFF2-40B4-BE49-F238E27FC236}">
                  <a16:creationId xmlns:a16="http://schemas.microsoft.com/office/drawing/2014/main" id="{E3B56E3A-E931-410E-9930-6CF0478B63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173198" y="3109913"/>
              <a:ext cx="690564" cy="690561"/>
            </a:xfrm>
            <a:custGeom>
              <a:avLst/>
              <a:gdLst>
                <a:gd name="T0" fmla="*/ 92 w 184"/>
                <a:gd name="T1" fmla="*/ 0 h 184"/>
                <a:gd name="T2" fmla="*/ 0 w 184"/>
                <a:gd name="T3" fmla="*/ 92 h 184"/>
                <a:gd name="T4" fmla="*/ 92 w 184"/>
                <a:gd name="T5" fmla="*/ 184 h 184"/>
                <a:gd name="T6" fmla="*/ 184 w 184"/>
                <a:gd name="T7" fmla="*/ 92 h 184"/>
                <a:gd name="T8" fmla="*/ 92 w 184"/>
                <a:gd name="T9" fmla="*/ 0 h 184"/>
                <a:gd name="T10" fmla="*/ 144 w 184"/>
                <a:gd name="T11" fmla="*/ 137 h 184"/>
                <a:gd name="T12" fmla="*/ 47 w 184"/>
                <a:gd name="T13" fmla="*/ 144 h 184"/>
                <a:gd name="T14" fmla="*/ 39 w 184"/>
                <a:gd name="T15" fmla="*/ 47 h 184"/>
                <a:gd name="T16" fmla="*/ 137 w 184"/>
                <a:gd name="T17" fmla="*/ 39 h 184"/>
                <a:gd name="T18" fmla="*/ 144 w 184"/>
                <a:gd name="T19" fmla="*/ 137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4" h="184">
                  <a:moveTo>
                    <a:pt x="92" y="0"/>
                  </a:moveTo>
                  <a:cubicBezTo>
                    <a:pt x="41" y="0"/>
                    <a:pt x="0" y="41"/>
                    <a:pt x="0" y="92"/>
                  </a:cubicBezTo>
                  <a:cubicBezTo>
                    <a:pt x="0" y="143"/>
                    <a:pt x="41" y="184"/>
                    <a:pt x="92" y="184"/>
                  </a:cubicBezTo>
                  <a:cubicBezTo>
                    <a:pt x="143" y="184"/>
                    <a:pt x="184" y="143"/>
                    <a:pt x="184" y="92"/>
                  </a:cubicBezTo>
                  <a:cubicBezTo>
                    <a:pt x="184" y="41"/>
                    <a:pt x="143" y="0"/>
                    <a:pt x="92" y="0"/>
                  </a:cubicBezTo>
                  <a:close/>
                  <a:moveTo>
                    <a:pt x="144" y="137"/>
                  </a:moveTo>
                  <a:cubicBezTo>
                    <a:pt x="119" y="166"/>
                    <a:pt x="76" y="169"/>
                    <a:pt x="47" y="144"/>
                  </a:cubicBezTo>
                  <a:cubicBezTo>
                    <a:pt x="18" y="120"/>
                    <a:pt x="15" y="76"/>
                    <a:pt x="39" y="47"/>
                  </a:cubicBezTo>
                  <a:cubicBezTo>
                    <a:pt x="64" y="18"/>
                    <a:pt x="108" y="15"/>
                    <a:pt x="137" y="39"/>
                  </a:cubicBezTo>
                  <a:cubicBezTo>
                    <a:pt x="166" y="64"/>
                    <a:pt x="169" y="108"/>
                    <a:pt x="144" y="1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Freeform 11">
              <a:extLst>
                <a:ext uri="{FF2B5EF4-FFF2-40B4-BE49-F238E27FC236}">
                  <a16:creationId xmlns:a16="http://schemas.microsoft.com/office/drawing/2014/main" id="{B3C3E94D-78D9-4442-BFBD-2D6F55960103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46239" y="3281364"/>
              <a:ext cx="195264" cy="195261"/>
            </a:xfrm>
            <a:custGeom>
              <a:avLst/>
              <a:gdLst>
                <a:gd name="T0" fmla="*/ 46 w 52"/>
                <a:gd name="T1" fmla="*/ 0 h 52"/>
                <a:gd name="T2" fmla="*/ 0 w 52"/>
                <a:gd name="T3" fmla="*/ 46 h 52"/>
                <a:gd name="T4" fmla="*/ 0 w 52"/>
                <a:gd name="T5" fmla="*/ 46 h 52"/>
                <a:gd name="T6" fmla="*/ 6 w 52"/>
                <a:gd name="T7" fmla="*/ 52 h 52"/>
                <a:gd name="T8" fmla="*/ 11 w 52"/>
                <a:gd name="T9" fmla="*/ 46 h 52"/>
                <a:gd name="T10" fmla="*/ 11 w 52"/>
                <a:gd name="T11" fmla="*/ 46 h 52"/>
                <a:gd name="T12" fmla="*/ 46 w 52"/>
                <a:gd name="T13" fmla="*/ 11 h 52"/>
                <a:gd name="T14" fmla="*/ 52 w 52"/>
                <a:gd name="T15" fmla="*/ 6 h 52"/>
                <a:gd name="T16" fmla="*/ 46 w 52"/>
                <a:gd name="T1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52">
                  <a:moveTo>
                    <a:pt x="46" y="0"/>
                  </a:moveTo>
                  <a:cubicBezTo>
                    <a:pt x="20" y="0"/>
                    <a:pt x="0" y="20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9"/>
                    <a:pt x="2" y="52"/>
                    <a:pt x="6" y="52"/>
                  </a:cubicBezTo>
                  <a:cubicBezTo>
                    <a:pt x="9" y="52"/>
                    <a:pt x="11" y="49"/>
                    <a:pt x="11" y="46"/>
                  </a:cubicBezTo>
                  <a:cubicBezTo>
                    <a:pt x="11" y="46"/>
                    <a:pt x="11" y="46"/>
                    <a:pt x="11" y="46"/>
                  </a:cubicBezTo>
                  <a:cubicBezTo>
                    <a:pt x="11" y="27"/>
                    <a:pt x="27" y="11"/>
                    <a:pt x="46" y="11"/>
                  </a:cubicBezTo>
                  <a:cubicBezTo>
                    <a:pt x="49" y="11"/>
                    <a:pt x="52" y="9"/>
                    <a:pt x="52" y="6"/>
                  </a:cubicBezTo>
                  <a:cubicBezTo>
                    <a:pt x="52" y="2"/>
                    <a:pt x="49" y="0"/>
                    <a:pt x="4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Freeform 12">
              <a:extLst>
                <a:ext uri="{FF2B5EF4-FFF2-40B4-BE49-F238E27FC236}">
                  <a16:creationId xmlns:a16="http://schemas.microsoft.com/office/drawing/2014/main" id="{8F15524D-1A27-4427-9A43-C4344C9BD2C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828713" y="2805113"/>
              <a:ext cx="1381125" cy="1166812"/>
            </a:xfrm>
            <a:custGeom>
              <a:avLst/>
              <a:gdLst>
                <a:gd name="T0" fmla="*/ 339 w 368"/>
                <a:gd name="T1" fmla="*/ 70 h 311"/>
                <a:gd name="T2" fmla="*/ 289 w 368"/>
                <a:gd name="T3" fmla="*/ 61 h 311"/>
                <a:gd name="T4" fmla="*/ 273 w 368"/>
                <a:gd name="T5" fmla="*/ 22 h 311"/>
                <a:gd name="T6" fmla="*/ 241 w 368"/>
                <a:gd name="T7" fmla="*/ 0 h 311"/>
                <a:gd name="T8" fmla="*/ 126 w 368"/>
                <a:gd name="T9" fmla="*/ 0 h 311"/>
                <a:gd name="T10" fmla="*/ 94 w 368"/>
                <a:gd name="T11" fmla="*/ 22 h 311"/>
                <a:gd name="T12" fmla="*/ 78 w 368"/>
                <a:gd name="T13" fmla="*/ 61 h 311"/>
                <a:gd name="T14" fmla="*/ 29 w 368"/>
                <a:gd name="T15" fmla="*/ 70 h 311"/>
                <a:gd name="T16" fmla="*/ 0 w 368"/>
                <a:gd name="T17" fmla="*/ 104 h 311"/>
                <a:gd name="T18" fmla="*/ 0 w 368"/>
                <a:gd name="T19" fmla="*/ 277 h 311"/>
                <a:gd name="T20" fmla="*/ 34 w 368"/>
                <a:gd name="T21" fmla="*/ 311 h 311"/>
                <a:gd name="T22" fmla="*/ 333 w 368"/>
                <a:gd name="T23" fmla="*/ 311 h 311"/>
                <a:gd name="T24" fmla="*/ 368 w 368"/>
                <a:gd name="T25" fmla="*/ 277 h 311"/>
                <a:gd name="T26" fmla="*/ 368 w 368"/>
                <a:gd name="T27" fmla="*/ 104 h 311"/>
                <a:gd name="T28" fmla="*/ 339 w 368"/>
                <a:gd name="T29" fmla="*/ 70 h 311"/>
                <a:gd name="T30" fmla="*/ 345 w 368"/>
                <a:gd name="T31" fmla="*/ 277 h 311"/>
                <a:gd name="T32" fmla="*/ 333 w 368"/>
                <a:gd name="T33" fmla="*/ 288 h 311"/>
                <a:gd name="T34" fmla="*/ 34 w 368"/>
                <a:gd name="T35" fmla="*/ 288 h 311"/>
                <a:gd name="T36" fmla="*/ 23 w 368"/>
                <a:gd name="T37" fmla="*/ 277 h 311"/>
                <a:gd name="T38" fmla="*/ 23 w 368"/>
                <a:gd name="T39" fmla="*/ 104 h 311"/>
                <a:gd name="T40" fmla="*/ 32 w 368"/>
                <a:gd name="T41" fmla="*/ 92 h 311"/>
                <a:gd name="T42" fmla="*/ 95 w 368"/>
                <a:gd name="T43" fmla="*/ 82 h 311"/>
                <a:gd name="T44" fmla="*/ 116 w 368"/>
                <a:gd name="T45" fmla="*/ 31 h 311"/>
                <a:gd name="T46" fmla="*/ 126 w 368"/>
                <a:gd name="T47" fmla="*/ 23 h 311"/>
                <a:gd name="T48" fmla="*/ 241 w 368"/>
                <a:gd name="T49" fmla="*/ 23 h 311"/>
                <a:gd name="T50" fmla="*/ 252 w 368"/>
                <a:gd name="T51" fmla="*/ 31 h 311"/>
                <a:gd name="T52" fmla="*/ 273 w 368"/>
                <a:gd name="T53" fmla="*/ 82 h 311"/>
                <a:gd name="T54" fmla="*/ 335 w 368"/>
                <a:gd name="T55" fmla="*/ 92 h 311"/>
                <a:gd name="T56" fmla="*/ 345 w 368"/>
                <a:gd name="T57" fmla="*/ 104 h 311"/>
                <a:gd name="T58" fmla="*/ 345 w 368"/>
                <a:gd name="T59" fmla="*/ 277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68" h="311">
                  <a:moveTo>
                    <a:pt x="339" y="70"/>
                  </a:moveTo>
                  <a:cubicBezTo>
                    <a:pt x="289" y="61"/>
                    <a:pt x="289" y="61"/>
                    <a:pt x="289" y="61"/>
                  </a:cubicBezTo>
                  <a:cubicBezTo>
                    <a:pt x="273" y="22"/>
                    <a:pt x="273" y="22"/>
                    <a:pt x="273" y="22"/>
                  </a:cubicBezTo>
                  <a:cubicBezTo>
                    <a:pt x="268" y="9"/>
                    <a:pt x="256" y="0"/>
                    <a:pt x="241" y="0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12" y="0"/>
                    <a:pt x="99" y="9"/>
                    <a:pt x="94" y="22"/>
                  </a:cubicBezTo>
                  <a:cubicBezTo>
                    <a:pt x="78" y="61"/>
                    <a:pt x="78" y="61"/>
                    <a:pt x="78" y="61"/>
                  </a:cubicBezTo>
                  <a:cubicBezTo>
                    <a:pt x="29" y="70"/>
                    <a:pt x="29" y="70"/>
                    <a:pt x="29" y="70"/>
                  </a:cubicBezTo>
                  <a:cubicBezTo>
                    <a:pt x="12" y="73"/>
                    <a:pt x="0" y="87"/>
                    <a:pt x="0" y="104"/>
                  </a:cubicBezTo>
                  <a:cubicBezTo>
                    <a:pt x="0" y="277"/>
                    <a:pt x="0" y="277"/>
                    <a:pt x="0" y="277"/>
                  </a:cubicBezTo>
                  <a:cubicBezTo>
                    <a:pt x="0" y="296"/>
                    <a:pt x="15" y="311"/>
                    <a:pt x="34" y="311"/>
                  </a:cubicBezTo>
                  <a:cubicBezTo>
                    <a:pt x="333" y="311"/>
                    <a:pt x="333" y="311"/>
                    <a:pt x="333" y="311"/>
                  </a:cubicBezTo>
                  <a:cubicBezTo>
                    <a:pt x="353" y="311"/>
                    <a:pt x="368" y="296"/>
                    <a:pt x="368" y="277"/>
                  </a:cubicBezTo>
                  <a:cubicBezTo>
                    <a:pt x="368" y="104"/>
                    <a:pt x="368" y="104"/>
                    <a:pt x="368" y="104"/>
                  </a:cubicBezTo>
                  <a:cubicBezTo>
                    <a:pt x="368" y="87"/>
                    <a:pt x="356" y="73"/>
                    <a:pt x="339" y="70"/>
                  </a:cubicBezTo>
                  <a:close/>
                  <a:moveTo>
                    <a:pt x="345" y="277"/>
                  </a:moveTo>
                  <a:cubicBezTo>
                    <a:pt x="345" y="283"/>
                    <a:pt x="340" y="288"/>
                    <a:pt x="333" y="288"/>
                  </a:cubicBezTo>
                  <a:cubicBezTo>
                    <a:pt x="34" y="288"/>
                    <a:pt x="34" y="288"/>
                    <a:pt x="34" y="288"/>
                  </a:cubicBezTo>
                  <a:cubicBezTo>
                    <a:pt x="28" y="288"/>
                    <a:pt x="23" y="283"/>
                    <a:pt x="23" y="277"/>
                  </a:cubicBezTo>
                  <a:cubicBezTo>
                    <a:pt x="23" y="104"/>
                    <a:pt x="23" y="104"/>
                    <a:pt x="23" y="104"/>
                  </a:cubicBezTo>
                  <a:cubicBezTo>
                    <a:pt x="23" y="98"/>
                    <a:pt x="27" y="93"/>
                    <a:pt x="32" y="92"/>
                  </a:cubicBezTo>
                  <a:cubicBezTo>
                    <a:pt x="95" y="82"/>
                    <a:pt x="95" y="82"/>
                    <a:pt x="95" y="82"/>
                  </a:cubicBezTo>
                  <a:cubicBezTo>
                    <a:pt x="116" y="31"/>
                    <a:pt x="116" y="31"/>
                    <a:pt x="116" y="31"/>
                  </a:cubicBezTo>
                  <a:cubicBezTo>
                    <a:pt x="117" y="26"/>
                    <a:pt x="122" y="23"/>
                    <a:pt x="126" y="23"/>
                  </a:cubicBezTo>
                  <a:cubicBezTo>
                    <a:pt x="241" y="23"/>
                    <a:pt x="241" y="23"/>
                    <a:pt x="241" y="23"/>
                  </a:cubicBezTo>
                  <a:cubicBezTo>
                    <a:pt x="246" y="23"/>
                    <a:pt x="250" y="26"/>
                    <a:pt x="252" y="31"/>
                  </a:cubicBezTo>
                  <a:cubicBezTo>
                    <a:pt x="273" y="82"/>
                    <a:pt x="273" y="82"/>
                    <a:pt x="273" y="82"/>
                  </a:cubicBezTo>
                  <a:cubicBezTo>
                    <a:pt x="335" y="92"/>
                    <a:pt x="335" y="92"/>
                    <a:pt x="335" y="92"/>
                  </a:cubicBezTo>
                  <a:cubicBezTo>
                    <a:pt x="341" y="93"/>
                    <a:pt x="345" y="98"/>
                    <a:pt x="345" y="104"/>
                  </a:cubicBezTo>
                  <a:lnTo>
                    <a:pt x="345" y="2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3" name="Freeform 22">
            <a:extLst>
              <a:ext uri="{FF2B5EF4-FFF2-40B4-BE49-F238E27FC236}">
                <a16:creationId xmlns:a16="http://schemas.microsoft.com/office/drawing/2014/main" id="{FF85EEAE-E58C-4DD1-B16A-1E158A4EF3E8}"/>
              </a:ext>
            </a:extLst>
          </p:cNvPr>
          <p:cNvSpPr>
            <a:spLocks noEditPoints="1"/>
          </p:cNvSpPr>
          <p:nvPr/>
        </p:nvSpPr>
        <p:spPr bwMode="auto">
          <a:xfrm>
            <a:off x="1267766" y="3827553"/>
            <a:ext cx="422173" cy="304256"/>
          </a:xfrm>
          <a:custGeom>
            <a:avLst/>
            <a:gdLst>
              <a:gd name="T0" fmla="*/ 298 w 368"/>
              <a:gd name="T1" fmla="*/ 94 h 265"/>
              <a:gd name="T2" fmla="*/ 196 w 368"/>
              <a:gd name="T3" fmla="*/ 0 h 265"/>
              <a:gd name="T4" fmla="*/ 102 w 368"/>
              <a:gd name="T5" fmla="*/ 60 h 265"/>
              <a:gd name="T6" fmla="*/ 86 w 368"/>
              <a:gd name="T7" fmla="*/ 58 h 265"/>
              <a:gd name="T8" fmla="*/ 35 w 368"/>
              <a:gd name="T9" fmla="*/ 109 h 265"/>
              <a:gd name="T10" fmla="*/ 37 w 368"/>
              <a:gd name="T11" fmla="*/ 126 h 265"/>
              <a:gd name="T12" fmla="*/ 0 w 368"/>
              <a:gd name="T13" fmla="*/ 190 h 265"/>
              <a:gd name="T14" fmla="*/ 75 w 368"/>
              <a:gd name="T15" fmla="*/ 265 h 265"/>
              <a:gd name="T16" fmla="*/ 75 w 368"/>
              <a:gd name="T17" fmla="*/ 265 h 265"/>
              <a:gd name="T18" fmla="*/ 282 w 368"/>
              <a:gd name="T19" fmla="*/ 265 h 265"/>
              <a:gd name="T20" fmla="*/ 282 w 368"/>
              <a:gd name="T21" fmla="*/ 265 h 265"/>
              <a:gd name="T22" fmla="*/ 368 w 368"/>
              <a:gd name="T23" fmla="*/ 178 h 265"/>
              <a:gd name="T24" fmla="*/ 298 w 368"/>
              <a:gd name="T25" fmla="*/ 94 h 265"/>
              <a:gd name="T26" fmla="*/ 282 w 368"/>
              <a:gd name="T27" fmla="*/ 242 h 265"/>
              <a:gd name="T28" fmla="*/ 282 w 368"/>
              <a:gd name="T29" fmla="*/ 242 h 265"/>
              <a:gd name="T30" fmla="*/ 75 w 368"/>
              <a:gd name="T31" fmla="*/ 242 h 265"/>
              <a:gd name="T32" fmla="*/ 23 w 368"/>
              <a:gd name="T33" fmla="*/ 190 h 265"/>
              <a:gd name="T34" fmla="*/ 49 w 368"/>
              <a:gd name="T35" fmla="*/ 145 h 265"/>
              <a:gd name="T36" fmla="*/ 59 w 368"/>
              <a:gd name="T37" fmla="*/ 118 h 265"/>
              <a:gd name="T38" fmla="*/ 58 w 368"/>
              <a:gd name="T39" fmla="*/ 109 h 265"/>
              <a:gd name="T40" fmla="*/ 86 w 368"/>
              <a:gd name="T41" fmla="*/ 81 h 265"/>
              <a:gd name="T42" fmla="*/ 102 w 368"/>
              <a:gd name="T43" fmla="*/ 83 h 265"/>
              <a:gd name="T44" fmla="*/ 123 w 368"/>
              <a:gd name="T45" fmla="*/ 70 h 265"/>
              <a:gd name="T46" fmla="*/ 196 w 368"/>
              <a:gd name="T47" fmla="*/ 23 h 265"/>
              <a:gd name="T48" fmla="*/ 275 w 368"/>
              <a:gd name="T49" fmla="*/ 96 h 265"/>
              <a:gd name="T50" fmla="*/ 294 w 368"/>
              <a:gd name="T51" fmla="*/ 116 h 265"/>
              <a:gd name="T52" fmla="*/ 345 w 368"/>
              <a:gd name="T53" fmla="*/ 178 h 265"/>
              <a:gd name="T54" fmla="*/ 282 w 368"/>
              <a:gd name="T55" fmla="*/ 242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368" h="265">
                <a:moveTo>
                  <a:pt x="298" y="94"/>
                </a:moveTo>
                <a:cubicBezTo>
                  <a:pt x="293" y="41"/>
                  <a:pt x="250" y="0"/>
                  <a:pt x="196" y="0"/>
                </a:cubicBezTo>
                <a:cubicBezTo>
                  <a:pt x="154" y="0"/>
                  <a:pt x="118" y="25"/>
                  <a:pt x="102" y="60"/>
                </a:cubicBezTo>
                <a:cubicBezTo>
                  <a:pt x="97" y="59"/>
                  <a:pt x="92" y="58"/>
                  <a:pt x="86" y="58"/>
                </a:cubicBezTo>
                <a:cubicBezTo>
                  <a:pt x="58" y="58"/>
                  <a:pt x="35" y="81"/>
                  <a:pt x="35" y="109"/>
                </a:cubicBezTo>
                <a:cubicBezTo>
                  <a:pt x="35" y="115"/>
                  <a:pt x="36" y="120"/>
                  <a:pt x="37" y="126"/>
                </a:cubicBezTo>
                <a:cubicBezTo>
                  <a:pt x="15" y="139"/>
                  <a:pt x="0" y="162"/>
                  <a:pt x="0" y="190"/>
                </a:cubicBezTo>
                <a:cubicBezTo>
                  <a:pt x="0" y="231"/>
                  <a:pt x="34" y="265"/>
                  <a:pt x="75" y="265"/>
                </a:cubicBezTo>
                <a:cubicBezTo>
                  <a:pt x="75" y="265"/>
                  <a:pt x="75" y="265"/>
                  <a:pt x="75" y="265"/>
                </a:cubicBezTo>
                <a:cubicBezTo>
                  <a:pt x="282" y="265"/>
                  <a:pt x="282" y="265"/>
                  <a:pt x="282" y="265"/>
                </a:cubicBezTo>
                <a:cubicBezTo>
                  <a:pt x="282" y="265"/>
                  <a:pt x="282" y="265"/>
                  <a:pt x="282" y="265"/>
                </a:cubicBezTo>
                <a:cubicBezTo>
                  <a:pt x="330" y="265"/>
                  <a:pt x="368" y="226"/>
                  <a:pt x="368" y="178"/>
                </a:cubicBezTo>
                <a:cubicBezTo>
                  <a:pt x="368" y="136"/>
                  <a:pt x="338" y="101"/>
                  <a:pt x="298" y="94"/>
                </a:cubicBezTo>
                <a:close/>
                <a:moveTo>
                  <a:pt x="282" y="242"/>
                </a:moveTo>
                <a:cubicBezTo>
                  <a:pt x="282" y="242"/>
                  <a:pt x="282" y="242"/>
                  <a:pt x="282" y="242"/>
                </a:cubicBezTo>
                <a:cubicBezTo>
                  <a:pt x="75" y="242"/>
                  <a:pt x="75" y="242"/>
                  <a:pt x="75" y="242"/>
                </a:cubicBezTo>
                <a:cubicBezTo>
                  <a:pt x="46" y="242"/>
                  <a:pt x="23" y="219"/>
                  <a:pt x="23" y="190"/>
                </a:cubicBezTo>
                <a:cubicBezTo>
                  <a:pt x="23" y="172"/>
                  <a:pt x="33" y="155"/>
                  <a:pt x="49" y="145"/>
                </a:cubicBezTo>
                <a:cubicBezTo>
                  <a:pt x="65" y="136"/>
                  <a:pt x="66" y="135"/>
                  <a:pt x="59" y="118"/>
                </a:cubicBezTo>
                <a:cubicBezTo>
                  <a:pt x="58" y="115"/>
                  <a:pt x="58" y="112"/>
                  <a:pt x="58" y="109"/>
                </a:cubicBezTo>
                <a:cubicBezTo>
                  <a:pt x="58" y="94"/>
                  <a:pt x="70" y="81"/>
                  <a:pt x="86" y="81"/>
                </a:cubicBezTo>
                <a:cubicBezTo>
                  <a:pt x="86" y="81"/>
                  <a:pt x="94" y="80"/>
                  <a:pt x="102" y="83"/>
                </a:cubicBezTo>
                <a:cubicBezTo>
                  <a:pt x="115" y="89"/>
                  <a:pt x="117" y="83"/>
                  <a:pt x="123" y="70"/>
                </a:cubicBezTo>
                <a:cubicBezTo>
                  <a:pt x="136" y="41"/>
                  <a:pt x="165" y="23"/>
                  <a:pt x="196" y="23"/>
                </a:cubicBezTo>
                <a:cubicBezTo>
                  <a:pt x="237" y="23"/>
                  <a:pt x="271" y="54"/>
                  <a:pt x="275" y="96"/>
                </a:cubicBezTo>
                <a:cubicBezTo>
                  <a:pt x="277" y="112"/>
                  <a:pt x="277" y="112"/>
                  <a:pt x="294" y="116"/>
                </a:cubicBezTo>
                <a:cubicBezTo>
                  <a:pt x="324" y="122"/>
                  <a:pt x="345" y="148"/>
                  <a:pt x="345" y="178"/>
                </a:cubicBezTo>
                <a:cubicBezTo>
                  <a:pt x="345" y="213"/>
                  <a:pt x="317" y="242"/>
                  <a:pt x="282" y="24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4" name="Freeform 136">
            <a:extLst>
              <a:ext uri="{FF2B5EF4-FFF2-40B4-BE49-F238E27FC236}">
                <a16:creationId xmlns:a16="http://schemas.microsoft.com/office/drawing/2014/main" id="{CDA86544-EF2F-4E50-ACD6-2BEE83588BC6}"/>
              </a:ext>
            </a:extLst>
          </p:cNvPr>
          <p:cNvSpPr>
            <a:spLocks noEditPoints="1"/>
          </p:cNvSpPr>
          <p:nvPr/>
        </p:nvSpPr>
        <p:spPr bwMode="auto">
          <a:xfrm>
            <a:off x="7018682" y="5098941"/>
            <a:ext cx="498768" cy="342389"/>
          </a:xfrm>
          <a:custGeom>
            <a:avLst/>
            <a:gdLst>
              <a:gd name="T0" fmla="*/ 120 w 128"/>
              <a:gd name="T1" fmla="*/ 4 h 88"/>
              <a:gd name="T2" fmla="*/ 116 w 128"/>
              <a:gd name="T3" fmla="*/ 4 h 88"/>
              <a:gd name="T4" fmla="*/ 111 w 128"/>
              <a:gd name="T5" fmla="*/ 6 h 88"/>
              <a:gd name="T6" fmla="*/ 100 w 128"/>
              <a:gd name="T7" fmla="*/ 17 h 88"/>
              <a:gd name="T8" fmla="*/ 100 w 128"/>
              <a:gd name="T9" fmla="*/ 12 h 88"/>
              <a:gd name="T10" fmla="*/ 88 w 128"/>
              <a:gd name="T11" fmla="*/ 0 h 88"/>
              <a:gd name="T12" fmla="*/ 12 w 128"/>
              <a:gd name="T13" fmla="*/ 0 h 88"/>
              <a:gd name="T14" fmla="*/ 0 w 128"/>
              <a:gd name="T15" fmla="*/ 12 h 88"/>
              <a:gd name="T16" fmla="*/ 0 w 128"/>
              <a:gd name="T17" fmla="*/ 40 h 88"/>
              <a:gd name="T18" fmla="*/ 0 w 128"/>
              <a:gd name="T19" fmla="*/ 76 h 88"/>
              <a:gd name="T20" fmla="*/ 12 w 128"/>
              <a:gd name="T21" fmla="*/ 88 h 88"/>
              <a:gd name="T22" fmla="*/ 88 w 128"/>
              <a:gd name="T23" fmla="*/ 88 h 88"/>
              <a:gd name="T24" fmla="*/ 100 w 128"/>
              <a:gd name="T25" fmla="*/ 76 h 88"/>
              <a:gd name="T26" fmla="*/ 100 w 128"/>
              <a:gd name="T27" fmla="*/ 71 h 88"/>
              <a:gd name="T28" fmla="*/ 111 w 128"/>
              <a:gd name="T29" fmla="*/ 82 h 88"/>
              <a:gd name="T30" fmla="*/ 116 w 128"/>
              <a:gd name="T31" fmla="*/ 84 h 88"/>
              <a:gd name="T32" fmla="*/ 120 w 128"/>
              <a:gd name="T33" fmla="*/ 84 h 88"/>
              <a:gd name="T34" fmla="*/ 128 w 128"/>
              <a:gd name="T35" fmla="*/ 76 h 88"/>
              <a:gd name="T36" fmla="*/ 128 w 128"/>
              <a:gd name="T37" fmla="*/ 12 h 88"/>
              <a:gd name="T38" fmla="*/ 120 w 128"/>
              <a:gd name="T39" fmla="*/ 4 h 88"/>
              <a:gd name="T40" fmla="*/ 12 w 128"/>
              <a:gd name="T41" fmla="*/ 80 h 88"/>
              <a:gd name="T42" fmla="*/ 8 w 128"/>
              <a:gd name="T43" fmla="*/ 76 h 88"/>
              <a:gd name="T44" fmla="*/ 8 w 128"/>
              <a:gd name="T45" fmla="*/ 12 h 88"/>
              <a:gd name="T46" fmla="*/ 12 w 128"/>
              <a:gd name="T47" fmla="*/ 8 h 88"/>
              <a:gd name="T48" fmla="*/ 88 w 128"/>
              <a:gd name="T49" fmla="*/ 8 h 88"/>
              <a:gd name="T50" fmla="*/ 92 w 128"/>
              <a:gd name="T51" fmla="*/ 12 h 88"/>
              <a:gd name="T52" fmla="*/ 92 w 128"/>
              <a:gd name="T53" fmla="*/ 76 h 88"/>
              <a:gd name="T54" fmla="*/ 88 w 128"/>
              <a:gd name="T55" fmla="*/ 80 h 88"/>
              <a:gd name="T56" fmla="*/ 12 w 128"/>
              <a:gd name="T57" fmla="*/ 80 h 88"/>
              <a:gd name="T58" fmla="*/ 120 w 128"/>
              <a:gd name="T59" fmla="*/ 76 h 88"/>
              <a:gd name="T60" fmla="*/ 116 w 128"/>
              <a:gd name="T61" fmla="*/ 76 h 88"/>
              <a:gd name="T62" fmla="*/ 116 w 128"/>
              <a:gd name="T63" fmla="*/ 76 h 88"/>
              <a:gd name="T64" fmla="*/ 100 w 128"/>
              <a:gd name="T65" fmla="*/ 60 h 88"/>
              <a:gd name="T66" fmla="*/ 100 w 128"/>
              <a:gd name="T67" fmla="*/ 60 h 88"/>
              <a:gd name="T68" fmla="*/ 96 w 128"/>
              <a:gd name="T69" fmla="*/ 56 h 88"/>
              <a:gd name="T70" fmla="*/ 96 w 128"/>
              <a:gd name="T71" fmla="*/ 32 h 88"/>
              <a:gd name="T72" fmla="*/ 116 w 128"/>
              <a:gd name="T73" fmla="*/ 12 h 88"/>
              <a:gd name="T74" fmla="*/ 116 w 128"/>
              <a:gd name="T75" fmla="*/ 12 h 88"/>
              <a:gd name="T76" fmla="*/ 120 w 128"/>
              <a:gd name="T77" fmla="*/ 12 h 88"/>
              <a:gd name="T78" fmla="*/ 120 w 128"/>
              <a:gd name="T79" fmla="*/ 76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88">
                <a:moveTo>
                  <a:pt x="120" y="4"/>
                </a:moveTo>
                <a:cubicBezTo>
                  <a:pt x="116" y="4"/>
                  <a:pt x="116" y="4"/>
                  <a:pt x="116" y="4"/>
                </a:cubicBezTo>
                <a:cubicBezTo>
                  <a:pt x="114" y="4"/>
                  <a:pt x="112" y="5"/>
                  <a:pt x="111" y="6"/>
                </a:cubicBezTo>
                <a:cubicBezTo>
                  <a:pt x="100" y="17"/>
                  <a:pt x="100" y="17"/>
                  <a:pt x="100" y="17"/>
                </a:cubicBezTo>
                <a:cubicBezTo>
                  <a:pt x="100" y="12"/>
                  <a:pt x="100" y="12"/>
                  <a:pt x="100" y="12"/>
                </a:cubicBezTo>
                <a:cubicBezTo>
                  <a:pt x="100" y="5"/>
                  <a:pt x="95" y="0"/>
                  <a:pt x="88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83"/>
                  <a:pt x="5" y="88"/>
                  <a:pt x="12" y="88"/>
                </a:cubicBezTo>
                <a:cubicBezTo>
                  <a:pt x="88" y="88"/>
                  <a:pt x="88" y="88"/>
                  <a:pt x="88" y="88"/>
                </a:cubicBezTo>
                <a:cubicBezTo>
                  <a:pt x="95" y="88"/>
                  <a:pt x="100" y="83"/>
                  <a:pt x="100" y="76"/>
                </a:cubicBezTo>
                <a:cubicBezTo>
                  <a:pt x="100" y="71"/>
                  <a:pt x="100" y="71"/>
                  <a:pt x="100" y="71"/>
                </a:cubicBezTo>
                <a:cubicBezTo>
                  <a:pt x="111" y="82"/>
                  <a:pt x="111" y="82"/>
                  <a:pt x="111" y="82"/>
                </a:cubicBezTo>
                <a:cubicBezTo>
                  <a:pt x="112" y="83"/>
                  <a:pt x="114" y="84"/>
                  <a:pt x="116" y="84"/>
                </a:cubicBezTo>
                <a:cubicBezTo>
                  <a:pt x="120" y="84"/>
                  <a:pt x="120" y="84"/>
                  <a:pt x="120" y="84"/>
                </a:cubicBezTo>
                <a:cubicBezTo>
                  <a:pt x="124" y="84"/>
                  <a:pt x="128" y="81"/>
                  <a:pt x="128" y="76"/>
                </a:cubicBezTo>
                <a:cubicBezTo>
                  <a:pt x="128" y="12"/>
                  <a:pt x="128" y="12"/>
                  <a:pt x="128" y="12"/>
                </a:cubicBezTo>
                <a:cubicBezTo>
                  <a:pt x="128" y="8"/>
                  <a:pt x="124" y="4"/>
                  <a:pt x="120" y="4"/>
                </a:cubicBezTo>
                <a:close/>
                <a:moveTo>
                  <a:pt x="12" y="80"/>
                </a:moveTo>
                <a:cubicBezTo>
                  <a:pt x="10" y="80"/>
                  <a:pt x="8" y="78"/>
                  <a:pt x="8" y="76"/>
                </a:cubicBezTo>
                <a:cubicBezTo>
                  <a:pt x="8" y="12"/>
                  <a:pt x="8" y="12"/>
                  <a:pt x="8" y="12"/>
                </a:cubicBezTo>
                <a:cubicBezTo>
                  <a:pt x="8" y="10"/>
                  <a:pt x="10" y="8"/>
                  <a:pt x="12" y="8"/>
                </a:cubicBezTo>
                <a:cubicBezTo>
                  <a:pt x="88" y="8"/>
                  <a:pt x="88" y="8"/>
                  <a:pt x="88" y="8"/>
                </a:cubicBezTo>
                <a:cubicBezTo>
                  <a:pt x="90" y="8"/>
                  <a:pt x="92" y="10"/>
                  <a:pt x="92" y="12"/>
                </a:cubicBezTo>
                <a:cubicBezTo>
                  <a:pt x="92" y="76"/>
                  <a:pt x="92" y="76"/>
                  <a:pt x="92" y="76"/>
                </a:cubicBezTo>
                <a:cubicBezTo>
                  <a:pt x="92" y="78"/>
                  <a:pt x="90" y="80"/>
                  <a:pt x="88" y="80"/>
                </a:cubicBezTo>
                <a:lnTo>
                  <a:pt x="12" y="80"/>
                </a:lnTo>
                <a:close/>
                <a:moveTo>
                  <a:pt x="120" y="76"/>
                </a:moveTo>
                <a:cubicBezTo>
                  <a:pt x="116" y="76"/>
                  <a:pt x="116" y="76"/>
                  <a:pt x="116" y="76"/>
                </a:cubicBezTo>
                <a:cubicBezTo>
                  <a:pt x="116" y="76"/>
                  <a:pt x="116" y="76"/>
                  <a:pt x="116" y="76"/>
                </a:cubicBezTo>
                <a:cubicBezTo>
                  <a:pt x="100" y="60"/>
                  <a:pt x="100" y="60"/>
                  <a:pt x="100" y="60"/>
                </a:cubicBezTo>
                <a:cubicBezTo>
                  <a:pt x="100" y="60"/>
                  <a:pt x="100" y="60"/>
                  <a:pt x="100" y="60"/>
                </a:cubicBezTo>
                <a:cubicBezTo>
                  <a:pt x="96" y="56"/>
                  <a:pt x="96" y="56"/>
                  <a:pt x="96" y="56"/>
                </a:cubicBezTo>
                <a:cubicBezTo>
                  <a:pt x="96" y="32"/>
                  <a:pt x="96" y="32"/>
                  <a:pt x="96" y="32"/>
                </a:cubicBezTo>
                <a:cubicBezTo>
                  <a:pt x="116" y="12"/>
                  <a:pt x="116" y="12"/>
                  <a:pt x="116" y="12"/>
                </a:cubicBezTo>
                <a:cubicBezTo>
                  <a:pt x="116" y="12"/>
                  <a:pt x="116" y="12"/>
                  <a:pt x="116" y="12"/>
                </a:cubicBezTo>
                <a:cubicBezTo>
                  <a:pt x="120" y="12"/>
                  <a:pt x="120" y="12"/>
                  <a:pt x="120" y="12"/>
                </a:cubicBezTo>
                <a:lnTo>
                  <a:pt x="120" y="7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8EA8FC49-0FCD-4150-957D-D56193093388}"/>
              </a:ext>
            </a:extLst>
          </p:cNvPr>
          <p:cNvCxnSpPr>
            <a:cxnSpLocks/>
          </p:cNvCxnSpPr>
          <p:nvPr/>
        </p:nvCxnSpPr>
        <p:spPr>
          <a:xfrm>
            <a:off x="6096000" y="2044201"/>
            <a:ext cx="0" cy="3962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1819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0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9000"/>
                            </p:stCondLst>
                            <p:childTnLst>
                              <p:par>
                                <p:cTn id="8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9500"/>
                            </p:stCondLst>
                            <p:childTnLst>
                              <p:par>
                                <p:cTn id="9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0000"/>
                            </p:stCondLst>
                            <p:childTnLst>
                              <p:par>
                                <p:cTn id="9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50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/>
      <p:bldP spid="9" grpId="0" animBg="1"/>
      <p:bldP spid="10" grpId="0"/>
      <p:bldP spid="11" grpId="0"/>
      <p:bldP spid="12" grpId="0" animBg="1"/>
      <p:bldP spid="13" grpId="0"/>
      <p:bldP spid="14" grpId="0"/>
      <p:bldP spid="15" grpId="0" animBg="1"/>
      <p:bldP spid="16" grpId="0"/>
      <p:bldP spid="17" grpId="0"/>
      <p:bldP spid="18" grpId="0" animBg="1"/>
      <p:bldP spid="19" grpId="0"/>
      <p:bldP spid="20" grpId="0"/>
      <p:bldP spid="21" grpId="0" animBg="1"/>
      <p:bldP spid="22" grpId="0"/>
      <p:bldP spid="23" grpId="0"/>
      <p:bldP spid="43" grpId="0" animBg="1"/>
      <p:bldP spid="4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3E4A940-2F62-438E-ABEB-EE1A4BE12D0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BFE227A-8A86-46F2-964A-FCBD7C32E78F}"/>
              </a:ext>
            </a:extLst>
          </p:cNvPr>
          <p:cNvSpPr/>
          <p:nvPr/>
        </p:nvSpPr>
        <p:spPr>
          <a:xfrm>
            <a:off x="144780" y="1845077"/>
            <a:ext cx="11902440" cy="4114800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4C401BC-D3D5-408B-BF16-35E4A937DD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ECAAE1B-786E-494C-A5C6-09EE377BF1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SERVICES LIST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8EEADE7-94A9-4D2E-98EB-48FDADD005D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11033C3-8FD5-4219-8A16-FA96A85A88E5}"/>
              </a:ext>
            </a:extLst>
          </p:cNvPr>
          <p:cNvSpPr txBox="1"/>
          <p:nvPr/>
        </p:nvSpPr>
        <p:spPr>
          <a:xfrm>
            <a:off x="1260605" y="2131492"/>
            <a:ext cx="2700000" cy="400110"/>
          </a:xfrm>
          <a:prstGeom prst="rect">
            <a:avLst/>
          </a:prstGeom>
          <a:solidFill>
            <a:schemeClr val="bg2">
              <a:alpha val="6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d-ID" sz="2000" b="1" dirty="0">
                <a:solidFill>
                  <a:schemeClr val="accent1"/>
                </a:solidFill>
                <a:latin typeface="+mj-lt"/>
              </a:rPr>
              <a:t>Graphic Design</a:t>
            </a:r>
            <a:endParaRPr lang="en-US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60C985E-992C-44B3-A5E3-3B2A362A981D}"/>
              </a:ext>
            </a:extLst>
          </p:cNvPr>
          <p:cNvSpPr txBox="1"/>
          <p:nvPr/>
        </p:nvSpPr>
        <p:spPr>
          <a:xfrm>
            <a:off x="4737100" y="2131492"/>
            <a:ext cx="2700000" cy="400110"/>
          </a:xfrm>
          <a:prstGeom prst="rect">
            <a:avLst/>
          </a:prstGeom>
          <a:solidFill>
            <a:schemeClr val="bg2">
              <a:alpha val="6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d-ID" sz="2000" b="1" dirty="0">
                <a:solidFill>
                  <a:schemeClr val="accent1"/>
                </a:solidFill>
                <a:latin typeface="+mj-lt"/>
              </a:rPr>
              <a:t>Online Marketing</a:t>
            </a:r>
            <a:endParaRPr lang="en-US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9E49534-CAEE-4236-9DBB-FBAA81B01160}"/>
              </a:ext>
            </a:extLst>
          </p:cNvPr>
          <p:cNvSpPr txBox="1"/>
          <p:nvPr/>
        </p:nvSpPr>
        <p:spPr>
          <a:xfrm>
            <a:off x="8271005" y="2131492"/>
            <a:ext cx="2700000" cy="400110"/>
          </a:xfrm>
          <a:prstGeom prst="rect">
            <a:avLst/>
          </a:prstGeom>
          <a:solidFill>
            <a:schemeClr val="bg2">
              <a:alpha val="6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d-ID" sz="2000" b="1" dirty="0">
                <a:solidFill>
                  <a:schemeClr val="accent1"/>
                </a:solidFill>
                <a:latin typeface="+mj-lt"/>
              </a:rPr>
              <a:t>Print Design</a:t>
            </a:r>
            <a:endParaRPr lang="en-US" sz="20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53DEC0F-4CBE-46F0-85F4-0F8B6B883DA0}"/>
              </a:ext>
            </a:extLst>
          </p:cNvPr>
          <p:cNvCxnSpPr/>
          <p:nvPr/>
        </p:nvCxnSpPr>
        <p:spPr>
          <a:xfrm>
            <a:off x="4341271" y="2099077"/>
            <a:ext cx="0" cy="3657600"/>
          </a:xfrm>
          <a:prstGeom prst="line">
            <a:avLst/>
          </a:prstGeom>
          <a:ln w="12700">
            <a:solidFill>
              <a:schemeClr val="bg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FCCA986-3BFC-4B94-8583-68A609E27775}"/>
              </a:ext>
            </a:extLst>
          </p:cNvPr>
          <p:cNvCxnSpPr/>
          <p:nvPr/>
        </p:nvCxnSpPr>
        <p:spPr>
          <a:xfrm>
            <a:off x="7859171" y="2099077"/>
            <a:ext cx="0" cy="3657600"/>
          </a:xfrm>
          <a:prstGeom prst="line">
            <a:avLst/>
          </a:prstGeom>
          <a:ln w="12700">
            <a:solidFill>
              <a:schemeClr val="bg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4A0E6CA9-0785-428B-A3BC-A394326FE855}"/>
              </a:ext>
            </a:extLst>
          </p:cNvPr>
          <p:cNvSpPr txBox="1">
            <a:spLocks/>
          </p:cNvSpPr>
          <p:nvPr/>
        </p:nvSpPr>
        <p:spPr>
          <a:xfrm>
            <a:off x="1260605" y="2579193"/>
            <a:ext cx="2717800" cy="3123295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40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Branding</a:t>
            </a:r>
            <a:endParaRPr lang="en-JM" sz="140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40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Redesign</a:t>
            </a:r>
            <a:endParaRPr lang="en-JM" sz="140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40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Logo</a:t>
            </a:r>
            <a:endParaRPr lang="en-JM" sz="140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40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Illustration</a:t>
            </a:r>
            <a:endParaRPr lang="en-JM" sz="140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40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Mock-up</a:t>
            </a:r>
            <a:endParaRPr lang="en-JM" sz="140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F3D8A0B5-06DA-4157-ADE4-3996A3729CDA}"/>
              </a:ext>
            </a:extLst>
          </p:cNvPr>
          <p:cNvSpPr txBox="1">
            <a:spLocks/>
          </p:cNvSpPr>
          <p:nvPr/>
        </p:nvSpPr>
        <p:spPr>
          <a:xfrm>
            <a:off x="4737100" y="2579193"/>
            <a:ext cx="2717800" cy="3123295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40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SEO Analysis</a:t>
            </a:r>
            <a:endParaRPr lang="en-JM" sz="140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40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Social Media</a:t>
            </a:r>
            <a:endParaRPr lang="en-JM" sz="140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JM" sz="140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Facebook</a:t>
            </a: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JM" sz="140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Banners Ads  </a:t>
            </a: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JM" sz="140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Company Website </a:t>
            </a: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JM" sz="140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Google Ads</a:t>
            </a:r>
          </a:p>
          <a:p>
            <a:pPr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</a:pPr>
            <a:endParaRPr lang="en-JM" sz="1400" dirty="0">
              <a:solidFill>
                <a:schemeClr val="bg2"/>
              </a:solidFill>
              <a:cs typeface="Arial" pitchFamily="34" charset="0"/>
            </a:endParaRPr>
          </a:p>
          <a:p>
            <a:pPr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</a:pPr>
            <a:endParaRPr lang="en-JM" sz="1400" dirty="0">
              <a:solidFill>
                <a:schemeClr val="bg2"/>
              </a:solidFill>
              <a:cs typeface="Arial" pitchFamily="34" charset="0"/>
            </a:endParaRP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E3E1F527-824D-4D74-B171-EE94D7A83B56}"/>
              </a:ext>
            </a:extLst>
          </p:cNvPr>
          <p:cNvSpPr txBox="1">
            <a:spLocks/>
          </p:cNvSpPr>
          <p:nvPr/>
        </p:nvSpPr>
        <p:spPr>
          <a:xfrm>
            <a:off x="8271005" y="2579193"/>
            <a:ext cx="2717800" cy="3123295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40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Stationary</a:t>
            </a:r>
            <a:endParaRPr lang="en-JM" sz="140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40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Cover</a:t>
            </a:r>
            <a:endParaRPr lang="en-JM" sz="140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40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Annual Report</a:t>
            </a:r>
            <a:endParaRPr lang="en-JM" sz="140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40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Newspaper</a:t>
            </a:r>
            <a:endParaRPr lang="en-JM" sz="140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40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Magazine</a:t>
            </a:r>
            <a:endParaRPr lang="en-JM" sz="140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1454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000"/>
                            </p:stCondLst>
                            <p:childTnLst>
                              <p:par>
                                <p:cTn id="7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500"/>
                            </p:stCondLst>
                            <p:childTnLst>
                              <p:par>
                                <p:cTn id="7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8000"/>
                            </p:stCondLst>
                            <p:childTnLst>
                              <p:par>
                                <p:cTn id="8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8500"/>
                            </p:stCondLst>
                            <p:childTnLst>
                              <p:par>
                                <p:cTn id="8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9000"/>
                            </p:stCondLst>
                            <p:childTnLst>
                              <p:par>
                                <p:cTn id="8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5" grpId="0" animBg="1"/>
      <p:bldP spid="6" grpId="0" animBg="1"/>
      <p:bldP spid="7" grpId="0" animBg="1"/>
      <p:bldP spid="10" grpId="0" build="p"/>
      <p:bldP spid="11" grpId="0" build="p"/>
      <p:bldP spid="12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Maxpoint">
      <a:dk1>
        <a:srgbClr val="3F3F3F"/>
      </a:dk1>
      <a:lt1>
        <a:srgbClr val="FFFFFF"/>
      </a:lt1>
      <a:dk2>
        <a:srgbClr val="313C41"/>
      </a:dk2>
      <a:lt2>
        <a:srgbClr val="FFFFFF"/>
      </a:lt2>
      <a:accent1>
        <a:srgbClr val="FFAB03"/>
      </a:accent1>
      <a:accent2>
        <a:srgbClr val="FC7F03"/>
      </a:accent2>
      <a:accent3>
        <a:srgbClr val="FC3903"/>
      </a:accent3>
      <a:accent4>
        <a:srgbClr val="D1024E"/>
      </a:accent4>
      <a:accent5>
        <a:srgbClr val="A6026C"/>
      </a:accent5>
      <a:accent6>
        <a:srgbClr val="0F6193"/>
      </a:accent6>
      <a:hlink>
        <a:srgbClr val="0563C1"/>
      </a:hlink>
      <a:folHlink>
        <a:srgbClr val="954F72"/>
      </a:folHlink>
    </a:clrScheme>
    <a:fontScheme name="Custom 41">
      <a:majorFont>
        <a:latin typeface="Roboto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2365</TotalTime>
  <Words>2068</Words>
  <Application>Microsoft Office PowerPoint</Application>
  <PresentationFormat>Widescreen</PresentationFormat>
  <Paragraphs>370</Paragraphs>
  <Slides>30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3" baseType="lpstr">
      <vt:lpstr>Arial</vt:lpstr>
      <vt:lpstr>Calibri</vt:lpstr>
      <vt:lpstr>Lato Light</vt:lpstr>
      <vt:lpstr>Lato Regular</vt:lpstr>
      <vt:lpstr>Open Sans</vt:lpstr>
      <vt:lpstr>PT Sans</vt:lpstr>
      <vt:lpstr>Raavi</vt:lpstr>
      <vt:lpstr>Roboto</vt:lpstr>
      <vt:lpstr>Signika Negative</vt:lpstr>
      <vt:lpstr>Tahoma</vt:lpstr>
      <vt:lpstr>TeX Gyre Adventor</vt:lpstr>
      <vt:lpstr>Wingdings</vt:lpstr>
      <vt:lpstr>Office Theme</vt:lpstr>
      <vt:lpstr>NEXTAR</vt:lpstr>
      <vt:lpstr>WELCOME MESSAGES</vt:lpstr>
      <vt:lpstr>ABOUT US</vt:lpstr>
      <vt:lpstr>OUR VISION</vt:lpstr>
      <vt:lpstr>OUR MISSION</vt:lpstr>
      <vt:lpstr>OUR VALIDATION</vt:lpstr>
      <vt:lpstr>OUR HISTORY</vt:lpstr>
      <vt:lpstr>WHAT WE DO</vt:lpstr>
      <vt:lpstr>SERVICES LIST</vt:lpstr>
      <vt:lpstr>PowerPoint Presentation</vt:lpstr>
      <vt:lpstr>JENNA JUNE</vt:lpstr>
      <vt:lpstr>MEET THE TEAM</vt:lpstr>
      <vt:lpstr>MEET THE TEAM</vt:lpstr>
      <vt:lpstr>TEAM HIERARCHY</vt:lpstr>
      <vt:lpstr>PowerPoint Presentation</vt:lpstr>
      <vt:lpstr>PowerPoint Presentation</vt:lpstr>
      <vt:lpstr>OUR PORTFOLIO</vt:lpstr>
      <vt:lpstr>OUR PORTFOLIO</vt:lpstr>
      <vt:lpstr>WEBDESIGN</vt:lpstr>
      <vt:lpstr>SMARTPHONE MOCKUP</vt:lpstr>
      <vt:lpstr>Testimonial</vt:lpstr>
      <vt:lpstr>OUR PRICELIST</vt:lpstr>
      <vt:lpstr>PowerPoint Presentation</vt:lpstr>
      <vt:lpstr>PYRAMID DIAGRAM</vt:lpstr>
      <vt:lpstr>CYCLE PROCESS</vt:lpstr>
      <vt:lpstr>WORLD MAP</vt:lpstr>
      <vt:lpstr>DUO CHART</vt:lpstr>
      <vt:lpstr>Custom Chart</vt:lpstr>
      <vt:lpstr>CONTACT US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ICONIC</dc:title>
  <dc:creator>Musedsmh</dc:creator>
  <cp:lastModifiedBy>muse</cp:lastModifiedBy>
  <cp:revision>102</cp:revision>
  <dcterms:created xsi:type="dcterms:W3CDTF">2017-01-10T11:09:36Z</dcterms:created>
  <dcterms:modified xsi:type="dcterms:W3CDTF">2018-07-02T07:18:11Z</dcterms:modified>
</cp:coreProperties>
</file>