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1" autoAdjust="0"/>
    <p:restoredTop sz="93986" autoAdjust="0"/>
  </p:normalViewPr>
  <p:slideViewPr>
    <p:cSldViewPr snapToGrid="0" showGuides="1">
      <p:cViewPr varScale="1">
        <p:scale>
          <a:sx n="118" d="100"/>
          <a:sy n="118" d="100"/>
        </p:scale>
        <p:origin x="581" y="86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Integer quis tortor eros. Cras vitae</a:t>
            </a:r>
            <a:r>
              <a:rPr lang="en-ID" sz="1400" dirty="0">
                <a:solidFill>
                  <a:schemeClr val="tx2"/>
                </a:solidFill>
              </a:rPr>
              <a:t>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/>
              <a:t>Sutiable</a:t>
            </a:r>
            <a:r>
              <a:rPr lang="en-GB" sz="12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Lorem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>
                <a:solidFill>
                  <a:schemeClr val="tx2"/>
                </a:solidFill>
              </a:rPr>
              <a:t> In hac habitasse platea dictumst. 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Contrary to popular belief, </a:t>
            </a:r>
            <a:r>
              <a:rPr lang="en-US" sz="1400" dirty="0" err="1">
                <a:solidFill>
                  <a:schemeClr val="tx2"/>
                </a:solidFill>
              </a:rPr>
              <a:t>Lorem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Ipsum</a:t>
            </a:r>
            <a:r>
              <a:rPr lang="en-US" sz="1400" dirty="0">
                <a:solidFill>
                  <a:schemeClr val="tx2"/>
                </a:solidFill>
              </a:rPr>
              <a:t> is not simply random text. It has roots in a piece of classical Latin literature from 45 BC. Contrary to It has roots in a piece of classical Latin literature from. </a:t>
            </a:r>
            <a:endParaRPr lang="id-ID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>
                <a:solidFill>
                  <a:schemeClr val="tx2"/>
                </a:solidFill>
              </a:rPr>
              <a:t>Description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“ 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P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assion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leads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solidFill>
                  <a:schemeClr val="tx2"/>
                </a:solidFill>
                <a:cs typeface="Raavi" panose="02000500000000000000" pitchFamily="2"/>
              </a:rPr>
              <a:t>, 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performance leads to </a:t>
            </a:r>
            <a:r>
              <a:rPr lang="id-ID" sz="1400" b="1" dirty="0">
                <a:solidFill>
                  <a:schemeClr val="tx2"/>
                </a:solidFill>
                <a:cs typeface="Raavi" panose="02000500000000000000" pitchFamily="2"/>
              </a:rPr>
              <a:t>SUCCESS</a:t>
            </a:r>
            <a:r>
              <a:rPr lang="id-ID" sz="1400" dirty="0">
                <a:solidFill>
                  <a:schemeClr val="tx2"/>
                </a:solidFill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</a:rPr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294254" y="5487837"/>
            <a:ext cx="945864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566066" y="5487837"/>
            <a:ext cx="1009106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63857" y="5487837"/>
            <a:ext cx="862232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1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10069" y="5487837"/>
            <a:ext cx="826510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02260" y="5487837"/>
            <a:ext cx="910678" cy="301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1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1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project@</a:t>
            </a:r>
            <a:r>
              <a:rPr lang="en-ID" sz="1400" dirty="0" err="1">
                <a:solidFill>
                  <a:schemeClr val="bg1"/>
                </a:solidFill>
              </a:rPr>
              <a:t>slidefactory</a:t>
            </a:r>
            <a:r>
              <a:rPr lang="id-ID" sz="1400" dirty="0">
                <a:solidFill>
                  <a:schemeClr val="bg1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1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1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market.</a:t>
            </a:r>
            <a:endParaRPr lang="id-ID" sz="1400" dirty="0">
              <a:solidFill>
                <a:schemeClr val="tx2"/>
              </a:solidFill>
            </a:endParaRPr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farmers.</a:t>
            </a:r>
            <a:endParaRPr lang="id-ID" sz="1400" dirty="0">
              <a:solidFill>
                <a:schemeClr val="tx2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>
                <a:solidFill>
                  <a:schemeClr val="tx2"/>
                </a:solidFill>
              </a:rPr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1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1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1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1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reen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1C6EB6"/>
      </a:accent6>
      <a:hlink>
        <a:srgbClr val="A05024"/>
      </a:hlink>
      <a:folHlink>
        <a:srgbClr val="FEC037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103</cp:revision>
  <dcterms:created xsi:type="dcterms:W3CDTF">2017-01-10T11:09:36Z</dcterms:created>
  <dcterms:modified xsi:type="dcterms:W3CDTF">2018-07-02T07:20:00Z</dcterms:modified>
</cp:coreProperties>
</file>