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1" autoAdjust="0"/>
    <p:restoredTop sz="93986" autoAdjust="0"/>
  </p:normalViewPr>
  <p:slideViewPr>
    <p:cSldViewPr snapToGrid="0" showGuides="1">
      <p:cViewPr varScale="1">
        <p:scale>
          <a:sx n="118" d="100"/>
          <a:sy n="118" d="100"/>
        </p:scale>
        <p:origin x="1709" y="101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/>
              <a:t>Sutiable</a:t>
            </a:r>
            <a:r>
              <a:rPr lang="en-GB" sz="900" dirty="0"/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reen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1C6EB6"/>
      </a:accent6>
      <a:hlink>
        <a:srgbClr val="A05024"/>
      </a:hlink>
      <a:folHlink>
        <a:srgbClr val="FEC037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2442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109</cp:revision>
  <dcterms:created xsi:type="dcterms:W3CDTF">2017-01-10T11:09:36Z</dcterms:created>
  <dcterms:modified xsi:type="dcterms:W3CDTF">2018-07-02T07:20:40Z</dcterms:modified>
</cp:coreProperties>
</file>