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100" d="100"/>
          <a:sy n="100" d="100"/>
        </p:scale>
        <p:origin x="1493" y="466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Blue Purple Teal">
      <a:dk1>
        <a:srgbClr val="32363F"/>
      </a:dk1>
      <a:lt1>
        <a:sysClr val="window" lastClr="FFFFF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FF9604"/>
      </a:hlink>
      <a:folHlink>
        <a:srgbClr val="FB1553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2434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107</cp:revision>
  <dcterms:created xsi:type="dcterms:W3CDTF">2017-01-10T11:09:36Z</dcterms:created>
  <dcterms:modified xsi:type="dcterms:W3CDTF">2018-07-02T07:11:37Z</dcterms:modified>
</cp:coreProperties>
</file>