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9" r:id="rId3"/>
    <p:sldId id="260" r:id="rId4"/>
    <p:sldId id="258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5" r:id="rId20"/>
    <p:sldId id="276" r:id="rId21"/>
    <p:sldId id="278" r:id="rId22"/>
    <p:sldId id="277" r:id="rId23"/>
    <p:sldId id="279" r:id="rId24"/>
    <p:sldId id="281" r:id="rId25"/>
    <p:sldId id="282" r:id="rId26"/>
    <p:sldId id="283" r:id="rId27"/>
    <p:sldId id="284" r:id="rId28"/>
    <p:sldId id="280" r:id="rId29"/>
    <p:sldId id="285" r:id="rId30"/>
    <p:sldId id="28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51" autoAdjust="0"/>
    <p:restoredTop sz="93986" autoAdjust="0"/>
  </p:normalViewPr>
  <p:slideViewPr>
    <p:cSldViewPr snapToGrid="0" showGuides="1">
      <p:cViewPr>
        <p:scale>
          <a:sx n="75" d="100"/>
          <a:sy n="75" d="100"/>
        </p:scale>
        <p:origin x="1493" y="1008"/>
      </p:cViewPr>
      <p:guideLst>
        <p:guide orient="horz" pos="218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2E-4497-9B2E-40F45894421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2E-4497-9B2E-40F45894421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2E-4497-9B2E-40F4589442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axId val="870590080"/>
        <c:axId val="870588768"/>
      </c:barChart>
      <c:catAx>
        <c:axId val="870590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88768"/>
        <c:crosses val="autoZero"/>
        <c:auto val="1"/>
        <c:lblAlgn val="ctr"/>
        <c:lblOffset val="100"/>
        <c:noMultiLvlLbl val="0"/>
      </c:catAx>
      <c:valAx>
        <c:axId val="870588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70590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10</c:v>
                </c:pt>
                <c:pt idx="1">
                  <c:v>11</c:v>
                </c:pt>
                <c:pt idx="2">
                  <c:v>12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6B-462D-B31D-A142C95446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3</c:v>
                </c:pt>
                <c:pt idx="5">
                  <c:v>1.2</c:v>
                </c:pt>
                <c:pt idx="6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6B-462D-B31D-A142C95446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11</c:v>
                </c:pt>
                <c:pt idx="1">
                  <c:v>9</c:v>
                </c:pt>
                <c:pt idx="2">
                  <c:v>11</c:v>
                </c:pt>
                <c:pt idx="3">
                  <c:v>9.5</c:v>
                </c:pt>
                <c:pt idx="4">
                  <c:v>8</c:v>
                </c:pt>
                <c:pt idx="5">
                  <c:v>8</c:v>
                </c:pt>
                <c:pt idx="6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30-4E00-AC1A-5118A3D118F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</c:v>
                </c:pt>
                <c:pt idx="1">
                  <c:v>1.7</c:v>
                </c:pt>
                <c:pt idx="2">
                  <c:v>1.9</c:v>
                </c:pt>
                <c:pt idx="3">
                  <c:v>2</c:v>
                </c:pt>
                <c:pt idx="4">
                  <c:v>3</c:v>
                </c:pt>
                <c:pt idx="5">
                  <c:v>2.1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30-4E00-AC1A-5118A3D118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737108240"/>
        <c:axId val="1737108568"/>
      </c:barChart>
      <c:catAx>
        <c:axId val="17371082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108568"/>
        <c:crosses val="autoZero"/>
        <c:auto val="1"/>
        <c:lblAlgn val="ctr"/>
        <c:lblOffset val="100"/>
        <c:noMultiLvlLbl val="0"/>
      </c:catAx>
      <c:valAx>
        <c:axId val="173710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40000"/>
                  <a:lumOff val="60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37108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0E8DD-A0C7-419E-AC85-726EB37FF7FF}" type="datetimeFigureOut">
              <a:rPr lang="en-ID" smtClean="0"/>
              <a:t>02/07/2018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A71B4-60CD-4D49-B779-926567448A5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38732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01216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A71B4-60CD-4D49-B779-926567448A58}" type="slidenum">
              <a:rPr lang="en-ID" smtClean="0"/>
              <a:t>11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4121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01837"/>
            <a:ext cx="9144000" cy="15081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16313"/>
            <a:ext cx="9144000" cy="56038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FC544-4C5B-40F5-B6BC-7078F14102FE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0405" y="1658938"/>
            <a:ext cx="10791190" cy="245586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5F51C49-0036-4204-9B57-95AAC2F16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1A47D85-81C8-43FF-9C42-3F48D6FDA76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15156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2" name="Picture Placeholder 35">
            <a:extLst>
              <a:ext uri="{FF2B5EF4-FFF2-40B4-BE49-F238E27FC236}">
                <a16:creationId xmlns:a16="http://schemas.microsoft.com/office/drawing/2014/main" id="{C31BD89A-8F52-4756-B027-614D46D10F3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2082800"/>
            <a:ext cx="7150100" cy="3525519"/>
          </a:xfrm>
        </p:spPr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2D7031D-1453-4A60-AEE6-264656077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96E80B69-A5C3-4D3B-8165-F7E3BB40FD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521004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53829"/>
            <a:ext cx="11902440" cy="4776312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6FC7C2A-F4D5-4A2F-93B1-9C764A4E9794}"/>
              </a:ext>
            </a:extLst>
          </p:cNvPr>
          <p:cNvSpPr/>
          <p:nvPr userDrawn="1"/>
        </p:nvSpPr>
        <p:spPr>
          <a:xfrm>
            <a:off x="11193779" y="6462276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91A05DB3-42C8-46AC-A554-0663D9B52EF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313159" y="6456244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57F1C2-3136-4035-B358-1AA921A2894A}"/>
              </a:ext>
            </a:extLst>
          </p:cNvPr>
          <p:cNvSpPr txBox="1"/>
          <p:nvPr userDrawn="1"/>
        </p:nvSpPr>
        <p:spPr>
          <a:xfrm>
            <a:off x="11237030" y="647061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4231547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2667000"/>
            <a:ext cx="11902440" cy="225044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2324406-7016-4738-B8E3-058CADCD8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5D83137-F185-44B2-96D7-C40DC8EE3A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303454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ddle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48589"/>
            <a:ext cx="11902440" cy="6559907"/>
          </a:xfrm>
        </p:spPr>
        <p:txBody>
          <a:bodyPr/>
          <a:lstStyle/>
          <a:p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39148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9143A3-85A2-4DD6-8002-6900D83126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849120"/>
            <a:ext cx="11902440" cy="411480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2236BFD-99FD-4F1C-80FD-F953B1E33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C7F29D1-4A66-4CBA-A9A1-D069F0F0D6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7825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5326" y="1658938"/>
            <a:ext cx="5400674" cy="4481470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B8159B0-B246-4992-B682-E76BEB9A0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56507238-16C6-423B-A2C2-7A1ECA40C1E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78934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135136"/>
            <a:ext cx="5400674" cy="656082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576441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85C8B7E-6CA2-4463-87CA-F86E92FC22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721973" y="680720"/>
            <a:ext cx="5161914" cy="5472946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6E58B73-29F9-4789-BF35-AB4858954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446D5EA9-AAF6-4488-B583-7DA55424AD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343551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149D4E7D-F51D-4CEF-AC74-A691AA6AE2A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5960" y="1801184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5960" y="4214819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87D7A4D8-88B4-4DB1-99A7-519C7BE9418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82360" y="1801184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5D95C81D-9B10-4FF8-8C90-E648F3A1965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82360" y="4214819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ED4080F6-33B2-488F-B0BB-E156334FE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516E3F69-D1AB-4A8A-BCE1-81157536CE6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41920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83F84-8924-44E5-846B-EDD367C8A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267AD1-B73F-4851-B3AF-211B535170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06669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1424BD47-36D8-4D1A-BE14-9782F1FD74D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5960" y="1760544"/>
            <a:ext cx="3438525" cy="261841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23" name="Picture Placeholder 9">
            <a:extLst>
              <a:ext uri="{FF2B5EF4-FFF2-40B4-BE49-F238E27FC236}">
                <a16:creationId xmlns:a16="http://schemas.microsoft.com/office/drawing/2014/main" id="{91D35E9C-5092-45CB-A44E-ECEC5C354E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2135" y="1760544"/>
            <a:ext cx="3438525" cy="261841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9AE37AB8-671B-4D62-B300-4E818F9AAF8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4342" y="1760544"/>
            <a:ext cx="3438525" cy="261841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3235931-13F3-445C-A864-257369C4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540FCDF2-BE5D-4439-B3DA-53B1E34F0CA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56818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238A09F8-496A-4644-B820-D6251E2963D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463" y="3428722"/>
            <a:ext cx="11903075" cy="3279775"/>
          </a:xfrm>
        </p:spPr>
        <p:txBody>
          <a:bodyPr/>
          <a:lstStyle/>
          <a:p>
            <a:endParaRPr lang="en-ID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4F18353-28B7-4477-95E9-3562CE247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C3B43E75-A765-4118-A3B7-CF2952D7F8F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438774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FFF7217-FCD0-4A8A-B377-29B7E8F398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4463" y="149225"/>
            <a:ext cx="11903075" cy="3279775"/>
          </a:xfrm>
        </p:spPr>
        <p:txBody>
          <a:bodyPr/>
          <a:lstStyle/>
          <a:p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B278207-40F1-4CC1-B990-0006B8D40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5724"/>
            <a:ext cx="10515600" cy="98603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6E72771F-C44F-4A27-AB45-B4A1254562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58875"/>
            <a:ext cx="10515600" cy="365125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9185968-EB6A-4B69-8C1D-3E33CEC7D1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93494" y="2061687"/>
            <a:ext cx="2005012" cy="2005012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F6633F8-1B31-49A7-BF63-C9B0313AA221}"/>
              </a:ext>
            </a:extLst>
          </p:cNvPr>
          <p:cNvSpPr/>
          <p:nvPr userDrawn="1"/>
        </p:nvSpPr>
        <p:spPr>
          <a:xfrm>
            <a:off x="11193779" y="6462276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31946B16-90EF-47BB-A0D1-2DC28366250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313159" y="6456244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DD8459-35C2-44CC-B56E-55CEFA2AECF1}"/>
              </a:ext>
            </a:extLst>
          </p:cNvPr>
          <p:cNvSpPr txBox="1"/>
          <p:nvPr userDrawn="1"/>
        </p:nvSpPr>
        <p:spPr>
          <a:xfrm>
            <a:off x="11237030" y="647061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712793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7264113-4187-4EBB-AD66-68EAE65599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463" y="5328563"/>
            <a:ext cx="11903075" cy="1380212"/>
          </a:xfrm>
        </p:spPr>
        <p:txBody>
          <a:bodyPr/>
          <a:lstStyle/>
          <a:p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94CFBD0-B126-4756-BAE9-DFE945863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0F8443F7-284F-443E-9B77-C5CA54ED4F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77175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D19C3E4-9A91-4A56-B588-962A44C1A5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4780" y="2641599"/>
            <a:ext cx="4681220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667A9ADB-1E48-4CA0-9DC1-FFB2810A2EA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9820" y="2641599"/>
            <a:ext cx="4305300" cy="2082802"/>
          </a:xfrm>
        </p:spPr>
        <p:txBody>
          <a:bodyPr/>
          <a:lstStyle/>
          <a:p>
            <a:endParaRPr lang="en-ID"/>
          </a:p>
        </p:txBody>
      </p:sp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8502B214-2686-4349-AEC1-6742DB37731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909820" y="4800599"/>
            <a:ext cx="2110740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C3FAE7E5-3173-43D5-BA67-5E8C52D68C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104380" y="4800599"/>
            <a:ext cx="2110740" cy="1907897"/>
          </a:xfrm>
        </p:spPr>
        <p:txBody>
          <a:bodyPr/>
          <a:lstStyle/>
          <a:p>
            <a:endParaRPr lang="en-ID"/>
          </a:p>
        </p:txBody>
      </p:sp>
      <p:sp>
        <p:nvSpPr>
          <p:cNvPr id="15" name="Picture Placeholder 10">
            <a:extLst>
              <a:ext uri="{FF2B5EF4-FFF2-40B4-BE49-F238E27FC236}">
                <a16:creationId xmlns:a16="http://schemas.microsoft.com/office/drawing/2014/main" id="{A2C4D62D-125F-4BA1-BA36-28807380D45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298940" y="2641598"/>
            <a:ext cx="2748280" cy="4066897"/>
          </a:xfrm>
        </p:spPr>
        <p:txBody>
          <a:bodyPr/>
          <a:lstStyle/>
          <a:p>
            <a:endParaRPr lang="en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6C5B2C26-C857-4DD8-8F19-B2E3979C4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702D8E62-69AA-4148-9680-07DBAAA296B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094483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00899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6ADC654-223A-4D00-BE02-70EA40CA51F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98313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11">
            <a:extLst>
              <a:ext uri="{FF2B5EF4-FFF2-40B4-BE49-F238E27FC236}">
                <a16:creationId xmlns:a16="http://schemas.microsoft.com/office/drawing/2014/main" id="{B95F7005-6F08-46B7-BFA6-60D84DAD999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5727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4" name="Picture Placeholder 11">
            <a:extLst>
              <a:ext uri="{FF2B5EF4-FFF2-40B4-BE49-F238E27FC236}">
                <a16:creationId xmlns:a16="http://schemas.microsoft.com/office/drawing/2014/main" id="{4D823C65-70E5-4B30-81AB-42F2E48BAD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93159" y="1785851"/>
            <a:ext cx="2520000" cy="3780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901584CA-9F9A-415F-9A69-45BC12F14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1AE9D6D3-08AE-4BDE-BCC2-7F7A06524A3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295882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C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65410" y="1992301"/>
            <a:ext cx="4547370" cy="273017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DF049B6-04C3-4385-97E7-0C9490C2F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3E44C51A-9A91-41EE-9C68-F5035AB14A6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0440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1" name="Picture Placeholder 11">
            <a:extLst>
              <a:ext uri="{FF2B5EF4-FFF2-40B4-BE49-F238E27FC236}">
                <a16:creationId xmlns:a16="http://schemas.microsoft.com/office/drawing/2014/main" id="{70B5E51D-FD1F-4C87-93AA-8A326C2485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426549" y="1629886"/>
            <a:ext cx="3168000" cy="424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1230088-3DCC-4EB2-AFF1-DA21BF1DF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F748112-F6C0-47FB-B576-1C132DE4BCB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6532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blet Mo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DFB967-0581-4346-9CD3-A561F10F1176}"/>
              </a:ext>
            </a:extLst>
          </p:cNvPr>
          <p:cNvSpPr/>
          <p:nvPr userDrawn="1"/>
        </p:nvSpPr>
        <p:spPr>
          <a:xfrm>
            <a:off x="11193779" y="141168"/>
            <a:ext cx="720000" cy="2628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89AC49-6886-417A-B1B4-8D51289E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6F37-7851-449C-954A-4648488924EA}" type="datetime1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551B52-2C72-4F1A-95A3-BC28FB99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14D4D2-A4D4-457B-992F-B717366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E3813BF9-5145-4417-B95D-FA86279738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3DCCD5-7A27-4A07-81D3-411B661C71A7}"/>
              </a:ext>
            </a:extLst>
          </p:cNvPr>
          <p:cNvSpPr txBox="1"/>
          <p:nvPr userDrawn="1"/>
        </p:nvSpPr>
        <p:spPr>
          <a:xfrm>
            <a:off x="11237030" y="1495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bg2"/>
                </a:solidFill>
              </a:rPr>
              <a:t>page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49E94143-FE7E-4405-B3B0-6F6A3B33E64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5960" y="2039936"/>
            <a:ext cx="1260000" cy="126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7F39CC5B-CD77-41B3-A9F8-0BC5279C8B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2320" y="2039936"/>
            <a:ext cx="1260000" cy="126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A9DC35DC-2D52-4786-87F7-0622512D0AC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549140" y="2039936"/>
            <a:ext cx="1260000" cy="1260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39524047-19EA-426B-9978-B7002DC76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960" y="395724"/>
            <a:ext cx="10515600" cy="986036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D4356494-8784-4D7C-802E-FC8E96D4E2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960" y="1158875"/>
            <a:ext cx="105156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Insert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137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0E9E46-55B4-42E4-A546-AA3F969F8B6D}"/>
              </a:ext>
            </a:extLst>
          </p:cNvPr>
          <p:cNvSpPr/>
          <p:nvPr userDrawn="1"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187870D-C780-4128-ABA3-7BF0D5FF93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4463" y="149225"/>
            <a:ext cx="11903075" cy="6559550"/>
          </a:xfrm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924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E05A6-6893-4CAA-8D5F-2957D0B1D971}" type="datetime1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0" r:id="rId3"/>
    <p:sldLayoutId id="2147483664" r:id="rId4"/>
    <p:sldLayoutId id="2147483663" r:id="rId5"/>
    <p:sldLayoutId id="2147483665" r:id="rId6"/>
    <p:sldLayoutId id="2147483666" r:id="rId7"/>
    <p:sldLayoutId id="2147483668" r:id="rId8"/>
    <p:sldLayoutId id="2147483661" r:id="rId9"/>
    <p:sldLayoutId id="2147483653" r:id="rId10"/>
    <p:sldLayoutId id="2147483669" r:id="rId11"/>
    <p:sldLayoutId id="2147483662" r:id="rId12"/>
    <p:sldLayoutId id="2147483655" r:id="rId13"/>
    <p:sldLayoutId id="2147483667" r:id="rId14"/>
    <p:sldLayoutId id="2147483656" r:id="rId15"/>
    <p:sldLayoutId id="2147483652" r:id="rId16"/>
    <p:sldLayoutId id="2147483657" r:id="rId17"/>
    <p:sldLayoutId id="2147483658" r:id="rId18"/>
    <p:sldLayoutId id="2147483659" r:id="rId19"/>
    <p:sldLayoutId id="2147483660" r:id="rId20"/>
    <p:sldLayoutId id="2147483654" r:id="rId21"/>
    <p:sldLayoutId id="2147483651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D0FDFB8-C2A3-4174-AEAD-18282B61CA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A41EF6-8A9A-415A-85B9-B1271BD7B04E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5AC453-D977-4F87-8E13-531FB21AC8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47277"/>
            <a:ext cx="9144000" cy="1508125"/>
          </a:xfrm>
        </p:spPr>
        <p:txBody>
          <a:bodyPr/>
          <a:lstStyle/>
          <a:p>
            <a:r>
              <a:rPr lang="en-ID" b="1" dirty="0">
                <a:solidFill>
                  <a:schemeClr val="bg2"/>
                </a:solidFill>
              </a:rPr>
              <a:t>NEXTAR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222E37-8949-44E5-AA7F-73B0BA2860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31273"/>
            <a:ext cx="9144000" cy="365125"/>
          </a:xfrm>
        </p:spPr>
        <p:txBody>
          <a:bodyPr anchor="ctr">
            <a:normAutofit lnSpcReduction="10000"/>
          </a:bodyPr>
          <a:lstStyle/>
          <a:p>
            <a:r>
              <a:rPr lang="en-ID" sz="2000" dirty="0">
                <a:solidFill>
                  <a:schemeClr val="bg2"/>
                </a:solidFill>
              </a:rPr>
              <a:t>Multipurpose presentation template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9E74059-9CB0-4FC5-A877-21160B4AF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4A5102-CD7B-4C4F-95F4-81C90B403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A38595-BC80-48DC-AACA-B166CFCA1BBE}"/>
              </a:ext>
            </a:extLst>
          </p:cNvPr>
          <p:cNvSpPr txBox="1"/>
          <p:nvPr/>
        </p:nvSpPr>
        <p:spPr>
          <a:xfrm>
            <a:off x="5872480" y="978733"/>
            <a:ext cx="43874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4400" dirty="0">
                <a:latin typeface="+mj-lt"/>
              </a:rPr>
              <a:t>TOM HARDES</a:t>
            </a:r>
            <a:endParaRPr lang="id-ID" sz="4400" dirty="0">
              <a:latin typeface="+mj-lt"/>
            </a:endParaRPr>
          </a:p>
        </p:txBody>
      </p:sp>
      <p:sp>
        <p:nvSpPr>
          <p:cNvPr id="11" name="TextBox 34">
            <a:extLst>
              <a:ext uri="{FF2B5EF4-FFF2-40B4-BE49-F238E27FC236}">
                <a16:creationId xmlns:a16="http://schemas.microsoft.com/office/drawing/2014/main" id="{5CB1991C-376C-4DD6-A4B8-537319F3A53F}"/>
              </a:ext>
            </a:extLst>
          </p:cNvPr>
          <p:cNvSpPr txBox="1"/>
          <p:nvPr/>
        </p:nvSpPr>
        <p:spPr>
          <a:xfrm>
            <a:off x="5872480" y="2300957"/>
            <a:ext cx="5777139" cy="1673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400" dirty="0"/>
              <a:t>Lorem </a:t>
            </a:r>
            <a:r>
              <a:rPr lang="en-US" sz="1400" dirty="0" err="1"/>
              <a:t>Ipsum</a:t>
            </a:r>
            <a:r>
              <a:rPr lang="en-US" sz="1400" dirty="0"/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400" dirty="0"/>
              <a:t> In hac habitasse platea dictumst. Integer quis tortor eros. Cras vitae</a:t>
            </a:r>
            <a:r>
              <a:rPr lang="en-ID" sz="1400" dirty="0"/>
              <a:t>.</a:t>
            </a:r>
            <a:endParaRPr lang="en-US" sz="1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DFEDF5-8352-4D9C-BAD6-DF34C1FC3402}"/>
              </a:ext>
            </a:extLst>
          </p:cNvPr>
          <p:cNvSpPr/>
          <p:nvPr/>
        </p:nvSpPr>
        <p:spPr>
          <a:xfrm>
            <a:off x="5872480" y="1708444"/>
            <a:ext cx="3512925" cy="385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pt-BR" sz="1600" dirty="0">
                <a:solidFill>
                  <a:schemeClr val="accent1"/>
                </a:solidFill>
                <a:cs typeface="Lato Light"/>
              </a:rPr>
              <a:t>Our Beloved CEO</a:t>
            </a:r>
            <a:endParaRPr lang="en-US" sz="1600" dirty="0">
              <a:solidFill>
                <a:schemeClr val="accent1"/>
              </a:solidFill>
              <a:cs typeface="Lato Ligh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C224139-DE96-4CCB-BB26-A015E01BECEE}"/>
              </a:ext>
            </a:extLst>
          </p:cNvPr>
          <p:cNvSpPr txBox="1"/>
          <p:nvPr/>
        </p:nvSpPr>
        <p:spPr>
          <a:xfrm>
            <a:off x="6383977" y="5062766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Awards</a:t>
            </a:r>
            <a:endParaRPr lang="id-ID" sz="1600" b="1" dirty="0"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07FC572-4E28-4357-BBBC-50BFF1F4012D}"/>
              </a:ext>
            </a:extLst>
          </p:cNvPr>
          <p:cNvSpPr/>
          <p:nvPr/>
        </p:nvSpPr>
        <p:spPr>
          <a:xfrm>
            <a:off x="5994657" y="5401320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24C0568-A5EA-4076-9B0F-7D23D7B01036}"/>
              </a:ext>
            </a:extLst>
          </p:cNvPr>
          <p:cNvSpPr txBox="1"/>
          <p:nvPr/>
        </p:nvSpPr>
        <p:spPr>
          <a:xfrm>
            <a:off x="8433686" y="5062766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Awards</a:t>
            </a:r>
            <a:endParaRPr lang="id-ID" sz="1600" b="1" dirty="0">
              <a:latin typeface="+mj-lt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0D9FBEC-CC52-41A6-8CB2-3357A8EC4BE6}"/>
              </a:ext>
            </a:extLst>
          </p:cNvPr>
          <p:cNvSpPr/>
          <p:nvPr/>
        </p:nvSpPr>
        <p:spPr>
          <a:xfrm>
            <a:off x="8044366" y="5401320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C30AE78-7423-4E4A-8BB1-35EF988E49A8}"/>
              </a:ext>
            </a:extLst>
          </p:cNvPr>
          <p:cNvSpPr txBox="1"/>
          <p:nvPr/>
        </p:nvSpPr>
        <p:spPr>
          <a:xfrm>
            <a:off x="10415534" y="5062766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+mj-lt"/>
              </a:rPr>
              <a:t>Awards</a:t>
            </a:r>
            <a:endParaRPr lang="id-ID" sz="1600" b="1" dirty="0">
              <a:latin typeface="+mj-lt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581F27E6-97AF-440B-B989-E94066BA452F}"/>
              </a:ext>
            </a:extLst>
          </p:cNvPr>
          <p:cNvSpPr/>
          <p:nvPr/>
        </p:nvSpPr>
        <p:spPr>
          <a:xfrm>
            <a:off x="10026214" y="5401320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91" name="Freeform 32">
            <a:extLst>
              <a:ext uri="{FF2B5EF4-FFF2-40B4-BE49-F238E27FC236}">
                <a16:creationId xmlns:a16="http://schemas.microsoft.com/office/drawing/2014/main" id="{EFD72FB5-ED24-45B0-B063-9BC45582D640}"/>
              </a:ext>
            </a:extLst>
          </p:cNvPr>
          <p:cNvSpPr>
            <a:spLocks noEditPoints="1"/>
          </p:cNvSpPr>
          <p:nvPr/>
        </p:nvSpPr>
        <p:spPr bwMode="auto">
          <a:xfrm>
            <a:off x="6510321" y="4324011"/>
            <a:ext cx="618063" cy="616835"/>
          </a:xfrm>
          <a:custGeom>
            <a:avLst/>
            <a:gdLst>
              <a:gd name="T0" fmla="*/ 84 w 213"/>
              <a:gd name="T1" fmla="*/ 91 h 212"/>
              <a:gd name="T2" fmla="*/ 75 w 213"/>
              <a:gd name="T3" fmla="*/ 141 h 212"/>
              <a:gd name="T4" fmla="*/ 71 w 213"/>
              <a:gd name="T5" fmla="*/ 145 h 212"/>
              <a:gd name="T6" fmla="*/ 139 w 213"/>
              <a:gd name="T7" fmla="*/ 145 h 212"/>
              <a:gd name="T8" fmla="*/ 104 w 213"/>
              <a:gd name="T9" fmla="*/ 144 h 212"/>
              <a:gd name="T10" fmla="*/ 88 w 213"/>
              <a:gd name="T11" fmla="*/ 95 h 212"/>
              <a:gd name="T12" fmla="*/ 126 w 213"/>
              <a:gd name="T13" fmla="*/ 63 h 212"/>
              <a:gd name="T14" fmla="*/ 132 w 213"/>
              <a:gd name="T15" fmla="*/ 92 h 212"/>
              <a:gd name="T16" fmla="*/ 134 w 213"/>
              <a:gd name="T17" fmla="*/ 111 h 212"/>
              <a:gd name="T18" fmla="*/ 139 w 213"/>
              <a:gd name="T19" fmla="*/ 98 h 212"/>
              <a:gd name="T20" fmla="*/ 143 w 213"/>
              <a:gd name="T21" fmla="*/ 117 h 212"/>
              <a:gd name="T22" fmla="*/ 136 w 213"/>
              <a:gd name="T23" fmla="*/ 138 h 212"/>
              <a:gd name="T24" fmla="*/ 171 w 213"/>
              <a:gd name="T25" fmla="*/ 98 h 212"/>
              <a:gd name="T26" fmla="*/ 176 w 213"/>
              <a:gd name="T27" fmla="*/ 111 h 212"/>
              <a:gd name="T28" fmla="*/ 174 w 213"/>
              <a:gd name="T29" fmla="*/ 125 h 212"/>
              <a:gd name="T30" fmla="*/ 169 w 213"/>
              <a:gd name="T31" fmla="*/ 138 h 212"/>
              <a:gd name="T32" fmla="*/ 147 w 213"/>
              <a:gd name="T33" fmla="*/ 145 h 212"/>
              <a:gd name="T34" fmla="*/ 148 w 213"/>
              <a:gd name="T35" fmla="*/ 131 h 212"/>
              <a:gd name="T36" fmla="*/ 151 w 213"/>
              <a:gd name="T37" fmla="*/ 118 h 212"/>
              <a:gd name="T38" fmla="*/ 150 w 213"/>
              <a:gd name="T39" fmla="*/ 104 h 212"/>
              <a:gd name="T40" fmla="*/ 107 w 213"/>
              <a:gd name="T41" fmla="*/ 0 h 212"/>
              <a:gd name="T42" fmla="*/ 213 w 213"/>
              <a:gd name="T43" fmla="*/ 106 h 212"/>
              <a:gd name="T44" fmla="*/ 8 w 213"/>
              <a:gd name="T45" fmla="*/ 106 h 212"/>
              <a:gd name="T46" fmla="*/ 107 w 213"/>
              <a:gd name="T47" fmla="*/ 205 h 212"/>
              <a:gd name="T48" fmla="*/ 195 w 213"/>
              <a:gd name="T49" fmla="*/ 96 h 212"/>
              <a:gd name="T50" fmla="*/ 193 w 213"/>
              <a:gd name="T51" fmla="*/ 70 h 212"/>
              <a:gd name="T52" fmla="*/ 176 w 213"/>
              <a:gd name="T53" fmla="*/ 51 h 212"/>
              <a:gd name="T54" fmla="*/ 154 w 213"/>
              <a:gd name="T55" fmla="*/ 35 h 212"/>
              <a:gd name="T56" fmla="*/ 131 w 213"/>
              <a:gd name="T57" fmla="*/ 21 h 212"/>
              <a:gd name="T58" fmla="*/ 107 w 213"/>
              <a:gd name="T59" fmla="*/ 13 h 212"/>
              <a:gd name="T60" fmla="*/ 82 w 213"/>
              <a:gd name="T61" fmla="*/ 21 h 212"/>
              <a:gd name="T62" fmla="*/ 59 w 213"/>
              <a:gd name="T63" fmla="*/ 35 h 212"/>
              <a:gd name="T64" fmla="*/ 37 w 213"/>
              <a:gd name="T65" fmla="*/ 51 h 212"/>
              <a:gd name="T66" fmla="*/ 20 w 213"/>
              <a:gd name="T67" fmla="*/ 70 h 212"/>
              <a:gd name="T68" fmla="*/ 18 w 213"/>
              <a:gd name="T69" fmla="*/ 96 h 212"/>
              <a:gd name="T70" fmla="*/ 22 w 213"/>
              <a:gd name="T71" fmla="*/ 123 h 212"/>
              <a:gd name="T72" fmla="*/ 29 w 213"/>
              <a:gd name="T73" fmla="*/ 149 h 212"/>
              <a:gd name="T74" fmla="*/ 41 w 213"/>
              <a:gd name="T75" fmla="*/ 172 h 212"/>
              <a:gd name="T76" fmla="*/ 64 w 213"/>
              <a:gd name="T77" fmla="*/ 184 h 212"/>
              <a:gd name="T78" fmla="*/ 90 w 213"/>
              <a:gd name="T79" fmla="*/ 190 h 212"/>
              <a:gd name="T80" fmla="*/ 117 w 213"/>
              <a:gd name="T81" fmla="*/ 194 h 212"/>
              <a:gd name="T82" fmla="*/ 139 w 213"/>
              <a:gd name="T83" fmla="*/ 193 h 212"/>
              <a:gd name="T84" fmla="*/ 154 w 213"/>
              <a:gd name="T85" fmla="*/ 177 h 212"/>
              <a:gd name="T86" fmla="*/ 176 w 213"/>
              <a:gd name="T87" fmla="*/ 161 h 212"/>
              <a:gd name="T88" fmla="*/ 193 w 213"/>
              <a:gd name="T89" fmla="*/ 142 h 212"/>
              <a:gd name="T90" fmla="*/ 195 w 213"/>
              <a:gd name="T91" fmla="*/ 116 h 212"/>
              <a:gd name="T92" fmla="*/ 107 w 213"/>
              <a:gd name="T93" fmla="*/ 29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13" h="212">
                <a:moveTo>
                  <a:pt x="51" y="155"/>
                </a:moveTo>
                <a:cubicBezTo>
                  <a:pt x="84" y="155"/>
                  <a:pt x="84" y="155"/>
                  <a:pt x="84" y="155"/>
                </a:cubicBezTo>
                <a:cubicBezTo>
                  <a:pt x="84" y="91"/>
                  <a:pt x="84" y="91"/>
                  <a:pt x="84" y="91"/>
                </a:cubicBezTo>
                <a:cubicBezTo>
                  <a:pt x="51" y="91"/>
                  <a:pt x="51" y="91"/>
                  <a:pt x="51" y="91"/>
                </a:cubicBezTo>
                <a:lnTo>
                  <a:pt x="51" y="155"/>
                </a:lnTo>
                <a:close/>
                <a:moveTo>
                  <a:pt x="75" y="141"/>
                </a:moveTo>
                <a:cubicBezTo>
                  <a:pt x="77" y="141"/>
                  <a:pt x="79" y="142"/>
                  <a:pt x="79" y="145"/>
                </a:cubicBezTo>
                <a:cubicBezTo>
                  <a:pt x="79" y="147"/>
                  <a:pt x="77" y="149"/>
                  <a:pt x="75" y="149"/>
                </a:cubicBezTo>
                <a:cubicBezTo>
                  <a:pt x="72" y="149"/>
                  <a:pt x="71" y="147"/>
                  <a:pt x="71" y="145"/>
                </a:cubicBezTo>
                <a:cubicBezTo>
                  <a:pt x="71" y="142"/>
                  <a:pt x="72" y="141"/>
                  <a:pt x="75" y="141"/>
                </a:cubicBezTo>
                <a:moveTo>
                  <a:pt x="136" y="138"/>
                </a:moveTo>
                <a:cubicBezTo>
                  <a:pt x="136" y="141"/>
                  <a:pt x="137" y="143"/>
                  <a:pt x="139" y="145"/>
                </a:cubicBezTo>
                <a:cubicBezTo>
                  <a:pt x="129" y="145"/>
                  <a:pt x="129" y="145"/>
                  <a:pt x="129" y="145"/>
                </a:cubicBezTo>
                <a:cubicBezTo>
                  <a:pt x="125" y="145"/>
                  <a:pt x="114" y="142"/>
                  <a:pt x="111" y="142"/>
                </a:cubicBezTo>
                <a:cubicBezTo>
                  <a:pt x="108" y="142"/>
                  <a:pt x="107" y="144"/>
                  <a:pt x="104" y="144"/>
                </a:cubicBezTo>
                <a:cubicBezTo>
                  <a:pt x="102" y="144"/>
                  <a:pt x="98" y="141"/>
                  <a:pt x="95" y="141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88" y="95"/>
                  <a:pt x="88" y="95"/>
                  <a:pt x="88" y="95"/>
                </a:cubicBezTo>
                <a:cubicBezTo>
                  <a:pt x="91" y="96"/>
                  <a:pt x="96" y="96"/>
                  <a:pt x="100" y="94"/>
                </a:cubicBezTo>
                <a:cubicBezTo>
                  <a:pt x="106" y="90"/>
                  <a:pt x="111" y="84"/>
                  <a:pt x="114" y="80"/>
                </a:cubicBezTo>
                <a:cubicBezTo>
                  <a:pt x="116" y="76"/>
                  <a:pt x="123" y="72"/>
                  <a:pt x="126" y="63"/>
                </a:cubicBezTo>
                <a:cubicBezTo>
                  <a:pt x="128" y="59"/>
                  <a:pt x="127" y="50"/>
                  <a:pt x="133" y="52"/>
                </a:cubicBezTo>
                <a:cubicBezTo>
                  <a:pt x="140" y="54"/>
                  <a:pt x="140" y="61"/>
                  <a:pt x="140" y="68"/>
                </a:cubicBezTo>
                <a:cubicBezTo>
                  <a:pt x="139" y="75"/>
                  <a:pt x="133" y="89"/>
                  <a:pt x="132" y="92"/>
                </a:cubicBezTo>
                <a:cubicBezTo>
                  <a:pt x="131" y="98"/>
                  <a:pt x="132" y="101"/>
                  <a:pt x="132" y="107"/>
                </a:cubicBezTo>
                <a:cubicBezTo>
                  <a:pt x="132" y="115"/>
                  <a:pt x="127" y="120"/>
                  <a:pt x="127" y="120"/>
                </a:cubicBezTo>
                <a:cubicBezTo>
                  <a:pt x="127" y="120"/>
                  <a:pt x="133" y="116"/>
                  <a:pt x="134" y="111"/>
                </a:cubicBezTo>
                <a:cubicBezTo>
                  <a:pt x="136" y="105"/>
                  <a:pt x="134" y="100"/>
                  <a:pt x="138" y="94"/>
                </a:cubicBezTo>
                <a:cubicBezTo>
                  <a:pt x="139" y="93"/>
                  <a:pt x="140" y="92"/>
                  <a:pt x="141" y="91"/>
                </a:cubicBezTo>
                <a:cubicBezTo>
                  <a:pt x="139" y="93"/>
                  <a:pt x="139" y="95"/>
                  <a:pt x="139" y="98"/>
                </a:cubicBezTo>
                <a:cubicBezTo>
                  <a:pt x="139" y="101"/>
                  <a:pt x="140" y="104"/>
                  <a:pt x="143" y="106"/>
                </a:cubicBezTo>
                <a:cubicBezTo>
                  <a:pt x="142" y="107"/>
                  <a:pt x="141" y="109"/>
                  <a:pt x="141" y="111"/>
                </a:cubicBezTo>
                <a:cubicBezTo>
                  <a:pt x="141" y="113"/>
                  <a:pt x="142" y="115"/>
                  <a:pt x="143" y="117"/>
                </a:cubicBezTo>
                <a:cubicBezTo>
                  <a:pt x="140" y="119"/>
                  <a:pt x="139" y="121"/>
                  <a:pt x="139" y="125"/>
                </a:cubicBezTo>
                <a:cubicBezTo>
                  <a:pt x="139" y="127"/>
                  <a:pt x="139" y="129"/>
                  <a:pt x="140" y="130"/>
                </a:cubicBezTo>
                <a:cubicBezTo>
                  <a:pt x="138" y="132"/>
                  <a:pt x="136" y="135"/>
                  <a:pt x="136" y="138"/>
                </a:cubicBezTo>
                <a:moveTo>
                  <a:pt x="149" y="91"/>
                </a:moveTo>
                <a:cubicBezTo>
                  <a:pt x="164" y="91"/>
                  <a:pt x="164" y="91"/>
                  <a:pt x="164" y="91"/>
                </a:cubicBezTo>
                <a:cubicBezTo>
                  <a:pt x="168" y="91"/>
                  <a:pt x="171" y="94"/>
                  <a:pt x="171" y="98"/>
                </a:cubicBezTo>
                <a:cubicBezTo>
                  <a:pt x="171" y="101"/>
                  <a:pt x="168" y="104"/>
                  <a:pt x="165" y="104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73" y="104"/>
                  <a:pt x="176" y="107"/>
                  <a:pt x="176" y="111"/>
                </a:cubicBezTo>
                <a:cubicBezTo>
                  <a:pt x="176" y="115"/>
                  <a:pt x="173" y="118"/>
                  <a:pt x="169" y="118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71" y="119"/>
                  <a:pt x="174" y="121"/>
                  <a:pt x="174" y="125"/>
                </a:cubicBezTo>
                <a:cubicBezTo>
                  <a:pt x="174" y="129"/>
                  <a:pt x="170" y="132"/>
                  <a:pt x="166" y="132"/>
                </a:cubicBezTo>
                <a:cubicBezTo>
                  <a:pt x="163" y="132"/>
                  <a:pt x="163" y="132"/>
                  <a:pt x="163" y="132"/>
                </a:cubicBezTo>
                <a:cubicBezTo>
                  <a:pt x="166" y="132"/>
                  <a:pt x="169" y="135"/>
                  <a:pt x="169" y="138"/>
                </a:cubicBezTo>
                <a:cubicBezTo>
                  <a:pt x="169" y="142"/>
                  <a:pt x="166" y="145"/>
                  <a:pt x="161" y="145"/>
                </a:cubicBezTo>
                <a:cubicBezTo>
                  <a:pt x="154" y="145"/>
                  <a:pt x="154" y="145"/>
                  <a:pt x="154" y="145"/>
                </a:cubicBezTo>
                <a:cubicBezTo>
                  <a:pt x="147" y="145"/>
                  <a:pt x="147" y="145"/>
                  <a:pt x="147" y="145"/>
                </a:cubicBezTo>
                <a:cubicBezTo>
                  <a:pt x="143" y="145"/>
                  <a:pt x="140" y="142"/>
                  <a:pt x="140" y="138"/>
                </a:cubicBezTo>
                <a:cubicBezTo>
                  <a:pt x="140" y="135"/>
                  <a:pt x="143" y="131"/>
                  <a:pt x="147" y="131"/>
                </a:cubicBezTo>
                <a:cubicBezTo>
                  <a:pt x="148" y="131"/>
                  <a:pt x="148" y="131"/>
                  <a:pt x="148" y="131"/>
                </a:cubicBezTo>
                <a:cubicBezTo>
                  <a:pt x="145" y="131"/>
                  <a:pt x="142" y="128"/>
                  <a:pt x="142" y="125"/>
                </a:cubicBezTo>
                <a:cubicBezTo>
                  <a:pt x="142" y="121"/>
                  <a:pt x="146" y="118"/>
                  <a:pt x="150" y="118"/>
                </a:cubicBezTo>
                <a:cubicBezTo>
                  <a:pt x="151" y="118"/>
                  <a:pt x="151" y="118"/>
                  <a:pt x="151" y="118"/>
                </a:cubicBezTo>
                <a:cubicBezTo>
                  <a:pt x="147" y="117"/>
                  <a:pt x="145" y="114"/>
                  <a:pt x="145" y="111"/>
                </a:cubicBezTo>
                <a:cubicBezTo>
                  <a:pt x="145" y="108"/>
                  <a:pt x="147" y="105"/>
                  <a:pt x="151" y="104"/>
                </a:cubicBezTo>
                <a:cubicBezTo>
                  <a:pt x="150" y="104"/>
                  <a:pt x="150" y="104"/>
                  <a:pt x="150" y="104"/>
                </a:cubicBezTo>
                <a:cubicBezTo>
                  <a:pt x="146" y="104"/>
                  <a:pt x="142" y="101"/>
                  <a:pt x="142" y="98"/>
                </a:cubicBezTo>
                <a:cubicBezTo>
                  <a:pt x="142" y="94"/>
                  <a:pt x="145" y="91"/>
                  <a:pt x="149" y="91"/>
                </a:cubicBezTo>
                <a:moveTo>
                  <a:pt x="107" y="0"/>
                </a:moveTo>
                <a:cubicBezTo>
                  <a:pt x="48" y="0"/>
                  <a:pt x="0" y="47"/>
                  <a:pt x="0" y="106"/>
                </a:cubicBezTo>
                <a:cubicBezTo>
                  <a:pt x="0" y="165"/>
                  <a:pt x="48" y="212"/>
                  <a:pt x="107" y="212"/>
                </a:cubicBezTo>
                <a:cubicBezTo>
                  <a:pt x="165" y="212"/>
                  <a:pt x="213" y="165"/>
                  <a:pt x="213" y="106"/>
                </a:cubicBezTo>
                <a:cubicBezTo>
                  <a:pt x="213" y="47"/>
                  <a:pt x="165" y="0"/>
                  <a:pt x="107" y="0"/>
                </a:cubicBezTo>
                <a:moveTo>
                  <a:pt x="107" y="205"/>
                </a:moveTo>
                <a:cubicBezTo>
                  <a:pt x="52" y="205"/>
                  <a:pt x="8" y="160"/>
                  <a:pt x="8" y="106"/>
                </a:cubicBezTo>
                <a:cubicBezTo>
                  <a:pt x="8" y="52"/>
                  <a:pt x="52" y="7"/>
                  <a:pt x="107" y="7"/>
                </a:cubicBezTo>
                <a:cubicBezTo>
                  <a:pt x="161" y="7"/>
                  <a:pt x="205" y="52"/>
                  <a:pt x="205" y="106"/>
                </a:cubicBezTo>
                <a:cubicBezTo>
                  <a:pt x="205" y="160"/>
                  <a:pt x="161" y="205"/>
                  <a:pt x="107" y="205"/>
                </a:cubicBezTo>
                <a:moveTo>
                  <a:pt x="195" y="116"/>
                </a:moveTo>
                <a:cubicBezTo>
                  <a:pt x="197" y="113"/>
                  <a:pt x="200" y="110"/>
                  <a:pt x="200" y="106"/>
                </a:cubicBezTo>
                <a:cubicBezTo>
                  <a:pt x="200" y="102"/>
                  <a:pt x="197" y="99"/>
                  <a:pt x="195" y="96"/>
                </a:cubicBezTo>
                <a:cubicBezTo>
                  <a:pt x="193" y="94"/>
                  <a:pt x="191" y="91"/>
                  <a:pt x="191" y="89"/>
                </a:cubicBezTo>
                <a:cubicBezTo>
                  <a:pt x="190" y="87"/>
                  <a:pt x="191" y="84"/>
                  <a:pt x="192" y="81"/>
                </a:cubicBezTo>
                <a:cubicBezTo>
                  <a:pt x="193" y="78"/>
                  <a:pt x="194" y="74"/>
                  <a:pt x="193" y="70"/>
                </a:cubicBezTo>
                <a:cubicBezTo>
                  <a:pt x="191" y="67"/>
                  <a:pt x="188" y="65"/>
                  <a:pt x="184" y="63"/>
                </a:cubicBezTo>
                <a:cubicBezTo>
                  <a:pt x="182" y="62"/>
                  <a:pt x="179" y="60"/>
                  <a:pt x="178" y="58"/>
                </a:cubicBezTo>
                <a:cubicBezTo>
                  <a:pt x="177" y="57"/>
                  <a:pt x="176" y="54"/>
                  <a:pt x="176" y="51"/>
                </a:cubicBezTo>
                <a:cubicBezTo>
                  <a:pt x="176" y="47"/>
                  <a:pt x="175" y="43"/>
                  <a:pt x="172" y="40"/>
                </a:cubicBezTo>
                <a:cubicBezTo>
                  <a:pt x="170" y="37"/>
                  <a:pt x="166" y="37"/>
                  <a:pt x="162" y="37"/>
                </a:cubicBezTo>
                <a:cubicBezTo>
                  <a:pt x="159" y="36"/>
                  <a:pt x="156" y="36"/>
                  <a:pt x="154" y="35"/>
                </a:cubicBezTo>
                <a:cubicBezTo>
                  <a:pt x="152" y="34"/>
                  <a:pt x="151" y="31"/>
                  <a:pt x="150" y="28"/>
                </a:cubicBezTo>
                <a:cubicBezTo>
                  <a:pt x="148" y="25"/>
                  <a:pt x="146" y="21"/>
                  <a:pt x="142" y="20"/>
                </a:cubicBezTo>
                <a:cubicBezTo>
                  <a:pt x="139" y="19"/>
                  <a:pt x="135" y="20"/>
                  <a:pt x="131" y="21"/>
                </a:cubicBezTo>
                <a:cubicBezTo>
                  <a:pt x="128" y="22"/>
                  <a:pt x="126" y="22"/>
                  <a:pt x="123" y="22"/>
                </a:cubicBezTo>
                <a:cubicBezTo>
                  <a:pt x="121" y="22"/>
                  <a:pt x="119" y="20"/>
                  <a:pt x="117" y="18"/>
                </a:cubicBezTo>
                <a:cubicBezTo>
                  <a:pt x="114" y="15"/>
                  <a:pt x="110" y="13"/>
                  <a:pt x="107" y="13"/>
                </a:cubicBezTo>
                <a:cubicBezTo>
                  <a:pt x="103" y="13"/>
                  <a:pt x="99" y="15"/>
                  <a:pt x="96" y="18"/>
                </a:cubicBezTo>
                <a:cubicBezTo>
                  <a:pt x="94" y="20"/>
                  <a:pt x="92" y="22"/>
                  <a:pt x="90" y="22"/>
                </a:cubicBezTo>
                <a:cubicBezTo>
                  <a:pt x="88" y="22"/>
                  <a:pt x="85" y="22"/>
                  <a:pt x="82" y="21"/>
                </a:cubicBezTo>
                <a:cubicBezTo>
                  <a:pt x="78" y="20"/>
                  <a:pt x="74" y="19"/>
                  <a:pt x="71" y="20"/>
                </a:cubicBezTo>
                <a:cubicBezTo>
                  <a:pt x="67" y="21"/>
                  <a:pt x="65" y="25"/>
                  <a:pt x="64" y="28"/>
                </a:cubicBezTo>
                <a:cubicBezTo>
                  <a:pt x="62" y="31"/>
                  <a:pt x="61" y="34"/>
                  <a:pt x="59" y="35"/>
                </a:cubicBezTo>
                <a:cubicBezTo>
                  <a:pt x="57" y="36"/>
                  <a:pt x="54" y="36"/>
                  <a:pt x="51" y="37"/>
                </a:cubicBezTo>
                <a:cubicBezTo>
                  <a:pt x="47" y="37"/>
                  <a:pt x="43" y="37"/>
                  <a:pt x="41" y="40"/>
                </a:cubicBezTo>
                <a:cubicBezTo>
                  <a:pt x="38" y="43"/>
                  <a:pt x="38" y="47"/>
                  <a:pt x="37" y="51"/>
                </a:cubicBezTo>
                <a:cubicBezTo>
                  <a:pt x="37" y="54"/>
                  <a:pt x="37" y="57"/>
                  <a:pt x="35" y="58"/>
                </a:cubicBezTo>
                <a:cubicBezTo>
                  <a:pt x="34" y="60"/>
                  <a:pt x="31" y="62"/>
                  <a:pt x="29" y="63"/>
                </a:cubicBezTo>
                <a:cubicBezTo>
                  <a:pt x="25" y="65"/>
                  <a:pt x="22" y="67"/>
                  <a:pt x="20" y="70"/>
                </a:cubicBezTo>
                <a:cubicBezTo>
                  <a:pt x="19" y="74"/>
                  <a:pt x="20" y="78"/>
                  <a:pt x="21" y="81"/>
                </a:cubicBezTo>
                <a:cubicBezTo>
                  <a:pt x="22" y="84"/>
                  <a:pt x="23" y="87"/>
                  <a:pt x="22" y="89"/>
                </a:cubicBezTo>
                <a:cubicBezTo>
                  <a:pt x="22" y="91"/>
                  <a:pt x="20" y="94"/>
                  <a:pt x="18" y="96"/>
                </a:cubicBezTo>
                <a:cubicBezTo>
                  <a:pt x="16" y="99"/>
                  <a:pt x="13" y="102"/>
                  <a:pt x="13" y="106"/>
                </a:cubicBezTo>
                <a:cubicBezTo>
                  <a:pt x="13" y="110"/>
                  <a:pt x="16" y="113"/>
                  <a:pt x="18" y="116"/>
                </a:cubicBezTo>
                <a:cubicBezTo>
                  <a:pt x="20" y="119"/>
                  <a:pt x="22" y="121"/>
                  <a:pt x="22" y="123"/>
                </a:cubicBezTo>
                <a:cubicBezTo>
                  <a:pt x="23" y="125"/>
                  <a:pt x="22" y="128"/>
                  <a:pt x="21" y="131"/>
                </a:cubicBezTo>
                <a:cubicBezTo>
                  <a:pt x="20" y="134"/>
                  <a:pt x="19" y="138"/>
                  <a:pt x="20" y="142"/>
                </a:cubicBezTo>
                <a:cubicBezTo>
                  <a:pt x="22" y="145"/>
                  <a:pt x="25" y="147"/>
                  <a:pt x="29" y="149"/>
                </a:cubicBezTo>
                <a:cubicBezTo>
                  <a:pt x="31" y="150"/>
                  <a:pt x="34" y="152"/>
                  <a:pt x="35" y="154"/>
                </a:cubicBezTo>
                <a:cubicBezTo>
                  <a:pt x="37" y="155"/>
                  <a:pt x="37" y="158"/>
                  <a:pt x="37" y="161"/>
                </a:cubicBezTo>
                <a:cubicBezTo>
                  <a:pt x="38" y="165"/>
                  <a:pt x="38" y="169"/>
                  <a:pt x="41" y="172"/>
                </a:cubicBezTo>
                <a:cubicBezTo>
                  <a:pt x="43" y="175"/>
                  <a:pt x="47" y="175"/>
                  <a:pt x="51" y="175"/>
                </a:cubicBezTo>
                <a:cubicBezTo>
                  <a:pt x="54" y="176"/>
                  <a:pt x="57" y="176"/>
                  <a:pt x="59" y="177"/>
                </a:cubicBezTo>
                <a:cubicBezTo>
                  <a:pt x="61" y="178"/>
                  <a:pt x="62" y="181"/>
                  <a:pt x="64" y="184"/>
                </a:cubicBezTo>
                <a:cubicBezTo>
                  <a:pt x="65" y="187"/>
                  <a:pt x="67" y="191"/>
                  <a:pt x="71" y="192"/>
                </a:cubicBezTo>
                <a:cubicBezTo>
                  <a:pt x="74" y="193"/>
                  <a:pt x="78" y="192"/>
                  <a:pt x="82" y="191"/>
                </a:cubicBezTo>
                <a:cubicBezTo>
                  <a:pt x="85" y="191"/>
                  <a:pt x="88" y="190"/>
                  <a:pt x="90" y="190"/>
                </a:cubicBezTo>
                <a:cubicBezTo>
                  <a:pt x="92" y="190"/>
                  <a:pt x="94" y="192"/>
                  <a:pt x="96" y="194"/>
                </a:cubicBezTo>
                <a:cubicBezTo>
                  <a:pt x="99" y="197"/>
                  <a:pt x="103" y="199"/>
                  <a:pt x="107" y="199"/>
                </a:cubicBezTo>
                <a:cubicBezTo>
                  <a:pt x="110" y="199"/>
                  <a:pt x="114" y="197"/>
                  <a:pt x="117" y="194"/>
                </a:cubicBezTo>
                <a:cubicBezTo>
                  <a:pt x="119" y="192"/>
                  <a:pt x="121" y="190"/>
                  <a:pt x="123" y="190"/>
                </a:cubicBezTo>
                <a:cubicBezTo>
                  <a:pt x="126" y="190"/>
                  <a:pt x="128" y="191"/>
                  <a:pt x="131" y="191"/>
                </a:cubicBezTo>
                <a:cubicBezTo>
                  <a:pt x="134" y="192"/>
                  <a:pt x="136" y="193"/>
                  <a:pt x="139" y="193"/>
                </a:cubicBezTo>
                <a:cubicBezTo>
                  <a:pt x="140" y="193"/>
                  <a:pt x="141" y="193"/>
                  <a:pt x="142" y="192"/>
                </a:cubicBezTo>
                <a:cubicBezTo>
                  <a:pt x="146" y="191"/>
                  <a:pt x="148" y="187"/>
                  <a:pt x="150" y="184"/>
                </a:cubicBezTo>
                <a:cubicBezTo>
                  <a:pt x="151" y="181"/>
                  <a:pt x="152" y="178"/>
                  <a:pt x="154" y="177"/>
                </a:cubicBezTo>
                <a:cubicBezTo>
                  <a:pt x="156" y="176"/>
                  <a:pt x="159" y="176"/>
                  <a:pt x="162" y="175"/>
                </a:cubicBezTo>
                <a:cubicBezTo>
                  <a:pt x="166" y="175"/>
                  <a:pt x="170" y="175"/>
                  <a:pt x="172" y="172"/>
                </a:cubicBezTo>
                <a:cubicBezTo>
                  <a:pt x="175" y="169"/>
                  <a:pt x="176" y="165"/>
                  <a:pt x="176" y="161"/>
                </a:cubicBezTo>
                <a:cubicBezTo>
                  <a:pt x="176" y="158"/>
                  <a:pt x="177" y="155"/>
                  <a:pt x="178" y="154"/>
                </a:cubicBezTo>
                <a:cubicBezTo>
                  <a:pt x="179" y="152"/>
                  <a:pt x="182" y="150"/>
                  <a:pt x="184" y="149"/>
                </a:cubicBezTo>
                <a:cubicBezTo>
                  <a:pt x="188" y="147"/>
                  <a:pt x="191" y="145"/>
                  <a:pt x="193" y="142"/>
                </a:cubicBezTo>
                <a:cubicBezTo>
                  <a:pt x="194" y="138"/>
                  <a:pt x="193" y="134"/>
                  <a:pt x="192" y="131"/>
                </a:cubicBezTo>
                <a:cubicBezTo>
                  <a:pt x="191" y="128"/>
                  <a:pt x="190" y="125"/>
                  <a:pt x="191" y="123"/>
                </a:cubicBezTo>
                <a:cubicBezTo>
                  <a:pt x="191" y="121"/>
                  <a:pt x="193" y="119"/>
                  <a:pt x="195" y="116"/>
                </a:cubicBezTo>
                <a:moveTo>
                  <a:pt x="107" y="184"/>
                </a:moveTo>
                <a:cubicBezTo>
                  <a:pt x="64" y="184"/>
                  <a:pt x="29" y="149"/>
                  <a:pt x="29" y="106"/>
                </a:cubicBezTo>
                <a:cubicBezTo>
                  <a:pt x="29" y="63"/>
                  <a:pt x="64" y="29"/>
                  <a:pt x="107" y="29"/>
                </a:cubicBezTo>
                <a:cubicBezTo>
                  <a:pt x="149" y="29"/>
                  <a:pt x="184" y="63"/>
                  <a:pt x="184" y="106"/>
                </a:cubicBezTo>
                <a:cubicBezTo>
                  <a:pt x="184" y="149"/>
                  <a:pt x="149" y="184"/>
                  <a:pt x="107" y="18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55">
            <a:extLst>
              <a:ext uri="{FF2B5EF4-FFF2-40B4-BE49-F238E27FC236}">
                <a16:creationId xmlns:a16="http://schemas.microsoft.com/office/drawing/2014/main" id="{A7A60DC0-94FD-4B2C-907F-F2E43A1B26AE}"/>
              </a:ext>
            </a:extLst>
          </p:cNvPr>
          <p:cNvSpPr>
            <a:spLocks noEditPoints="1"/>
          </p:cNvSpPr>
          <p:nvPr/>
        </p:nvSpPr>
        <p:spPr bwMode="auto">
          <a:xfrm>
            <a:off x="8590134" y="4367681"/>
            <a:ext cx="557854" cy="512391"/>
          </a:xfrm>
          <a:custGeom>
            <a:avLst/>
            <a:gdLst>
              <a:gd name="T0" fmla="*/ 153 w 192"/>
              <a:gd name="T1" fmla="*/ 6 h 176"/>
              <a:gd name="T2" fmla="*/ 151 w 192"/>
              <a:gd name="T3" fmla="*/ 3 h 176"/>
              <a:gd name="T4" fmla="*/ 147 w 192"/>
              <a:gd name="T5" fmla="*/ 0 h 176"/>
              <a:gd name="T6" fmla="*/ 44 w 192"/>
              <a:gd name="T7" fmla="*/ 0 h 176"/>
              <a:gd name="T8" fmla="*/ 41 w 192"/>
              <a:gd name="T9" fmla="*/ 6 h 176"/>
              <a:gd name="T10" fmla="*/ 39 w 192"/>
              <a:gd name="T11" fmla="*/ 12 h 176"/>
              <a:gd name="T12" fmla="*/ 0 w 192"/>
              <a:gd name="T13" fmla="*/ 53 h 176"/>
              <a:gd name="T14" fmla="*/ 66 w 192"/>
              <a:gd name="T15" fmla="*/ 100 h 176"/>
              <a:gd name="T16" fmla="*/ 89 w 192"/>
              <a:gd name="T17" fmla="*/ 118 h 176"/>
              <a:gd name="T18" fmla="*/ 86 w 192"/>
              <a:gd name="T19" fmla="*/ 129 h 176"/>
              <a:gd name="T20" fmla="*/ 89 w 192"/>
              <a:gd name="T21" fmla="*/ 132 h 176"/>
              <a:gd name="T22" fmla="*/ 70 w 192"/>
              <a:gd name="T23" fmla="*/ 166 h 176"/>
              <a:gd name="T24" fmla="*/ 58 w 192"/>
              <a:gd name="T25" fmla="*/ 167 h 176"/>
              <a:gd name="T26" fmla="*/ 55 w 192"/>
              <a:gd name="T27" fmla="*/ 168 h 176"/>
              <a:gd name="T28" fmla="*/ 53 w 192"/>
              <a:gd name="T29" fmla="*/ 175 h 176"/>
              <a:gd name="T30" fmla="*/ 137 w 192"/>
              <a:gd name="T31" fmla="*/ 176 h 176"/>
              <a:gd name="T32" fmla="*/ 138 w 192"/>
              <a:gd name="T33" fmla="*/ 170 h 176"/>
              <a:gd name="T34" fmla="*/ 134 w 192"/>
              <a:gd name="T35" fmla="*/ 168 h 176"/>
              <a:gd name="T36" fmla="*/ 132 w 192"/>
              <a:gd name="T37" fmla="*/ 166 h 176"/>
              <a:gd name="T38" fmla="*/ 103 w 192"/>
              <a:gd name="T39" fmla="*/ 145 h 176"/>
              <a:gd name="T40" fmla="*/ 103 w 192"/>
              <a:gd name="T41" fmla="*/ 132 h 176"/>
              <a:gd name="T42" fmla="*/ 106 w 192"/>
              <a:gd name="T43" fmla="*/ 121 h 176"/>
              <a:gd name="T44" fmla="*/ 103 w 192"/>
              <a:gd name="T45" fmla="*/ 118 h 176"/>
              <a:gd name="T46" fmla="*/ 147 w 192"/>
              <a:gd name="T47" fmla="*/ 96 h 176"/>
              <a:gd name="T48" fmla="*/ 192 w 192"/>
              <a:gd name="T49" fmla="*/ 12 h 176"/>
              <a:gd name="T50" fmla="*/ 48 w 192"/>
              <a:gd name="T51" fmla="*/ 85 h 176"/>
              <a:gd name="T52" fmla="*/ 11 w 192"/>
              <a:gd name="T53" fmla="*/ 53 h 176"/>
              <a:gd name="T54" fmla="*/ 41 w 192"/>
              <a:gd name="T55" fmla="*/ 23 h 176"/>
              <a:gd name="T56" fmla="*/ 52 w 192"/>
              <a:gd name="T57" fmla="*/ 87 h 176"/>
              <a:gd name="T58" fmla="*/ 181 w 192"/>
              <a:gd name="T59" fmla="*/ 53 h 176"/>
              <a:gd name="T60" fmla="*/ 144 w 192"/>
              <a:gd name="T61" fmla="*/ 85 h 176"/>
              <a:gd name="T62" fmla="*/ 151 w 192"/>
              <a:gd name="T63" fmla="*/ 58 h 176"/>
              <a:gd name="T64" fmla="*/ 181 w 192"/>
              <a:gd name="T65" fmla="*/ 2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2" h="176">
                <a:moveTo>
                  <a:pt x="153" y="12"/>
                </a:moveTo>
                <a:cubicBezTo>
                  <a:pt x="153" y="6"/>
                  <a:pt x="153" y="6"/>
                  <a:pt x="153" y="6"/>
                </a:cubicBezTo>
                <a:cubicBezTo>
                  <a:pt x="151" y="6"/>
                  <a:pt x="151" y="6"/>
                  <a:pt x="151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1" y="1"/>
                  <a:pt x="150" y="0"/>
                  <a:pt x="14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0"/>
                  <a:pt x="41" y="1"/>
                  <a:pt x="41" y="3"/>
                </a:cubicBezTo>
                <a:cubicBezTo>
                  <a:pt x="41" y="6"/>
                  <a:pt x="41" y="6"/>
                  <a:pt x="41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12"/>
                  <a:pt x="39" y="12"/>
                  <a:pt x="39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43"/>
                  <a:pt x="0" y="53"/>
                </a:cubicBezTo>
                <a:cubicBezTo>
                  <a:pt x="0" y="73"/>
                  <a:pt x="26" y="91"/>
                  <a:pt x="45" y="96"/>
                </a:cubicBezTo>
                <a:cubicBezTo>
                  <a:pt x="53" y="98"/>
                  <a:pt x="60" y="99"/>
                  <a:pt x="66" y="100"/>
                </a:cubicBezTo>
                <a:cubicBezTo>
                  <a:pt x="77" y="108"/>
                  <a:pt x="87" y="114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87" y="118"/>
                  <a:pt x="86" y="120"/>
                  <a:pt x="86" y="121"/>
                </a:cubicBezTo>
                <a:cubicBezTo>
                  <a:pt x="86" y="129"/>
                  <a:pt x="86" y="129"/>
                  <a:pt x="86" y="129"/>
                </a:cubicBezTo>
                <a:cubicBezTo>
                  <a:pt x="86" y="130"/>
                  <a:pt x="87" y="132"/>
                  <a:pt x="8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89" y="137"/>
                  <a:pt x="89" y="142"/>
                  <a:pt x="89" y="145"/>
                </a:cubicBezTo>
                <a:cubicBezTo>
                  <a:pt x="89" y="157"/>
                  <a:pt x="79" y="166"/>
                  <a:pt x="70" y="166"/>
                </a:cubicBezTo>
                <a:cubicBezTo>
                  <a:pt x="67" y="166"/>
                  <a:pt x="62" y="166"/>
                  <a:pt x="60" y="166"/>
                </a:cubicBezTo>
                <a:cubicBezTo>
                  <a:pt x="58" y="166"/>
                  <a:pt x="58" y="166"/>
                  <a:pt x="58" y="167"/>
                </a:cubicBezTo>
                <a:cubicBezTo>
                  <a:pt x="58" y="168"/>
                  <a:pt x="58" y="168"/>
                  <a:pt x="58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53" y="171"/>
                  <a:pt x="53" y="175"/>
                  <a:pt x="53" y="175"/>
                </a:cubicBezTo>
                <a:cubicBezTo>
                  <a:pt x="53" y="175"/>
                  <a:pt x="54" y="176"/>
                  <a:pt x="55" y="176"/>
                </a:cubicBezTo>
                <a:cubicBezTo>
                  <a:pt x="137" y="176"/>
                  <a:pt x="137" y="176"/>
                  <a:pt x="137" y="176"/>
                </a:cubicBezTo>
                <a:cubicBezTo>
                  <a:pt x="138" y="176"/>
                  <a:pt x="138" y="175"/>
                  <a:pt x="138" y="175"/>
                </a:cubicBezTo>
                <a:cubicBezTo>
                  <a:pt x="138" y="174"/>
                  <a:pt x="138" y="170"/>
                  <a:pt x="138" y="170"/>
                </a:cubicBezTo>
                <a:cubicBezTo>
                  <a:pt x="138" y="169"/>
                  <a:pt x="138" y="168"/>
                  <a:pt x="137" y="168"/>
                </a:cubicBezTo>
                <a:cubicBezTo>
                  <a:pt x="134" y="168"/>
                  <a:pt x="134" y="168"/>
                  <a:pt x="134" y="168"/>
                </a:cubicBezTo>
                <a:cubicBezTo>
                  <a:pt x="134" y="168"/>
                  <a:pt x="134" y="168"/>
                  <a:pt x="134" y="167"/>
                </a:cubicBezTo>
                <a:cubicBezTo>
                  <a:pt x="134" y="166"/>
                  <a:pt x="134" y="166"/>
                  <a:pt x="132" y="166"/>
                </a:cubicBezTo>
                <a:cubicBezTo>
                  <a:pt x="130" y="166"/>
                  <a:pt x="125" y="166"/>
                  <a:pt x="122" y="166"/>
                </a:cubicBezTo>
                <a:cubicBezTo>
                  <a:pt x="113" y="166"/>
                  <a:pt x="103" y="157"/>
                  <a:pt x="103" y="145"/>
                </a:cubicBezTo>
                <a:cubicBezTo>
                  <a:pt x="103" y="142"/>
                  <a:pt x="103" y="137"/>
                  <a:pt x="103" y="132"/>
                </a:cubicBezTo>
                <a:cubicBezTo>
                  <a:pt x="103" y="132"/>
                  <a:pt x="103" y="132"/>
                  <a:pt x="103" y="132"/>
                </a:cubicBezTo>
                <a:cubicBezTo>
                  <a:pt x="105" y="132"/>
                  <a:pt x="106" y="130"/>
                  <a:pt x="106" y="129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06" y="120"/>
                  <a:pt x="105" y="118"/>
                  <a:pt x="103" y="118"/>
                </a:cubicBezTo>
                <a:cubicBezTo>
                  <a:pt x="103" y="118"/>
                  <a:pt x="103" y="118"/>
                  <a:pt x="103" y="118"/>
                </a:cubicBezTo>
                <a:cubicBezTo>
                  <a:pt x="105" y="114"/>
                  <a:pt x="115" y="108"/>
                  <a:pt x="126" y="100"/>
                </a:cubicBezTo>
                <a:cubicBezTo>
                  <a:pt x="132" y="99"/>
                  <a:pt x="139" y="98"/>
                  <a:pt x="147" y="96"/>
                </a:cubicBezTo>
                <a:cubicBezTo>
                  <a:pt x="166" y="91"/>
                  <a:pt x="192" y="73"/>
                  <a:pt x="192" y="53"/>
                </a:cubicBezTo>
                <a:cubicBezTo>
                  <a:pt x="192" y="43"/>
                  <a:pt x="192" y="12"/>
                  <a:pt x="192" y="12"/>
                </a:cubicBezTo>
                <a:lnTo>
                  <a:pt x="153" y="12"/>
                </a:lnTo>
                <a:close/>
                <a:moveTo>
                  <a:pt x="48" y="85"/>
                </a:moveTo>
                <a:cubicBezTo>
                  <a:pt x="40" y="83"/>
                  <a:pt x="30" y="78"/>
                  <a:pt x="22" y="72"/>
                </a:cubicBezTo>
                <a:cubicBezTo>
                  <a:pt x="15" y="66"/>
                  <a:pt x="11" y="59"/>
                  <a:pt x="11" y="53"/>
                </a:cubicBezTo>
                <a:cubicBezTo>
                  <a:pt x="11" y="23"/>
                  <a:pt x="11" y="23"/>
                  <a:pt x="11" y="23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32"/>
                  <a:pt x="41" y="47"/>
                  <a:pt x="41" y="58"/>
                </a:cubicBezTo>
                <a:cubicBezTo>
                  <a:pt x="41" y="69"/>
                  <a:pt x="46" y="79"/>
                  <a:pt x="52" y="87"/>
                </a:cubicBezTo>
                <a:cubicBezTo>
                  <a:pt x="51" y="86"/>
                  <a:pt x="50" y="86"/>
                  <a:pt x="48" y="85"/>
                </a:cubicBezTo>
                <a:close/>
                <a:moveTo>
                  <a:pt x="181" y="53"/>
                </a:moveTo>
                <a:cubicBezTo>
                  <a:pt x="181" y="59"/>
                  <a:pt x="177" y="66"/>
                  <a:pt x="169" y="72"/>
                </a:cubicBezTo>
                <a:cubicBezTo>
                  <a:pt x="162" y="78"/>
                  <a:pt x="152" y="83"/>
                  <a:pt x="144" y="85"/>
                </a:cubicBezTo>
                <a:cubicBezTo>
                  <a:pt x="142" y="86"/>
                  <a:pt x="141" y="86"/>
                  <a:pt x="139" y="87"/>
                </a:cubicBezTo>
                <a:cubicBezTo>
                  <a:pt x="146" y="79"/>
                  <a:pt x="151" y="69"/>
                  <a:pt x="151" y="58"/>
                </a:cubicBezTo>
                <a:cubicBezTo>
                  <a:pt x="151" y="47"/>
                  <a:pt x="151" y="32"/>
                  <a:pt x="151" y="23"/>
                </a:cubicBezTo>
                <a:cubicBezTo>
                  <a:pt x="181" y="23"/>
                  <a:pt x="181" y="23"/>
                  <a:pt x="181" y="23"/>
                </a:cubicBezTo>
                <a:lnTo>
                  <a:pt x="181" y="5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60">
            <a:extLst>
              <a:ext uri="{FF2B5EF4-FFF2-40B4-BE49-F238E27FC236}">
                <a16:creationId xmlns:a16="http://schemas.microsoft.com/office/drawing/2014/main" id="{D2A335B4-0E70-41C9-86D9-18EBF3025B9A}"/>
              </a:ext>
            </a:extLst>
          </p:cNvPr>
          <p:cNvSpPr>
            <a:spLocks noEditPoints="1"/>
          </p:cNvSpPr>
          <p:nvPr/>
        </p:nvSpPr>
        <p:spPr bwMode="auto">
          <a:xfrm>
            <a:off x="10579354" y="4348158"/>
            <a:ext cx="543110" cy="559084"/>
          </a:xfrm>
          <a:custGeom>
            <a:avLst/>
            <a:gdLst>
              <a:gd name="T0" fmla="*/ 89 w 187"/>
              <a:gd name="T1" fmla="*/ 0 h 192"/>
              <a:gd name="T2" fmla="*/ 89 w 187"/>
              <a:gd name="T3" fmla="*/ 127 h 192"/>
              <a:gd name="T4" fmla="*/ 89 w 187"/>
              <a:gd name="T5" fmla="*/ 119 h 192"/>
              <a:gd name="T6" fmla="*/ 89 w 187"/>
              <a:gd name="T7" fmla="*/ 7 h 192"/>
              <a:gd name="T8" fmla="*/ 89 w 187"/>
              <a:gd name="T9" fmla="*/ 119 h 192"/>
              <a:gd name="T10" fmla="*/ 48 w 187"/>
              <a:gd name="T11" fmla="*/ 63 h 192"/>
              <a:gd name="T12" fmla="*/ 130 w 187"/>
              <a:gd name="T13" fmla="*/ 63 h 192"/>
              <a:gd name="T14" fmla="*/ 101 w 187"/>
              <a:gd name="T15" fmla="*/ 86 h 192"/>
              <a:gd name="T16" fmla="*/ 80 w 187"/>
              <a:gd name="T17" fmla="*/ 88 h 192"/>
              <a:gd name="T18" fmla="*/ 77 w 187"/>
              <a:gd name="T19" fmla="*/ 80 h 192"/>
              <a:gd name="T20" fmla="*/ 84 w 187"/>
              <a:gd name="T21" fmla="*/ 78 h 192"/>
              <a:gd name="T22" fmla="*/ 81 w 187"/>
              <a:gd name="T23" fmla="*/ 49 h 192"/>
              <a:gd name="T24" fmla="*/ 77 w 187"/>
              <a:gd name="T25" fmla="*/ 45 h 192"/>
              <a:gd name="T26" fmla="*/ 86 w 187"/>
              <a:gd name="T27" fmla="*/ 38 h 192"/>
              <a:gd name="T28" fmla="*/ 92 w 187"/>
              <a:gd name="T29" fmla="*/ 38 h 192"/>
              <a:gd name="T30" fmla="*/ 94 w 187"/>
              <a:gd name="T31" fmla="*/ 78 h 192"/>
              <a:gd name="T32" fmla="*/ 101 w 187"/>
              <a:gd name="T33" fmla="*/ 80 h 192"/>
              <a:gd name="T34" fmla="*/ 142 w 187"/>
              <a:gd name="T35" fmla="*/ 63 h 192"/>
              <a:gd name="T36" fmla="*/ 135 w 187"/>
              <a:gd name="T37" fmla="*/ 37 h 192"/>
              <a:gd name="T38" fmla="*/ 115 w 187"/>
              <a:gd name="T39" fmla="*/ 17 h 192"/>
              <a:gd name="T40" fmla="*/ 89 w 187"/>
              <a:gd name="T41" fmla="*/ 10 h 192"/>
              <a:gd name="T42" fmla="*/ 63 w 187"/>
              <a:gd name="T43" fmla="*/ 17 h 192"/>
              <a:gd name="T44" fmla="*/ 43 w 187"/>
              <a:gd name="T45" fmla="*/ 37 h 192"/>
              <a:gd name="T46" fmla="*/ 36 w 187"/>
              <a:gd name="T47" fmla="*/ 63 h 192"/>
              <a:gd name="T48" fmla="*/ 43 w 187"/>
              <a:gd name="T49" fmla="*/ 90 h 192"/>
              <a:gd name="T50" fmla="*/ 63 w 187"/>
              <a:gd name="T51" fmla="*/ 109 h 192"/>
              <a:gd name="T52" fmla="*/ 89 w 187"/>
              <a:gd name="T53" fmla="*/ 116 h 192"/>
              <a:gd name="T54" fmla="*/ 115 w 187"/>
              <a:gd name="T55" fmla="*/ 109 h 192"/>
              <a:gd name="T56" fmla="*/ 135 w 187"/>
              <a:gd name="T57" fmla="*/ 90 h 192"/>
              <a:gd name="T58" fmla="*/ 142 w 187"/>
              <a:gd name="T59" fmla="*/ 63 h 192"/>
              <a:gd name="T60" fmla="*/ 44 w 187"/>
              <a:gd name="T61" fmla="*/ 63 h 192"/>
              <a:gd name="T62" fmla="*/ 134 w 187"/>
              <a:gd name="T63" fmla="*/ 63 h 192"/>
              <a:gd name="T64" fmla="*/ 68 w 187"/>
              <a:gd name="T65" fmla="*/ 127 h 192"/>
              <a:gd name="T66" fmla="*/ 48 w 187"/>
              <a:gd name="T67" fmla="*/ 192 h 192"/>
              <a:gd name="T68" fmla="*/ 0 w 187"/>
              <a:gd name="T69" fmla="*/ 164 h 192"/>
              <a:gd name="T70" fmla="*/ 47 w 187"/>
              <a:gd name="T71" fmla="*/ 116 h 192"/>
              <a:gd name="T72" fmla="*/ 38 w 187"/>
              <a:gd name="T73" fmla="*/ 154 h 192"/>
              <a:gd name="T74" fmla="*/ 68 w 187"/>
              <a:gd name="T75" fmla="*/ 127 h 192"/>
              <a:gd name="T76" fmla="*/ 152 w 187"/>
              <a:gd name="T77" fmla="*/ 160 h 192"/>
              <a:gd name="T78" fmla="*/ 101 w 187"/>
              <a:gd name="T79" fmla="*/ 129 h 192"/>
              <a:gd name="T80" fmla="*/ 143 w 187"/>
              <a:gd name="T81" fmla="*/ 168 h 192"/>
              <a:gd name="T82" fmla="*/ 163 w 187"/>
              <a:gd name="T83" fmla="*/ 156 h 192"/>
              <a:gd name="T84" fmla="*/ 147 w 187"/>
              <a:gd name="T85" fmla="*/ 9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7" h="192">
                <a:moveTo>
                  <a:pt x="152" y="63"/>
                </a:moveTo>
                <a:cubicBezTo>
                  <a:pt x="152" y="28"/>
                  <a:pt x="124" y="0"/>
                  <a:pt x="89" y="0"/>
                </a:cubicBezTo>
                <a:cubicBezTo>
                  <a:pt x="54" y="0"/>
                  <a:pt x="26" y="28"/>
                  <a:pt x="26" y="63"/>
                </a:cubicBezTo>
                <a:cubicBezTo>
                  <a:pt x="26" y="98"/>
                  <a:pt x="54" y="127"/>
                  <a:pt x="89" y="127"/>
                </a:cubicBezTo>
                <a:cubicBezTo>
                  <a:pt x="124" y="127"/>
                  <a:pt x="152" y="98"/>
                  <a:pt x="152" y="63"/>
                </a:cubicBezTo>
                <a:close/>
                <a:moveTo>
                  <a:pt x="89" y="119"/>
                </a:moveTo>
                <a:cubicBezTo>
                  <a:pt x="58" y="119"/>
                  <a:pt x="33" y="94"/>
                  <a:pt x="33" y="63"/>
                </a:cubicBezTo>
                <a:cubicBezTo>
                  <a:pt x="33" y="32"/>
                  <a:pt x="58" y="7"/>
                  <a:pt x="89" y="7"/>
                </a:cubicBezTo>
                <a:cubicBezTo>
                  <a:pt x="120" y="7"/>
                  <a:pt x="145" y="32"/>
                  <a:pt x="145" y="63"/>
                </a:cubicBezTo>
                <a:cubicBezTo>
                  <a:pt x="145" y="94"/>
                  <a:pt x="120" y="119"/>
                  <a:pt x="89" y="119"/>
                </a:cubicBezTo>
                <a:close/>
                <a:moveTo>
                  <a:pt x="89" y="22"/>
                </a:moveTo>
                <a:cubicBezTo>
                  <a:pt x="66" y="22"/>
                  <a:pt x="48" y="40"/>
                  <a:pt x="48" y="63"/>
                </a:cubicBezTo>
                <a:cubicBezTo>
                  <a:pt x="48" y="86"/>
                  <a:pt x="66" y="105"/>
                  <a:pt x="89" y="105"/>
                </a:cubicBezTo>
                <a:cubicBezTo>
                  <a:pt x="112" y="105"/>
                  <a:pt x="130" y="86"/>
                  <a:pt x="130" y="63"/>
                </a:cubicBezTo>
                <a:cubicBezTo>
                  <a:pt x="130" y="40"/>
                  <a:pt x="112" y="22"/>
                  <a:pt x="89" y="22"/>
                </a:cubicBezTo>
                <a:close/>
                <a:moveTo>
                  <a:pt x="101" y="86"/>
                </a:moveTo>
                <a:cubicBezTo>
                  <a:pt x="101" y="87"/>
                  <a:pt x="100" y="88"/>
                  <a:pt x="99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78" y="88"/>
                  <a:pt x="77" y="87"/>
                  <a:pt x="77" y="86"/>
                </a:cubicBezTo>
                <a:cubicBezTo>
                  <a:pt x="77" y="80"/>
                  <a:pt x="77" y="80"/>
                  <a:pt x="77" y="80"/>
                </a:cubicBezTo>
                <a:cubicBezTo>
                  <a:pt x="77" y="79"/>
                  <a:pt x="78" y="78"/>
                  <a:pt x="80" y="78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49"/>
                  <a:pt x="84" y="49"/>
                  <a:pt x="84" y="49"/>
                </a:cubicBezTo>
                <a:cubicBezTo>
                  <a:pt x="81" y="49"/>
                  <a:pt x="81" y="49"/>
                  <a:pt x="81" y="49"/>
                </a:cubicBezTo>
                <a:cubicBezTo>
                  <a:pt x="80" y="50"/>
                  <a:pt x="78" y="49"/>
                  <a:pt x="78" y="47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4"/>
                  <a:pt x="78" y="43"/>
                  <a:pt x="79" y="42"/>
                </a:cubicBezTo>
                <a:cubicBezTo>
                  <a:pt x="86" y="38"/>
                  <a:pt x="86" y="38"/>
                  <a:pt x="86" y="38"/>
                </a:cubicBezTo>
                <a:cubicBezTo>
                  <a:pt x="86" y="38"/>
                  <a:pt x="87" y="38"/>
                  <a:pt x="87" y="38"/>
                </a:cubicBezTo>
                <a:cubicBezTo>
                  <a:pt x="92" y="38"/>
                  <a:pt x="92" y="38"/>
                  <a:pt x="92" y="38"/>
                </a:cubicBezTo>
                <a:cubicBezTo>
                  <a:pt x="93" y="38"/>
                  <a:pt x="94" y="39"/>
                  <a:pt x="94" y="41"/>
                </a:cubicBezTo>
                <a:cubicBezTo>
                  <a:pt x="94" y="78"/>
                  <a:pt x="94" y="78"/>
                  <a:pt x="94" y="78"/>
                </a:cubicBezTo>
                <a:cubicBezTo>
                  <a:pt x="99" y="78"/>
                  <a:pt x="99" y="78"/>
                  <a:pt x="99" y="78"/>
                </a:cubicBezTo>
                <a:cubicBezTo>
                  <a:pt x="100" y="78"/>
                  <a:pt x="101" y="79"/>
                  <a:pt x="101" y="80"/>
                </a:cubicBezTo>
                <a:lnTo>
                  <a:pt x="101" y="86"/>
                </a:lnTo>
                <a:close/>
                <a:moveTo>
                  <a:pt x="142" y="63"/>
                </a:moveTo>
                <a:cubicBezTo>
                  <a:pt x="142" y="59"/>
                  <a:pt x="137" y="55"/>
                  <a:pt x="136" y="51"/>
                </a:cubicBezTo>
                <a:cubicBezTo>
                  <a:pt x="135" y="46"/>
                  <a:pt x="137" y="41"/>
                  <a:pt x="135" y="37"/>
                </a:cubicBezTo>
                <a:cubicBezTo>
                  <a:pt x="133" y="33"/>
                  <a:pt x="126" y="32"/>
                  <a:pt x="123" y="29"/>
                </a:cubicBezTo>
                <a:cubicBezTo>
                  <a:pt x="120" y="26"/>
                  <a:pt x="119" y="20"/>
                  <a:pt x="115" y="17"/>
                </a:cubicBezTo>
                <a:cubicBezTo>
                  <a:pt x="112" y="15"/>
                  <a:pt x="106" y="17"/>
                  <a:pt x="102" y="16"/>
                </a:cubicBezTo>
                <a:cubicBezTo>
                  <a:pt x="97" y="15"/>
                  <a:pt x="94" y="10"/>
                  <a:pt x="89" y="10"/>
                </a:cubicBezTo>
                <a:cubicBezTo>
                  <a:pt x="85" y="10"/>
                  <a:pt x="81" y="15"/>
                  <a:pt x="77" y="16"/>
                </a:cubicBezTo>
                <a:cubicBezTo>
                  <a:pt x="72" y="17"/>
                  <a:pt x="66" y="15"/>
                  <a:pt x="63" y="17"/>
                </a:cubicBezTo>
                <a:cubicBezTo>
                  <a:pt x="59" y="20"/>
                  <a:pt x="58" y="26"/>
                  <a:pt x="55" y="29"/>
                </a:cubicBezTo>
                <a:cubicBezTo>
                  <a:pt x="52" y="32"/>
                  <a:pt x="46" y="33"/>
                  <a:pt x="43" y="37"/>
                </a:cubicBezTo>
                <a:cubicBezTo>
                  <a:pt x="41" y="41"/>
                  <a:pt x="43" y="46"/>
                  <a:pt x="42" y="51"/>
                </a:cubicBezTo>
                <a:cubicBezTo>
                  <a:pt x="41" y="55"/>
                  <a:pt x="36" y="59"/>
                  <a:pt x="36" y="63"/>
                </a:cubicBezTo>
                <a:cubicBezTo>
                  <a:pt x="36" y="68"/>
                  <a:pt x="41" y="72"/>
                  <a:pt x="42" y="76"/>
                </a:cubicBezTo>
                <a:cubicBezTo>
                  <a:pt x="43" y="80"/>
                  <a:pt x="41" y="86"/>
                  <a:pt x="43" y="90"/>
                </a:cubicBezTo>
                <a:cubicBezTo>
                  <a:pt x="46" y="93"/>
                  <a:pt x="52" y="94"/>
                  <a:pt x="55" y="97"/>
                </a:cubicBezTo>
                <a:cubicBezTo>
                  <a:pt x="58" y="101"/>
                  <a:pt x="59" y="107"/>
                  <a:pt x="63" y="109"/>
                </a:cubicBezTo>
                <a:cubicBezTo>
                  <a:pt x="66" y="111"/>
                  <a:pt x="72" y="109"/>
                  <a:pt x="77" y="110"/>
                </a:cubicBezTo>
                <a:cubicBezTo>
                  <a:pt x="81" y="111"/>
                  <a:pt x="85" y="116"/>
                  <a:pt x="89" y="116"/>
                </a:cubicBezTo>
                <a:cubicBezTo>
                  <a:pt x="94" y="116"/>
                  <a:pt x="97" y="111"/>
                  <a:pt x="102" y="110"/>
                </a:cubicBezTo>
                <a:cubicBezTo>
                  <a:pt x="106" y="109"/>
                  <a:pt x="112" y="111"/>
                  <a:pt x="115" y="109"/>
                </a:cubicBezTo>
                <a:cubicBezTo>
                  <a:pt x="119" y="107"/>
                  <a:pt x="120" y="101"/>
                  <a:pt x="123" y="97"/>
                </a:cubicBezTo>
                <a:cubicBezTo>
                  <a:pt x="126" y="94"/>
                  <a:pt x="133" y="93"/>
                  <a:pt x="135" y="90"/>
                </a:cubicBezTo>
                <a:cubicBezTo>
                  <a:pt x="137" y="86"/>
                  <a:pt x="135" y="80"/>
                  <a:pt x="136" y="76"/>
                </a:cubicBezTo>
                <a:cubicBezTo>
                  <a:pt x="137" y="72"/>
                  <a:pt x="142" y="68"/>
                  <a:pt x="142" y="63"/>
                </a:cubicBezTo>
                <a:close/>
                <a:moveTo>
                  <a:pt x="89" y="108"/>
                </a:moveTo>
                <a:cubicBezTo>
                  <a:pt x="64" y="108"/>
                  <a:pt x="44" y="88"/>
                  <a:pt x="44" y="63"/>
                </a:cubicBezTo>
                <a:cubicBezTo>
                  <a:pt x="44" y="38"/>
                  <a:pt x="64" y="18"/>
                  <a:pt x="89" y="18"/>
                </a:cubicBezTo>
                <a:cubicBezTo>
                  <a:pt x="114" y="18"/>
                  <a:pt x="134" y="38"/>
                  <a:pt x="134" y="63"/>
                </a:cubicBezTo>
                <a:cubicBezTo>
                  <a:pt x="134" y="88"/>
                  <a:pt x="114" y="108"/>
                  <a:pt x="89" y="108"/>
                </a:cubicBezTo>
                <a:close/>
                <a:moveTo>
                  <a:pt x="68" y="127"/>
                </a:moveTo>
                <a:cubicBezTo>
                  <a:pt x="73" y="129"/>
                  <a:pt x="79" y="130"/>
                  <a:pt x="85" y="130"/>
                </a:cubicBezTo>
                <a:cubicBezTo>
                  <a:pt x="48" y="192"/>
                  <a:pt x="48" y="192"/>
                  <a:pt x="48" y="192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0" y="164"/>
                  <a:pt x="0" y="164"/>
                  <a:pt x="0" y="16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9" y="108"/>
                  <a:pt x="43" y="112"/>
                  <a:pt x="47" y="116"/>
                </a:cubicBezTo>
                <a:cubicBezTo>
                  <a:pt x="24" y="156"/>
                  <a:pt x="24" y="156"/>
                  <a:pt x="24" y="156"/>
                </a:cubicBezTo>
                <a:cubicBezTo>
                  <a:pt x="38" y="154"/>
                  <a:pt x="38" y="154"/>
                  <a:pt x="38" y="154"/>
                </a:cubicBezTo>
                <a:cubicBezTo>
                  <a:pt x="44" y="168"/>
                  <a:pt x="44" y="168"/>
                  <a:pt x="44" y="168"/>
                </a:cubicBezTo>
                <a:lnTo>
                  <a:pt x="68" y="127"/>
                </a:lnTo>
                <a:close/>
                <a:moveTo>
                  <a:pt x="187" y="164"/>
                </a:moveTo>
                <a:cubicBezTo>
                  <a:pt x="152" y="160"/>
                  <a:pt x="152" y="160"/>
                  <a:pt x="152" y="160"/>
                </a:cubicBezTo>
                <a:cubicBezTo>
                  <a:pt x="139" y="192"/>
                  <a:pt x="139" y="192"/>
                  <a:pt x="139" y="192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7" y="128"/>
                  <a:pt x="112" y="126"/>
                  <a:pt x="117" y="124"/>
                </a:cubicBezTo>
                <a:cubicBezTo>
                  <a:pt x="143" y="168"/>
                  <a:pt x="143" y="168"/>
                  <a:pt x="143" y="168"/>
                </a:cubicBezTo>
                <a:cubicBezTo>
                  <a:pt x="149" y="154"/>
                  <a:pt x="149" y="154"/>
                  <a:pt x="149" y="154"/>
                </a:cubicBezTo>
                <a:cubicBezTo>
                  <a:pt x="163" y="156"/>
                  <a:pt x="163" y="156"/>
                  <a:pt x="163" y="156"/>
                </a:cubicBezTo>
                <a:cubicBezTo>
                  <a:pt x="136" y="111"/>
                  <a:pt x="136" y="111"/>
                  <a:pt x="136" y="111"/>
                </a:cubicBezTo>
                <a:cubicBezTo>
                  <a:pt x="140" y="107"/>
                  <a:pt x="144" y="102"/>
                  <a:pt x="147" y="97"/>
                </a:cubicBezTo>
                <a:lnTo>
                  <a:pt x="187" y="1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13A584F-8C9E-4AFE-BCE9-DADC8D0D019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88866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39" grpId="0"/>
      <p:bldP spid="40" grpId="0"/>
      <p:bldP spid="77" grpId="0"/>
      <p:bldP spid="78" grpId="0"/>
      <p:bldP spid="84" grpId="0"/>
      <p:bldP spid="85" grpId="0"/>
      <p:bldP spid="91" grpId="0" animBg="1"/>
      <p:bldP spid="92" grpId="0" animBg="1"/>
      <p:bldP spid="9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87A50F-E13C-4D12-8063-4DDA3C863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C85EE8-ED09-4F04-8D2C-D43C62282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JENNA JUNE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318C59-4394-4123-A0BC-742B38D390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7" name="TextBox 34">
            <a:extLst>
              <a:ext uri="{FF2B5EF4-FFF2-40B4-BE49-F238E27FC236}">
                <a16:creationId xmlns:a16="http://schemas.microsoft.com/office/drawing/2014/main" id="{B75BC9B3-0ACC-48A0-A700-DA47A323CD45}"/>
              </a:ext>
            </a:extLst>
          </p:cNvPr>
          <p:cNvSpPr txBox="1"/>
          <p:nvPr/>
        </p:nvSpPr>
        <p:spPr>
          <a:xfrm>
            <a:off x="695961" y="1743465"/>
            <a:ext cx="5328920" cy="1673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400" dirty="0"/>
              <a:t>Lorem </a:t>
            </a:r>
            <a:r>
              <a:rPr lang="en-US" sz="1400" dirty="0" err="1"/>
              <a:t>Ipsum</a:t>
            </a:r>
            <a:r>
              <a:rPr lang="en-US" sz="1400" dirty="0"/>
              <a:t>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  <a:r>
              <a:rPr lang="id-ID" sz="1400" dirty="0"/>
              <a:t> In hac habitasse platea dictumst. </a:t>
            </a:r>
            <a:endParaRPr lang="en-US" sz="1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30AC62-6206-428B-8FA1-EF4B0562E2AC}"/>
              </a:ext>
            </a:extLst>
          </p:cNvPr>
          <p:cNvSpPr/>
          <p:nvPr/>
        </p:nvSpPr>
        <p:spPr>
          <a:xfrm>
            <a:off x="842846" y="3532248"/>
            <a:ext cx="4377978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Description</a:t>
            </a:r>
            <a:endParaRPr lang="id-ID" sz="1400" b="1" dirty="0"/>
          </a:p>
        </p:txBody>
      </p:sp>
      <p:sp>
        <p:nvSpPr>
          <p:cNvPr id="9" name="Rounded Rectangle 17">
            <a:extLst>
              <a:ext uri="{FF2B5EF4-FFF2-40B4-BE49-F238E27FC236}">
                <a16:creationId xmlns:a16="http://schemas.microsoft.com/office/drawing/2014/main" id="{CF5B9B46-2730-4CC6-A675-0FEF97610B0D}"/>
              </a:ext>
            </a:extLst>
          </p:cNvPr>
          <p:cNvSpPr/>
          <p:nvPr/>
        </p:nvSpPr>
        <p:spPr>
          <a:xfrm>
            <a:off x="894083" y="3995675"/>
            <a:ext cx="4377978" cy="175437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18">
            <a:extLst>
              <a:ext uri="{FF2B5EF4-FFF2-40B4-BE49-F238E27FC236}">
                <a16:creationId xmlns:a16="http://schemas.microsoft.com/office/drawing/2014/main" id="{1E77B6D3-B6EC-4154-8775-3589B11C7FA7}"/>
              </a:ext>
            </a:extLst>
          </p:cNvPr>
          <p:cNvSpPr/>
          <p:nvPr/>
        </p:nvSpPr>
        <p:spPr>
          <a:xfrm>
            <a:off x="893648" y="3995675"/>
            <a:ext cx="3872827" cy="17543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5C977-79AD-414A-AD40-CC834AD7FAB0}"/>
              </a:ext>
            </a:extLst>
          </p:cNvPr>
          <p:cNvSpPr/>
          <p:nvPr/>
        </p:nvSpPr>
        <p:spPr>
          <a:xfrm>
            <a:off x="842846" y="4394540"/>
            <a:ext cx="4377978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Description</a:t>
            </a:r>
            <a:endParaRPr lang="id-ID" sz="1400" b="1" dirty="0"/>
          </a:p>
        </p:txBody>
      </p:sp>
      <p:sp>
        <p:nvSpPr>
          <p:cNvPr id="12" name="Rounded Rectangle 17">
            <a:extLst>
              <a:ext uri="{FF2B5EF4-FFF2-40B4-BE49-F238E27FC236}">
                <a16:creationId xmlns:a16="http://schemas.microsoft.com/office/drawing/2014/main" id="{5B51BD42-7123-4F61-97DB-0D94AFC53828}"/>
              </a:ext>
            </a:extLst>
          </p:cNvPr>
          <p:cNvSpPr/>
          <p:nvPr/>
        </p:nvSpPr>
        <p:spPr>
          <a:xfrm>
            <a:off x="894083" y="4857967"/>
            <a:ext cx="4377978" cy="175437"/>
          </a:xfrm>
          <a:prstGeom prst="rect">
            <a:avLst/>
          </a:prstGeom>
          <a:noFill/>
          <a:ln w="158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8">
            <a:extLst>
              <a:ext uri="{FF2B5EF4-FFF2-40B4-BE49-F238E27FC236}">
                <a16:creationId xmlns:a16="http://schemas.microsoft.com/office/drawing/2014/main" id="{C9F83685-0AEC-478F-9DEC-E10F6177598F}"/>
              </a:ext>
            </a:extLst>
          </p:cNvPr>
          <p:cNvSpPr/>
          <p:nvPr/>
        </p:nvSpPr>
        <p:spPr>
          <a:xfrm>
            <a:off x="893648" y="4857967"/>
            <a:ext cx="3316980" cy="17543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F8B885-8021-4376-9C8F-846F015442E7}"/>
              </a:ext>
            </a:extLst>
          </p:cNvPr>
          <p:cNvSpPr/>
          <p:nvPr/>
        </p:nvSpPr>
        <p:spPr>
          <a:xfrm>
            <a:off x="842846" y="5256832"/>
            <a:ext cx="4377978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/>
              <a:t>Description</a:t>
            </a:r>
            <a:endParaRPr lang="id-ID" sz="1400" b="1" dirty="0"/>
          </a:p>
        </p:txBody>
      </p:sp>
      <p:sp>
        <p:nvSpPr>
          <p:cNvPr id="15" name="Rounded Rectangle 17">
            <a:extLst>
              <a:ext uri="{FF2B5EF4-FFF2-40B4-BE49-F238E27FC236}">
                <a16:creationId xmlns:a16="http://schemas.microsoft.com/office/drawing/2014/main" id="{F715E191-E255-44BA-809C-30CF55310669}"/>
              </a:ext>
            </a:extLst>
          </p:cNvPr>
          <p:cNvSpPr/>
          <p:nvPr/>
        </p:nvSpPr>
        <p:spPr>
          <a:xfrm>
            <a:off x="894083" y="5720259"/>
            <a:ext cx="4377978" cy="175437"/>
          </a:xfrm>
          <a:prstGeom prst="rect">
            <a:avLst/>
          </a:prstGeom>
          <a:noFill/>
          <a:ln w="158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8">
            <a:extLst>
              <a:ext uri="{FF2B5EF4-FFF2-40B4-BE49-F238E27FC236}">
                <a16:creationId xmlns:a16="http://schemas.microsoft.com/office/drawing/2014/main" id="{0041C246-3313-4535-8FFC-40AA859AF8EC}"/>
              </a:ext>
            </a:extLst>
          </p:cNvPr>
          <p:cNvSpPr/>
          <p:nvPr/>
        </p:nvSpPr>
        <p:spPr>
          <a:xfrm>
            <a:off x="893646" y="5720259"/>
            <a:ext cx="4245734" cy="17543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8AB198-30D0-40F6-B5AD-06506C0DBACC}"/>
              </a:ext>
            </a:extLst>
          </p:cNvPr>
          <p:cNvSpPr/>
          <p:nvPr/>
        </p:nvSpPr>
        <p:spPr>
          <a:xfrm>
            <a:off x="5096382" y="3845653"/>
            <a:ext cx="87228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solidFill>
                  <a:schemeClr val="accent1"/>
                </a:solidFill>
              </a:rPr>
              <a:t>90%</a:t>
            </a:r>
            <a:endParaRPr lang="id-ID" sz="1400" b="1" dirty="0">
              <a:solidFill>
                <a:schemeClr val="accent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D4A7F89-3C44-47B7-8709-F2302270DB0F}"/>
              </a:ext>
            </a:extLst>
          </p:cNvPr>
          <p:cNvSpPr/>
          <p:nvPr/>
        </p:nvSpPr>
        <p:spPr>
          <a:xfrm>
            <a:off x="5096382" y="4707945"/>
            <a:ext cx="872289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solidFill>
                  <a:schemeClr val="accent2"/>
                </a:solidFill>
              </a:rPr>
              <a:t>75%</a:t>
            </a:r>
            <a:endParaRPr lang="id-ID" sz="1400" b="1" dirty="0">
              <a:solidFill>
                <a:schemeClr val="accent2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746A056-BD36-4570-A13F-691C0FEFA6B3}"/>
              </a:ext>
            </a:extLst>
          </p:cNvPr>
          <p:cNvSpPr/>
          <p:nvPr/>
        </p:nvSpPr>
        <p:spPr>
          <a:xfrm>
            <a:off x="5096382" y="5570237"/>
            <a:ext cx="872289" cy="38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400" b="1" dirty="0">
                <a:solidFill>
                  <a:schemeClr val="accent3"/>
                </a:solidFill>
              </a:rPr>
              <a:t>97%</a:t>
            </a:r>
            <a:endParaRPr lang="id-ID" sz="1400" b="1" dirty="0">
              <a:solidFill>
                <a:schemeClr val="accent3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FC4FDD4-669B-413D-AF9E-9D4B7C9C05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085831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/>
      <p:bldP spid="12" grpId="0" animBg="1"/>
      <p:bldP spid="13" grpId="0" animBg="1"/>
      <p:bldP spid="14" grpId="0"/>
      <p:bldP spid="15" grpId="0" animBg="1"/>
      <p:bldP spid="16" grpId="0" animBg="1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1D67A8-7A0A-4E35-95D8-E82A9B854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9A6E014-6898-4F75-BF49-573C9BE6E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7C84BA-A96E-401B-9F85-A82A14E382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4F2CB4-7E08-496B-8DAE-7A24B1FDF3FF}"/>
              </a:ext>
            </a:extLst>
          </p:cNvPr>
          <p:cNvSpPr/>
          <p:nvPr/>
        </p:nvSpPr>
        <p:spPr>
          <a:xfrm>
            <a:off x="2610848" y="238306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7" name="TextBox 23">
            <a:extLst>
              <a:ext uri="{FF2B5EF4-FFF2-40B4-BE49-F238E27FC236}">
                <a16:creationId xmlns:a16="http://schemas.microsoft.com/office/drawing/2014/main" id="{13724BB7-53A2-49EF-BD43-0F29BE2A9707}"/>
              </a:ext>
            </a:extLst>
          </p:cNvPr>
          <p:cNvSpPr txBox="1"/>
          <p:nvPr/>
        </p:nvSpPr>
        <p:spPr>
          <a:xfrm>
            <a:off x="2610848" y="178594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David Naff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6680AB-1481-413E-B741-0BAA255116D9}"/>
              </a:ext>
            </a:extLst>
          </p:cNvPr>
          <p:cNvSpPr/>
          <p:nvPr/>
        </p:nvSpPr>
        <p:spPr>
          <a:xfrm>
            <a:off x="2610848" y="478829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DF84C1AB-4305-4059-B5D3-BD06A29560A9}"/>
              </a:ext>
            </a:extLst>
          </p:cNvPr>
          <p:cNvSpPr txBox="1"/>
          <p:nvPr/>
        </p:nvSpPr>
        <p:spPr>
          <a:xfrm>
            <a:off x="2610848" y="418455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Milla Khun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4C0A731-FA50-4CBC-948C-DA2CE166D209}"/>
              </a:ext>
            </a:extLst>
          </p:cNvPr>
          <p:cNvSpPr/>
          <p:nvPr/>
        </p:nvSpPr>
        <p:spPr>
          <a:xfrm>
            <a:off x="8090900" y="238306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1049C42-B22E-4CBC-BE9E-1CAA70D6D2F1}"/>
              </a:ext>
            </a:extLst>
          </p:cNvPr>
          <p:cNvSpPr txBox="1"/>
          <p:nvPr/>
        </p:nvSpPr>
        <p:spPr>
          <a:xfrm>
            <a:off x="8090900" y="178594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Taylor Neils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966D5F0-7FCA-459E-9CD0-B8A839B4F577}"/>
              </a:ext>
            </a:extLst>
          </p:cNvPr>
          <p:cNvSpPr/>
          <p:nvPr/>
        </p:nvSpPr>
        <p:spPr>
          <a:xfrm>
            <a:off x="8090900" y="4788294"/>
            <a:ext cx="3237186" cy="1350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id="{A7CCF8F9-990E-4BF1-B365-B00F3267405D}"/>
              </a:ext>
            </a:extLst>
          </p:cNvPr>
          <p:cNvSpPr txBox="1"/>
          <p:nvPr/>
        </p:nvSpPr>
        <p:spPr>
          <a:xfrm>
            <a:off x="8090900" y="418455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Hans Gretel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7DF690B-D4B7-46A9-994A-7BF5C3A007DC}"/>
              </a:ext>
            </a:extLst>
          </p:cNvPr>
          <p:cNvSpPr/>
          <p:nvPr/>
        </p:nvSpPr>
        <p:spPr>
          <a:xfrm>
            <a:off x="2610848" y="443424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A1D6A87-9D20-4D3E-8B95-2D93829C7A2E}"/>
              </a:ext>
            </a:extLst>
          </p:cNvPr>
          <p:cNvSpPr/>
          <p:nvPr/>
        </p:nvSpPr>
        <p:spPr>
          <a:xfrm>
            <a:off x="2610848" y="203502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AE91131-C5FF-4B94-A2A2-46CE80C0DC8B}"/>
              </a:ext>
            </a:extLst>
          </p:cNvPr>
          <p:cNvSpPr/>
          <p:nvPr/>
        </p:nvSpPr>
        <p:spPr>
          <a:xfrm>
            <a:off x="8090900" y="443424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2A6277F-C643-44F9-BE29-C83378BBC53D}"/>
              </a:ext>
            </a:extLst>
          </p:cNvPr>
          <p:cNvSpPr/>
          <p:nvPr/>
        </p:nvSpPr>
        <p:spPr>
          <a:xfrm>
            <a:off x="8090900" y="2035029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D714EC3-D19B-404D-9D12-80610EA88B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2648904-3594-4272-92ED-95425F18130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8152D2C-1828-4B2B-8BF2-A3E5E42EF48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24E066-1A2F-4C46-BFEC-7C856C25CC8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41464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79FE65-D0C5-4B49-91A2-DF0F23AAC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1DD3485-C1E7-4E58-B1BE-6DA7FFA1C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MEET THE TEAM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1BC42F7-F8DE-43E4-8E4F-076A27AAEB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002BB7-EF28-42AF-BA24-5E9CA296E555}"/>
              </a:ext>
            </a:extLst>
          </p:cNvPr>
          <p:cNvSpPr/>
          <p:nvPr/>
        </p:nvSpPr>
        <p:spPr>
          <a:xfrm>
            <a:off x="609327" y="5084803"/>
            <a:ext cx="3525157" cy="10273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0473A36B-C82C-4A72-9FDB-A5CD0D55806E}"/>
              </a:ext>
            </a:extLst>
          </p:cNvPr>
          <p:cNvSpPr txBox="1"/>
          <p:nvPr/>
        </p:nvSpPr>
        <p:spPr>
          <a:xfrm>
            <a:off x="609328" y="448106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b="1" dirty="0">
                <a:latin typeface="+mj-lt"/>
              </a:rPr>
              <a:t>James Bolt</a:t>
            </a:r>
            <a:endParaRPr lang="id-ID" b="1" dirty="0"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7167660-9704-400F-A39D-2A79F480F7C7}"/>
              </a:ext>
            </a:extLst>
          </p:cNvPr>
          <p:cNvSpPr/>
          <p:nvPr/>
        </p:nvSpPr>
        <p:spPr>
          <a:xfrm>
            <a:off x="609328" y="4730758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5B0B1C-4C9A-4ABA-9F60-AB962FA7CDEA}"/>
              </a:ext>
            </a:extLst>
          </p:cNvPr>
          <p:cNvSpPr/>
          <p:nvPr/>
        </p:nvSpPr>
        <p:spPr>
          <a:xfrm>
            <a:off x="4382135" y="5084803"/>
            <a:ext cx="3525157" cy="10273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22" name="TextBox 23">
            <a:extLst>
              <a:ext uri="{FF2B5EF4-FFF2-40B4-BE49-F238E27FC236}">
                <a16:creationId xmlns:a16="http://schemas.microsoft.com/office/drawing/2014/main" id="{DE9B1988-E0DF-4683-84CB-B08D51B5DCCA}"/>
              </a:ext>
            </a:extLst>
          </p:cNvPr>
          <p:cNvSpPr txBox="1"/>
          <p:nvPr/>
        </p:nvSpPr>
        <p:spPr>
          <a:xfrm>
            <a:off x="4382136" y="448106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Milla Khun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F9A460B-06D6-434B-80F7-DCE9451B7EA5}"/>
              </a:ext>
            </a:extLst>
          </p:cNvPr>
          <p:cNvSpPr/>
          <p:nvPr/>
        </p:nvSpPr>
        <p:spPr>
          <a:xfrm>
            <a:off x="4382136" y="4730758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BB36613-C807-4AA8-9D44-A2881799E7D2}"/>
              </a:ext>
            </a:extLst>
          </p:cNvPr>
          <p:cNvSpPr/>
          <p:nvPr/>
        </p:nvSpPr>
        <p:spPr>
          <a:xfrm>
            <a:off x="8057515" y="5084803"/>
            <a:ext cx="3525157" cy="10273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400" dirty="0"/>
              <a:t>Suitable for all categories business and personal presentation, eaque ipsa quae ab inventore veritatis quasi architecto</a:t>
            </a:r>
          </a:p>
        </p:txBody>
      </p:sp>
      <p:sp>
        <p:nvSpPr>
          <p:cNvPr id="25" name="TextBox 23">
            <a:extLst>
              <a:ext uri="{FF2B5EF4-FFF2-40B4-BE49-F238E27FC236}">
                <a16:creationId xmlns:a16="http://schemas.microsoft.com/office/drawing/2014/main" id="{D9886975-4E79-4DBA-B536-F19AA825E890}"/>
              </a:ext>
            </a:extLst>
          </p:cNvPr>
          <p:cNvSpPr txBox="1"/>
          <p:nvPr/>
        </p:nvSpPr>
        <p:spPr>
          <a:xfrm>
            <a:off x="8057516" y="448106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b="1" dirty="0">
                <a:latin typeface="+mj-lt"/>
              </a:rPr>
              <a:t>Bob Sandy</a:t>
            </a:r>
            <a:endParaRPr lang="id-ID" b="1" dirty="0"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38B3429-2459-43C2-9698-720AD67A3B3A}"/>
              </a:ext>
            </a:extLst>
          </p:cNvPr>
          <p:cNvSpPr/>
          <p:nvPr/>
        </p:nvSpPr>
        <p:spPr>
          <a:xfrm>
            <a:off x="8057516" y="4730758"/>
            <a:ext cx="2791730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200" dirty="0" err="1">
                <a:solidFill>
                  <a:schemeClr val="accent1"/>
                </a:solidFill>
              </a:rPr>
              <a:t>Jobtitle</a:t>
            </a:r>
            <a:r>
              <a:rPr lang="en-ID" sz="1200" dirty="0">
                <a:solidFill>
                  <a:schemeClr val="accent1"/>
                </a:solidFill>
              </a:rPr>
              <a:t> here</a:t>
            </a:r>
            <a:endParaRPr lang="id-ID" sz="1200" dirty="0">
              <a:solidFill>
                <a:schemeClr val="accent1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4F7A6C9-9815-4390-A40A-DEB62206BF0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032F584-3E38-41F2-9D39-09178D88C35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8238549-879A-485F-88C1-6F76F6B6A5E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2338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1FD8271-9D3E-4CD9-A7EA-DB507A147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TEAM HIERARCHY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689147F-D166-49A0-ACD9-0EC420E0C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F54B864-7753-4931-BD51-46B1AA0894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E918A3FA-D331-4B78-8EC1-977D1CF449BC}"/>
              </a:ext>
            </a:extLst>
          </p:cNvPr>
          <p:cNvCxnSpPr>
            <a:cxnSpLocks/>
          </p:cNvCxnSpPr>
          <p:nvPr/>
        </p:nvCxnSpPr>
        <p:spPr>
          <a:xfrm>
            <a:off x="8662904" y="4198173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DCD44514-6EB8-4999-9C05-9AED5A5D2B93}"/>
              </a:ext>
            </a:extLst>
          </p:cNvPr>
          <p:cNvCxnSpPr>
            <a:cxnSpLocks/>
          </p:cNvCxnSpPr>
          <p:nvPr/>
        </p:nvCxnSpPr>
        <p:spPr>
          <a:xfrm>
            <a:off x="8662904" y="3584386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AD27D11E-D93E-49CE-85BF-68D9CBED5838}"/>
              </a:ext>
            </a:extLst>
          </p:cNvPr>
          <p:cNvCxnSpPr>
            <a:cxnSpLocks/>
          </p:cNvCxnSpPr>
          <p:nvPr/>
        </p:nvCxnSpPr>
        <p:spPr>
          <a:xfrm>
            <a:off x="8662904" y="6039532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3B7F862D-1414-4DBC-A665-53CD677B10FC}"/>
              </a:ext>
            </a:extLst>
          </p:cNvPr>
          <p:cNvCxnSpPr>
            <a:cxnSpLocks/>
          </p:cNvCxnSpPr>
          <p:nvPr/>
        </p:nvCxnSpPr>
        <p:spPr>
          <a:xfrm>
            <a:off x="8400104" y="5425746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7A7B5B95-62A2-4D40-93A9-2423461BAA1A}"/>
              </a:ext>
            </a:extLst>
          </p:cNvPr>
          <p:cNvCxnSpPr>
            <a:cxnSpLocks/>
          </p:cNvCxnSpPr>
          <p:nvPr/>
        </p:nvCxnSpPr>
        <p:spPr>
          <a:xfrm>
            <a:off x="8662904" y="5425746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FF10021A-6F7A-4003-83D0-27FAC6C15D6C}"/>
              </a:ext>
            </a:extLst>
          </p:cNvPr>
          <p:cNvCxnSpPr>
            <a:cxnSpLocks/>
          </p:cNvCxnSpPr>
          <p:nvPr/>
        </p:nvCxnSpPr>
        <p:spPr>
          <a:xfrm>
            <a:off x="8662904" y="4811959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71BCA184-7B71-4507-93D4-C2880B1BE160}"/>
              </a:ext>
            </a:extLst>
          </p:cNvPr>
          <p:cNvCxnSpPr>
            <a:cxnSpLocks/>
          </p:cNvCxnSpPr>
          <p:nvPr/>
        </p:nvCxnSpPr>
        <p:spPr>
          <a:xfrm flipV="1">
            <a:off x="8662904" y="4807920"/>
            <a:ext cx="0" cy="122947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CF9FD97E-974B-439B-92DA-D5B7F16E9654}"/>
              </a:ext>
            </a:extLst>
          </p:cNvPr>
          <p:cNvCxnSpPr>
            <a:cxnSpLocks/>
          </p:cNvCxnSpPr>
          <p:nvPr/>
        </p:nvCxnSpPr>
        <p:spPr>
          <a:xfrm>
            <a:off x="8662904" y="2970600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FCB32E04-86C7-4FF3-BD0D-7177FE8888F0}"/>
              </a:ext>
            </a:extLst>
          </p:cNvPr>
          <p:cNvCxnSpPr>
            <a:cxnSpLocks/>
          </p:cNvCxnSpPr>
          <p:nvPr/>
        </p:nvCxnSpPr>
        <p:spPr>
          <a:xfrm>
            <a:off x="8400104" y="2356813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A6D70CF2-8044-4EE5-987A-0D19E24A6CD3}"/>
              </a:ext>
            </a:extLst>
          </p:cNvPr>
          <p:cNvCxnSpPr>
            <a:cxnSpLocks/>
          </p:cNvCxnSpPr>
          <p:nvPr/>
        </p:nvCxnSpPr>
        <p:spPr>
          <a:xfrm>
            <a:off x="8662904" y="2356813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1DB21D23-A0DA-49A8-A2F1-699CD8940BEB}"/>
              </a:ext>
            </a:extLst>
          </p:cNvPr>
          <p:cNvCxnSpPr>
            <a:cxnSpLocks/>
          </p:cNvCxnSpPr>
          <p:nvPr/>
        </p:nvCxnSpPr>
        <p:spPr>
          <a:xfrm>
            <a:off x="8662904" y="1743027"/>
            <a:ext cx="25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5D81B860-8BA7-4D33-8FA5-6E865976410B}"/>
              </a:ext>
            </a:extLst>
          </p:cNvPr>
          <p:cNvCxnSpPr>
            <a:cxnSpLocks/>
          </p:cNvCxnSpPr>
          <p:nvPr/>
        </p:nvCxnSpPr>
        <p:spPr>
          <a:xfrm flipV="1">
            <a:off x="5968048" y="2361706"/>
            <a:ext cx="0" cy="3060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11C3903-55AE-44F8-AAF5-46A22EFB2688}"/>
              </a:ext>
            </a:extLst>
          </p:cNvPr>
          <p:cNvCxnSpPr/>
          <p:nvPr/>
        </p:nvCxnSpPr>
        <p:spPr>
          <a:xfrm flipV="1">
            <a:off x="4623047" y="3891279"/>
            <a:ext cx="0" cy="108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9C4BA78-BE57-4BAD-8A9D-03603FAFDCC3}"/>
              </a:ext>
            </a:extLst>
          </p:cNvPr>
          <p:cNvCxnSpPr/>
          <p:nvPr/>
        </p:nvCxnSpPr>
        <p:spPr>
          <a:xfrm flipV="1">
            <a:off x="4623047" y="3797858"/>
            <a:ext cx="0" cy="1080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FDFF14E-A57F-44C9-9148-81DF79907E2C}"/>
              </a:ext>
            </a:extLst>
          </p:cNvPr>
          <p:cNvCxnSpPr>
            <a:cxnSpLocks/>
          </p:cNvCxnSpPr>
          <p:nvPr/>
        </p:nvCxnSpPr>
        <p:spPr>
          <a:xfrm>
            <a:off x="3126955" y="3891279"/>
            <a:ext cx="149609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8069CE3-F801-4B8F-851D-2266FF00E1AE}"/>
              </a:ext>
            </a:extLst>
          </p:cNvPr>
          <p:cNvSpPr/>
          <p:nvPr/>
        </p:nvSpPr>
        <p:spPr>
          <a:xfrm>
            <a:off x="925489" y="3673599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39C3449-F94F-408C-A096-CA85B6A939A3}"/>
              </a:ext>
            </a:extLst>
          </p:cNvPr>
          <p:cNvSpPr/>
          <p:nvPr/>
        </p:nvSpPr>
        <p:spPr>
          <a:xfrm>
            <a:off x="8923601" y="1525347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3F8365CB-BF39-4065-8F15-FED07DBCEA9B}"/>
              </a:ext>
            </a:extLst>
          </p:cNvPr>
          <p:cNvSpPr/>
          <p:nvPr/>
        </p:nvSpPr>
        <p:spPr>
          <a:xfrm>
            <a:off x="8923601" y="213913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26721F9E-0FA7-46FA-B5E3-E2B4332F01F8}"/>
              </a:ext>
            </a:extLst>
          </p:cNvPr>
          <p:cNvSpPr/>
          <p:nvPr/>
        </p:nvSpPr>
        <p:spPr>
          <a:xfrm>
            <a:off x="8923601" y="2752920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62BD28BC-4329-4965-99A0-FD7FBEE18B31}"/>
              </a:ext>
            </a:extLst>
          </p:cNvPr>
          <p:cNvSpPr/>
          <p:nvPr/>
        </p:nvSpPr>
        <p:spPr>
          <a:xfrm>
            <a:off x="8923601" y="336670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37465069-E22D-46CC-966D-300463DEE27D}"/>
              </a:ext>
            </a:extLst>
          </p:cNvPr>
          <p:cNvSpPr/>
          <p:nvPr/>
        </p:nvSpPr>
        <p:spPr>
          <a:xfrm>
            <a:off x="8923601" y="398049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2095E10E-C6DC-461D-A27D-1671C004A5D8}"/>
              </a:ext>
            </a:extLst>
          </p:cNvPr>
          <p:cNvSpPr/>
          <p:nvPr/>
        </p:nvSpPr>
        <p:spPr>
          <a:xfrm>
            <a:off x="6225391" y="213913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78CA232B-1233-45D9-BFB1-55BEFD3D2457}"/>
              </a:ext>
            </a:extLst>
          </p:cNvPr>
          <p:cNvSpPr/>
          <p:nvPr/>
        </p:nvSpPr>
        <p:spPr>
          <a:xfrm>
            <a:off x="6225391" y="3673599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7BC43A80-800E-49F2-A2FD-7267401BD314}"/>
              </a:ext>
            </a:extLst>
          </p:cNvPr>
          <p:cNvSpPr/>
          <p:nvPr/>
        </p:nvSpPr>
        <p:spPr>
          <a:xfrm>
            <a:off x="6225391" y="520806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AE4EB334-AE64-4E50-8370-D15B55EA3704}"/>
              </a:ext>
            </a:extLst>
          </p:cNvPr>
          <p:cNvSpPr/>
          <p:nvPr/>
        </p:nvSpPr>
        <p:spPr>
          <a:xfrm>
            <a:off x="8923601" y="4594279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21A38D0-E6FD-4D7D-A77A-C9DAC4AEBD55}"/>
              </a:ext>
            </a:extLst>
          </p:cNvPr>
          <p:cNvSpPr/>
          <p:nvPr/>
        </p:nvSpPr>
        <p:spPr>
          <a:xfrm>
            <a:off x="8923601" y="520806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1BA423F1-F479-4F4B-BAE0-D459218C1A56}"/>
              </a:ext>
            </a:extLst>
          </p:cNvPr>
          <p:cNvSpPr/>
          <p:nvPr/>
        </p:nvSpPr>
        <p:spPr>
          <a:xfrm>
            <a:off x="8923601" y="5821852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71" name="TextBox 23">
            <a:extLst>
              <a:ext uri="{FF2B5EF4-FFF2-40B4-BE49-F238E27FC236}">
                <a16:creationId xmlns:a16="http://schemas.microsoft.com/office/drawing/2014/main" id="{03F180D7-E9F4-4943-8C5D-3D9A43614313}"/>
              </a:ext>
            </a:extLst>
          </p:cNvPr>
          <p:cNvSpPr txBox="1"/>
          <p:nvPr/>
        </p:nvSpPr>
        <p:spPr>
          <a:xfrm>
            <a:off x="985853" y="3706613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James Bolt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A4D5128A-A0DD-4E7B-B7FE-3726A7AF2FF9}"/>
              </a:ext>
            </a:extLst>
          </p:cNvPr>
          <p:cNvSpPr/>
          <p:nvPr/>
        </p:nvSpPr>
        <p:spPr>
          <a:xfrm>
            <a:off x="3518902" y="3366706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1B8CF3D8-E046-4C9F-B866-B3775F994DA6}"/>
              </a:ext>
            </a:extLst>
          </p:cNvPr>
          <p:cNvSpPr/>
          <p:nvPr/>
        </p:nvSpPr>
        <p:spPr>
          <a:xfrm>
            <a:off x="3518902" y="3980493"/>
            <a:ext cx="2208291" cy="435360"/>
          </a:xfrm>
          <a:custGeom>
            <a:avLst/>
            <a:gdLst>
              <a:gd name="connsiteX0" fmla="*/ 0 w 1427410"/>
              <a:gd name="connsiteY0" fmla="*/ 0 h 435360"/>
              <a:gd name="connsiteX1" fmla="*/ 1427410 w 1427410"/>
              <a:gd name="connsiteY1" fmla="*/ 0 h 435360"/>
              <a:gd name="connsiteX2" fmla="*/ 1427410 w 1427410"/>
              <a:gd name="connsiteY2" fmla="*/ 435360 h 435360"/>
              <a:gd name="connsiteX3" fmla="*/ 0 w 1427410"/>
              <a:gd name="connsiteY3" fmla="*/ 435360 h 435360"/>
              <a:gd name="connsiteX4" fmla="*/ 0 w 1427410"/>
              <a:gd name="connsiteY4" fmla="*/ 0 h 43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7410" h="435360">
                <a:moveTo>
                  <a:pt x="0" y="0"/>
                </a:moveTo>
                <a:lnTo>
                  <a:pt x="1427410" y="0"/>
                </a:lnTo>
                <a:lnTo>
                  <a:pt x="1427410" y="435360"/>
                </a:lnTo>
                <a:lnTo>
                  <a:pt x="0" y="4353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ID" sz="2500" kern="1200" dirty="0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73C2CAEA-AD81-43C6-B3C2-D710FF4CD6E0}"/>
              </a:ext>
            </a:extLst>
          </p:cNvPr>
          <p:cNvCxnSpPr>
            <a:cxnSpLocks/>
          </p:cNvCxnSpPr>
          <p:nvPr/>
        </p:nvCxnSpPr>
        <p:spPr>
          <a:xfrm>
            <a:off x="5964176" y="2356813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4CF28EA0-7396-40F1-861E-C49B7B082EDE}"/>
              </a:ext>
            </a:extLst>
          </p:cNvPr>
          <p:cNvCxnSpPr>
            <a:cxnSpLocks/>
          </p:cNvCxnSpPr>
          <p:nvPr/>
        </p:nvCxnSpPr>
        <p:spPr>
          <a:xfrm>
            <a:off x="5964176" y="5425746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5B2B6694-477B-432C-BAF3-7420406FE194}"/>
              </a:ext>
            </a:extLst>
          </p:cNvPr>
          <p:cNvCxnSpPr>
            <a:cxnSpLocks/>
          </p:cNvCxnSpPr>
          <p:nvPr/>
        </p:nvCxnSpPr>
        <p:spPr>
          <a:xfrm flipV="1">
            <a:off x="8662904" y="1743027"/>
            <a:ext cx="0" cy="122947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239E69F3-2FB8-4D69-AC61-DEF2552741C3}"/>
              </a:ext>
            </a:extLst>
          </p:cNvPr>
          <p:cNvCxnSpPr>
            <a:cxnSpLocks/>
          </p:cNvCxnSpPr>
          <p:nvPr/>
        </p:nvCxnSpPr>
        <p:spPr>
          <a:xfrm>
            <a:off x="5968048" y="3891279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DA3CB0CC-84F5-4C76-B226-9FDDCA52869F}"/>
              </a:ext>
            </a:extLst>
          </p:cNvPr>
          <p:cNvCxnSpPr>
            <a:cxnSpLocks/>
          </p:cNvCxnSpPr>
          <p:nvPr/>
        </p:nvCxnSpPr>
        <p:spPr>
          <a:xfrm>
            <a:off x="8400104" y="3891279"/>
            <a:ext cx="2628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011A4E21-F64A-4437-9599-033B44CEB689}"/>
              </a:ext>
            </a:extLst>
          </p:cNvPr>
          <p:cNvCxnSpPr>
            <a:cxnSpLocks/>
          </p:cNvCxnSpPr>
          <p:nvPr/>
        </p:nvCxnSpPr>
        <p:spPr>
          <a:xfrm flipV="1">
            <a:off x="8662904" y="3584387"/>
            <a:ext cx="0" cy="61920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23">
            <a:extLst>
              <a:ext uri="{FF2B5EF4-FFF2-40B4-BE49-F238E27FC236}">
                <a16:creationId xmlns:a16="http://schemas.microsoft.com/office/drawing/2014/main" id="{1C9AD708-9630-4E77-91A8-4FDB13E84346}"/>
              </a:ext>
            </a:extLst>
          </p:cNvPr>
          <p:cNvSpPr txBox="1"/>
          <p:nvPr/>
        </p:nvSpPr>
        <p:spPr>
          <a:xfrm>
            <a:off x="3579266" y="339120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Hendrick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23">
            <a:extLst>
              <a:ext uri="{FF2B5EF4-FFF2-40B4-BE49-F238E27FC236}">
                <a16:creationId xmlns:a16="http://schemas.microsoft.com/office/drawing/2014/main" id="{0C80477C-74C8-4482-B13A-D0ECF81AA623}"/>
              </a:ext>
            </a:extLst>
          </p:cNvPr>
          <p:cNvSpPr txBox="1"/>
          <p:nvPr/>
        </p:nvSpPr>
        <p:spPr>
          <a:xfrm>
            <a:off x="3579266" y="401539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 err="1">
                <a:solidFill>
                  <a:schemeClr val="bg2"/>
                </a:solidFill>
                <a:latin typeface="+mj-lt"/>
              </a:rPr>
              <a:t>Jhonson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2" name="TextBox 23">
            <a:extLst>
              <a:ext uri="{FF2B5EF4-FFF2-40B4-BE49-F238E27FC236}">
                <a16:creationId xmlns:a16="http://schemas.microsoft.com/office/drawing/2014/main" id="{72C4AAAD-37A4-4A40-9BFC-1FBC725CAB81}"/>
              </a:ext>
            </a:extLst>
          </p:cNvPr>
          <p:cNvSpPr txBox="1"/>
          <p:nvPr/>
        </p:nvSpPr>
        <p:spPr>
          <a:xfrm>
            <a:off x="6285755" y="217815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Jenna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23">
            <a:extLst>
              <a:ext uri="{FF2B5EF4-FFF2-40B4-BE49-F238E27FC236}">
                <a16:creationId xmlns:a16="http://schemas.microsoft.com/office/drawing/2014/main" id="{5476C363-2103-4CEC-8DED-1C12E18E90C0}"/>
              </a:ext>
            </a:extLst>
          </p:cNvPr>
          <p:cNvSpPr txBox="1"/>
          <p:nvPr/>
        </p:nvSpPr>
        <p:spPr>
          <a:xfrm>
            <a:off x="6285755" y="3707187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Juliet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23">
            <a:extLst>
              <a:ext uri="{FF2B5EF4-FFF2-40B4-BE49-F238E27FC236}">
                <a16:creationId xmlns:a16="http://schemas.microsoft.com/office/drawing/2014/main" id="{6A9A27BC-FAF0-4BBE-9D8F-D6C0BBC4DDCF}"/>
              </a:ext>
            </a:extLst>
          </p:cNvPr>
          <p:cNvSpPr txBox="1"/>
          <p:nvPr/>
        </p:nvSpPr>
        <p:spPr>
          <a:xfrm>
            <a:off x="6285755" y="523854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Paul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TextBox 23">
            <a:extLst>
              <a:ext uri="{FF2B5EF4-FFF2-40B4-BE49-F238E27FC236}">
                <a16:creationId xmlns:a16="http://schemas.microsoft.com/office/drawing/2014/main" id="{860A3A98-E993-4C4B-A6B3-249A43BFB2EE}"/>
              </a:ext>
            </a:extLst>
          </p:cNvPr>
          <p:cNvSpPr txBox="1"/>
          <p:nvPr/>
        </p:nvSpPr>
        <p:spPr>
          <a:xfrm>
            <a:off x="8983965" y="155836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Michael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6" name="TextBox 23">
            <a:extLst>
              <a:ext uri="{FF2B5EF4-FFF2-40B4-BE49-F238E27FC236}">
                <a16:creationId xmlns:a16="http://schemas.microsoft.com/office/drawing/2014/main" id="{2A505B08-8B32-4778-83F1-518D29747EA8}"/>
              </a:ext>
            </a:extLst>
          </p:cNvPr>
          <p:cNvSpPr txBox="1"/>
          <p:nvPr/>
        </p:nvSpPr>
        <p:spPr>
          <a:xfrm>
            <a:off x="8983965" y="2172147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Michele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7" name="TextBox 23">
            <a:extLst>
              <a:ext uri="{FF2B5EF4-FFF2-40B4-BE49-F238E27FC236}">
                <a16:creationId xmlns:a16="http://schemas.microsoft.com/office/drawing/2014/main" id="{BBD27073-278F-4BC1-9A77-229894F969D2}"/>
              </a:ext>
            </a:extLst>
          </p:cNvPr>
          <p:cNvSpPr txBox="1"/>
          <p:nvPr/>
        </p:nvSpPr>
        <p:spPr>
          <a:xfrm>
            <a:off x="8983965" y="2788833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Laura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8" name="TextBox 23">
            <a:extLst>
              <a:ext uri="{FF2B5EF4-FFF2-40B4-BE49-F238E27FC236}">
                <a16:creationId xmlns:a16="http://schemas.microsoft.com/office/drawing/2014/main" id="{739624D8-A46A-40F4-B12D-DB28C0DCA394}"/>
              </a:ext>
            </a:extLst>
          </p:cNvPr>
          <p:cNvSpPr txBox="1"/>
          <p:nvPr/>
        </p:nvSpPr>
        <p:spPr>
          <a:xfrm>
            <a:off x="8983965" y="340261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Tony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9" name="TextBox 23">
            <a:extLst>
              <a:ext uri="{FF2B5EF4-FFF2-40B4-BE49-F238E27FC236}">
                <a16:creationId xmlns:a16="http://schemas.microsoft.com/office/drawing/2014/main" id="{4BCF23ED-61F5-443C-A9DE-0B82B2C42DA0}"/>
              </a:ext>
            </a:extLst>
          </p:cNvPr>
          <p:cNvSpPr txBox="1"/>
          <p:nvPr/>
        </p:nvSpPr>
        <p:spPr>
          <a:xfrm>
            <a:off x="8983965" y="4008475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Kim Jong Park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0" name="TextBox 23">
            <a:extLst>
              <a:ext uri="{FF2B5EF4-FFF2-40B4-BE49-F238E27FC236}">
                <a16:creationId xmlns:a16="http://schemas.microsoft.com/office/drawing/2014/main" id="{EB77204D-13C9-4798-AAAA-B54350CBDFBD}"/>
              </a:ext>
            </a:extLst>
          </p:cNvPr>
          <p:cNvSpPr txBox="1"/>
          <p:nvPr/>
        </p:nvSpPr>
        <p:spPr>
          <a:xfrm>
            <a:off x="8983965" y="4622261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Lee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1" name="TextBox 23">
            <a:extLst>
              <a:ext uri="{FF2B5EF4-FFF2-40B4-BE49-F238E27FC236}">
                <a16:creationId xmlns:a16="http://schemas.microsoft.com/office/drawing/2014/main" id="{69DAC9FD-121D-4D43-94AC-E302F67D9559}"/>
              </a:ext>
            </a:extLst>
          </p:cNvPr>
          <p:cNvSpPr txBox="1"/>
          <p:nvPr/>
        </p:nvSpPr>
        <p:spPr>
          <a:xfrm>
            <a:off x="8983965" y="5238947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Anita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2" name="TextBox 23">
            <a:extLst>
              <a:ext uri="{FF2B5EF4-FFF2-40B4-BE49-F238E27FC236}">
                <a16:creationId xmlns:a16="http://schemas.microsoft.com/office/drawing/2014/main" id="{D78FBA1F-94DF-496D-B4E5-2B5E6C781C62}"/>
              </a:ext>
            </a:extLst>
          </p:cNvPr>
          <p:cNvSpPr txBox="1"/>
          <p:nvPr/>
        </p:nvSpPr>
        <p:spPr>
          <a:xfrm>
            <a:off x="8983965" y="5852733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Hank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1B6B04B-C5EA-4AED-BCA0-CF45FA468486}"/>
              </a:ext>
            </a:extLst>
          </p:cNvPr>
          <p:cNvCxnSpPr>
            <a:cxnSpLocks/>
          </p:cNvCxnSpPr>
          <p:nvPr/>
        </p:nvCxnSpPr>
        <p:spPr>
          <a:xfrm>
            <a:off x="4623047" y="3891279"/>
            <a:ext cx="134112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93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5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600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6" grpId="0" animBg="1"/>
      <p:bldP spid="57" grpId="0" animBg="1"/>
      <p:bldP spid="58" grpId="0" animBg="1"/>
      <p:bldP spid="60" grpId="0" animBg="1"/>
      <p:bldP spid="61" grpId="0" animBg="1"/>
      <p:bldP spid="55" grpId="0" animBg="1"/>
      <p:bldP spid="59" grpId="0" animBg="1"/>
      <p:bldP spid="62" grpId="0" animBg="1"/>
      <p:bldP spid="63" grpId="0" animBg="1"/>
      <p:bldP spid="64" grpId="0" animBg="1"/>
      <p:bldP spid="65" grpId="0" animBg="1"/>
      <p:bldP spid="71" grpId="0"/>
      <p:bldP spid="66" grpId="0" animBg="1"/>
      <p:bldP spid="67" grpId="0" animBg="1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991351-1168-4F12-A77D-F8B28AED68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E96EC0-C7CA-4112-91CC-1F90752092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31613" y="134938"/>
            <a:ext cx="560387" cy="274637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823584" y="3663224"/>
            <a:ext cx="8544832" cy="7042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bg2"/>
                </a:solidFill>
              </a:rPr>
              <a:t>Competently procrastinate client </a:t>
            </a:r>
            <a:r>
              <a:rPr lang="en-ID" sz="1400" dirty="0" err="1">
                <a:solidFill>
                  <a:schemeClr val="bg2"/>
                </a:solidFill>
              </a:rPr>
              <a:t>centered</a:t>
            </a:r>
            <a:r>
              <a:rPr lang="en-ID" sz="1400" dirty="0">
                <a:solidFill>
                  <a:schemeClr val="bg2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3160894" y="2967045"/>
            <a:ext cx="58702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4400" b="1" dirty="0">
                <a:solidFill>
                  <a:schemeClr val="bg2"/>
                </a:solidFill>
                <a:latin typeface="+mj-lt"/>
              </a:rPr>
              <a:t>SECTION BREAK</a:t>
            </a:r>
            <a:endParaRPr lang="id-ID" sz="4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433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D7DAA5C-DA88-4A9A-A1BB-C6205AC15B44}"/>
              </a:ext>
            </a:extLst>
          </p:cNvPr>
          <p:cNvSpPr txBox="1">
            <a:spLocks/>
          </p:cNvSpPr>
          <p:nvPr/>
        </p:nvSpPr>
        <p:spPr>
          <a:xfrm>
            <a:off x="11313159" y="6456244"/>
            <a:ext cx="559979" cy="2749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FE6093-5CF6-4506-897A-A00AE208513F}"/>
              </a:ext>
            </a:extLst>
          </p:cNvPr>
          <p:cNvSpPr/>
          <p:nvPr/>
        </p:nvSpPr>
        <p:spPr>
          <a:xfrm>
            <a:off x="609326" y="5422244"/>
            <a:ext cx="11263811" cy="8938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200" b="1" dirty="0"/>
              <a:t>Suitable for all categories </a:t>
            </a:r>
            <a:r>
              <a:rPr lang="id-ID" sz="1200" dirty="0"/>
              <a:t>business and personal presentation, eaque ipsa quae ab illo inventore veritatis et quasi architecto beatae vitae dicta sunt explicabo.</a:t>
            </a:r>
            <a:r>
              <a:rPr lang="en-ID" sz="1200" b="1" i="1" dirty="0"/>
              <a:t> </a:t>
            </a:r>
            <a:r>
              <a:rPr lang="en-US" sz="1200" dirty="0"/>
              <a:t>but the majority have suffered alteration in some form, by injected humor, or randomized words which don't look even slightly believable. If you are going to use a passage of Lorem Ipsum, you need to be sure there isn't anything embarrassing hidden in the middle of text.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A007F7-9990-40FC-A18E-B51076EC94AA}"/>
              </a:ext>
            </a:extLst>
          </p:cNvPr>
          <p:cNvSpPr/>
          <p:nvPr/>
        </p:nvSpPr>
        <p:spPr>
          <a:xfrm>
            <a:off x="609326" y="5059438"/>
            <a:ext cx="17437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solidFill>
                  <a:schemeClr val="tx2"/>
                </a:solidFill>
                <a:latin typeface="+mj-lt"/>
              </a:rPr>
              <a:t>Client: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id-ID" sz="1400" dirty="0">
                <a:solidFill>
                  <a:schemeClr val="tx2"/>
                </a:solidFill>
              </a:rPr>
              <a:t>Dreamland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9CADE70-85DF-4718-A96B-5C1C1DE8C837}"/>
              </a:ext>
            </a:extLst>
          </p:cNvPr>
          <p:cNvSpPr/>
          <p:nvPr/>
        </p:nvSpPr>
        <p:spPr>
          <a:xfrm>
            <a:off x="9884719" y="5059438"/>
            <a:ext cx="17084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400" b="1" dirty="0">
                <a:solidFill>
                  <a:schemeClr val="tx2"/>
                </a:solidFill>
                <a:latin typeface="+mj-lt"/>
              </a:rPr>
              <a:t>Budget</a:t>
            </a:r>
            <a:r>
              <a:rPr lang="en-US" sz="1400" b="1" dirty="0">
                <a:solidFill>
                  <a:schemeClr val="tx2"/>
                </a:solidFill>
                <a:latin typeface="+mj-lt"/>
              </a:rPr>
              <a:t>: </a:t>
            </a:r>
            <a:r>
              <a:rPr lang="id-ID" sz="1400" dirty="0">
                <a:solidFill>
                  <a:schemeClr val="tx2"/>
                </a:solidFill>
              </a:rPr>
              <a:t>$750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95FF24-9B18-4B7D-BDE2-7CA42B1925F3}"/>
              </a:ext>
            </a:extLst>
          </p:cNvPr>
          <p:cNvSpPr/>
          <p:nvPr/>
        </p:nvSpPr>
        <p:spPr>
          <a:xfrm>
            <a:off x="4923681" y="5059438"/>
            <a:ext cx="23446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solidFill>
                  <a:schemeClr val="tx2"/>
                </a:solidFill>
                <a:latin typeface="+mj-lt"/>
              </a:rPr>
              <a:t>Project: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en-ID" sz="1400" dirty="0">
                <a:solidFill>
                  <a:schemeClr val="tx2"/>
                </a:solidFill>
              </a:rPr>
              <a:t>Branding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B95C71-7A09-4ED0-8EBF-B76B1FEE42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21358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12FCC5-EF54-4359-A7F0-1255288A9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5490734-4FF9-4FB8-A2F1-AC4D92EF2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78DAE12-9E26-4DEC-978C-7E2DFF0183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86767F-3256-4B46-85F6-F356E0B70B58}"/>
              </a:ext>
            </a:extLst>
          </p:cNvPr>
          <p:cNvSpPr/>
          <p:nvPr/>
        </p:nvSpPr>
        <p:spPr>
          <a:xfrm>
            <a:off x="609326" y="1758512"/>
            <a:ext cx="11263811" cy="33983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200" b="1" dirty="0"/>
              <a:t>Suitable for all categories </a:t>
            </a:r>
            <a:r>
              <a:rPr lang="id-ID" sz="1200" dirty="0"/>
              <a:t>business and personal presentation, eaque ipsa quae ab illo inventore veritatis et quasi architecto beatae vitae dicta</a:t>
            </a:r>
            <a:r>
              <a:rPr lang="en-ID" sz="1200" dirty="0"/>
              <a:t>, enjoy!</a:t>
            </a:r>
            <a:endParaRPr lang="en-US" sz="1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D969B6-9F7E-48F4-9F76-CEC531DC6F76}"/>
              </a:ext>
            </a:extLst>
          </p:cNvPr>
          <p:cNvSpPr/>
          <p:nvPr/>
        </p:nvSpPr>
        <p:spPr>
          <a:xfrm>
            <a:off x="609326" y="2136448"/>
            <a:ext cx="17437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latin typeface="+mj-lt"/>
              </a:rPr>
              <a:t>Client:</a:t>
            </a:r>
            <a:r>
              <a:rPr lang="en-US" sz="1400" b="1" dirty="0"/>
              <a:t> </a:t>
            </a:r>
            <a:r>
              <a:rPr lang="id-ID" sz="1400" dirty="0"/>
              <a:t>Dreamland</a:t>
            </a:r>
            <a:endParaRPr lang="en-US" sz="14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EC4F1D4-C103-442F-BED7-FD60882682D3}"/>
              </a:ext>
            </a:extLst>
          </p:cNvPr>
          <p:cNvSpPr/>
          <p:nvPr/>
        </p:nvSpPr>
        <p:spPr>
          <a:xfrm>
            <a:off x="9884719" y="2136448"/>
            <a:ext cx="17084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d-ID" sz="1400" b="1" dirty="0">
                <a:latin typeface="+mj-lt"/>
              </a:rPr>
              <a:t>Budget</a:t>
            </a:r>
            <a:r>
              <a:rPr lang="en-US" sz="1400" b="1" dirty="0">
                <a:latin typeface="+mj-lt"/>
              </a:rPr>
              <a:t>: </a:t>
            </a:r>
            <a:r>
              <a:rPr lang="id-ID" sz="1400" dirty="0"/>
              <a:t>$750</a:t>
            </a:r>
            <a:endParaRPr lang="en-US" sz="14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398F8E-94C7-4994-9DF3-9B42A9833988}"/>
              </a:ext>
            </a:extLst>
          </p:cNvPr>
          <p:cNvSpPr/>
          <p:nvPr/>
        </p:nvSpPr>
        <p:spPr>
          <a:xfrm>
            <a:off x="4923681" y="2136448"/>
            <a:ext cx="23446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latin typeface="+mj-lt"/>
              </a:rPr>
              <a:t>Project:</a:t>
            </a:r>
            <a:r>
              <a:rPr lang="en-US" sz="1400" b="1" dirty="0"/>
              <a:t> </a:t>
            </a:r>
            <a:r>
              <a:rPr lang="en-ID" sz="1400" dirty="0"/>
              <a:t>Branding</a:t>
            </a:r>
            <a:endParaRPr lang="en-US" sz="1400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9EA5D42-DFDD-40C1-806C-220A80D594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8DD764-C51A-4665-9480-FE2E1A7C918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6F25110-D640-4E04-AABC-E46C2A3915E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F885BA5-0394-4205-84E1-559C9886352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6255D2A-AAEC-4C4B-81EE-776534AD61A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20791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1BC768-2D1C-45A6-A091-094BC059C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DD2B50B-9AD7-41EE-9DE8-B068B82FB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PORTFOLIO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792875A-D73E-46F3-8056-C25A108CF0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1CA8DB0-78AB-420D-B225-9567EBD9C854}"/>
              </a:ext>
            </a:extLst>
          </p:cNvPr>
          <p:cNvSpPr/>
          <p:nvPr/>
        </p:nvSpPr>
        <p:spPr>
          <a:xfrm>
            <a:off x="695960" y="5561700"/>
            <a:ext cx="2520000" cy="43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23">
            <a:extLst>
              <a:ext uri="{FF2B5EF4-FFF2-40B4-BE49-F238E27FC236}">
                <a16:creationId xmlns:a16="http://schemas.microsoft.com/office/drawing/2014/main" id="{3AFF06A0-EC07-468D-9C85-8CE533419978}"/>
              </a:ext>
            </a:extLst>
          </p:cNvPr>
          <p:cNvSpPr txBox="1"/>
          <p:nvPr/>
        </p:nvSpPr>
        <p:spPr>
          <a:xfrm>
            <a:off x="912179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830BDED-96ED-44F6-9B48-981E658CCA8F}"/>
              </a:ext>
            </a:extLst>
          </p:cNvPr>
          <p:cNvSpPr/>
          <p:nvPr/>
        </p:nvSpPr>
        <p:spPr>
          <a:xfrm>
            <a:off x="3398776" y="5561700"/>
            <a:ext cx="2520000" cy="43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3">
            <a:extLst>
              <a:ext uri="{FF2B5EF4-FFF2-40B4-BE49-F238E27FC236}">
                <a16:creationId xmlns:a16="http://schemas.microsoft.com/office/drawing/2014/main" id="{350C885E-847B-4680-A1E0-B2D16EF6CF8F}"/>
              </a:ext>
            </a:extLst>
          </p:cNvPr>
          <p:cNvSpPr txBox="1"/>
          <p:nvPr/>
        </p:nvSpPr>
        <p:spPr>
          <a:xfrm>
            <a:off x="3614995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AFC6698-76CF-4DED-A296-CDD4EFAA5A45}"/>
              </a:ext>
            </a:extLst>
          </p:cNvPr>
          <p:cNvSpPr/>
          <p:nvPr/>
        </p:nvSpPr>
        <p:spPr>
          <a:xfrm>
            <a:off x="6099123" y="5561700"/>
            <a:ext cx="2520000" cy="43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C181E1BC-3817-42A3-B2B8-F0292103050D}"/>
              </a:ext>
            </a:extLst>
          </p:cNvPr>
          <p:cNvSpPr txBox="1"/>
          <p:nvPr/>
        </p:nvSpPr>
        <p:spPr>
          <a:xfrm>
            <a:off x="6315342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A2C24FE-F218-4E07-888E-B68A2B5209D3}"/>
              </a:ext>
            </a:extLst>
          </p:cNvPr>
          <p:cNvSpPr/>
          <p:nvPr/>
        </p:nvSpPr>
        <p:spPr>
          <a:xfrm>
            <a:off x="8799479" y="5561700"/>
            <a:ext cx="2520000" cy="43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23">
            <a:extLst>
              <a:ext uri="{FF2B5EF4-FFF2-40B4-BE49-F238E27FC236}">
                <a16:creationId xmlns:a16="http://schemas.microsoft.com/office/drawing/2014/main" id="{2F895017-CCF1-452C-9F61-63FC96E7B024}"/>
              </a:ext>
            </a:extLst>
          </p:cNvPr>
          <p:cNvSpPr txBox="1"/>
          <p:nvPr/>
        </p:nvSpPr>
        <p:spPr>
          <a:xfrm>
            <a:off x="9015698" y="5593034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b="1" dirty="0">
                <a:solidFill>
                  <a:schemeClr val="bg2"/>
                </a:solidFill>
                <a:latin typeface="+mj-lt"/>
              </a:rPr>
              <a:t>Project Name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97E443D-4A0C-47C1-9FC4-0B75A1CE6C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C73792E-97F4-4D5B-8EF3-2C3E687556D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F64B02-3717-4890-945B-69B677DC10C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052FA4A-D6CD-4C76-A453-B30D3E60E5E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8F1C18-013A-4131-95F1-1069B39351CD}"/>
              </a:ext>
            </a:extLst>
          </p:cNvPr>
          <p:cNvSpPr/>
          <p:nvPr/>
        </p:nvSpPr>
        <p:spPr>
          <a:xfrm>
            <a:off x="3225478" y="2135454"/>
            <a:ext cx="83344" cy="4822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2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1990EA-85FE-46EE-801A-60398CBB85E9}"/>
              </a:ext>
            </a:extLst>
          </p:cNvPr>
          <p:cNvSpPr/>
          <p:nvPr/>
        </p:nvSpPr>
        <p:spPr>
          <a:xfrm>
            <a:off x="2365846" y="1675731"/>
            <a:ext cx="476495" cy="11682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2"/>
              </a:solidFill>
            </a:endParaRPr>
          </a:p>
        </p:txBody>
      </p:sp>
      <p:sp>
        <p:nvSpPr>
          <p:cNvPr id="13" name="Freeform 34">
            <a:extLst>
              <a:ext uri="{FF2B5EF4-FFF2-40B4-BE49-F238E27FC236}">
                <a16:creationId xmlns:a16="http://schemas.microsoft.com/office/drawing/2014/main" id="{C6FDD268-A659-42B3-BA2C-A6AD62ACEC5F}"/>
              </a:ext>
            </a:extLst>
          </p:cNvPr>
          <p:cNvSpPr/>
          <p:nvPr/>
        </p:nvSpPr>
        <p:spPr>
          <a:xfrm rot="18900000">
            <a:off x="2788443" y="1358558"/>
            <a:ext cx="338469" cy="1334936"/>
          </a:xfrm>
          <a:custGeom>
            <a:avLst/>
            <a:gdLst>
              <a:gd name="connsiteX0" fmla="*/ 0 w 304800"/>
              <a:gd name="connsiteY0" fmla="*/ 0 h 1202144"/>
              <a:gd name="connsiteX1" fmla="*/ 304800 w 304800"/>
              <a:gd name="connsiteY1" fmla="*/ 304800 h 1202144"/>
              <a:gd name="connsiteX2" fmla="*/ 304800 w 304800"/>
              <a:gd name="connsiteY2" fmla="*/ 897344 h 1202144"/>
              <a:gd name="connsiteX3" fmla="*/ 0 w 304800"/>
              <a:gd name="connsiteY3" fmla="*/ 1202144 h 120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" h="1202144">
                <a:moveTo>
                  <a:pt x="0" y="0"/>
                </a:moveTo>
                <a:lnTo>
                  <a:pt x="304800" y="304800"/>
                </a:lnTo>
                <a:lnTo>
                  <a:pt x="304800" y="897344"/>
                </a:lnTo>
                <a:lnTo>
                  <a:pt x="0" y="120214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E0CE2E-A31F-4451-8F30-0C975A1D8353}"/>
              </a:ext>
            </a:extLst>
          </p:cNvPr>
          <p:cNvSpPr txBox="1"/>
          <p:nvPr/>
        </p:nvSpPr>
        <p:spPr>
          <a:xfrm rot="2700000">
            <a:off x="2694342" y="1878778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Best</a:t>
            </a:r>
          </a:p>
        </p:txBody>
      </p:sp>
    </p:spTree>
    <p:extLst>
      <p:ext uri="{BB962C8B-B14F-4D97-AF65-F5344CB8AC3E}">
        <p14:creationId xmlns:p14="http://schemas.microsoft.com/office/powerpoint/2010/main" val="231072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8" grpId="0" animBg="1"/>
      <p:bldP spid="29" grpId="0"/>
      <p:bldP spid="31" grpId="0" animBg="1"/>
      <p:bldP spid="32" grpId="0"/>
      <p:bldP spid="34" grpId="0" animBg="1"/>
      <p:bldP spid="35" grpId="0"/>
      <p:bldP spid="11" grpId="0" animBg="1"/>
      <p:bldP spid="12" grpId="0" animBg="1"/>
      <p:bldP spid="13" grpId="0" animBg="1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 Diagonal Corner Rectangle 8">
            <a:extLst>
              <a:ext uri="{FF2B5EF4-FFF2-40B4-BE49-F238E27FC236}">
                <a16:creationId xmlns:a16="http://schemas.microsoft.com/office/drawing/2014/main" id="{40472B57-4EBC-45C7-BE04-DA9A409AEC57}"/>
              </a:ext>
            </a:extLst>
          </p:cNvPr>
          <p:cNvSpPr/>
          <p:nvPr/>
        </p:nvSpPr>
        <p:spPr>
          <a:xfrm>
            <a:off x="5005640" y="1992301"/>
            <a:ext cx="6867498" cy="20125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DC5920A-2576-4209-B88C-203625E9782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27E841-D2E5-4F62-8BA8-BDE53B947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52081F3-6F2A-4947-B723-0C39BBD74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WEBDESIGN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F28C1A6-3601-4901-8294-012B8C54BB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pic>
        <p:nvPicPr>
          <p:cNvPr id="9" name="Picture 8" descr="iMac-Mask.png">
            <a:extLst>
              <a:ext uri="{FF2B5EF4-FFF2-40B4-BE49-F238E27FC236}">
                <a16:creationId xmlns:a16="http://schemas.microsoft.com/office/drawing/2014/main" id="{3E3A0065-8CDB-4C6F-8A0A-1A576447B3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56" y="1674195"/>
            <a:ext cx="5222004" cy="478808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F31FFB1-7FB9-4F88-A03D-535AC7C45C0E}"/>
              </a:ext>
            </a:extLst>
          </p:cNvPr>
          <p:cNvSpPr txBox="1"/>
          <p:nvPr/>
        </p:nvSpPr>
        <p:spPr>
          <a:xfrm>
            <a:off x="5986209" y="2912479"/>
            <a:ext cx="12586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Fresh Idea</a:t>
            </a:r>
            <a:r>
              <a:rPr lang="en-ID" sz="1600" b="1" dirty="0">
                <a:solidFill>
                  <a:schemeClr val="bg2"/>
                </a:solidFill>
                <a:latin typeface="+mj-lt"/>
              </a:rPr>
              <a:t>c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8F7426-693B-4C3C-8958-BD70BCCFCA82}"/>
              </a:ext>
            </a:extLst>
          </p:cNvPr>
          <p:cNvSpPr txBox="1"/>
          <p:nvPr/>
        </p:nvSpPr>
        <p:spPr>
          <a:xfrm>
            <a:off x="7902477" y="2912479"/>
            <a:ext cx="15712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Well Organized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6FD8C91-407A-4AE7-B89F-A3AFFC02DF87}"/>
              </a:ext>
            </a:extLst>
          </p:cNvPr>
          <p:cNvSpPr txBox="1"/>
          <p:nvPr/>
        </p:nvSpPr>
        <p:spPr>
          <a:xfrm>
            <a:off x="10239723" y="2912479"/>
            <a:ext cx="963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Add-ons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DE46F66-3408-4F57-B1D4-7BB91713220C}"/>
              </a:ext>
            </a:extLst>
          </p:cNvPr>
          <p:cNvGrpSpPr/>
          <p:nvPr/>
        </p:nvGrpSpPr>
        <p:grpSpPr>
          <a:xfrm>
            <a:off x="6372464" y="2261330"/>
            <a:ext cx="486168" cy="486169"/>
            <a:chOff x="5653088" y="-98425"/>
            <a:chExt cx="630237" cy="630238"/>
          </a:xfrm>
          <a:solidFill>
            <a:schemeClr val="bg2"/>
          </a:solidFill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CA328C7D-A398-4F28-9AA7-33062FFEC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1513" y="-28575"/>
              <a:ext cx="69850" cy="68263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64454AD9-26F6-4124-ACFF-B2A4D61CE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088" y="177800"/>
              <a:ext cx="79375" cy="39688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C3CA5513-C389-4D8B-8D5F-25619D682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5538" y="217488"/>
              <a:ext cx="77787" cy="38100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85ACD328-528A-487E-A59B-90904678F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0"/>
              <a:ext cx="69850" cy="69850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6599F169-8DF3-4709-88AD-01DAF5916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9000" y="-98425"/>
              <a:ext cx="38100" cy="7937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87AF9AE6-E253-4198-9410-005D4FBBF4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0250" y="58738"/>
              <a:ext cx="315912" cy="354013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  <p:sp>
          <p:nvSpPr>
            <p:cNvPr id="30" name="Freeform 11">
              <a:extLst>
                <a:ext uri="{FF2B5EF4-FFF2-40B4-BE49-F238E27FC236}">
                  <a16:creationId xmlns:a16="http://schemas.microsoft.com/office/drawing/2014/main" id="{42E2B35B-51D3-480D-AB31-ED48C96EA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9625" y="452438"/>
              <a:ext cx="157162" cy="79375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2"/>
                </a:solidFill>
              </a:endParaRPr>
            </a:p>
          </p:txBody>
        </p:sp>
      </p:grpSp>
      <p:sp>
        <p:nvSpPr>
          <p:cNvPr id="31" name="Freeform 15">
            <a:extLst>
              <a:ext uri="{FF2B5EF4-FFF2-40B4-BE49-F238E27FC236}">
                <a16:creationId xmlns:a16="http://schemas.microsoft.com/office/drawing/2014/main" id="{ECD548C6-47CC-4BCC-95CA-AC0D1D62947C}"/>
              </a:ext>
            </a:extLst>
          </p:cNvPr>
          <p:cNvSpPr>
            <a:spLocks noEditPoints="1"/>
          </p:cNvSpPr>
          <p:nvPr/>
        </p:nvSpPr>
        <p:spPr bwMode="auto">
          <a:xfrm>
            <a:off x="8471802" y="2289468"/>
            <a:ext cx="432614" cy="429892"/>
          </a:xfrm>
          <a:custGeom>
            <a:avLst/>
            <a:gdLst>
              <a:gd name="T0" fmla="*/ 129 w 159"/>
              <a:gd name="T1" fmla="*/ 99 h 158"/>
              <a:gd name="T2" fmla="*/ 129 w 159"/>
              <a:gd name="T3" fmla="*/ 69 h 158"/>
              <a:gd name="T4" fmla="*/ 90 w 159"/>
              <a:gd name="T5" fmla="*/ 69 h 158"/>
              <a:gd name="T6" fmla="*/ 90 w 159"/>
              <a:gd name="T7" fmla="*/ 59 h 158"/>
              <a:gd name="T8" fmla="*/ 119 w 159"/>
              <a:gd name="T9" fmla="*/ 59 h 158"/>
              <a:gd name="T10" fmla="*/ 119 w 159"/>
              <a:gd name="T11" fmla="*/ 0 h 158"/>
              <a:gd name="T12" fmla="*/ 50 w 159"/>
              <a:gd name="T13" fmla="*/ 0 h 158"/>
              <a:gd name="T14" fmla="*/ 50 w 159"/>
              <a:gd name="T15" fmla="*/ 59 h 158"/>
              <a:gd name="T16" fmla="*/ 80 w 159"/>
              <a:gd name="T17" fmla="*/ 59 h 158"/>
              <a:gd name="T18" fmla="*/ 80 w 159"/>
              <a:gd name="T19" fmla="*/ 69 h 158"/>
              <a:gd name="T20" fmla="*/ 30 w 159"/>
              <a:gd name="T21" fmla="*/ 69 h 158"/>
              <a:gd name="T22" fmla="*/ 30 w 159"/>
              <a:gd name="T23" fmla="*/ 99 h 158"/>
              <a:gd name="T24" fmla="*/ 0 w 159"/>
              <a:gd name="T25" fmla="*/ 99 h 158"/>
              <a:gd name="T26" fmla="*/ 0 w 159"/>
              <a:gd name="T27" fmla="*/ 158 h 158"/>
              <a:gd name="T28" fmla="*/ 70 w 159"/>
              <a:gd name="T29" fmla="*/ 158 h 158"/>
              <a:gd name="T30" fmla="*/ 70 w 159"/>
              <a:gd name="T31" fmla="*/ 99 h 158"/>
              <a:gd name="T32" fmla="*/ 40 w 159"/>
              <a:gd name="T33" fmla="*/ 99 h 158"/>
              <a:gd name="T34" fmla="*/ 40 w 159"/>
              <a:gd name="T35" fmla="*/ 79 h 158"/>
              <a:gd name="T36" fmla="*/ 119 w 159"/>
              <a:gd name="T37" fmla="*/ 79 h 158"/>
              <a:gd name="T38" fmla="*/ 119 w 159"/>
              <a:gd name="T39" fmla="*/ 99 h 158"/>
              <a:gd name="T40" fmla="*/ 90 w 159"/>
              <a:gd name="T41" fmla="*/ 99 h 158"/>
              <a:gd name="T42" fmla="*/ 90 w 159"/>
              <a:gd name="T43" fmla="*/ 158 h 158"/>
              <a:gd name="T44" fmla="*/ 159 w 159"/>
              <a:gd name="T45" fmla="*/ 158 h 158"/>
              <a:gd name="T46" fmla="*/ 159 w 159"/>
              <a:gd name="T47" fmla="*/ 99 h 158"/>
              <a:gd name="T48" fmla="*/ 129 w 159"/>
              <a:gd name="T49" fmla="*/ 99 h 158"/>
              <a:gd name="T50" fmla="*/ 60 w 159"/>
              <a:gd name="T51" fmla="*/ 108 h 158"/>
              <a:gd name="T52" fmla="*/ 60 w 159"/>
              <a:gd name="T53" fmla="*/ 118 h 158"/>
              <a:gd name="T54" fmla="*/ 10 w 159"/>
              <a:gd name="T55" fmla="*/ 118 h 158"/>
              <a:gd name="T56" fmla="*/ 10 w 159"/>
              <a:gd name="T57" fmla="*/ 108 h 158"/>
              <a:gd name="T58" fmla="*/ 60 w 159"/>
              <a:gd name="T59" fmla="*/ 108 h 158"/>
              <a:gd name="T60" fmla="*/ 60 w 159"/>
              <a:gd name="T61" fmla="*/ 19 h 158"/>
              <a:gd name="T62" fmla="*/ 60 w 159"/>
              <a:gd name="T63" fmla="*/ 9 h 158"/>
              <a:gd name="T64" fmla="*/ 109 w 159"/>
              <a:gd name="T65" fmla="*/ 9 h 158"/>
              <a:gd name="T66" fmla="*/ 109 w 159"/>
              <a:gd name="T67" fmla="*/ 19 h 158"/>
              <a:gd name="T68" fmla="*/ 60 w 159"/>
              <a:gd name="T69" fmla="*/ 19 h 158"/>
              <a:gd name="T70" fmla="*/ 149 w 159"/>
              <a:gd name="T71" fmla="*/ 118 h 158"/>
              <a:gd name="T72" fmla="*/ 100 w 159"/>
              <a:gd name="T73" fmla="*/ 118 h 158"/>
              <a:gd name="T74" fmla="*/ 100 w 159"/>
              <a:gd name="T75" fmla="*/ 108 h 158"/>
              <a:gd name="T76" fmla="*/ 149 w 159"/>
              <a:gd name="T77" fmla="*/ 108 h 158"/>
              <a:gd name="T78" fmla="*/ 149 w 159"/>
              <a:gd name="T79" fmla="*/ 11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9" h="158">
                <a:moveTo>
                  <a:pt x="129" y="99"/>
                </a:moveTo>
                <a:lnTo>
                  <a:pt x="129" y="69"/>
                </a:lnTo>
                <a:lnTo>
                  <a:pt x="90" y="69"/>
                </a:lnTo>
                <a:lnTo>
                  <a:pt x="90" y="59"/>
                </a:lnTo>
                <a:lnTo>
                  <a:pt x="119" y="59"/>
                </a:lnTo>
                <a:lnTo>
                  <a:pt x="119" y="0"/>
                </a:lnTo>
                <a:lnTo>
                  <a:pt x="50" y="0"/>
                </a:lnTo>
                <a:lnTo>
                  <a:pt x="50" y="59"/>
                </a:lnTo>
                <a:lnTo>
                  <a:pt x="80" y="59"/>
                </a:lnTo>
                <a:lnTo>
                  <a:pt x="80" y="69"/>
                </a:lnTo>
                <a:lnTo>
                  <a:pt x="30" y="69"/>
                </a:lnTo>
                <a:lnTo>
                  <a:pt x="30" y="99"/>
                </a:lnTo>
                <a:lnTo>
                  <a:pt x="0" y="99"/>
                </a:lnTo>
                <a:lnTo>
                  <a:pt x="0" y="158"/>
                </a:lnTo>
                <a:lnTo>
                  <a:pt x="70" y="158"/>
                </a:lnTo>
                <a:lnTo>
                  <a:pt x="70" y="99"/>
                </a:lnTo>
                <a:lnTo>
                  <a:pt x="40" y="99"/>
                </a:lnTo>
                <a:lnTo>
                  <a:pt x="40" y="79"/>
                </a:lnTo>
                <a:lnTo>
                  <a:pt x="119" y="79"/>
                </a:lnTo>
                <a:lnTo>
                  <a:pt x="119" y="99"/>
                </a:lnTo>
                <a:lnTo>
                  <a:pt x="90" y="99"/>
                </a:lnTo>
                <a:lnTo>
                  <a:pt x="90" y="158"/>
                </a:lnTo>
                <a:lnTo>
                  <a:pt x="159" y="158"/>
                </a:lnTo>
                <a:lnTo>
                  <a:pt x="159" y="99"/>
                </a:lnTo>
                <a:lnTo>
                  <a:pt x="129" y="99"/>
                </a:lnTo>
                <a:close/>
                <a:moveTo>
                  <a:pt x="60" y="108"/>
                </a:moveTo>
                <a:lnTo>
                  <a:pt x="60" y="118"/>
                </a:lnTo>
                <a:lnTo>
                  <a:pt x="10" y="118"/>
                </a:lnTo>
                <a:lnTo>
                  <a:pt x="10" y="108"/>
                </a:lnTo>
                <a:lnTo>
                  <a:pt x="60" y="108"/>
                </a:lnTo>
                <a:close/>
                <a:moveTo>
                  <a:pt x="60" y="19"/>
                </a:moveTo>
                <a:lnTo>
                  <a:pt x="60" y="9"/>
                </a:lnTo>
                <a:lnTo>
                  <a:pt x="109" y="9"/>
                </a:lnTo>
                <a:lnTo>
                  <a:pt x="109" y="19"/>
                </a:lnTo>
                <a:lnTo>
                  <a:pt x="60" y="19"/>
                </a:lnTo>
                <a:close/>
                <a:moveTo>
                  <a:pt x="149" y="118"/>
                </a:moveTo>
                <a:lnTo>
                  <a:pt x="100" y="118"/>
                </a:lnTo>
                <a:lnTo>
                  <a:pt x="100" y="108"/>
                </a:lnTo>
                <a:lnTo>
                  <a:pt x="149" y="108"/>
                </a:lnTo>
                <a:lnTo>
                  <a:pt x="149" y="1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/>
              </a:solidFill>
            </a:endParaRPr>
          </a:p>
        </p:txBody>
      </p:sp>
      <p:sp>
        <p:nvSpPr>
          <p:cNvPr id="32" name="Freeform 7">
            <a:extLst>
              <a:ext uri="{FF2B5EF4-FFF2-40B4-BE49-F238E27FC236}">
                <a16:creationId xmlns:a16="http://schemas.microsoft.com/office/drawing/2014/main" id="{3F774C22-FC8E-4A0C-BBE5-F23C87CCAB5F}"/>
              </a:ext>
            </a:extLst>
          </p:cNvPr>
          <p:cNvSpPr>
            <a:spLocks/>
          </p:cNvSpPr>
          <p:nvPr/>
        </p:nvSpPr>
        <p:spPr bwMode="auto">
          <a:xfrm>
            <a:off x="10484580" y="2260868"/>
            <a:ext cx="474011" cy="463818"/>
          </a:xfrm>
          <a:custGeom>
            <a:avLst/>
            <a:gdLst>
              <a:gd name="T0" fmla="*/ 104 w 196"/>
              <a:gd name="T1" fmla="*/ 174 h 190"/>
              <a:gd name="T2" fmla="*/ 102 w 196"/>
              <a:gd name="T3" fmla="*/ 162 h 190"/>
              <a:gd name="T4" fmla="*/ 82 w 196"/>
              <a:gd name="T5" fmla="*/ 144 h 190"/>
              <a:gd name="T6" fmla="*/ 99 w 196"/>
              <a:gd name="T7" fmla="*/ 110 h 190"/>
              <a:gd name="T8" fmla="*/ 132 w 196"/>
              <a:gd name="T9" fmla="*/ 127 h 190"/>
              <a:gd name="T10" fmla="*/ 126 w 196"/>
              <a:gd name="T11" fmla="*/ 154 h 190"/>
              <a:gd name="T12" fmla="*/ 131 w 196"/>
              <a:gd name="T13" fmla="*/ 162 h 190"/>
              <a:gd name="T14" fmla="*/ 153 w 196"/>
              <a:gd name="T15" fmla="*/ 151 h 190"/>
              <a:gd name="T16" fmla="*/ 158 w 196"/>
              <a:gd name="T17" fmla="*/ 141 h 190"/>
              <a:gd name="T18" fmla="*/ 143 w 196"/>
              <a:gd name="T19" fmla="*/ 106 h 190"/>
              <a:gd name="T20" fmla="*/ 148 w 196"/>
              <a:gd name="T21" fmla="*/ 102 h 190"/>
              <a:gd name="T22" fmla="*/ 175 w 196"/>
              <a:gd name="T23" fmla="*/ 109 h 190"/>
              <a:gd name="T24" fmla="*/ 192 w 196"/>
              <a:gd name="T25" fmla="*/ 75 h 190"/>
              <a:gd name="T26" fmla="*/ 158 w 196"/>
              <a:gd name="T27" fmla="*/ 58 h 190"/>
              <a:gd name="T28" fmla="*/ 140 w 196"/>
              <a:gd name="T29" fmla="*/ 79 h 190"/>
              <a:gd name="T30" fmla="*/ 133 w 196"/>
              <a:gd name="T31" fmla="*/ 80 h 190"/>
              <a:gd name="T32" fmla="*/ 125 w 196"/>
              <a:gd name="T33" fmla="*/ 40 h 190"/>
              <a:gd name="T34" fmla="*/ 115 w 196"/>
              <a:gd name="T35" fmla="*/ 35 h 190"/>
              <a:gd name="T36" fmla="*/ 74 w 196"/>
              <a:gd name="T37" fmla="*/ 53 h 190"/>
              <a:gd name="T38" fmla="*/ 71 w 196"/>
              <a:gd name="T39" fmla="*/ 49 h 190"/>
              <a:gd name="T40" fmla="*/ 78 w 196"/>
              <a:gd name="T41" fmla="*/ 22 h 190"/>
              <a:gd name="T42" fmla="*/ 44 w 196"/>
              <a:gd name="T43" fmla="*/ 5 h 190"/>
              <a:gd name="T44" fmla="*/ 27 w 196"/>
              <a:gd name="T45" fmla="*/ 38 h 190"/>
              <a:gd name="T46" fmla="*/ 48 w 196"/>
              <a:gd name="T47" fmla="*/ 56 h 190"/>
              <a:gd name="T48" fmla="*/ 49 w 196"/>
              <a:gd name="T49" fmla="*/ 62 h 190"/>
              <a:gd name="T50" fmla="*/ 6 w 196"/>
              <a:gd name="T51" fmla="*/ 71 h 190"/>
              <a:gd name="T52" fmla="*/ 1 w 196"/>
              <a:gd name="T53" fmla="*/ 81 h 190"/>
              <a:gd name="T54" fmla="*/ 10 w 196"/>
              <a:gd name="T55" fmla="*/ 123 h 190"/>
              <a:gd name="T56" fmla="*/ 19 w 196"/>
              <a:gd name="T57" fmla="*/ 121 h 190"/>
              <a:gd name="T58" fmla="*/ 37 w 196"/>
              <a:gd name="T59" fmla="*/ 101 h 190"/>
              <a:gd name="T60" fmla="*/ 71 w 196"/>
              <a:gd name="T61" fmla="*/ 118 h 190"/>
              <a:gd name="T62" fmla="*/ 54 w 196"/>
              <a:gd name="T63" fmla="*/ 152 h 190"/>
              <a:gd name="T64" fmla="*/ 27 w 196"/>
              <a:gd name="T65" fmla="*/ 145 h 190"/>
              <a:gd name="T66" fmla="*/ 20 w 196"/>
              <a:gd name="T67" fmla="*/ 149 h 190"/>
              <a:gd name="T68" fmla="*/ 34 w 196"/>
              <a:gd name="T69" fmla="*/ 182 h 190"/>
              <a:gd name="T70" fmla="*/ 44 w 196"/>
              <a:gd name="T71" fmla="*/ 187 h 190"/>
              <a:gd name="T72" fmla="*/ 104 w 196"/>
              <a:gd name="T73" fmla="*/ 17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6" h="190">
                <a:moveTo>
                  <a:pt x="104" y="174"/>
                </a:moveTo>
                <a:cubicBezTo>
                  <a:pt x="102" y="162"/>
                  <a:pt x="102" y="162"/>
                  <a:pt x="102" y="162"/>
                </a:cubicBezTo>
                <a:cubicBezTo>
                  <a:pt x="93" y="160"/>
                  <a:pt x="85" y="153"/>
                  <a:pt x="82" y="144"/>
                </a:cubicBezTo>
                <a:cubicBezTo>
                  <a:pt x="77" y="130"/>
                  <a:pt x="85" y="115"/>
                  <a:pt x="99" y="110"/>
                </a:cubicBezTo>
                <a:cubicBezTo>
                  <a:pt x="113" y="106"/>
                  <a:pt x="128" y="113"/>
                  <a:pt x="132" y="127"/>
                </a:cubicBezTo>
                <a:cubicBezTo>
                  <a:pt x="135" y="137"/>
                  <a:pt x="133" y="147"/>
                  <a:pt x="126" y="154"/>
                </a:cubicBezTo>
                <a:cubicBezTo>
                  <a:pt x="131" y="162"/>
                  <a:pt x="131" y="162"/>
                  <a:pt x="131" y="162"/>
                </a:cubicBezTo>
                <a:cubicBezTo>
                  <a:pt x="144" y="156"/>
                  <a:pt x="153" y="151"/>
                  <a:pt x="153" y="151"/>
                </a:cubicBezTo>
                <a:cubicBezTo>
                  <a:pt x="157" y="150"/>
                  <a:pt x="159" y="145"/>
                  <a:pt x="158" y="141"/>
                </a:cubicBezTo>
                <a:cubicBezTo>
                  <a:pt x="158" y="141"/>
                  <a:pt x="151" y="125"/>
                  <a:pt x="143" y="106"/>
                </a:cubicBezTo>
                <a:cubicBezTo>
                  <a:pt x="148" y="102"/>
                  <a:pt x="148" y="102"/>
                  <a:pt x="148" y="102"/>
                </a:cubicBezTo>
                <a:cubicBezTo>
                  <a:pt x="154" y="109"/>
                  <a:pt x="165" y="112"/>
                  <a:pt x="175" y="109"/>
                </a:cubicBezTo>
                <a:cubicBezTo>
                  <a:pt x="189" y="104"/>
                  <a:pt x="196" y="89"/>
                  <a:pt x="192" y="75"/>
                </a:cubicBezTo>
                <a:cubicBezTo>
                  <a:pt x="187" y="61"/>
                  <a:pt x="172" y="54"/>
                  <a:pt x="158" y="58"/>
                </a:cubicBezTo>
                <a:cubicBezTo>
                  <a:pt x="148" y="61"/>
                  <a:pt x="142" y="70"/>
                  <a:pt x="140" y="79"/>
                </a:cubicBezTo>
                <a:cubicBezTo>
                  <a:pt x="133" y="80"/>
                  <a:pt x="133" y="80"/>
                  <a:pt x="133" y="80"/>
                </a:cubicBezTo>
                <a:cubicBezTo>
                  <a:pt x="129" y="65"/>
                  <a:pt x="125" y="50"/>
                  <a:pt x="125" y="40"/>
                </a:cubicBezTo>
                <a:cubicBezTo>
                  <a:pt x="121" y="37"/>
                  <a:pt x="119" y="34"/>
                  <a:pt x="115" y="35"/>
                </a:cubicBezTo>
                <a:cubicBezTo>
                  <a:pt x="115" y="35"/>
                  <a:pt x="96" y="44"/>
                  <a:pt x="74" y="53"/>
                </a:cubicBezTo>
                <a:cubicBezTo>
                  <a:pt x="71" y="49"/>
                  <a:pt x="71" y="49"/>
                  <a:pt x="71" y="49"/>
                </a:cubicBezTo>
                <a:cubicBezTo>
                  <a:pt x="78" y="42"/>
                  <a:pt x="81" y="32"/>
                  <a:pt x="78" y="22"/>
                </a:cubicBezTo>
                <a:cubicBezTo>
                  <a:pt x="73" y="8"/>
                  <a:pt x="58" y="0"/>
                  <a:pt x="44" y="5"/>
                </a:cubicBezTo>
                <a:cubicBezTo>
                  <a:pt x="30" y="9"/>
                  <a:pt x="23" y="24"/>
                  <a:pt x="27" y="38"/>
                </a:cubicBezTo>
                <a:cubicBezTo>
                  <a:pt x="31" y="48"/>
                  <a:pt x="39" y="54"/>
                  <a:pt x="48" y="56"/>
                </a:cubicBezTo>
                <a:cubicBezTo>
                  <a:pt x="49" y="62"/>
                  <a:pt x="49" y="62"/>
                  <a:pt x="49" y="62"/>
                </a:cubicBezTo>
                <a:cubicBezTo>
                  <a:pt x="31" y="68"/>
                  <a:pt x="14" y="73"/>
                  <a:pt x="6" y="71"/>
                </a:cubicBezTo>
                <a:cubicBezTo>
                  <a:pt x="2" y="74"/>
                  <a:pt x="0" y="77"/>
                  <a:pt x="1" y="81"/>
                </a:cubicBezTo>
                <a:cubicBezTo>
                  <a:pt x="0" y="90"/>
                  <a:pt x="5" y="106"/>
                  <a:pt x="10" y="123"/>
                </a:cubicBezTo>
                <a:cubicBezTo>
                  <a:pt x="19" y="121"/>
                  <a:pt x="19" y="121"/>
                  <a:pt x="19" y="121"/>
                </a:cubicBezTo>
                <a:cubicBezTo>
                  <a:pt x="21" y="112"/>
                  <a:pt x="28" y="104"/>
                  <a:pt x="37" y="101"/>
                </a:cubicBezTo>
                <a:cubicBezTo>
                  <a:pt x="51" y="96"/>
                  <a:pt x="66" y="104"/>
                  <a:pt x="71" y="118"/>
                </a:cubicBezTo>
                <a:cubicBezTo>
                  <a:pt x="75" y="132"/>
                  <a:pt x="68" y="147"/>
                  <a:pt x="54" y="152"/>
                </a:cubicBezTo>
                <a:cubicBezTo>
                  <a:pt x="44" y="155"/>
                  <a:pt x="34" y="152"/>
                  <a:pt x="27" y="145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28" y="168"/>
                  <a:pt x="34" y="182"/>
                  <a:pt x="34" y="182"/>
                </a:cubicBezTo>
                <a:cubicBezTo>
                  <a:pt x="36" y="186"/>
                  <a:pt x="36" y="186"/>
                  <a:pt x="44" y="187"/>
                </a:cubicBezTo>
                <a:cubicBezTo>
                  <a:pt x="57" y="190"/>
                  <a:pt x="81" y="183"/>
                  <a:pt x="104" y="17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2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002F70B-9591-4E9C-AE85-364D6C3BD326}"/>
              </a:ext>
            </a:extLst>
          </p:cNvPr>
          <p:cNvSpPr/>
          <p:nvPr/>
        </p:nvSpPr>
        <p:spPr>
          <a:xfrm>
            <a:off x="5790853" y="3165842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3F1A6D1-511B-4217-9A26-7873339A113C}"/>
              </a:ext>
            </a:extLst>
          </p:cNvPr>
          <p:cNvSpPr/>
          <p:nvPr/>
        </p:nvSpPr>
        <p:spPr>
          <a:xfrm>
            <a:off x="7863414" y="3165842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DA87AC3-74C3-4850-AA4C-4C0BE6F63FD8}"/>
              </a:ext>
            </a:extLst>
          </p:cNvPr>
          <p:cNvSpPr/>
          <p:nvPr/>
        </p:nvSpPr>
        <p:spPr>
          <a:xfrm>
            <a:off x="9896890" y="3165842"/>
            <a:ext cx="1649390" cy="616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 sz="1800" i="0">
                <a:solidFill>
                  <a:srgbClr val="000000"/>
                </a:solidFill>
              </a:defRPr>
            </a:pPr>
            <a:r>
              <a:rPr lang="en-GB" sz="1200" dirty="0" err="1">
                <a:solidFill>
                  <a:schemeClr val="bg2"/>
                </a:solidFill>
              </a:rPr>
              <a:t>Sutiable</a:t>
            </a:r>
            <a:r>
              <a:rPr lang="en-GB" sz="1200" dirty="0">
                <a:solidFill>
                  <a:schemeClr val="bg2"/>
                </a:solidFill>
              </a:rPr>
              <a:t> for any kind of categories, really!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E34316E-3681-4CE0-BF85-455AAE986AA6}"/>
              </a:ext>
            </a:extLst>
          </p:cNvPr>
          <p:cNvSpPr/>
          <p:nvPr/>
        </p:nvSpPr>
        <p:spPr>
          <a:xfrm>
            <a:off x="5872480" y="4150985"/>
            <a:ext cx="5750560" cy="102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/>
              <a:t>Contrary to popular belief, </a:t>
            </a:r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is not simply random text. It has roots in a piece of classical Latin literature from 45 BC. Contrary to It has roots in a piece of classical Latin literature from. </a:t>
            </a:r>
            <a:endParaRPr lang="id-ID" sz="1400" dirty="0"/>
          </a:p>
        </p:txBody>
      </p:sp>
    </p:spTree>
    <p:extLst>
      <p:ext uri="{BB962C8B-B14F-4D97-AF65-F5344CB8AC3E}">
        <p14:creationId xmlns:p14="http://schemas.microsoft.com/office/powerpoint/2010/main" val="400839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  <p:bldP spid="22" grpId="0"/>
      <p:bldP spid="31" grpId="0" animBg="1"/>
      <p:bldP spid="32" grpId="0" animBg="1"/>
      <p:bldP spid="34" grpId="0"/>
      <p:bldP spid="35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57518EF-6998-42DE-90F0-0D4DB8A415D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3E4467-08A1-451B-8497-ACE2E8EE3DFC}"/>
              </a:ext>
            </a:extLst>
          </p:cNvPr>
          <p:cNvSpPr/>
          <p:nvPr/>
        </p:nvSpPr>
        <p:spPr>
          <a:xfrm>
            <a:off x="144780" y="148590"/>
            <a:ext cx="11902440" cy="328041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F2F2D5-E7F5-43F4-B582-F684F11FE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WELCOME MESSAGES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340CDB0-71FE-4D60-AEC5-A749313CE3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Insert your subtitle here</a:t>
            </a:r>
          </a:p>
        </p:txBody>
      </p:sp>
      <p:sp>
        <p:nvSpPr>
          <p:cNvPr id="4" name="Content Placeholder 11">
            <a:extLst>
              <a:ext uri="{FF2B5EF4-FFF2-40B4-BE49-F238E27FC236}">
                <a16:creationId xmlns:a16="http://schemas.microsoft.com/office/drawing/2014/main" id="{662C5BD3-A08E-478A-B962-FD121E7B4D05}"/>
              </a:ext>
            </a:extLst>
          </p:cNvPr>
          <p:cNvSpPr txBox="1">
            <a:spLocks/>
          </p:cNvSpPr>
          <p:nvPr/>
        </p:nvSpPr>
        <p:spPr>
          <a:xfrm>
            <a:off x="1525993" y="4986739"/>
            <a:ext cx="9140014" cy="172203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id-ID" sz="1400" b="1" dirty="0"/>
              <a:t>Suitable for all categories </a:t>
            </a:r>
            <a:r>
              <a:rPr lang="id-ID" sz="1400" dirty="0"/>
              <a:t>business and personal presentation, eaque ipsa quae ab illo inventore veritatis et quasi architecto beatae vitae dicta sunt explicabo </a:t>
            </a:r>
            <a:r>
              <a:rPr lang="en-US" sz="1400" dirty="0"/>
              <a:t>farmers ensure that we will bring the best of the market to your</a:t>
            </a:r>
            <a:r>
              <a:rPr lang="id-ID" sz="1400" dirty="0"/>
              <a:t> kimquae ab illo inventore veritatis et quasi architecto beatae vitae dicta sunt explicabo</a:t>
            </a: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endParaRPr lang="id-ID" sz="1400" dirty="0"/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3A4F6EF3-AA58-4EE8-842F-95431E9C0871}"/>
              </a:ext>
            </a:extLst>
          </p:cNvPr>
          <p:cNvSpPr txBox="1">
            <a:spLocks/>
          </p:cNvSpPr>
          <p:nvPr/>
        </p:nvSpPr>
        <p:spPr>
          <a:xfrm>
            <a:off x="4657090" y="4272699"/>
            <a:ext cx="2891997" cy="307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000" b="1" dirty="0" err="1">
                <a:latin typeface="+mj-lt"/>
              </a:rPr>
              <a:t>Edogar</a:t>
            </a:r>
            <a:r>
              <a:rPr lang="en-ID" sz="2000" b="1" dirty="0">
                <a:latin typeface="+mj-lt"/>
              </a:rPr>
              <a:t> Marcus</a:t>
            </a:r>
            <a:endParaRPr lang="id-ID" sz="2000" b="1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A0A9C3-6D1F-42F6-8C51-9CD4AF1C237F}"/>
              </a:ext>
            </a:extLst>
          </p:cNvPr>
          <p:cNvSpPr txBox="1"/>
          <p:nvPr/>
        </p:nvSpPr>
        <p:spPr>
          <a:xfrm>
            <a:off x="5242117" y="4591131"/>
            <a:ext cx="17219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dirty="0">
                <a:solidFill>
                  <a:schemeClr val="accent1"/>
                </a:solidFill>
              </a:rPr>
              <a:t>Co-Founder &amp; </a:t>
            </a:r>
            <a:r>
              <a:rPr lang="en-ID" sz="1400" dirty="0" err="1">
                <a:solidFill>
                  <a:schemeClr val="accent1"/>
                </a:solidFill>
              </a:rPr>
              <a:t>Ceo</a:t>
            </a:r>
            <a:endParaRPr lang="id-ID" sz="1400" dirty="0">
              <a:solidFill>
                <a:schemeClr val="accent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2E48144-ECD6-4B92-8D4A-F72473D4A3F4}"/>
              </a:ext>
            </a:extLst>
          </p:cNvPr>
          <p:cNvSpPr txBox="1">
            <a:spLocks/>
          </p:cNvSpPr>
          <p:nvPr/>
        </p:nvSpPr>
        <p:spPr>
          <a:xfrm>
            <a:off x="11313159" y="6456244"/>
            <a:ext cx="559979" cy="2749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813BF9-5145-4417-B95D-FA862797388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A91F59C-1B16-43A2-A5A0-4CCB101506E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72315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9" grpId="0" build="p"/>
      <p:bldP spid="4" grpId="0" uiExpand="1" build="p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133CEC3-DAEE-463A-9C4E-CD82066F039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027" y="916061"/>
            <a:ext cx="4089793" cy="580680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B6652C-A1E9-4F70-B7CE-DCAA60402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C1C4DC-54EE-4D9B-A3F5-2622FECCB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SMARTPHONE MOCKUP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95A2D4-85DE-44A2-9309-2BB8BA8C5D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1" name="Round Diagonal Corner Rectangle 8">
            <a:extLst>
              <a:ext uri="{FF2B5EF4-FFF2-40B4-BE49-F238E27FC236}">
                <a16:creationId xmlns:a16="http://schemas.microsoft.com/office/drawing/2014/main" id="{80132ABC-6F82-419C-A665-27C1036A08B4}"/>
              </a:ext>
            </a:extLst>
          </p:cNvPr>
          <p:cNvSpPr/>
          <p:nvPr/>
        </p:nvSpPr>
        <p:spPr>
          <a:xfrm>
            <a:off x="686766" y="5303615"/>
            <a:ext cx="761500" cy="761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ound Diagonal Corner Rectangle 11">
            <a:extLst>
              <a:ext uri="{FF2B5EF4-FFF2-40B4-BE49-F238E27FC236}">
                <a16:creationId xmlns:a16="http://schemas.microsoft.com/office/drawing/2014/main" id="{A8179A8D-0CB4-4B32-A780-15351894863A}"/>
              </a:ext>
            </a:extLst>
          </p:cNvPr>
          <p:cNvSpPr/>
          <p:nvPr/>
        </p:nvSpPr>
        <p:spPr>
          <a:xfrm>
            <a:off x="3103863" y="5303615"/>
            <a:ext cx="761500" cy="761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Round Diagonal Corner Rectangle 14">
            <a:extLst>
              <a:ext uri="{FF2B5EF4-FFF2-40B4-BE49-F238E27FC236}">
                <a16:creationId xmlns:a16="http://schemas.microsoft.com/office/drawing/2014/main" id="{F6B76C6F-389E-4746-8C71-BF1F10FAF526}"/>
              </a:ext>
            </a:extLst>
          </p:cNvPr>
          <p:cNvSpPr/>
          <p:nvPr/>
        </p:nvSpPr>
        <p:spPr>
          <a:xfrm>
            <a:off x="5560185" y="5303615"/>
            <a:ext cx="761500" cy="761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859ACD7-1EC8-4BDE-80E5-9194AEA9DAFC}"/>
              </a:ext>
            </a:extLst>
          </p:cNvPr>
          <p:cNvGrpSpPr/>
          <p:nvPr/>
        </p:nvGrpSpPr>
        <p:grpSpPr>
          <a:xfrm>
            <a:off x="5757962" y="5489043"/>
            <a:ext cx="365949" cy="390644"/>
            <a:chOff x="8342301" y="10972781"/>
            <a:chExt cx="1293811" cy="1381122"/>
          </a:xfrm>
          <a:solidFill>
            <a:schemeClr val="bg2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559A3E1-56C7-4255-AE0E-B051187A81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E40118BE-82CF-4945-9A2E-1E7234B341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7D7DAC33-797E-4DCC-8BDD-7F1C4BB3CC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AEB16E-4EF7-4D6E-8E73-341A1C2A18C5}"/>
              </a:ext>
            </a:extLst>
          </p:cNvPr>
          <p:cNvGrpSpPr/>
          <p:nvPr/>
        </p:nvGrpSpPr>
        <p:grpSpPr>
          <a:xfrm>
            <a:off x="871521" y="5513065"/>
            <a:ext cx="391992" cy="342600"/>
            <a:chOff x="8296275" y="8293100"/>
            <a:chExt cx="1385888" cy="1211261"/>
          </a:xfrm>
          <a:solidFill>
            <a:schemeClr val="bg2"/>
          </a:solidFill>
        </p:grpSpPr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713DB3C8-E93C-4381-B9BF-609D8ACAF3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D596A435-5CFC-4D43-A3CC-91B595ECAF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Freeform 22">
            <a:extLst>
              <a:ext uri="{FF2B5EF4-FFF2-40B4-BE49-F238E27FC236}">
                <a16:creationId xmlns:a16="http://schemas.microsoft.com/office/drawing/2014/main" id="{00345ADC-9E77-4897-8CB5-0256B7A85C36}"/>
              </a:ext>
            </a:extLst>
          </p:cNvPr>
          <p:cNvSpPr>
            <a:spLocks noEditPoints="1"/>
          </p:cNvSpPr>
          <p:nvPr/>
        </p:nvSpPr>
        <p:spPr bwMode="auto">
          <a:xfrm>
            <a:off x="3289291" y="5543598"/>
            <a:ext cx="390644" cy="281534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C38437D-91FB-45A6-8389-F60E9CFAE169}"/>
              </a:ext>
            </a:extLst>
          </p:cNvPr>
          <p:cNvSpPr/>
          <p:nvPr/>
        </p:nvSpPr>
        <p:spPr>
          <a:xfrm>
            <a:off x="1543999" y="5700729"/>
            <a:ext cx="1579977" cy="381066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400" dirty="0"/>
              <a:t>Description</a:t>
            </a:r>
            <a:endParaRPr lang="id-ID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424455-D40C-485B-9D44-2C1D36DA7DB5}"/>
              </a:ext>
            </a:extLst>
          </p:cNvPr>
          <p:cNvSpPr txBox="1"/>
          <p:nvPr/>
        </p:nvSpPr>
        <p:spPr>
          <a:xfrm>
            <a:off x="1543999" y="5201164"/>
            <a:ext cx="1166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3600" b="1" dirty="0">
                <a:solidFill>
                  <a:schemeClr val="accent1"/>
                </a:solidFill>
                <a:latin typeface="+mj-lt"/>
              </a:rPr>
              <a:t>47%</a:t>
            </a:r>
            <a:endParaRPr lang="id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237504-5495-43D2-AB74-9047996808AB}"/>
              </a:ext>
            </a:extLst>
          </p:cNvPr>
          <p:cNvSpPr/>
          <p:nvPr/>
        </p:nvSpPr>
        <p:spPr>
          <a:xfrm>
            <a:off x="3957345" y="5700729"/>
            <a:ext cx="1579977" cy="381066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400" dirty="0"/>
              <a:t>Description</a:t>
            </a:r>
            <a:endParaRPr lang="id-ID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0D4DA5-468A-46B1-B2F8-460D7D21ED73}"/>
              </a:ext>
            </a:extLst>
          </p:cNvPr>
          <p:cNvSpPr txBox="1"/>
          <p:nvPr/>
        </p:nvSpPr>
        <p:spPr>
          <a:xfrm>
            <a:off x="3957345" y="5201164"/>
            <a:ext cx="1166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3600" b="1" dirty="0">
                <a:solidFill>
                  <a:schemeClr val="accent2"/>
                </a:solidFill>
                <a:latin typeface="+mj-lt"/>
              </a:rPr>
              <a:t>38%</a:t>
            </a:r>
            <a:endParaRPr lang="id-ID" sz="3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3D1621D-FB9F-4CBB-964D-F75F995A1385}"/>
              </a:ext>
            </a:extLst>
          </p:cNvPr>
          <p:cNvSpPr/>
          <p:nvPr/>
        </p:nvSpPr>
        <p:spPr>
          <a:xfrm>
            <a:off x="6409916" y="5700729"/>
            <a:ext cx="1579977" cy="381066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ID" sz="1400" dirty="0"/>
              <a:t>Description</a:t>
            </a:r>
            <a:endParaRPr lang="id-ID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BDED16-E498-46B0-A8CA-4D1F170ABD8B}"/>
              </a:ext>
            </a:extLst>
          </p:cNvPr>
          <p:cNvSpPr txBox="1"/>
          <p:nvPr/>
        </p:nvSpPr>
        <p:spPr>
          <a:xfrm>
            <a:off x="6409916" y="5201164"/>
            <a:ext cx="1166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3600" b="1" dirty="0">
                <a:solidFill>
                  <a:schemeClr val="accent3"/>
                </a:solidFill>
                <a:latin typeface="+mj-lt"/>
              </a:rPr>
              <a:t>15%</a:t>
            </a:r>
            <a:endParaRPr lang="id-ID" sz="3600" b="1" dirty="0">
              <a:solidFill>
                <a:schemeClr val="accent3"/>
              </a:solidFill>
              <a:latin typeface="+mj-lt"/>
            </a:endParaRP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6973C722-70A2-460A-9ED8-A452002F20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4651521"/>
              </p:ext>
            </p:extLst>
          </p:nvPr>
        </p:nvGraphicFramePr>
        <p:xfrm>
          <a:off x="4452058" y="2087922"/>
          <a:ext cx="3442042" cy="2927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" name="Rectangle 33">
            <a:extLst>
              <a:ext uri="{FF2B5EF4-FFF2-40B4-BE49-F238E27FC236}">
                <a16:creationId xmlns:a16="http://schemas.microsoft.com/office/drawing/2014/main" id="{9EA071AD-8D4C-4FA6-BDB3-6FC323A2F939}"/>
              </a:ext>
            </a:extLst>
          </p:cNvPr>
          <p:cNvSpPr/>
          <p:nvPr/>
        </p:nvSpPr>
        <p:spPr>
          <a:xfrm>
            <a:off x="608347" y="2412620"/>
            <a:ext cx="3377440" cy="2320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/>
              <a:t>Suitable for </a:t>
            </a:r>
            <a:r>
              <a:rPr lang="en-ID" sz="1400" dirty="0"/>
              <a:t>any kind </a:t>
            </a:r>
            <a:r>
              <a:rPr lang="id-ID" sz="1400" dirty="0"/>
              <a:t>business and personal presentation, eaque ipsa quae ab illo inventore veritatis et quasi architecto beatae vitae dicta sunt explicabo.</a:t>
            </a:r>
            <a:r>
              <a:rPr lang="en-ID" sz="1400" i="1" dirty="0"/>
              <a:t> </a:t>
            </a:r>
            <a:r>
              <a:rPr lang="en-US" sz="1400" dirty="0"/>
              <a:t>but the majority have suffered alteration in some form, by injected </a:t>
            </a:r>
            <a:r>
              <a:rPr lang="en-US" sz="1400" dirty="0" err="1"/>
              <a:t>humorious</a:t>
            </a:r>
            <a:r>
              <a:rPr lang="en-US" sz="1400" dirty="0"/>
              <a:t>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40B3B48-A3BA-4C7C-A1FB-649221C3566F}"/>
              </a:ext>
            </a:extLst>
          </p:cNvPr>
          <p:cNvSpPr/>
          <p:nvPr/>
        </p:nvSpPr>
        <p:spPr>
          <a:xfrm>
            <a:off x="608347" y="2043288"/>
            <a:ext cx="17437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>
                <a:solidFill>
                  <a:schemeClr val="tx2"/>
                </a:solidFill>
                <a:latin typeface="+mj-lt"/>
              </a:rPr>
              <a:t>About Project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81F2DB-31C4-4042-B90D-C7A55F0721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77645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21" grpId="0" animBg="1"/>
      <p:bldP spid="23" grpId="0"/>
      <p:bldP spid="24" grpId="0"/>
      <p:bldP spid="25" grpId="0"/>
      <p:bldP spid="26" grpId="0"/>
      <p:bldP spid="27" grpId="0"/>
      <p:bldP spid="28" grpId="0"/>
      <p:bldGraphic spid="33" grpId="0" uiExpand="1">
        <p:bldSub>
          <a:bldChart bld="series"/>
        </p:bldSub>
      </p:bldGraphic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6E6973-F848-4A00-B7FC-EDADE54AC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F5C945-311E-470F-8AA9-F2054A04F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Testimonial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20E917-BB31-464E-937E-1E9E305348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E3BE64-CA12-4F70-8ADC-ABDC52FBE49B}"/>
              </a:ext>
            </a:extLst>
          </p:cNvPr>
          <p:cNvSpPr/>
          <p:nvPr/>
        </p:nvSpPr>
        <p:spPr>
          <a:xfrm>
            <a:off x="5208578" y="4999680"/>
            <a:ext cx="1686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b="1" dirty="0">
                <a:latin typeface="+mj-lt"/>
              </a:rPr>
              <a:t>Our Client list: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002F5C6-88CB-488C-8C6A-DA761E94861E}"/>
              </a:ext>
            </a:extLst>
          </p:cNvPr>
          <p:cNvGrpSpPr/>
          <p:nvPr/>
        </p:nvGrpSpPr>
        <p:grpSpPr>
          <a:xfrm>
            <a:off x="633701" y="5737757"/>
            <a:ext cx="1712155" cy="390525"/>
            <a:chOff x="633701" y="5841932"/>
            <a:chExt cx="1712155" cy="390525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61DFE19B-C943-4328-A66D-593194689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014" y="5860982"/>
              <a:ext cx="127000" cy="179388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D04FB7E3-344C-4BBB-B533-F50848FCD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477" y="5873682"/>
              <a:ext cx="109538" cy="166688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5CF3E186-6A84-4598-9A38-52A724863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07019"/>
              <a:ext cx="174625" cy="125413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51750C0E-37DC-4C01-830A-F596BDAA0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89" y="5941944"/>
              <a:ext cx="174625" cy="90488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A80D7D1A-D1D1-40AC-9A44-9296C169B3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5992744"/>
              <a:ext cx="158750" cy="166688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17E0848B-5DB4-4FA3-84B8-30016F9A5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564" y="6005444"/>
              <a:ext cx="128588" cy="153988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536C8091-A266-4AD3-9D50-C859C25C8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120650" cy="185738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87CAA564-6EA8-4CD9-B6DF-5F37E5145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577" y="6040369"/>
              <a:ext cx="95250" cy="174625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1C6539DA-F519-47D5-923D-25B7201D3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125413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771F8FA0-B2E3-423E-A1EF-E5EA40892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639" y="6046719"/>
              <a:ext cx="173038" cy="90488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38EF291-87A4-4C1F-9CD0-28097DEE2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701" y="5935594"/>
              <a:ext cx="161925" cy="161925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0A2CDBFC-AAF9-4331-BA89-AF07C5820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102" y="5935594"/>
              <a:ext cx="136525" cy="150813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Rectangle 18">
              <a:extLst>
                <a:ext uri="{FF2B5EF4-FFF2-40B4-BE49-F238E27FC236}">
                  <a16:creationId xmlns:a16="http://schemas.microsoft.com/office/drawing/2014/main" id="{2A3AF083-D206-43FB-849D-8AB8FBAF4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841" y="5841932"/>
              <a:ext cx="5642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D" sz="1800" b="1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c</a:t>
              </a:r>
              <a:r>
                <a:rPr kumimoji="0" lang="id-ID" sz="1800" b="1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olor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19">
              <a:extLst>
                <a:ext uri="{FF2B5EF4-FFF2-40B4-BE49-F238E27FC236}">
                  <a16:creationId xmlns:a16="http://schemas.microsoft.com/office/drawing/2014/main" id="{D47157F4-4E39-4DF9-9DF2-4FCB62C32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943" y="5841932"/>
              <a:ext cx="80791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1800" b="0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creati</a:t>
              </a:r>
              <a:r>
                <a:rPr kumimoji="0" lang="en-ID" sz="1800" b="0" i="0" u="none" strike="noStrike" cap="none" normalizeH="0" baseline="0" dirty="0" err="1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ve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22">
              <a:extLst>
                <a:ext uri="{FF2B5EF4-FFF2-40B4-BE49-F238E27FC236}">
                  <a16:creationId xmlns:a16="http://schemas.microsoft.com/office/drawing/2014/main" id="{C92EF510-0F3F-4735-B5BA-F6599EC9B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639" y="6073707"/>
              <a:ext cx="98425" cy="15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y</a:t>
              </a:r>
              <a:endParaRPr kumimoji="0" lang="id-ID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23">
              <a:extLst>
                <a:ext uri="{FF2B5EF4-FFF2-40B4-BE49-F238E27FC236}">
                  <a16:creationId xmlns:a16="http://schemas.microsoft.com/office/drawing/2014/main" id="{745E29C7-811A-4EAE-9926-187E3FA18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089" y="6073707"/>
              <a:ext cx="725488" cy="15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rgbClr val="808285"/>
                  </a:solidFill>
                  <a:effectLst/>
                  <a:latin typeface="PT Sans" panose="020B0503020203020204" pitchFamily="34" charset="0"/>
                </a:rPr>
                <a:t>our tagline here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CEF0A8-9E21-420F-B3AF-E76F938972AB}"/>
              </a:ext>
            </a:extLst>
          </p:cNvPr>
          <p:cNvGrpSpPr/>
          <p:nvPr/>
        </p:nvGrpSpPr>
        <p:grpSpPr>
          <a:xfrm>
            <a:off x="2735671" y="5802629"/>
            <a:ext cx="1832418" cy="260781"/>
            <a:chOff x="3062288" y="5446713"/>
            <a:chExt cx="4606926" cy="655637"/>
          </a:xfrm>
        </p:grpSpPr>
        <p:sp>
          <p:nvSpPr>
            <p:cNvPr id="34" name="Freeform 42">
              <a:extLst>
                <a:ext uri="{FF2B5EF4-FFF2-40B4-BE49-F238E27FC236}">
                  <a16:creationId xmlns:a16="http://schemas.microsoft.com/office/drawing/2014/main" id="{418C38D9-6F89-4D01-969E-AA3FA67D4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43">
              <a:extLst>
                <a:ext uri="{FF2B5EF4-FFF2-40B4-BE49-F238E27FC236}">
                  <a16:creationId xmlns:a16="http://schemas.microsoft.com/office/drawing/2014/main" id="{EC500E93-5E41-4CCA-950D-6FB78E3ED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44">
              <a:extLst>
                <a:ext uri="{FF2B5EF4-FFF2-40B4-BE49-F238E27FC236}">
                  <a16:creationId xmlns:a16="http://schemas.microsoft.com/office/drawing/2014/main" id="{A047BEBD-F81D-462C-8CC5-8B20F131A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45">
              <a:extLst>
                <a:ext uri="{FF2B5EF4-FFF2-40B4-BE49-F238E27FC236}">
                  <a16:creationId xmlns:a16="http://schemas.microsoft.com/office/drawing/2014/main" id="{1AF768E9-D60E-4322-ABE1-6D2F66BC7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46">
              <a:extLst>
                <a:ext uri="{FF2B5EF4-FFF2-40B4-BE49-F238E27FC236}">
                  <a16:creationId xmlns:a16="http://schemas.microsoft.com/office/drawing/2014/main" id="{20532104-854B-4D8D-9662-5E927DBA5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47">
              <a:extLst>
                <a:ext uri="{FF2B5EF4-FFF2-40B4-BE49-F238E27FC236}">
                  <a16:creationId xmlns:a16="http://schemas.microsoft.com/office/drawing/2014/main" id="{EE292AB1-1EDD-472D-A80B-7EF7D6C10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48">
              <a:extLst>
                <a:ext uri="{FF2B5EF4-FFF2-40B4-BE49-F238E27FC236}">
                  <a16:creationId xmlns:a16="http://schemas.microsoft.com/office/drawing/2014/main" id="{090D5C5D-9CA8-4471-800A-A3B5CBCC9A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49">
              <a:extLst>
                <a:ext uri="{FF2B5EF4-FFF2-40B4-BE49-F238E27FC236}">
                  <a16:creationId xmlns:a16="http://schemas.microsoft.com/office/drawing/2014/main" id="{C35B352A-54DC-437B-B9B6-22C7C47128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50">
              <a:extLst>
                <a:ext uri="{FF2B5EF4-FFF2-40B4-BE49-F238E27FC236}">
                  <a16:creationId xmlns:a16="http://schemas.microsoft.com/office/drawing/2014/main" id="{4D5680B3-30F7-4BC1-84B3-DF636DE49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51">
              <a:extLst>
                <a:ext uri="{FF2B5EF4-FFF2-40B4-BE49-F238E27FC236}">
                  <a16:creationId xmlns:a16="http://schemas.microsoft.com/office/drawing/2014/main" id="{2AA99A4E-12F3-4C52-86B5-A84D59776A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52">
              <a:extLst>
                <a:ext uri="{FF2B5EF4-FFF2-40B4-BE49-F238E27FC236}">
                  <a16:creationId xmlns:a16="http://schemas.microsoft.com/office/drawing/2014/main" id="{29C6EEF0-2DDC-4FDE-920F-8B38D39982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53">
              <a:extLst>
                <a:ext uri="{FF2B5EF4-FFF2-40B4-BE49-F238E27FC236}">
                  <a16:creationId xmlns:a16="http://schemas.microsoft.com/office/drawing/2014/main" id="{3AC02E88-2526-414E-827A-974B9D57E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85F604B8-2AE4-48F2-970A-6DDBE178F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55">
              <a:extLst>
                <a:ext uri="{FF2B5EF4-FFF2-40B4-BE49-F238E27FC236}">
                  <a16:creationId xmlns:a16="http://schemas.microsoft.com/office/drawing/2014/main" id="{4AA0FD8B-2829-4166-B870-FCA57E9B32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7F39F315-0FAC-460A-A03B-C2622A5A0E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A2AEC7EF-05FC-4200-AD09-D6F39A77AA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58">
              <a:extLst>
                <a:ext uri="{FF2B5EF4-FFF2-40B4-BE49-F238E27FC236}">
                  <a16:creationId xmlns:a16="http://schemas.microsoft.com/office/drawing/2014/main" id="{6226EB77-D504-4EE2-A7FE-150584E586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59">
              <a:extLst>
                <a:ext uri="{FF2B5EF4-FFF2-40B4-BE49-F238E27FC236}">
                  <a16:creationId xmlns:a16="http://schemas.microsoft.com/office/drawing/2014/main" id="{E91D5CDB-D8B4-455B-AEF7-BB42CC6CA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60">
              <a:extLst>
                <a:ext uri="{FF2B5EF4-FFF2-40B4-BE49-F238E27FC236}">
                  <a16:creationId xmlns:a16="http://schemas.microsoft.com/office/drawing/2014/main" id="{78E386D8-D1F1-41B5-940A-313090A065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61">
              <a:extLst>
                <a:ext uri="{FF2B5EF4-FFF2-40B4-BE49-F238E27FC236}">
                  <a16:creationId xmlns:a16="http://schemas.microsoft.com/office/drawing/2014/main" id="{F283B5ED-E9F8-44DD-BC99-9691F55E2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62">
              <a:extLst>
                <a:ext uri="{FF2B5EF4-FFF2-40B4-BE49-F238E27FC236}">
                  <a16:creationId xmlns:a16="http://schemas.microsoft.com/office/drawing/2014/main" id="{AE7049B0-D0AF-4CF0-ACB9-73538733F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63">
              <a:extLst>
                <a:ext uri="{FF2B5EF4-FFF2-40B4-BE49-F238E27FC236}">
                  <a16:creationId xmlns:a16="http://schemas.microsoft.com/office/drawing/2014/main" id="{A763F7B8-D698-4FBE-B03A-260243CD4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64">
              <a:extLst>
                <a:ext uri="{FF2B5EF4-FFF2-40B4-BE49-F238E27FC236}">
                  <a16:creationId xmlns:a16="http://schemas.microsoft.com/office/drawing/2014/main" id="{5EBE5FF7-6663-48AA-BC71-C750F73C8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65">
              <a:extLst>
                <a:ext uri="{FF2B5EF4-FFF2-40B4-BE49-F238E27FC236}">
                  <a16:creationId xmlns:a16="http://schemas.microsoft.com/office/drawing/2014/main" id="{325043DA-042D-4577-85E8-DFDD14CA9E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66">
              <a:extLst>
                <a:ext uri="{FF2B5EF4-FFF2-40B4-BE49-F238E27FC236}">
                  <a16:creationId xmlns:a16="http://schemas.microsoft.com/office/drawing/2014/main" id="{30CED2E5-34BF-40F9-8B29-D7B330424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Rectangle 67">
              <a:extLst>
                <a:ext uri="{FF2B5EF4-FFF2-40B4-BE49-F238E27FC236}">
                  <a16:creationId xmlns:a16="http://schemas.microsoft.com/office/drawing/2014/main" id="{92183F66-383E-47A9-942E-4D1EA373B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68">
              <a:extLst>
                <a:ext uri="{FF2B5EF4-FFF2-40B4-BE49-F238E27FC236}">
                  <a16:creationId xmlns:a16="http://schemas.microsoft.com/office/drawing/2014/main" id="{FF8DED21-D048-4C6E-AC8C-4EBEE77D8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9">
              <a:extLst>
                <a:ext uri="{FF2B5EF4-FFF2-40B4-BE49-F238E27FC236}">
                  <a16:creationId xmlns:a16="http://schemas.microsoft.com/office/drawing/2014/main" id="{F4F6551D-A575-4682-9F9E-0896D029E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70">
              <a:extLst>
                <a:ext uri="{FF2B5EF4-FFF2-40B4-BE49-F238E27FC236}">
                  <a16:creationId xmlns:a16="http://schemas.microsoft.com/office/drawing/2014/main" id="{D9CA5DE9-F695-4ABF-AB10-089490F16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2BAAEA2-A6EC-4BFA-8C3F-03BA769DC57E}"/>
              </a:ext>
            </a:extLst>
          </p:cNvPr>
          <p:cNvGrpSpPr/>
          <p:nvPr/>
        </p:nvGrpSpPr>
        <p:grpSpPr>
          <a:xfrm>
            <a:off x="5153556" y="5753626"/>
            <a:ext cx="1821302" cy="303370"/>
            <a:chOff x="5156200" y="5472113"/>
            <a:chExt cx="2678113" cy="446087"/>
          </a:xfrm>
        </p:grpSpPr>
        <p:sp>
          <p:nvSpPr>
            <p:cNvPr id="64" name="Freeform 74">
              <a:extLst>
                <a:ext uri="{FF2B5EF4-FFF2-40B4-BE49-F238E27FC236}">
                  <a16:creationId xmlns:a16="http://schemas.microsoft.com/office/drawing/2014/main" id="{CAC00AF3-B054-4289-B90A-4A557B775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75">
              <a:extLst>
                <a:ext uri="{FF2B5EF4-FFF2-40B4-BE49-F238E27FC236}">
                  <a16:creationId xmlns:a16="http://schemas.microsoft.com/office/drawing/2014/main" id="{CF132A57-65AB-4083-BFAD-F27507B6BB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76">
              <a:extLst>
                <a:ext uri="{FF2B5EF4-FFF2-40B4-BE49-F238E27FC236}">
                  <a16:creationId xmlns:a16="http://schemas.microsoft.com/office/drawing/2014/main" id="{35051D5B-2C02-4D5C-B7CE-6F8AFD640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77">
              <a:extLst>
                <a:ext uri="{FF2B5EF4-FFF2-40B4-BE49-F238E27FC236}">
                  <a16:creationId xmlns:a16="http://schemas.microsoft.com/office/drawing/2014/main" id="{A300F3BD-4762-481F-9067-1B4E30D233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78">
              <a:extLst>
                <a:ext uri="{FF2B5EF4-FFF2-40B4-BE49-F238E27FC236}">
                  <a16:creationId xmlns:a16="http://schemas.microsoft.com/office/drawing/2014/main" id="{F8199D39-3673-4E5C-9D7B-FFE2277BD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79">
              <a:extLst>
                <a:ext uri="{FF2B5EF4-FFF2-40B4-BE49-F238E27FC236}">
                  <a16:creationId xmlns:a16="http://schemas.microsoft.com/office/drawing/2014/main" id="{3E8D58B9-077B-4E00-88B9-241E3AF41A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80">
              <a:extLst>
                <a:ext uri="{FF2B5EF4-FFF2-40B4-BE49-F238E27FC236}">
                  <a16:creationId xmlns:a16="http://schemas.microsoft.com/office/drawing/2014/main" id="{3D9F5105-7941-4CD2-8D5B-A73465E58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81">
              <a:extLst>
                <a:ext uri="{FF2B5EF4-FFF2-40B4-BE49-F238E27FC236}">
                  <a16:creationId xmlns:a16="http://schemas.microsoft.com/office/drawing/2014/main" id="{ED21ACFC-B23E-4D7D-BD7F-BE9758A5F9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82">
              <a:extLst>
                <a:ext uri="{FF2B5EF4-FFF2-40B4-BE49-F238E27FC236}">
                  <a16:creationId xmlns:a16="http://schemas.microsoft.com/office/drawing/2014/main" id="{3D942E30-B8F6-46EC-A590-9D05D3D87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83">
              <a:extLst>
                <a:ext uri="{FF2B5EF4-FFF2-40B4-BE49-F238E27FC236}">
                  <a16:creationId xmlns:a16="http://schemas.microsoft.com/office/drawing/2014/main" id="{86E59BF1-496D-432C-ABC3-E1F7D3274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84">
              <a:extLst>
                <a:ext uri="{FF2B5EF4-FFF2-40B4-BE49-F238E27FC236}">
                  <a16:creationId xmlns:a16="http://schemas.microsoft.com/office/drawing/2014/main" id="{2A86CBC7-8430-4F83-ADFA-462F781A0D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3E8AFC1-D8B9-42CD-B10C-8B4AB93B6ACC}"/>
              </a:ext>
            </a:extLst>
          </p:cNvPr>
          <p:cNvGrpSpPr/>
          <p:nvPr/>
        </p:nvGrpSpPr>
        <p:grpSpPr>
          <a:xfrm>
            <a:off x="7483707" y="5763897"/>
            <a:ext cx="2054797" cy="338244"/>
            <a:chOff x="7558088" y="5543551"/>
            <a:chExt cx="2189162" cy="360362"/>
          </a:xfrm>
        </p:grpSpPr>
        <p:sp>
          <p:nvSpPr>
            <p:cNvPr id="76" name="Freeform 88">
              <a:extLst>
                <a:ext uri="{FF2B5EF4-FFF2-40B4-BE49-F238E27FC236}">
                  <a16:creationId xmlns:a16="http://schemas.microsoft.com/office/drawing/2014/main" id="{1FAAD3F1-0895-4314-A943-6A051E171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89">
              <a:extLst>
                <a:ext uri="{FF2B5EF4-FFF2-40B4-BE49-F238E27FC236}">
                  <a16:creationId xmlns:a16="http://schemas.microsoft.com/office/drawing/2014/main" id="{C448CC36-0B73-4CA0-BD0E-7374C86D67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90">
              <a:extLst>
                <a:ext uri="{FF2B5EF4-FFF2-40B4-BE49-F238E27FC236}">
                  <a16:creationId xmlns:a16="http://schemas.microsoft.com/office/drawing/2014/main" id="{AA948C7D-56EB-4ECF-B3D6-AA19C276A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91">
              <a:extLst>
                <a:ext uri="{FF2B5EF4-FFF2-40B4-BE49-F238E27FC236}">
                  <a16:creationId xmlns:a16="http://schemas.microsoft.com/office/drawing/2014/main" id="{1F387CF1-2DEC-4049-8F3B-FDE2A999F0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92">
              <a:extLst>
                <a:ext uri="{FF2B5EF4-FFF2-40B4-BE49-F238E27FC236}">
                  <a16:creationId xmlns:a16="http://schemas.microsoft.com/office/drawing/2014/main" id="{148CB02E-AD19-40BE-B5BD-7EF9A7DB9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93">
              <a:extLst>
                <a:ext uri="{FF2B5EF4-FFF2-40B4-BE49-F238E27FC236}">
                  <a16:creationId xmlns:a16="http://schemas.microsoft.com/office/drawing/2014/main" id="{634D62A9-0FA8-4011-81AC-3C06480EC8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94">
              <a:extLst>
                <a:ext uri="{FF2B5EF4-FFF2-40B4-BE49-F238E27FC236}">
                  <a16:creationId xmlns:a16="http://schemas.microsoft.com/office/drawing/2014/main" id="{3692B662-A581-4418-890F-E1DE9B52D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95">
              <a:extLst>
                <a:ext uri="{FF2B5EF4-FFF2-40B4-BE49-F238E27FC236}">
                  <a16:creationId xmlns:a16="http://schemas.microsoft.com/office/drawing/2014/main" id="{2954072D-7F52-4EB6-83BC-2BE58B649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Rectangle 96">
              <a:extLst>
                <a:ext uri="{FF2B5EF4-FFF2-40B4-BE49-F238E27FC236}">
                  <a16:creationId xmlns:a16="http://schemas.microsoft.com/office/drawing/2014/main" id="{7D104954-18CD-4272-ACD0-ADFBF2C6A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97">
              <a:extLst>
                <a:ext uri="{FF2B5EF4-FFF2-40B4-BE49-F238E27FC236}">
                  <a16:creationId xmlns:a16="http://schemas.microsoft.com/office/drawing/2014/main" id="{87E8F9AA-6913-4A8F-9587-722A166CA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98">
              <a:extLst>
                <a:ext uri="{FF2B5EF4-FFF2-40B4-BE49-F238E27FC236}">
                  <a16:creationId xmlns:a16="http://schemas.microsoft.com/office/drawing/2014/main" id="{635C61B4-5A3E-438E-B7B0-96755F8CA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99">
              <a:extLst>
                <a:ext uri="{FF2B5EF4-FFF2-40B4-BE49-F238E27FC236}">
                  <a16:creationId xmlns:a16="http://schemas.microsoft.com/office/drawing/2014/main" id="{085D4365-71FD-45C8-ABDC-2330F8F13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100">
              <a:extLst>
                <a:ext uri="{FF2B5EF4-FFF2-40B4-BE49-F238E27FC236}">
                  <a16:creationId xmlns:a16="http://schemas.microsoft.com/office/drawing/2014/main" id="{9E971949-3F84-4789-B5FB-D29D7EB4F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101">
              <a:extLst>
                <a:ext uri="{FF2B5EF4-FFF2-40B4-BE49-F238E27FC236}">
                  <a16:creationId xmlns:a16="http://schemas.microsoft.com/office/drawing/2014/main" id="{F89239EA-4DB4-412C-92B0-385C4065A7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102">
              <a:extLst>
                <a:ext uri="{FF2B5EF4-FFF2-40B4-BE49-F238E27FC236}">
                  <a16:creationId xmlns:a16="http://schemas.microsoft.com/office/drawing/2014/main" id="{BA4767A8-2148-47BE-821C-40B5A3679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103">
              <a:extLst>
                <a:ext uri="{FF2B5EF4-FFF2-40B4-BE49-F238E27FC236}">
                  <a16:creationId xmlns:a16="http://schemas.microsoft.com/office/drawing/2014/main" id="{D14AC49F-88F7-419D-8094-4F6D7C222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104">
              <a:extLst>
                <a:ext uri="{FF2B5EF4-FFF2-40B4-BE49-F238E27FC236}">
                  <a16:creationId xmlns:a16="http://schemas.microsoft.com/office/drawing/2014/main" id="{1279478F-DDA1-4C67-822C-0D35E1901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105">
              <a:extLst>
                <a:ext uri="{FF2B5EF4-FFF2-40B4-BE49-F238E27FC236}">
                  <a16:creationId xmlns:a16="http://schemas.microsoft.com/office/drawing/2014/main" id="{16142070-41C0-4CE2-B754-DA64EBEEDA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106">
              <a:extLst>
                <a:ext uri="{FF2B5EF4-FFF2-40B4-BE49-F238E27FC236}">
                  <a16:creationId xmlns:a16="http://schemas.microsoft.com/office/drawing/2014/main" id="{15EC4AE2-9923-4B24-A05F-1D8D31E290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107">
              <a:extLst>
                <a:ext uri="{FF2B5EF4-FFF2-40B4-BE49-F238E27FC236}">
                  <a16:creationId xmlns:a16="http://schemas.microsoft.com/office/drawing/2014/main" id="{A9BC9DC8-8E91-4E68-A775-308E0028B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108">
              <a:extLst>
                <a:ext uri="{FF2B5EF4-FFF2-40B4-BE49-F238E27FC236}">
                  <a16:creationId xmlns:a16="http://schemas.microsoft.com/office/drawing/2014/main" id="{6B52EA4F-88CB-4048-8D7B-B4D0ACF5AE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109">
              <a:extLst>
                <a:ext uri="{FF2B5EF4-FFF2-40B4-BE49-F238E27FC236}">
                  <a16:creationId xmlns:a16="http://schemas.microsoft.com/office/drawing/2014/main" id="{D975C94B-52C5-4E38-9B13-3DE66E99A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110">
              <a:extLst>
                <a:ext uri="{FF2B5EF4-FFF2-40B4-BE49-F238E27FC236}">
                  <a16:creationId xmlns:a16="http://schemas.microsoft.com/office/drawing/2014/main" id="{E68A2441-2641-4105-98F3-6B8AD2E3E4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Rectangle 111">
              <a:extLst>
                <a:ext uri="{FF2B5EF4-FFF2-40B4-BE49-F238E27FC236}">
                  <a16:creationId xmlns:a16="http://schemas.microsoft.com/office/drawing/2014/main" id="{C47C16DB-5985-42FC-89B3-08A1654E3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112">
              <a:extLst>
                <a:ext uri="{FF2B5EF4-FFF2-40B4-BE49-F238E27FC236}">
                  <a16:creationId xmlns:a16="http://schemas.microsoft.com/office/drawing/2014/main" id="{B056832A-DA03-4C35-A41B-1202E1BB1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113">
              <a:extLst>
                <a:ext uri="{FF2B5EF4-FFF2-40B4-BE49-F238E27FC236}">
                  <a16:creationId xmlns:a16="http://schemas.microsoft.com/office/drawing/2014/main" id="{4B39D9BD-3B00-49E4-BAF0-DA8393026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114">
              <a:extLst>
                <a:ext uri="{FF2B5EF4-FFF2-40B4-BE49-F238E27FC236}">
                  <a16:creationId xmlns:a16="http://schemas.microsoft.com/office/drawing/2014/main" id="{01914C4A-6789-458C-B5DA-3420AB76B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115">
              <a:extLst>
                <a:ext uri="{FF2B5EF4-FFF2-40B4-BE49-F238E27FC236}">
                  <a16:creationId xmlns:a16="http://schemas.microsoft.com/office/drawing/2014/main" id="{72EF3771-42DE-40E7-B064-21828E9E0E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116">
              <a:extLst>
                <a:ext uri="{FF2B5EF4-FFF2-40B4-BE49-F238E27FC236}">
                  <a16:creationId xmlns:a16="http://schemas.microsoft.com/office/drawing/2014/main" id="{59AD9C4E-426C-4DDF-889E-75B37867E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117">
              <a:extLst>
                <a:ext uri="{FF2B5EF4-FFF2-40B4-BE49-F238E27FC236}">
                  <a16:creationId xmlns:a16="http://schemas.microsoft.com/office/drawing/2014/main" id="{D9043692-742A-4038-BE9C-611803C3F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118">
              <a:extLst>
                <a:ext uri="{FF2B5EF4-FFF2-40B4-BE49-F238E27FC236}">
                  <a16:creationId xmlns:a16="http://schemas.microsoft.com/office/drawing/2014/main" id="{36410010-8916-4C0C-B91F-F6C458563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119">
              <a:extLst>
                <a:ext uri="{FF2B5EF4-FFF2-40B4-BE49-F238E27FC236}">
                  <a16:creationId xmlns:a16="http://schemas.microsoft.com/office/drawing/2014/main" id="{6B6A2011-E93A-46CE-AC0A-D5ABF8CAB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DE5540F-C09D-4884-97D4-88DCA6811417}"/>
              </a:ext>
            </a:extLst>
          </p:cNvPr>
          <p:cNvGrpSpPr/>
          <p:nvPr/>
        </p:nvGrpSpPr>
        <p:grpSpPr>
          <a:xfrm>
            <a:off x="9931760" y="5742465"/>
            <a:ext cx="1918484" cy="381108"/>
            <a:chOff x="10015538" y="5518150"/>
            <a:chExt cx="1646237" cy="327026"/>
          </a:xfrm>
        </p:grpSpPr>
        <p:sp>
          <p:nvSpPr>
            <p:cNvPr id="109" name="Freeform 123">
              <a:extLst>
                <a:ext uri="{FF2B5EF4-FFF2-40B4-BE49-F238E27FC236}">
                  <a16:creationId xmlns:a16="http://schemas.microsoft.com/office/drawing/2014/main" id="{2B94773A-E601-4D7E-9E41-68AF74F18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124">
              <a:extLst>
                <a:ext uri="{FF2B5EF4-FFF2-40B4-BE49-F238E27FC236}">
                  <a16:creationId xmlns:a16="http://schemas.microsoft.com/office/drawing/2014/main" id="{210430BD-9808-4B3F-B255-DE406B52BD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125">
              <a:extLst>
                <a:ext uri="{FF2B5EF4-FFF2-40B4-BE49-F238E27FC236}">
                  <a16:creationId xmlns:a16="http://schemas.microsoft.com/office/drawing/2014/main" id="{FB087D85-CF00-4E95-9CAB-1B4C0CAB2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126">
              <a:extLst>
                <a:ext uri="{FF2B5EF4-FFF2-40B4-BE49-F238E27FC236}">
                  <a16:creationId xmlns:a16="http://schemas.microsoft.com/office/drawing/2014/main" id="{DFE17354-2557-447D-83D6-538415415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127">
              <a:extLst>
                <a:ext uri="{FF2B5EF4-FFF2-40B4-BE49-F238E27FC236}">
                  <a16:creationId xmlns:a16="http://schemas.microsoft.com/office/drawing/2014/main" id="{885627DD-E82D-45E2-BA78-93919A75F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128">
              <a:extLst>
                <a:ext uri="{FF2B5EF4-FFF2-40B4-BE49-F238E27FC236}">
                  <a16:creationId xmlns:a16="http://schemas.microsoft.com/office/drawing/2014/main" id="{39BC1BE3-258E-4EEC-91E1-17AED279D0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129">
              <a:extLst>
                <a:ext uri="{FF2B5EF4-FFF2-40B4-BE49-F238E27FC236}">
                  <a16:creationId xmlns:a16="http://schemas.microsoft.com/office/drawing/2014/main" id="{72744463-04C0-4F57-B56F-5E6943D7C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130">
              <a:extLst>
                <a:ext uri="{FF2B5EF4-FFF2-40B4-BE49-F238E27FC236}">
                  <a16:creationId xmlns:a16="http://schemas.microsoft.com/office/drawing/2014/main" id="{E3B304DE-0462-470C-BCB5-F0D5ACB22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Rectangle 131">
              <a:extLst>
                <a:ext uri="{FF2B5EF4-FFF2-40B4-BE49-F238E27FC236}">
                  <a16:creationId xmlns:a16="http://schemas.microsoft.com/office/drawing/2014/main" id="{E13DC51F-0F3F-48A8-B05C-1810F4D7E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132">
              <a:extLst>
                <a:ext uri="{FF2B5EF4-FFF2-40B4-BE49-F238E27FC236}">
                  <a16:creationId xmlns:a16="http://schemas.microsoft.com/office/drawing/2014/main" id="{AA981815-D79E-4DAE-8C64-BE80B6A7E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133">
              <a:extLst>
                <a:ext uri="{FF2B5EF4-FFF2-40B4-BE49-F238E27FC236}">
                  <a16:creationId xmlns:a16="http://schemas.microsoft.com/office/drawing/2014/main" id="{AA9041C4-CA25-4C74-AD9F-7058BD97F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134">
              <a:extLst>
                <a:ext uri="{FF2B5EF4-FFF2-40B4-BE49-F238E27FC236}">
                  <a16:creationId xmlns:a16="http://schemas.microsoft.com/office/drawing/2014/main" id="{6C6A8A99-B431-45B3-8584-3A0C56910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135">
              <a:extLst>
                <a:ext uri="{FF2B5EF4-FFF2-40B4-BE49-F238E27FC236}">
                  <a16:creationId xmlns:a16="http://schemas.microsoft.com/office/drawing/2014/main" id="{950C2351-3DB0-4F39-9FBA-5684C75D7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136">
              <a:extLst>
                <a:ext uri="{FF2B5EF4-FFF2-40B4-BE49-F238E27FC236}">
                  <a16:creationId xmlns:a16="http://schemas.microsoft.com/office/drawing/2014/main" id="{56BE1314-B7FB-45BE-89A7-E725D8C4E5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137">
              <a:extLst>
                <a:ext uri="{FF2B5EF4-FFF2-40B4-BE49-F238E27FC236}">
                  <a16:creationId xmlns:a16="http://schemas.microsoft.com/office/drawing/2014/main" id="{954A5B8D-6FFE-4584-AED6-91457E3A5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Rectangle 138">
              <a:extLst>
                <a:ext uri="{FF2B5EF4-FFF2-40B4-BE49-F238E27FC236}">
                  <a16:creationId xmlns:a16="http://schemas.microsoft.com/office/drawing/2014/main" id="{CDE8C3ED-9042-457F-B299-20EBE29603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139">
              <a:extLst>
                <a:ext uri="{FF2B5EF4-FFF2-40B4-BE49-F238E27FC236}">
                  <a16:creationId xmlns:a16="http://schemas.microsoft.com/office/drawing/2014/main" id="{1ED38778-1C75-4E61-89E1-66066AD87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140">
              <a:extLst>
                <a:ext uri="{FF2B5EF4-FFF2-40B4-BE49-F238E27FC236}">
                  <a16:creationId xmlns:a16="http://schemas.microsoft.com/office/drawing/2014/main" id="{436059B4-C781-4A31-B448-7F9A88FD7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141">
              <a:extLst>
                <a:ext uri="{FF2B5EF4-FFF2-40B4-BE49-F238E27FC236}">
                  <a16:creationId xmlns:a16="http://schemas.microsoft.com/office/drawing/2014/main" id="{468C5CCD-FB03-4498-A6B3-3206EA3A2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142">
              <a:extLst>
                <a:ext uri="{FF2B5EF4-FFF2-40B4-BE49-F238E27FC236}">
                  <a16:creationId xmlns:a16="http://schemas.microsoft.com/office/drawing/2014/main" id="{DBB43B54-E1E9-408A-9711-63C41A1333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143">
              <a:extLst>
                <a:ext uri="{FF2B5EF4-FFF2-40B4-BE49-F238E27FC236}">
                  <a16:creationId xmlns:a16="http://schemas.microsoft.com/office/drawing/2014/main" id="{A48F2EF8-6B52-4281-ADC7-53D96A22C0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144">
              <a:extLst>
                <a:ext uri="{FF2B5EF4-FFF2-40B4-BE49-F238E27FC236}">
                  <a16:creationId xmlns:a16="http://schemas.microsoft.com/office/drawing/2014/main" id="{7503768D-8DBB-49DF-8DDF-5733E5ECE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145">
              <a:extLst>
                <a:ext uri="{FF2B5EF4-FFF2-40B4-BE49-F238E27FC236}">
                  <a16:creationId xmlns:a16="http://schemas.microsoft.com/office/drawing/2014/main" id="{65AA033F-8ED3-4180-8DB0-DA12749BE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146">
              <a:extLst>
                <a:ext uri="{FF2B5EF4-FFF2-40B4-BE49-F238E27FC236}">
                  <a16:creationId xmlns:a16="http://schemas.microsoft.com/office/drawing/2014/main" id="{3E0B1627-7C7D-4AE8-9150-AA5522131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147">
              <a:extLst>
                <a:ext uri="{FF2B5EF4-FFF2-40B4-BE49-F238E27FC236}">
                  <a16:creationId xmlns:a16="http://schemas.microsoft.com/office/drawing/2014/main" id="{A953E758-4596-4879-9787-946475232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148">
              <a:extLst>
                <a:ext uri="{FF2B5EF4-FFF2-40B4-BE49-F238E27FC236}">
                  <a16:creationId xmlns:a16="http://schemas.microsoft.com/office/drawing/2014/main" id="{8228205A-A175-4A8F-A5ED-82CCFE1F5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149">
              <a:extLst>
                <a:ext uri="{FF2B5EF4-FFF2-40B4-BE49-F238E27FC236}">
                  <a16:creationId xmlns:a16="http://schemas.microsoft.com/office/drawing/2014/main" id="{590EA483-CDCE-49E2-91EC-AA1E1AC0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150">
              <a:extLst>
                <a:ext uri="{FF2B5EF4-FFF2-40B4-BE49-F238E27FC236}">
                  <a16:creationId xmlns:a16="http://schemas.microsoft.com/office/drawing/2014/main" id="{290A03E5-E31C-47EB-A142-773388287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151">
              <a:extLst>
                <a:ext uri="{FF2B5EF4-FFF2-40B4-BE49-F238E27FC236}">
                  <a16:creationId xmlns:a16="http://schemas.microsoft.com/office/drawing/2014/main" id="{7CCD8042-E0F3-42C5-9D39-8FECBD64A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152">
              <a:extLst>
                <a:ext uri="{FF2B5EF4-FFF2-40B4-BE49-F238E27FC236}">
                  <a16:creationId xmlns:a16="http://schemas.microsoft.com/office/drawing/2014/main" id="{2D3F1A97-1AB5-4EF5-B8EF-D05AC3E85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A6A18B40-E8FC-44CD-9299-0DBEBC860CCB}"/>
              </a:ext>
            </a:extLst>
          </p:cNvPr>
          <p:cNvSpPr txBox="1"/>
          <p:nvPr/>
        </p:nvSpPr>
        <p:spPr>
          <a:xfrm>
            <a:off x="2020843" y="218489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b="1" dirty="0" err="1">
                <a:latin typeface="+mj-lt"/>
              </a:rPr>
              <a:t>Aliando</a:t>
            </a:r>
            <a:r>
              <a:rPr lang="en-ID" b="1" dirty="0">
                <a:latin typeface="+mj-lt"/>
              </a:rPr>
              <a:t> Crush</a:t>
            </a:r>
            <a:endParaRPr lang="id-ID" b="1" dirty="0">
              <a:latin typeface="+mj-lt"/>
            </a:endParaRPr>
          </a:p>
        </p:txBody>
      </p:sp>
      <p:sp>
        <p:nvSpPr>
          <p:cNvPr id="143" name="TextBox 23">
            <a:extLst>
              <a:ext uri="{FF2B5EF4-FFF2-40B4-BE49-F238E27FC236}">
                <a16:creationId xmlns:a16="http://schemas.microsoft.com/office/drawing/2014/main" id="{9C9C510A-430A-4B6F-8D53-9C153877F8C3}"/>
              </a:ext>
            </a:extLst>
          </p:cNvPr>
          <p:cNvSpPr txBox="1"/>
          <p:nvPr/>
        </p:nvSpPr>
        <p:spPr>
          <a:xfrm>
            <a:off x="2020843" y="2524044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dirty="0">
                <a:solidFill>
                  <a:schemeClr val="tx2"/>
                </a:solidFill>
              </a:rPr>
              <a:t>CEO - Bajigur</a:t>
            </a:r>
          </a:p>
        </p:txBody>
      </p:sp>
      <p:sp>
        <p:nvSpPr>
          <p:cNvPr id="144" name="TextBox 23">
            <a:extLst>
              <a:ext uri="{FF2B5EF4-FFF2-40B4-BE49-F238E27FC236}">
                <a16:creationId xmlns:a16="http://schemas.microsoft.com/office/drawing/2014/main" id="{F5FF4112-9E2D-4BEC-9825-E76D3A45365F}"/>
              </a:ext>
            </a:extLst>
          </p:cNvPr>
          <p:cNvSpPr txBox="1"/>
          <p:nvPr/>
        </p:nvSpPr>
        <p:spPr>
          <a:xfrm>
            <a:off x="9796956" y="218489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/>
              <a:t>Jane Amalia</a:t>
            </a:r>
          </a:p>
        </p:txBody>
      </p:sp>
      <p:sp>
        <p:nvSpPr>
          <p:cNvPr id="145" name="TextBox 23">
            <a:extLst>
              <a:ext uri="{FF2B5EF4-FFF2-40B4-BE49-F238E27FC236}">
                <a16:creationId xmlns:a16="http://schemas.microsoft.com/office/drawing/2014/main" id="{2DCE6FED-1441-4F3E-8767-6BF695504496}"/>
              </a:ext>
            </a:extLst>
          </p:cNvPr>
          <p:cNvSpPr txBox="1"/>
          <p:nvPr/>
        </p:nvSpPr>
        <p:spPr>
          <a:xfrm>
            <a:off x="9796956" y="2524044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dirty="0">
                <a:solidFill>
                  <a:schemeClr val="tx2"/>
                </a:solidFill>
              </a:rPr>
              <a:t>Co-Founder - Batagor</a:t>
            </a:r>
          </a:p>
        </p:txBody>
      </p:sp>
      <p:sp>
        <p:nvSpPr>
          <p:cNvPr id="146" name="TextBox 23">
            <a:extLst>
              <a:ext uri="{FF2B5EF4-FFF2-40B4-BE49-F238E27FC236}">
                <a16:creationId xmlns:a16="http://schemas.microsoft.com/office/drawing/2014/main" id="{270B5D16-9A1A-409B-A238-771DFC871F6B}"/>
              </a:ext>
            </a:extLst>
          </p:cNvPr>
          <p:cNvSpPr txBox="1"/>
          <p:nvPr/>
        </p:nvSpPr>
        <p:spPr>
          <a:xfrm>
            <a:off x="5910756" y="2184899"/>
            <a:ext cx="208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b="1" dirty="0">
                <a:latin typeface="+mj-lt"/>
              </a:rPr>
              <a:t>Alex Karnel</a:t>
            </a:r>
          </a:p>
        </p:txBody>
      </p:sp>
      <p:sp>
        <p:nvSpPr>
          <p:cNvPr id="147" name="TextBox 23">
            <a:extLst>
              <a:ext uri="{FF2B5EF4-FFF2-40B4-BE49-F238E27FC236}">
                <a16:creationId xmlns:a16="http://schemas.microsoft.com/office/drawing/2014/main" id="{AF2E2CF0-4F08-46ED-AADF-D5F8CC2BA395}"/>
              </a:ext>
            </a:extLst>
          </p:cNvPr>
          <p:cNvSpPr txBox="1"/>
          <p:nvPr/>
        </p:nvSpPr>
        <p:spPr>
          <a:xfrm>
            <a:off x="5910756" y="2524044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200" dirty="0">
                <a:solidFill>
                  <a:schemeClr val="tx2"/>
                </a:solidFill>
              </a:rPr>
              <a:t>Manager - Cilok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9AF6598B-5809-4BA4-867B-54B1B4C290E0}"/>
              </a:ext>
            </a:extLst>
          </p:cNvPr>
          <p:cNvSpPr/>
          <p:nvPr/>
        </p:nvSpPr>
        <p:spPr>
          <a:xfrm>
            <a:off x="659102" y="3413505"/>
            <a:ext cx="314390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cs typeface="Raavi" panose="02000500000000000000" pitchFamily="2"/>
              </a:rPr>
              <a:t>“ </a:t>
            </a:r>
            <a:r>
              <a:rPr lang="en-US" sz="1400" dirty="0">
                <a:cs typeface="Raavi" panose="02000500000000000000" pitchFamily="2"/>
              </a:rPr>
              <a:t>P</a:t>
            </a:r>
            <a:r>
              <a:rPr lang="id-ID" sz="1400" dirty="0">
                <a:cs typeface="Raavi" panose="02000500000000000000" pitchFamily="2"/>
              </a:rPr>
              <a:t>assion</a:t>
            </a:r>
            <a:r>
              <a:rPr lang="en-US" sz="1400" dirty="0">
                <a:cs typeface="Raavi" panose="02000500000000000000" pitchFamily="2"/>
              </a:rPr>
              <a:t> </a:t>
            </a:r>
            <a:r>
              <a:rPr lang="id-ID" sz="1400" dirty="0">
                <a:cs typeface="Raavi" panose="02000500000000000000" pitchFamily="2"/>
              </a:rPr>
              <a:t>leads</a:t>
            </a:r>
            <a:r>
              <a:rPr lang="en-US" sz="1400" dirty="0">
                <a:cs typeface="Raavi" panose="02000500000000000000" pitchFamily="2"/>
              </a:rPr>
              <a:t> </a:t>
            </a:r>
            <a:r>
              <a:rPr lang="id-ID" sz="1400" dirty="0">
                <a:cs typeface="Raavi" panose="02000500000000000000" pitchFamily="2"/>
              </a:rPr>
              <a:t>to design, design leads to performance</a:t>
            </a:r>
            <a:r>
              <a:rPr lang="en-US" sz="1400" dirty="0">
                <a:cs typeface="Raavi" panose="02000500000000000000" pitchFamily="2"/>
              </a:rPr>
              <a:t>, </a:t>
            </a:r>
            <a:r>
              <a:rPr lang="id-ID" sz="1400" dirty="0">
                <a:cs typeface="Raavi" panose="02000500000000000000" pitchFamily="2"/>
              </a:rPr>
              <a:t>performance leads to </a:t>
            </a:r>
            <a:r>
              <a:rPr lang="id-ID" sz="1400" b="1" dirty="0">
                <a:cs typeface="Raavi" panose="02000500000000000000" pitchFamily="2"/>
              </a:rPr>
              <a:t>SUCCESS</a:t>
            </a:r>
            <a:r>
              <a:rPr lang="id-ID" sz="1400" dirty="0">
                <a:cs typeface="Raavi" panose="02000500000000000000" pitchFamily="2"/>
              </a:rPr>
              <a:t>! “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A0550579-7FB6-435B-B41A-9E63DFD136C3}"/>
              </a:ext>
            </a:extLst>
          </p:cNvPr>
          <p:cNvSpPr/>
          <p:nvPr/>
        </p:nvSpPr>
        <p:spPr>
          <a:xfrm>
            <a:off x="4533991" y="3413505"/>
            <a:ext cx="314390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cs typeface="Raavi" panose="02000500000000000000" pitchFamily="2"/>
              </a:rPr>
              <a:t>“ </a:t>
            </a:r>
            <a:r>
              <a:rPr lang="en-US" sz="1400" dirty="0">
                <a:cs typeface="Raavi" panose="02000500000000000000" pitchFamily="2"/>
              </a:rPr>
              <a:t>P</a:t>
            </a:r>
            <a:r>
              <a:rPr lang="id-ID" sz="1400" dirty="0">
                <a:cs typeface="Raavi" panose="02000500000000000000" pitchFamily="2"/>
              </a:rPr>
              <a:t>assion</a:t>
            </a:r>
            <a:r>
              <a:rPr lang="en-US" sz="1400" dirty="0">
                <a:cs typeface="Raavi" panose="02000500000000000000" pitchFamily="2"/>
              </a:rPr>
              <a:t> </a:t>
            </a:r>
            <a:r>
              <a:rPr lang="id-ID" sz="1400" dirty="0">
                <a:cs typeface="Raavi" panose="02000500000000000000" pitchFamily="2"/>
              </a:rPr>
              <a:t>leads</a:t>
            </a:r>
            <a:r>
              <a:rPr lang="en-US" sz="1400" dirty="0">
                <a:cs typeface="Raavi" panose="02000500000000000000" pitchFamily="2"/>
              </a:rPr>
              <a:t> </a:t>
            </a:r>
            <a:r>
              <a:rPr lang="id-ID" sz="1400" dirty="0">
                <a:cs typeface="Raavi" panose="02000500000000000000" pitchFamily="2"/>
              </a:rPr>
              <a:t>to design, design leads to performance</a:t>
            </a:r>
            <a:r>
              <a:rPr lang="en-US" sz="1400" dirty="0">
                <a:cs typeface="Raavi" panose="02000500000000000000" pitchFamily="2"/>
              </a:rPr>
              <a:t>, </a:t>
            </a:r>
            <a:r>
              <a:rPr lang="id-ID" sz="1400" dirty="0">
                <a:cs typeface="Raavi" panose="02000500000000000000" pitchFamily="2"/>
              </a:rPr>
              <a:t>performance leads to </a:t>
            </a:r>
            <a:r>
              <a:rPr lang="id-ID" sz="1400" b="1" dirty="0">
                <a:cs typeface="Raavi" panose="02000500000000000000" pitchFamily="2"/>
              </a:rPr>
              <a:t>SUCCESS</a:t>
            </a:r>
            <a:r>
              <a:rPr lang="id-ID" sz="1400" dirty="0">
                <a:cs typeface="Raavi" panose="02000500000000000000" pitchFamily="2"/>
              </a:rPr>
              <a:t>! “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3138F285-C191-427F-862F-501D197083FF}"/>
              </a:ext>
            </a:extLst>
          </p:cNvPr>
          <p:cNvSpPr/>
          <p:nvPr/>
        </p:nvSpPr>
        <p:spPr>
          <a:xfrm>
            <a:off x="8539259" y="3413505"/>
            <a:ext cx="314390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>
                <a:cs typeface="Raavi" panose="02000500000000000000" pitchFamily="2"/>
              </a:rPr>
              <a:t>“ </a:t>
            </a:r>
            <a:r>
              <a:rPr lang="en-US" sz="1400" dirty="0">
                <a:cs typeface="Raavi" panose="02000500000000000000" pitchFamily="2"/>
              </a:rPr>
              <a:t>P</a:t>
            </a:r>
            <a:r>
              <a:rPr lang="id-ID" sz="1400" dirty="0">
                <a:cs typeface="Raavi" panose="02000500000000000000" pitchFamily="2"/>
              </a:rPr>
              <a:t>assion</a:t>
            </a:r>
            <a:r>
              <a:rPr lang="en-US" sz="1400" dirty="0">
                <a:cs typeface="Raavi" panose="02000500000000000000" pitchFamily="2"/>
              </a:rPr>
              <a:t> </a:t>
            </a:r>
            <a:r>
              <a:rPr lang="id-ID" sz="1400" dirty="0">
                <a:cs typeface="Raavi" panose="02000500000000000000" pitchFamily="2"/>
              </a:rPr>
              <a:t>leads</a:t>
            </a:r>
            <a:r>
              <a:rPr lang="en-US" sz="1400" dirty="0">
                <a:cs typeface="Raavi" panose="02000500000000000000" pitchFamily="2"/>
              </a:rPr>
              <a:t> </a:t>
            </a:r>
            <a:r>
              <a:rPr lang="id-ID" sz="1400" dirty="0">
                <a:cs typeface="Raavi" panose="02000500000000000000" pitchFamily="2"/>
              </a:rPr>
              <a:t>to design, design leads to performance</a:t>
            </a:r>
            <a:r>
              <a:rPr lang="en-US" sz="1400" dirty="0">
                <a:cs typeface="Raavi" panose="02000500000000000000" pitchFamily="2"/>
              </a:rPr>
              <a:t>, </a:t>
            </a:r>
            <a:r>
              <a:rPr lang="id-ID" sz="1400" dirty="0">
                <a:cs typeface="Raavi" panose="02000500000000000000" pitchFamily="2"/>
              </a:rPr>
              <a:t>performance leads to </a:t>
            </a:r>
            <a:r>
              <a:rPr lang="id-ID" sz="1400" b="1" dirty="0">
                <a:cs typeface="Raavi" panose="02000500000000000000" pitchFamily="2"/>
              </a:rPr>
              <a:t>SUCCESS</a:t>
            </a:r>
            <a:r>
              <a:rPr lang="id-ID" sz="1400" dirty="0">
                <a:cs typeface="Raavi" panose="02000500000000000000" pitchFamily="2"/>
              </a:rPr>
              <a:t>! “</a:t>
            </a: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222BFD4F-17CF-49CB-8CD2-0BC550CB5133}"/>
              </a:ext>
            </a:extLst>
          </p:cNvPr>
          <p:cNvGrpSpPr/>
          <p:nvPr/>
        </p:nvGrpSpPr>
        <p:grpSpPr>
          <a:xfrm>
            <a:off x="2126639" y="2915772"/>
            <a:ext cx="1001151" cy="165693"/>
            <a:chOff x="2028018" y="5720786"/>
            <a:chExt cx="1001151" cy="165693"/>
          </a:xfrm>
        </p:grpSpPr>
        <p:sp>
          <p:nvSpPr>
            <p:cNvPr id="163" name="Freeform 13">
              <a:extLst>
                <a:ext uri="{FF2B5EF4-FFF2-40B4-BE49-F238E27FC236}">
                  <a16:creationId xmlns:a16="http://schemas.microsoft.com/office/drawing/2014/main" id="{777D47BB-BDBE-4738-94F8-05670D9F4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3">
              <a:extLst>
                <a:ext uri="{FF2B5EF4-FFF2-40B4-BE49-F238E27FC236}">
                  <a16:creationId xmlns:a16="http://schemas.microsoft.com/office/drawing/2014/main" id="{4923DE37-C91E-48AD-BD25-E49C4CFB8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13">
              <a:extLst>
                <a:ext uri="{FF2B5EF4-FFF2-40B4-BE49-F238E27FC236}">
                  <a16:creationId xmlns:a16="http://schemas.microsoft.com/office/drawing/2014/main" id="{EA914D3E-164A-4D31-94A4-7E12787D2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13">
              <a:extLst>
                <a:ext uri="{FF2B5EF4-FFF2-40B4-BE49-F238E27FC236}">
                  <a16:creationId xmlns:a16="http://schemas.microsoft.com/office/drawing/2014/main" id="{82944DDD-8EC5-4E3D-A230-9FD38E5F4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3">
              <a:extLst>
                <a:ext uri="{FF2B5EF4-FFF2-40B4-BE49-F238E27FC236}">
                  <a16:creationId xmlns:a16="http://schemas.microsoft.com/office/drawing/2014/main" id="{9DEA1E54-90C7-4A03-BAAD-5C160FAFA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F0C4CA6B-D057-4E74-8473-07ECDDFBA136}"/>
              </a:ext>
            </a:extLst>
          </p:cNvPr>
          <p:cNvGrpSpPr/>
          <p:nvPr/>
        </p:nvGrpSpPr>
        <p:grpSpPr>
          <a:xfrm>
            <a:off x="6039168" y="2915772"/>
            <a:ext cx="1001151" cy="165693"/>
            <a:chOff x="2028018" y="5720786"/>
            <a:chExt cx="1001151" cy="165693"/>
          </a:xfrm>
        </p:grpSpPr>
        <p:sp>
          <p:nvSpPr>
            <p:cNvPr id="170" name="Freeform 13">
              <a:extLst>
                <a:ext uri="{FF2B5EF4-FFF2-40B4-BE49-F238E27FC236}">
                  <a16:creationId xmlns:a16="http://schemas.microsoft.com/office/drawing/2014/main" id="{CC2075F4-A748-44A2-8BB7-04084336C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3">
              <a:extLst>
                <a:ext uri="{FF2B5EF4-FFF2-40B4-BE49-F238E27FC236}">
                  <a16:creationId xmlns:a16="http://schemas.microsoft.com/office/drawing/2014/main" id="{51ADF776-43EB-47EB-82E9-0BD77AF01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3">
              <a:extLst>
                <a:ext uri="{FF2B5EF4-FFF2-40B4-BE49-F238E27FC236}">
                  <a16:creationId xmlns:a16="http://schemas.microsoft.com/office/drawing/2014/main" id="{DCB9795D-4B39-46D9-ABD9-5B6B0C49A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3">
              <a:extLst>
                <a:ext uri="{FF2B5EF4-FFF2-40B4-BE49-F238E27FC236}">
                  <a16:creationId xmlns:a16="http://schemas.microsoft.com/office/drawing/2014/main" id="{EAD4C718-29FF-4841-B89A-E25548FD2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3">
              <a:extLst>
                <a:ext uri="{FF2B5EF4-FFF2-40B4-BE49-F238E27FC236}">
                  <a16:creationId xmlns:a16="http://schemas.microsoft.com/office/drawing/2014/main" id="{4AFB489C-986A-497C-BBB1-1C10406A1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DDED80E5-BFE5-4852-9D59-38B53820E2C8}"/>
              </a:ext>
            </a:extLst>
          </p:cNvPr>
          <p:cNvGrpSpPr/>
          <p:nvPr/>
        </p:nvGrpSpPr>
        <p:grpSpPr>
          <a:xfrm>
            <a:off x="9869530" y="2915772"/>
            <a:ext cx="1001151" cy="165693"/>
            <a:chOff x="2028018" y="5720786"/>
            <a:chExt cx="1001151" cy="165693"/>
          </a:xfrm>
        </p:grpSpPr>
        <p:sp>
          <p:nvSpPr>
            <p:cNvPr id="176" name="Freeform 13">
              <a:extLst>
                <a:ext uri="{FF2B5EF4-FFF2-40B4-BE49-F238E27FC236}">
                  <a16:creationId xmlns:a16="http://schemas.microsoft.com/office/drawing/2014/main" id="{81AF611C-A4E4-4955-B919-FE508FE95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018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13">
              <a:extLst>
                <a:ext uri="{FF2B5EF4-FFF2-40B4-BE49-F238E27FC236}">
                  <a16:creationId xmlns:a16="http://schemas.microsoft.com/office/drawing/2014/main" id="{508716FF-5059-43A5-8DD7-A08DE0CFB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4673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13">
              <a:extLst>
                <a:ext uri="{FF2B5EF4-FFF2-40B4-BE49-F238E27FC236}">
                  <a16:creationId xmlns:a16="http://schemas.microsoft.com/office/drawing/2014/main" id="{0893EAF4-841D-461D-B85E-B114022ED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539" y="5720788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13">
              <a:extLst>
                <a:ext uri="{FF2B5EF4-FFF2-40B4-BE49-F238E27FC236}">
                  <a16:creationId xmlns:a16="http://schemas.microsoft.com/office/drawing/2014/main" id="{D2D808C4-0BA3-4710-B68D-9728EE540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194" y="5720787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13">
              <a:extLst>
                <a:ext uri="{FF2B5EF4-FFF2-40B4-BE49-F238E27FC236}">
                  <a16:creationId xmlns:a16="http://schemas.microsoft.com/office/drawing/2014/main" id="{2F086940-3D63-4DED-88D0-B50B972A7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849" y="5720786"/>
              <a:ext cx="174320" cy="165691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A32FCDF-DDDC-4AB8-8325-6AF89F04DA8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2FC96F7-76DD-4F97-A097-DA0A5821B60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6EF68A3-1883-419E-9B1C-A995EED4200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04635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950C67-6A6C-42DD-86FB-7D91DF6029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20E779-6879-4AD1-AEB4-0C21625A77EA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1C005C-C4F3-4501-A3D5-5C5B6E38B1D7}"/>
              </a:ext>
            </a:extLst>
          </p:cNvPr>
          <p:cNvSpPr/>
          <p:nvPr/>
        </p:nvSpPr>
        <p:spPr>
          <a:xfrm>
            <a:off x="11193779" y="141168"/>
            <a:ext cx="720000" cy="2628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5CC902-60ED-4BEB-84E5-FB780DD85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PRICELIST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D82AC7-8753-4461-8883-C83096759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>
                <a:solidFill>
                  <a:schemeClr val="accent1"/>
                </a:solidFill>
              </a:rPr>
              <a:pPr/>
              <a:t>22</a:t>
            </a:fld>
            <a:endParaRPr lang="en-US">
              <a:solidFill>
                <a:schemeClr val="accent1"/>
              </a:solidFill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1FDFE37-1B42-4746-8384-758BF06E61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13E591-6FE6-4DF7-AA58-042B4D6B25F5}"/>
              </a:ext>
            </a:extLst>
          </p:cNvPr>
          <p:cNvSpPr txBox="1"/>
          <p:nvPr/>
        </p:nvSpPr>
        <p:spPr>
          <a:xfrm>
            <a:off x="11208176" y="149503"/>
            <a:ext cx="4764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dirty="0">
                <a:solidFill>
                  <a:schemeClr val="accent1"/>
                </a:solidFill>
              </a:rPr>
              <a:t>page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957840-6984-43AA-B54C-678DDB95ED81}"/>
              </a:ext>
            </a:extLst>
          </p:cNvPr>
          <p:cNvSpPr/>
          <p:nvPr/>
        </p:nvSpPr>
        <p:spPr>
          <a:xfrm>
            <a:off x="4651674" y="1851679"/>
            <a:ext cx="2888650" cy="410214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34D715C-7462-4287-A561-3D9371EF3968}"/>
              </a:ext>
            </a:extLst>
          </p:cNvPr>
          <p:cNvSpPr/>
          <p:nvPr/>
        </p:nvSpPr>
        <p:spPr>
          <a:xfrm>
            <a:off x="8292166" y="1851677"/>
            <a:ext cx="2888650" cy="410214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F971052-E38A-493A-A127-B457B6F44AAA}"/>
              </a:ext>
            </a:extLst>
          </p:cNvPr>
          <p:cNvSpPr/>
          <p:nvPr/>
        </p:nvSpPr>
        <p:spPr>
          <a:xfrm>
            <a:off x="1011184" y="1851678"/>
            <a:ext cx="2888650" cy="410214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AD8650-10A8-4A30-B8FD-561D81740E19}"/>
              </a:ext>
            </a:extLst>
          </p:cNvPr>
          <p:cNvSpPr txBox="1"/>
          <p:nvPr/>
        </p:nvSpPr>
        <p:spPr>
          <a:xfrm>
            <a:off x="1902313" y="2122426"/>
            <a:ext cx="1106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Basic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C26523-CDA8-4EE0-9ADD-2610455BE489}"/>
              </a:ext>
            </a:extLst>
          </p:cNvPr>
          <p:cNvSpPr txBox="1"/>
          <p:nvPr/>
        </p:nvSpPr>
        <p:spPr>
          <a:xfrm>
            <a:off x="1590940" y="2661043"/>
            <a:ext cx="1729138" cy="359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Consulting Pack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DD3031-A299-486E-AF15-5607A011949E}"/>
              </a:ext>
            </a:extLst>
          </p:cNvPr>
          <p:cNvSpPr txBox="1"/>
          <p:nvPr/>
        </p:nvSpPr>
        <p:spPr>
          <a:xfrm>
            <a:off x="1290675" y="3241273"/>
            <a:ext cx="2329669" cy="1997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42C9FCF-CC22-4116-AC25-A4EE3F1C5874}"/>
              </a:ext>
            </a:extLst>
          </p:cNvPr>
          <p:cNvCxnSpPr/>
          <p:nvPr/>
        </p:nvCxnSpPr>
        <p:spPr>
          <a:xfrm>
            <a:off x="1290675" y="3134058"/>
            <a:ext cx="232966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8FB8171-3BE3-4843-8DC2-5793EECEA315}"/>
              </a:ext>
            </a:extLst>
          </p:cNvPr>
          <p:cNvSpPr txBox="1"/>
          <p:nvPr/>
        </p:nvSpPr>
        <p:spPr>
          <a:xfrm>
            <a:off x="5255865" y="2122427"/>
            <a:ext cx="16802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err="1">
                <a:solidFill>
                  <a:schemeClr val="tx2"/>
                </a:solidFill>
                <a:latin typeface="+mj-lt"/>
              </a:rPr>
              <a:t>Standart</a:t>
            </a:r>
            <a:endParaRPr lang="en-US" sz="28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F5C1FD-8618-4F5B-B08A-BFE82AF42B23}"/>
              </a:ext>
            </a:extLst>
          </p:cNvPr>
          <p:cNvSpPr txBox="1"/>
          <p:nvPr/>
        </p:nvSpPr>
        <p:spPr>
          <a:xfrm>
            <a:off x="5231430" y="2661045"/>
            <a:ext cx="1729138" cy="359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903B4F7-2C8B-4793-8742-CFA20094B3CA}"/>
              </a:ext>
            </a:extLst>
          </p:cNvPr>
          <p:cNvCxnSpPr/>
          <p:nvPr/>
        </p:nvCxnSpPr>
        <p:spPr>
          <a:xfrm>
            <a:off x="4931165" y="3134060"/>
            <a:ext cx="232966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42B903F-68B5-4706-9B3D-C4534691C3D3}"/>
              </a:ext>
            </a:extLst>
          </p:cNvPr>
          <p:cNvSpPr txBox="1"/>
          <p:nvPr/>
        </p:nvSpPr>
        <p:spPr>
          <a:xfrm>
            <a:off x="8789758" y="2122424"/>
            <a:ext cx="18934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Complete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FD0324-AB09-41C0-B76E-25B2E1787F2B}"/>
              </a:ext>
            </a:extLst>
          </p:cNvPr>
          <p:cNvSpPr txBox="1"/>
          <p:nvPr/>
        </p:nvSpPr>
        <p:spPr>
          <a:xfrm>
            <a:off x="8871922" y="2661043"/>
            <a:ext cx="1729138" cy="3596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Consulting Pack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08091FE-F3A9-4B82-A443-25A70F088BB9}"/>
              </a:ext>
            </a:extLst>
          </p:cNvPr>
          <p:cNvCxnSpPr/>
          <p:nvPr/>
        </p:nvCxnSpPr>
        <p:spPr>
          <a:xfrm>
            <a:off x="8571657" y="3134058"/>
            <a:ext cx="232966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B1FE160E-E65C-4FB2-8627-CBFAE1FB18D4}"/>
              </a:ext>
            </a:extLst>
          </p:cNvPr>
          <p:cNvSpPr/>
          <p:nvPr/>
        </p:nvSpPr>
        <p:spPr>
          <a:xfrm>
            <a:off x="5362918" y="5101073"/>
            <a:ext cx="1466162" cy="5758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0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889C0A8-AE85-404A-BD51-62F47A5012FF}"/>
              </a:ext>
            </a:extLst>
          </p:cNvPr>
          <p:cNvSpPr/>
          <p:nvPr/>
        </p:nvSpPr>
        <p:spPr>
          <a:xfrm>
            <a:off x="1722428" y="5101073"/>
            <a:ext cx="1466162" cy="5758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00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7B65D73-5736-46C2-93D1-5C5E56A3B329}"/>
              </a:ext>
            </a:extLst>
          </p:cNvPr>
          <p:cNvSpPr/>
          <p:nvPr/>
        </p:nvSpPr>
        <p:spPr>
          <a:xfrm>
            <a:off x="9003410" y="5101073"/>
            <a:ext cx="1466162" cy="57581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20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46EFF1-0148-4A99-89F9-35DBBD70FFCF}"/>
              </a:ext>
            </a:extLst>
          </p:cNvPr>
          <p:cNvSpPr txBox="1"/>
          <p:nvPr/>
        </p:nvSpPr>
        <p:spPr>
          <a:xfrm>
            <a:off x="2071429" y="5188924"/>
            <a:ext cx="7681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$129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1FB0836-D0A1-42F5-BF0E-1C66EED7D3CF}"/>
              </a:ext>
            </a:extLst>
          </p:cNvPr>
          <p:cNvSpPr txBox="1"/>
          <p:nvPr/>
        </p:nvSpPr>
        <p:spPr>
          <a:xfrm>
            <a:off x="5708713" y="5188924"/>
            <a:ext cx="7745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$199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BDBB8C5-55E0-45DD-AEDF-EB2516EDC1B5}"/>
              </a:ext>
            </a:extLst>
          </p:cNvPr>
          <p:cNvSpPr txBox="1"/>
          <p:nvPr/>
        </p:nvSpPr>
        <p:spPr>
          <a:xfrm>
            <a:off x="9344396" y="5188924"/>
            <a:ext cx="7841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$259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235AE20-F6C8-4B15-834C-B5D9462D9468}"/>
              </a:ext>
            </a:extLst>
          </p:cNvPr>
          <p:cNvSpPr/>
          <p:nvPr/>
        </p:nvSpPr>
        <p:spPr>
          <a:xfrm>
            <a:off x="5439920" y="1627981"/>
            <a:ext cx="1312158" cy="4280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D" sz="14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AD83248-D71E-409F-A0A0-2FBBD2F414C2}"/>
              </a:ext>
            </a:extLst>
          </p:cNvPr>
          <p:cNvSpPr txBox="1"/>
          <p:nvPr/>
        </p:nvSpPr>
        <p:spPr>
          <a:xfrm>
            <a:off x="5543604" y="1693283"/>
            <a:ext cx="1104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Best seller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91E5490-AE23-4F6C-8F49-32E61668EA3B}"/>
              </a:ext>
            </a:extLst>
          </p:cNvPr>
          <p:cNvSpPr txBox="1"/>
          <p:nvPr/>
        </p:nvSpPr>
        <p:spPr>
          <a:xfrm>
            <a:off x="4931165" y="3241273"/>
            <a:ext cx="2329669" cy="1997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-</a:t>
            </a:r>
          </a:p>
          <a:p>
            <a:pPr algn="ctr">
              <a:lnSpc>
                <a:spcPct val="150000"/>
              </a:lnSpc>
            </a:pP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CFDA305-709F-44D7-8EC6-2ED39432D704}"/>
              </a:ext>
            </a:extLst>
          </p:cNvPr>
          <p:cNvSpPr txBox="1"/>
          <p:nvPr/>
        </p:nvSpPr>
        <p:spPr>
          <a:xfrm>
            <a:off x="8571657" y="3241273"/>
            <a:ext cx="2329669" cy="1997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</a:rPr>
              <a:t>Feature List</a:t>
            </a:r>
          </a:p>
          <a:p>
            <a:pPr algn="ctr">
              <a:lnSpc>
                <a:spcPct val="150000"/>
              </a:lnSpc>
            </a:pP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816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/>
      <p:bldP spid="11" grpId="0" build="p"/>
      <p:bldP spid="16" grpId="0" animBg="1"/>
      <p:bldP spid="17" grpId="0" animBg="1"/>
      <p:bldP spid="18" grpId="0" animBg="1"/>
      <p:bldP spid="19" grpId="0"/>
      <p:bldP spid="20" grpId="0"/>
      <p:bldP spid="21" grpId="0"/>
      <p:bldP spid="23" grpId="0"/>
      <p:bldP spid="24" grpId="0"/>
      <p:bldP spid="26" grpId="0"/>
      <p:bldP spid="27" grpId="0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 animBg="1"/>
      <p:bldP spid="36" grpId="0"/>
      <p:bldP spid="37" grpId="0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accent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46EB25-D15A-4C86-BDE5-378753B555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BCF408-2A66-4D7C-8DBC-CF09E51FA633}"/>
              </a:ext>
            </a:extLst>
          </p:cNvPr>
          <p:cNvSpPr/>
          <p:nvPr/>
        </p:nvSpPr>
        <p:spPr>
          <a:xfrm>
            <a:off x="1823584" y="3663224"/>
            <a:ext cx="8544832" cy="7042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400" dirty="0">
                <a:solidFill>
                  <a:schemeClr val="accent1"/>
                </a:solidFill>
              </a:rPr>
              <a:t>Competently procrastinate client </a:t>
            </a:r>
            <a:r>
              <a:rPr lang="en-ID" sz="1400" dirty="0" err="1">
                <a:solidFill>
                  <a:schemeClr val="accent1"/>
                </a:solidFill>
              </a:rPr>
              <a:t>centered</a:t>
            </a:r>
            <a:r>
              <a:rPr lang="en-ID" sz="1400" dirty="0">
                <a:solidFill>
                  <a:schemeClr val="accent1"/>
                </a:solidFill>
              </a:rPr>
              <a:t> services whereas cooperative portals and parallel task infrastructures whereas sound outside the box thinking backward compatible meta services. 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3160894" y="2967045"/>
            <a:ext cx="58702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4400" b="1" dirty="0">
                <a:solidFill>
                  <a:schemeClr val="accent1"/>
                </a:solidFill>
                <a:latin typeface="+mj-lt"/>
              </a:rPr>
              <a:t>SECTION BREAK</a:t>
            </a:r>
            <a:endParaRPr lang="id-ID" sz="44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761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44C21-FD70-414E-AFAF-6269E2C45A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73285B9A-39B0-41CE-85CD-D9EB8DC25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7C693A-CD8C-4E70-A536-F553903EA1ED}"/>
              </a:ext>
            </a:extLst>
          </p:cNvPr>
          <p:cNvSpPr txBox="1"/>
          <p:nvPr/>
        </p:nvSpPr>
        <p:spPr>
          <a:xfrm>
            <a:off x="6043296" y="2016818"/>
            <a:ext cx="29826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Content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EF8A95B-6500-4BE7-BACA-BC7F7BAE2F93}"/>
              </a:ext>
            </a:extLst>
          </p:cNvPr>
          <p:cNvSpPr/>
          <p:nvPr/>
        </p:nvSpPr>
        <p:spPr>
          <a:xfrm>
            <a:off x="6043296" y="2286488"/>
            <a:ext cx="5559424" cy="705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/>
              <a:t>Please put your awesome words to change this one as we use the Lorem ipsum dolor sit </a:t>
            </a:r>
            <a:r>
              <a:rPr lang="en-US" sz="1400" dirty="0" err="1"/>
              <a:t>amet</a:t>
            </a:r>
            <a:r>
              <a:rPr lang="en-US" sz="1400" dirty="0"/>
              <a:t>.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 do.</a:t>
            </a:r>
            <a:endParaRPr lang="en-US" sz="1400" b="1" dirty="0">
              <a:latin typeface="Signika Negative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993F86-A5A4-4148-B2F2-E5F0BBA53398}"/>
              </a:ext>
            </a:extLst>
          </p:cNvPr>
          <p:cNvSpPr txBox="1"/>
          <p:nvPr/>
        </p:nvSpPr>
        <p:spPr>
          <a:xfrm>
            <a:off x="6627210" y="3233648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Files</a:t>
            </a:r>
            <a:endParaRPr lang="id-ID" sz="1400" b="1" dirty="0"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784617-07A2-481A-9CAE-6FC6D2B68DB8}"/>
              </a:ext>
            </a:extLst>
          </p:cNvPr>
          <p:cNvSpPr txBox="1"/>
          <p:nvPr/>
        </p:nvSpPr>
        <p:spPr>
          <a:xfrm>
            <a:off x="6627211" y="3434195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63F3FFC-CAFC-490F-9CD9-089E01325679}"/>
              </a:ext>
            </a:extLst>
          </p:cNvPr>
          <p:cNvSpPr txBox="1"/>
          <p:nvPr/>
        </p:nvSpPr>
        <p:spPr>
          <a:xfrm>
            <a:off x="6627210" y="4545233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Listen</a:t>
            </a:r>
            <a:endParaRPr lang="id-ID" sz="1400" b="1" dirty="0"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E4289D-4602-4C2C-8D85-9814560277B2}"/>
              </a:ext>
            </a:extLst>
          </p:cNvPr>
          <p:cNvSpPr txBox="1"/>
          <p:nvPr/>
        </p:nvSpPr>
        <p:spPr>
          <a:xfrm>
            <a:off x="6627211" y="4735620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389ADB-2048-46C8-8116-1842F1422ABE}"/>
              </a:ext>
            </a:extLst>
          </p:cNvPr>
          <p:cNvSpPr txBox="1"/>
          <p:nvPr/>
        </p:nvSpPr>
        <p:spPr>
          <a:xfrm>
            <a:off x="9516440" y="3229565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Files</a:t>
            </a:r>
            <a:endParaRPr lang="id-ID" sz="1400" b="1" dirty="0"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9B7326-B382-439E-8549-2DD7E2A95799}"/>
              </a:ext>
            </a:extLst>
          </p:cNvPr>
          <p:cNvSpPr txBox="1"/>
          <p:nvPr/>
        </p:nvSpPr>
        <p:spPr>
          <a:xfrm>
            <a:off x="9516441" y="3430112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F27157-36C2-4A51-924E-7790384428D6}"/>
              </a:ext>
            </a:extLst>
          </p:cNvPr>
          <p:cNvSpPr txBox="1"/>
          <p:nvPr/>
        </p:nvSpPr>
        <p:spPr>
          <a:xfrm>
            <a:off x="9516440" y="4541150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Listen</a:t>
            </a:r>
            <a:endParaRPr lang="id-ID" sz="1400" b="1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F2DC0B-DD9D-491D-9677-41DCDFDA306C}"/>
              </a:ext>
            </a:extLst>
          </p:cNvPr>
          <p:cNvSpPr txBox="1"/>
          <p:nvPr/>
        </p:nvSpPr>
        <p:spPr>
          <a:xfrm>
            <a:off x="9516441" y="4731537"/>
            <a:ext cx="208628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075A223-8DB1-4282-8459-A74956C93AD1}"/>
              </a:ext>
            </a:extLst>
          </p:cNvPr>
          <p:cNvSpPr/>
          <p:nvPr/>
        </p:nvSpPr>
        <p:spPr>
          <a:xfrm>
            <a:off x="2423338" y="2072640"/>
            <a:ext cx="1674342" cy="1287844"/>
          </a:xfrm>
          <a:custGeom>
            <a:avLst/>
            <a:gdLst>
              <a:gd name="connsiteX0" fmla="*/ 0 w 1788021"/>
              <a:gd name="connsiteY0" fmla="*/ 1287844 h 1287844"/>
              <a:gd name="connsiteX1" fmla="*/ 894008 w 1788021"/>
              <a:gd name="connsiteY1" fmla="*/ 0 h 1287844"/>
              <a:gd name="connsiteX2" fmla="*/ 894013 w 1788021"/>
              <a:gd name="connsiteY2" fmla="*/ 0 h 1287844"/>
              <a:gd name="connsiteX3" fmla="*/ 1788021 w 1788021"/>
              <a:gd name="connsiteY3" fmla="*/ 1287844 h 1287844"/>
              <a:gd name="connsiteX4" fmla="*/ 0 w 1788021"/>
              <a:gd name="connsiteY4" fmla="*/ 1287844 h 1287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8021" h="1287844">
                <a:moveTo>
                  <a:pt x="0" y="1287844"/>
                </a:moveTo>
                <a:lnTo>
                  <a:pt x="894008" y="0"/>
                </a:lnTo>
                <a:lnTo>
                  <a:pt x="894013" y="0"/>
                </a:lnTo>
                <a:lnTo>
                  <a:pt x="1788021" y="1287844"/>
                </a:lnTo>
                <a:lnTo>
                  <a:pt x="0" y="1287844"/>
                </a:lnTo>
                <a:close/>
              </a:path>
            </a:pathLst>
          </a:custGeom>
          <a:solidFill>
            <a:schemeClr val="accent4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457200" rIns="15240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F8C3871-80E0-4BF0-BD28-C8CD66BE3875}"/>
              </a:ext>
            </a:extLst>
          </p:cNvPr>
          <p:cNvSpPr/>
          <p:nvPr/>
        </p:nvSpPr>
        <p:spPr>
          <a:xfrm>
            <a:off x="1893334" y="3380804"/>
            <a:ext cx="2734348" cy="815318"/>
          </a:xfrm>
          <a:custGeom>
            <a:avLst/>
            <a:gdLst>
              <a:gd name="connsiteX0" fmla="*/ 0 w 2919996"/>
              <a:gd name="connsiteY0" fmla="*/ 815318 h 815318"/>
              <a:gd name="connsiteX1" fmla="*/ 565986 w 2919996"/>
              <a:gd name="connsiteY1" fmla="*/ 0 h 815318"/>
              <a:gd name="connsiteX2" fmla="*/ 2354010 w 2919996"/>
              <a:gd name="connsiteY2" fmla="*/ 0 h 815318"/>
              <a:gd name="connsiteX3" fmla="*/ 2919996 w 2919996"/>
              <a:gd name="connsiteY3" fmla="*/ 815318 h 815318"/>
              <a:gd name="connsiteX4" fmla="*/ 0 w 291999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9996" h="815318">
                <a:moveTo>
                  <a:pt x="0" y="815318"/>
                </a:moveTo>
                <a:lnTo>
                  <a:pt x="565986" y="0"/>
                </a:lnTo>
                <a:lnTo>
                  <a:pt x="2354010" y="0"/>
                </a:lnTo>
                <a:lnTo>
                  <a:pt x="291999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3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26240" tIns="15240" rIns="526239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DB75233-9F2A-40BA-BB11-F055789504BC}"/>
              </a:ext>
            </a:extLst>
          </p:cNvPr>
          <p:cNvSpPr/>
          <p:nvPr/>
        </p:nvSpPr>
        <p:spPr>
          <a:xfrm>
            <a:off x="1363332" y="4216442"/>
            <a:ext cx="3794354" cy="815318"/>
          </a:xfrm>
          <a:custGeom>
            <a:avLst/>
            <a:gdLst>
              <a:gd name="connsiteX0" fmla="*/ 0 w 4051971"/>
              <a:gd name="connsiteY0" fmla="*/ 815318 h 815318"/>
              <a:gd name="connsiteX1" fmla="*/ 565986 w 4051971"/>
              <a:gd name="connsiteY1" fmla="*/ 0 h 815318"/>
              <a:gd name="connsiteX2" fmla="*/ 3485985 w 4051971"/>
              <a:gd name="connsiteY2" fmla="*/ 0 h 815318"/>
              <a:gd name="connsiteX3" fmla="*/ 4051971 w 4051971"/>
              <a:gd name="connsiteY3" fmla="*/ 815318 h 815318"/>
              <a:gd name="connsiteX4" fmla="*/ 0 w 4051971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971" h="815318">
                <a:moveTo>
                  <a:pt x="0" y="815318"/>
                </a:moveTo>
                <a:lnTo>
                  <a:pt x="565986" y="0"/>
                </a:lnTo>
                <a:lnTo>
                  <a:pt x="3485985" y="0"/>
                </a:lnTo>
                <a:lnTo>
                  <a:pt x="4051971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2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24335" tIns="15240" rIns="724335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3FF2768-01D0-46B4-A7E0-383A4044AB15}"/>
              </a:ext>
            </a:extLst>
          </p:cNvPr>
          <p:cNvSpPr/>
          <p:nvPr/>
        </p:nvSpPr>
        <p:spPr>
          <a:xfrm>
            <a:off x="833328" y="5052081"/>
            <a:ext cx="4854360" cy="815318"/>
          </a:xfrm>
          <a:custGeom>
            <a:avLst/>
            <a:gdLst>
              <a:gd name="connsiteX0" fmla="*/ 0 w 5183946"/>
              <a:gd name="connsiteY0" fmla="*/ 815318 h 815318"/>
              <a:gd name="connsiteX1" fmla="*/ 565986 w 5183946"/>
              <a:gd name="connsiteY1" fmla="*/ 0 h 815318"/>
              <a:gd name="connsiteX2" fmla="*/ 4617960 w 5183946"/>
              <a:gd name="connsiteY2" fmla="*/ 0 h 815318"/>
              <a:gd name="connsiteX3" fmla="*/ 5183946 w 5183946"/>
              <a:gd name="connsiteY3" fmla="*/ 815318 h 815318"/>
              <a:gd name="connsiteX4" fmla="*/ 0 w 5183946"/>
              <a:gd name="connsiteY4" fmla="*/ 815318 h 81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83946" h="815318">
                <a:moveTo>
                  <a:pt x="0" y="815318"/>
                </a:moveTo>
                <a:lnTo>
                  <a:pt x="565986" y="0"/>
                </a:lnTo>
                <a:lnTo>
                  <a:pt x="4617960" y="0"/>
                </a:lnTo>
                <a:lnTo>
                  <a:pt x="5183946" y="815318"/>
                </a:lnTo>
                <a:lnTo>
                  <a:pt x="0" y="815318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2430" tIns="15240" rIns="922432" bIns="91440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200" b="1" kern="1200" dirty="0">
              <a:solidFill>
                <a:srgbClr val="FFFF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906854-AF07-41BB-9EEB-D91AE7484430}"/>
              </a:ext>
            </a:extLst>
          </p:cNvPr>
          <p:cNvSpPr txBox="1"/>
          <p:nvPr/>
        </p:nvSpPr>
        <p:spPr>
          <a:xfrm>
            <a:off x="2680188" y="5290463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4BAD75-89A8-4B3B-BC5C-F1CAD96729C4}"/>
              </a:ext>
            </a:extLst>
          </p:cNvPr>
          <p:cNvSpPr txBox="1"/>
          <p:nvPr/>
        </p:nvSpPr>
        <p:spPr>
          <a:xfrm>
            <a:off x="2680188" y="4478965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220E0D-13E1-4991-B272-A8F3A24B07DB}"/>
              </a:ext>
            </a:extLst>
          </p:cNvPr>
          <p:cNvSpPr txBox="1"/>
          <p:nvPr/>
        </p:nvSpPr>
        <p:spPr>
          <a:xfrm>
            <a:off x="2680188" y="3631256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5540F8-A41F-438D-83E4-F039EA301EAD}"/>
              </a:ext>
            </a:extLst>
          </p:cNvPr>
          <p:cNvSpPr txBox="1"/>
          <p:nvPr/>
        </p:nvSpPr>
        <p:spPr>
          <a:xfrm>
            <a:off x="2680188" y="2890878"/>
            <a:ext cx="116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6C9A9AF8-9210-4E66-B7CC-D0A936DAC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PYRAMID DIAGRAM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405C6D9-B6C5-47A4-9B32-7A8C53FE5E1B}"/>
              </a:ext>
            </a:extLst>
          </p:cNvPr>
          <p:cNvGrpSpPr/>
          <p:nvPr/>
        </p:nvGrpSpPr>
        <p:grpSpPr>
          <a:xfrm>
            <a:off x="9003415" y="3360741"/>
            <a:ext cx="398378" cy="446331"/>
            <a:chOff x="6908800" y="2171700"/>
            <a:chExt cx="857250" cy="960438"/>
          </a:xfrm>
          <a:solidFill>
            <a:schemeClr val="accent3"/>
          </a:solidFill>
        </p:grpSpPr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2A724F82-9BBA-4528-B076-9F52C59994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08800" y="2362200"/>
              <a:ext cx="857250" cy="769938"/>
            </a:xfrm>
            <a:custGeom>
              <a:avLst/>
              <a:gdLst>
                <a:gd name="T0" fmla="*/ 214 w 226"/>
                <a:gd name="T1" fmla="*/ 91 h 203"/>
                <a:gd name="T2" fmla="*/ 212 w 226"/>
                <a:gd name="T3" fmla="*/ 91 h 203"/>
                <a:gd name="T4" fmla="*/ 205 w 226"/>
                <a:gd name="T5" fmla="*/ 71 h 203"/>
                <a:gd name="T6" fmla="*/ 159 w 226"/>
                <a:gd name="T7" fmla="*/ 87 h 203"/>
                <a:gd name="T8" fmla="*/ 87 w 226"/>
                <a:gd name="T9" fmla="*/ 24 h 203"/>
                <a:gd name="T10" fmla="*/ 52 w 226"/>
                <a:gd name="T11" fmla="*/ 3 h 203"/>
                <a:gd name="T12" fmla="*/ 43 w 226"/>
                <a:gd name="T13" fmla="*/ 8 h 203"/>
                <a:gd name="T14" fmla="*/ 42 w 226"/>
                <a:gd name="T15" fmla="*/ 48 h 203"/>
                <a:gd name="T16" fmla="*/ 21 w 226"/>
                <a:gd name="T17" fmla="*/ 82 h 203"/>
                <a:gd name="T18" fmla="*/ 12 w 226"/>
                <a:gd name="T19" fmla="*/ 82 h 203"/>
                <a:gd name="T20" fmla="*/ 0 w 226"/>
                <a:gd name="T21" fmla="*/ 93 h 203"/>
                <a:gd name="T22" fmla="*/ 0 w 226"/>
                <a:gd name="T23" fmla="*/ 114 h 203"/>
                <a:gd name="T24" fmla="*/ 12 w 226"/>
                <a:gd name="T25" fmla="*/ 125 h 203"/>
                <a:gd name="T26" fmla="*/ 21 w 226"/>
                <a:gd name="T27" fmla="*/ 125 h 203"/>
                <a:gd name="T28" fmla="*/ 67 w 226"/>
                <a:gd name="T29" fmla="*/ 176 h 203"/>
                <a:gd name="T30" fmla="*/ 67 w 226"/>
                <a:gd name="T31" fmla="*/ 178 h 203"/>
                <a:gd name="T32" fmla="*/ 67 w 226"/>
                <a:gd name="T33" fmla="*/ 192 h 203"/>
                <a:gd name="T34" fmla="*/ 78 w 226"/>
                <a:gd name="T35" fmla="*/ 203 h 203"/>
                <a:gd name="T36" fmla="*/ 91 w 226"/>
                <a:gd name="T37" fmla="*/ 203 h 203"/>
                <a:gd name="T38" fmla="*/ 102 w 226"/>
                <a:gd name="T39" fmla="*/ 192 h 203"/>
                <a:gd name="T40" fmla="*/ 102 w 226"/>
                <a:gd name="T41" fmla="*/ 186 h 203"/>
                <a:gd name="T42" fmla="*/ 115 w 226"/>
                <a:gd name="T43" fmla="*/ 187 h 203"/>
                <a:gd name="T44" fmla="*/ 127 w 226"/>
                <a:gd name="T45" fmla="*/ 186 h 203"/>
                <a:gd name="T46" fmla="*/ 127 w 226"/>
                <a:gd name="T47" fmla="*/ 192 h 203"/>
                <a:gd name="T48" fmla="*/ 138 w 226"/>
                <a:gd name="T49" fmla="*/ 203 h 203"/>
                <a:gd name="T50" fmla="*/ 151 w 226"/>
                <a:gd name="T51" fmla="*/ 203 h 203"/>
                <a:gd name="T52" fmla="*/ 162 w 226"/>
                <a:gd name="T53" fmla="*/ 192 h 203"/>
                <a:gd name="T54" fmla="*/ 162 w 226"/>
                <a:gd name="T55" fmla="*/ 178 h 203"/>
                <a:gd name="T56" fmla="*/ 162 w 226"/>
                <a:gd name="T57" fmla="*/ 177 h 203"/>
                <a:gd name="T58" fmla="*/ 212 w 226"/>
                <a:gd name="T59" fmla="*/ 115 h 203"/>
                <a:gd name="T60" fmla="*/ 214 w 226"/>
                <a:gd name="T61" fmla="*/ 115 h 203"/>
                <a:gd name="T62" fmla="*/ 226 w 226"/>
                <a:gd name="T63" fmla="*/ 103 h 203"/>
                <a:gd name="T64" fmla="*/ 214 w 226"/>
                <a:gd name="T65" fmla="*/ 91 h 203"/>
                <a:gd name="T66" fmla="*/ 53 w 226"/>
                <a:gd name="T67" fmla="*/ 86 h 203"/>
                <a:gd name="T68" fmla="*/ 42 w 226"/>
                <a:gd name="T69" fmla="*/ 75 h 203"/>
                <a:gd name="T70" fmla="*/ 53 w 226"/>
                <a:gd name="T71" fmla="*/ 64 h 203"/>
                <a:gd name="T72" fmla="*/ 64 w 226"/>
                <a:gd name="T73" fmla="*/ 75 h 203"/>
                <a:gd name="T74" fmla="*/ 53 w 226"/>
                <a:gd name="T75" fmla="*/ 8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6" h="203">
                  <a:moveTo>
                    <a:pt x="214" y="91"/>
                  </a:moveTo>
                  <a:cubicBezTo>
                    <a:pt x="214" y="91"/>
                    <a:pt x="213" y="91"/>
                    <a:pt x="212" y="91"/>
                  </a:cubicBezTo>
                  <a:cubicBezTo>
                    <a:pt x="211" y="84"/>
                    <a:pt x="209" y="77"/>
                    <a:pt x="205" y="71"/>
                  </a:cubicBezTo>
                  <a:cubicBezTo>
                    <a:pt x="193" y="81"/>
                    <a:pt x="177" y="87"/>
                    <a:pt x="159" y="87"/>
                  </a:cubicBezTo>
                  <a:cubicBezTo>
                    <a:pt x="122" y="87"/>
                    <a:pt x="91" y="59"/>
                    <a:pt x="87" y="24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47" y="0"/>
                    <a:pt x="43" y="2"/>
                    <a:pt x="43" y="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2" y="58"/>
                    <a:pt x="25" y="69"/>
                    <a:pt x="21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5" y="82"/>
                    <a:pt x="0" y="87"/>
                    <a:pt x="0" y="9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20"/>
                    <a:pt x="5" y="125"/>
                    <a:pt x="12" y="125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8" y="147"/>
                    <a:pt x="45" y="165"/>
                    <a:pt x="67" y="176"/>
                  </a:cubicBezTo>
                  <a:cubicBezTo>
                    <a:pt x="67" y="177"/>
                    <a:pt x="67" y="177"/>
                    <a:pt x="67" y="178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7" y="198"/>
                    <a:pt x="72" y="203"/>
                    <a:pt x="78" y="203"/>
                  </a:cubicBezTo>
                  <a:cubicBezTo>
                    <a:pt x="91" y="203"/>
                    <a:pt x="91" y="203"/>
                    <a:pt x="91" y="203"/>
                  </a:cubicBezTo>
                  <a:cubicBezTo>
                    <a:pt x="97" y="203"/>
                    <a:pt x="102" y="198"/>
                    <a:pt x="102" y="19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106" y="186"/>
                    <a:pt x="111" y="187"/>
                    <a:pt x="115" y="187"/>
                  </a:cubicBezTo>
                  <a:cubicBezTo>
                    <a:pt x="119" y="187"/>
                    <a:pt x="123" y="186"/>
                    <a:pt x="127" y="186"/>
                  </a:cubicBezTo>
                  <a:cubicBezTo>
                    <a:pt x="127" y="192"/>
                    <a:pt x="127" y="192"/>
                    <a:pt x="127" y="192"/>
                  </a:cubicBezTo>
                  <a:cubicBezTo>
                    <a:pt x="127" y="198"/>
                    <a:pt x="132" y="203"/>
                    <a:pt x="138" y="203"/>
                  </a:cubicBezTo>
                  <a:cubicBezTo>
                    <a:pt x="151" y="203"/>
                    <a:pt x="151" y="203"/>
                    <a:pt x="151" y="203"/>
                  </a:cubicBezTo>
                  <a:cubicBezTo>
                    <a:pt x="157" y="203"/>
                    <a:pt x="162" y="198"/>
                    <a:pt x="162" y="192"/>
                  </a:cubicBezTo>
                  <a:cubicBezTo>
                    <a:pt x="162" y="178"/>
                    <a:pt x="162" y="178"/>
                    <a:pt x="162" y="178"/>
                  </a:cubicBezTo>
                  <a:cubicBezTo>
                    <a:pt x="162" y="178"/>
                    <a:pt x="162" y="177"/>
                    <a:pt x="162" y="177"/>
                  </a:cubicBezTo>
                  <a:cubicBezTo>
                    <a:pt x="188" y="164"/>
                    <a:pt x="208" y="142"/>
                    <a:pt x="212" y="115"/>
                  </a:cubicBezTo>
                  <a:cubicBezTo>
                    <a:pt x="213" y="115"/>
                    <a:pt x="214" y="115"/>
                    <a:pt x="214" y="115"/>
                  </a:cubicBezTo>
                  <a:cubicBezTo>
                    <a:pt x="221" y="115"/>
                    <a:pt x="226" y="110"/>
                    <a:pt x="226" y="103"/>
                  </a:cubicBezTo>
                  <a:cubicBezTo>
                    <a:pt x="226" y="97"/>
                    <a:pt x="221" y="91"/>
                    <a:pt x="214" y="91"/>
                  </a:cubicBezTo>
                  <a:close/>
                  <a:moveTo>
                    <a:pt x="53" y="86"/>
                  </a:moveTo>
                  <a:cubicBezTo>
                    <a:pt x="46" y="86"/>
                    <a:pt x="42" y="81"/>
                    <a:pt x="42" y="75"/>
                  </a:cubicBezTo>
                  <a:cubicBezTo>
                    <a:pt x="42" y="69"/>
                    <a:pt x="46" y="64"/>
                    <a:pt x="53" y="64"/>
                  </a:cubicBezTo>
                  <a:cubicBezTo>
                    <a:pt x="59" y="64"/>
                    <a:pt x="64" y="69"/>
                    <a:pt x="64" y="75"/>
                  </a:cubicBezTo>
                  <a:cubicBezTo>
                    <a:pt x="64" y="81"/>
                    <a:pt x="59" y="86"/>
                    <a:pt x="53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8D437E3C-4160-439A-A4EC-CC4BFF9B1C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65988" y="2171700"/>
              <a:ext cx="493713" cy="493713"/>
            </a:xfrm>
            <a:custGeom>
              <a:avLst/>
              <a:gdLst>
                <a:gd name="T0" fmla="*/ 65 w 130"/>
                <a:gd name="T1" fmla="*/ 130 h 130"/>
                <a:gd name="T2" fmla="*/ 130 w 130"/>
                <a:gd name="T3" fmla="*/ 65 h 130"/>
                <a:gd name="T4" fmla="*/ 65 w 130"/>
                <a:gd name="T5" fmla="*/ 0 h 130"/>
                <a:gd name="T6" fmla="*/ 0 w 130"/>
                <a:gd name="T7" fmla="*/ 65 h 130"/>
                <a:gd name="T8" fmla="*/ 65 w 130"/>
                <a:gd name="T9" fmla="*/ 130 h 130"/>
                <a:gd name="T10" fmla="*/ 61 w 130"/>
                <a:gd name="T11" fmla="*/ 68 h 130"/>
                <a:gd name="T12" fmla="*/ 44 w 130"/>
                <a:gd name="T13" fmla="*/ 50 h 130"/>
                <a:gd name="T14" fmla="*/ 60 w 130"/>
                <a:gd name="T15" fmla="*/ 33 h 130"/>
                <a:gd name="T16" fmla="*/ 60 w 130"/>
                <a:gd name="T17" fmla="*/ 24 h 130"/>
                <a:gd name="T18" fmla="*/ 70 w 130"/>
                <a:gd name="T19" fmla="*/ 24 h 130"/>
                <a:gd name="T20" fmla="*/ 70 w 130"/>
                <a:gd name="T21" fmla="*/ 33 h 130"/>
                <a:gd name="T22" fmla="*/ 84 w 130"/>
                <a:gd name="T23" fmla="*/ 36 h 130"/>
                <a:gd name="T24" fmla="*/ 81 w 130"/>
                <a:gd name="T25" fmla="*/ 47 h 130"/>
                <a:gd name="T26" fmla="*/ 67 w 130"/>
                <a:gd name="T27" fmla="*/ 43 h 130"/>
                <a:gd name="T28" fmla="*/ 59 w 130"/>
                <a:gd name="T29" fmla="*/ 49 h 130"/>
                <a:gd name="T30" fmla="*/ 70 w 130"/>
                <a:gd name="T31" fmla="*/ 57 h 130"/>
                <a:gd name="T32" fmla="*/ 86 w 130"/>
                <a:gd name="T33" fmla="*/ 75 h 130"/>
                <a:gd name="T34" fmla="*/ 69 w 130"/>
                <a:gd name="T35" fmla="*/ 92 h 130"/>
                <a:gd name="T36" fmla="*/ 69 w 130"/>
                <a:gd name="T37" fmla="*/ 102 h 130"/>
                <a:gd name="T38" fmla="*/ 60 w 130"/>
                <a:gd name="T39" fmla="*/ 102 h 130"/>
                <a:gd name="T40" fmla="*/ 60 w 130"/>
                <a:gd name="T41" fmla="*/ 93 h 130"/>
                <a:gd name="T42" fmla="*/ 44 w 130"/>
                <a:gd name="T43" fmla="*/ 89 h 130"/>
                <a:gd name="T44" fmla="*/ 47 w 130"/>
                <a:gd name="T45" fmla="*/ 78 h 130"/>
                <a:gd name="T46" fmla="*/ 62 w 130"/>
                <a:gd name="T47" fmla="*/ 82 h 130"/>
                <a:gd name="T48" fmla="*/ 72 w 130"/>
                <a:gd name="T49" fmla="*/ 76 h 130"/>
                <a:gd name="T50" fmla="*/ 61 w 130"/>
                <a:gd name="T51" fmla="*/ 6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130">
                  <a:moveTo>
                    <a:pt x="65" y="130"/>
                  </a:moveTo>
                  <a:cubicBezTo>
                    <a:pt x="101" y="130"/>
                    <a:pt x="130" y="101"/>
                    <a:pt x="130" y="65"/>
                  </a:cubicBezTo>
                  <a:cubicBezTo>
                    <a:pt x="130" y="29"/>
                    <a:pt x="101" y="0"/>
                    <a:pt x="65" y="0"/>
                  </a:cubicBez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0"/>
                    <a:pt x="65" y="130"/>
                  </a:cubicBezTo>
                  <a:close/>
                  <a:moveTo>
                    <a:pt x="61" y="68"/>
                  </a:moveTo>
                  <a:cubicBezTo>
                    <a:pt x="51" y="64"/>
                    <a:pt x="44" y="60"/>
                    <a:pt x="44" y="50"/>
                  </a:cubicBezTo>
                  <a:cubicBezTo>
                    <a:pt x="44" y="42"/>
                    <a:pt x="50" y="35"/>
                    <a:pt x="60" y="33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6" y="33"/>
                    <a:pt x="80" y="34"/>
                    <a:pt x="84" y="36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8" y="45"/>
                    <a:pt x="74" y="43"/>
                    <a:pt x="67" y="43"/>
                  </a:cubicBezTo>
                  <a:cubicBezTo>
                    <a:pt x="61" y="43"/>
                    <a:pt x="59" y="46"/>
                    <a:pt x="59" y="49"/>
                  </a:cubicBezTo>
                  <a:cubicBezTo>
                    <a:pt x="59" y="52"/>
                    <a:pt x="62" y="54"/>
                    <a:pt x="70" y="57"/>
                  </a:cubicBezTo>
                  <a:cubicBezTo>
                    <a:pt x="82" y="61"/>
                    <a:pt x="86" y="66"/>
                    <a:pt x="86" y="75"/>
                  </a:cubicBezTo>
                  <a:cubicBezTo>
                    <a:pt x="86" y="83"/>
                    <a:pt x="80" y="91"/>
                    <a:pt x="69" y="92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54" y="93"/>
                    <a:pt x="47" y="91"/>
                    <a:pt x="44" y="89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51" y="80"/>
                    <a:pt x="56" y="82"/>
                    <a:pt x="62" y="82"/>
                  </a:cubicBezTo>
                  <a:cubicBezTo>
                    <a:pt x="68" y="82"/>
                    <a:pt x="72" y="80"/>
                    <a:pt x="72" y="76"/>
                  </a:cubicBezTo>
                  <a:cubicBezTo>
                    <a:pt x="72" y="72"/>
                    <a:pt x="69" y="70"/>
                    <a:pt x="6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EFF5733-F530-4078-8FAC-0F729EA99738}"/>
              </a:ext>
            </a:extLst>
          </p:cNvPr>
          <p:cNvGrpSpPr/>
          <p:nvPr/>
        </p:nvGrpSpPr>
        <p:grpSpPr>
          <a:xfrm>
            <a:off x="6181997" y="4774405"/>
            <a:ext cx="369110" cy="338350"/>
            <a:chOff x="7816850" y="1350963"/>
            <a:chExt cx="895350" cy="820737"/>
          </a:xfrm>
          <a:solidFill>
            <a:schemeClr val="accent4"/>
          </a:solidFill>
        </p:grpSpPr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CF602FA4-2F06-424B-9FAC-DE74B77C4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30">
              <a:extLst>
                <a:ext uri="{FF2B5EF4-FFF2-40B4-BE49-F238E27FC236}">
                  <a16:creationId xmlns:a16="http://schemas.microsoft.com/office/drawing/2014/main" id="{C819CF17-5188-4705-B900-D9EE46277D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5" name="Freeform 81">
            <a:extLst>
              <a:ext uri="{FF2B5EF4-FFF2-40B4-BE49-F238E27FC236}">
                <a16:creationId xmlns:a16="http://schemas.microsoft.com/office/drawing/2014/main" id="{A71AF064-40FE-4F32-AF6B-5B2A384FC8FA}"/>
              </a:ext>
            </a:extLst>
          </p:cNvPr>
          <p:cNvSpPr>
            <a:spLocks/>
          </p:cNvSpPr>
          <p:nvPr/>
        </p:nvSpPr>
        <p:spPr bwMode="auto">
          <a:xfrm>
            <a:off x="6186660" y="3409241"/>
            <a:ext cx="359785" cy="349331"/>
          </a:xfrm>
          <a:custGeom>
            <a:avLst/>
            <a:gdLst>
              <a:gd name="T0" fmla="*/ 94 w 97"/>
              <a:gd name="T1" fmla="*/ 16 h 94"/>
              <a:gd name="T2" fmla="*/ 81 w 97"/>
              <a:gd name="T3" fmla="*/ 27 h 94"/>
              <a:gd name="T4" fmla="*/ 73 w 97"/>
              <a:gd name="T5" fmla="*/ 12 h 94"/>
              <a:gd name="T6" fmla="*/ 82 w 97"/>
              <a:gd name="T7" fmla="*/ 2 h 94"/>
              <a:gd name="T8" fmla="*/ 77 w 97"/>
              <a:gd name="T9" fmla="*/ 2 h 94"/>
              <a:gd name="T10" fmla="*/ 64 w 97"/>
              <a:gd name="T11" fmla="*/ 5 h 94"/>
              <a:gd name="T12" fmla="*/ 61 w 97"/>
              <a:gd name="T13" fmla="*/ 14 h 94"/>
              <a:gd name="T14" fmla="*/ 63 w 97"/>
              <a:gd name="T15" fmla="*/ 27 h 94"/>
              <a:gd name="T16" fmla="*/ 52 w 97"/>
              <a:gd name="T17" fmla="*/ 42 h 94"/>
              <a:gd name="T18" fmla="*/ 43 w 97"/>
              <a:gd name="T19" fmla="*/ 39 h 94"/>
              <a:gd name="T20" fmla="*/ 35 w 97"/>
              <a:gd name="T21" fmla="*/ 33 h 94"/>
              <a:gd name="T22" fmla="*/ 34 w 97"/>
              <a:gd name="T23" fmla="*/ 31 h 94"/>
              <a:gd name="T24" fmla="*/ 33 w 97"/>
              <a:gd name="T25" fmla="*/ 27 h 94"/>
              <a:gd name="T26" fmla="*/ 31 w 97"/>
              <a:gd name="T27" fmla="*/ 23 h 94"/>
              <a:gd name="T28" fmla="*/ 47 w 97"/>
              <a:gd name="T29" fmla="*/ 17 h 94"/>
              <a:gd name="T30" fmla="*/ 45 w 97"/>
              <a:gd name="T31" fmla="*/ 12 h 94"/>
              <a:gd name="T32" fmla="*/ 44 w 97"/>
              <a:gd name="T33" fmla="*/ 10 h 94"/>
              <a:gd name="T34" fmla="*/ 11 w 97"/>
              <a:gd name="T35" fmla="*/ 23 h 94"/>
              <a:gd name="T36" fmla="*/ 11 w 97"/>
              <a:gd name="T37" fmla="*/ 24 h 94"/>
              <a:gd name="T38" fmla="*/ 9 w 97"/>
              <a:gd name="T39" fmla="*/ 33 h 94"/>
              <a:gd name="T40" fmla="*/ 0 w 97"/>
              <a:gd name="T41" fmla="*/ 38 h 94"/>
              <a:gd name="T42" fmla="*/ 17 w 97"/>
              <a:gd name="T43" fmla="*/ 41 h 94"/>
              <a:gd name="T44" fmla="*/ 16 w 97"/>
              <a:gd name="T45" fmla="*/ 36 h 94"/>
              <a:gd name="T46" fmla="*/ 24 w 97"/>
              <a:gd name="T47" fmla="*/ 37 h 94"/>
              <a:gd name="T48" fmla="*/ 27 w 97"/>
              <a:gd name="T49" fmla="*/ 39 h 94"/>
              <a:gd name="T50" fmla="*/ 29 w 97"/>
              <a:gd name="T51" fmla="*/ 39 h 94"/>
              <a:gd name="T52" fmla="*/ 36 w 97"/>
              <a:gd name="T53" fmla="*/ 49 h 94"/>
              <a:gd name="T54" fmla="*/ 15 w 97"/>
              <a:gd name="T55" fmla="*/ 84 h 94"/>
              <a:gd name="T56" fmla="*/ 23 w 97"/>
              <a:gd name="T57" fmla="*/ 93 h 94"/>
              <a:gd name="T58" fmla="*/ 77 w 97"/>
              <a:gd name="T59" fmla="*/ 89 h 94"/>
              <a:gd name="T60" fmla="*/ 85 w 97"/>
              <a:gd name="T61" fmla="*/ 81 h 94"/>
              <a:gd name="T62" fmla="*/ 59 w 97"/>
              <a:gd name="T63" fmla="*/ 53 h 94"/>
              <a:gd name="T64" fmla="*/ 69 w 97"/>
              <a:gd name="T65" fmla="*/ 42 h 94"/>
              <a:gd name="T66" fmla="*/ 77 w 97"/>
              <a:gd name="T67" fmla="*/ 38 h 94"/>
              <a:gd name="T68" fmla="*/ 96 w 97"/>
              <a:gd name="T69" fmla="*/ 28 h 94"/>
              <a:gd name="T70" fmla="*/ 97 w 97"/>
              <a:gd name="T71" fmla="*/ 1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94">
                <a:moveTo>
                  <a:pt x="96" y="16"/>
                </a:moveTo>
                <a:cubicBezTo>
                  <a:pt x="95" y="16"/>
                  <a:pt x="94" y="16"/>
                  <a:pt x="94" y="16"/>
                </a:cubicBezTo>
                <a:cubicBezTo>
                  <a:pt x="94" y="16"/>
                  <a:pt x="94" y="16"/>
                  <a:pt x="87" y="27"/>
                </a:cubicBezTo>
                <a:cubicBezTo>
                  <a:pt x="87" y="27"/>
                  <a:pt x="87" y="27"/>
                  <a:pt x="81" y="27"/>
                </a:cubicBezTo>
                <a:cubicBezTo>
                  <a:pt x="81" y="27"/>
                  <a:pt x="81" y="27"/>
                  <a:pt x="73" y="19"/>
                </a:cubicBezTo>
                <a:cubicBezTo>
                  <a:pt x="73" y="19"/>
                  <a:pt x="73" y="19"/>
                  <a:pt x="73" y="12"/>
                </a:cubicBezTo>
                <a:cubicBezTo>
                  <a:pt x="73" y="12"/>
                  <a:pt x="73" y="12"/>
                  <a:pt x="83" y="4"/>
                </a:cubicBezTo>
                <a:cubicBezTo>
                  <a:pt x="83" y="3"/>
                  <a:pt x="83" y="2"/>
                  <a:pt x="82" y="2"/>
                </a:cubicBezTo>
                <a:cubicBezTo>
                  <a:pt x="82" y="2"/>
                  <a:pt x="82" y="2"/>
                  <a:pt x="81" y="2"/>
                </a:cubicBezTo>
                <a:cubicBezTo>
                  <a:pt x="81" y="2"/>
                  <a:pt x="79" y="2"/>
                  <a:pt x="77" y="2"/>
                </a:cubicBezTo>
                <a:cubicBezTo>
                  <a:pt x="77" y="1"/>
                  <a:pt x="76" y="1"/>
                  <a:pt x="75" y="1"/>
                </a:cubicBezTo>
                <a:cubicBezTo>
                  <a:pt x="69" y="0"/>
                  <a:pt x="66" y="3"/>
                  <a:pt x="64" y="5"/>
                </a:cubicBezTo>
                <a:cubicBezTo>
                  <a:pt x="62" y="8"/>
                  <a:pt x="61" y="10"/>
                  <a:pt x="61" y="10"/>
                </a:cubicBezTo>
                <a:cubicBezTo>
                  <a:pt x="61" y="10"/>
                  <a:pt x="61" y="11"/>
                  <a:pt x="61" y="14"/>
                </a:cubicBezTo>
                <a:cubicBezTo>
                  <a:pt x="61" y="18"/>
                  <a:pt x="61" y="23"/>
                  <a:pt x="62" y="26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30"/>
                  <a:pt x="59" y="35"/>
                  <a:pt x="59" y="35"/>
                </a:cubicBezTo>
                <a:cubicBezTo>
                  <a:pt x="59" y="35"/>
                  <a:pt x="59" y="35"/>
                  <a:pt x="52" y="42"/>
                </a:cubicBezTo>
                <a:cubicBezTo>
                  <a:pt x="52" y="42"/>
                  <a:pt x="52" y="42"/>
                  <a:pt x="50" y="45"/>
                </a:cubicBezTo>
                <a:cubicBezTo>
                  <a:pt x="50" y="45"/>
                  <a:pt x="50" y="45"/>
                  <a:pt x="43" y="39"/>
                </a:cubicBezTo>
                <a:cubicBezTo>
                  <a:pt x="43" y="40"/>
                  <a:pt x="42" y="41"/>
                  <a:pt x="42" y="41"/>
                </a:cubicBezTo>
                <a:cubicBezTo>
                  <a:pt x="42" y="41"/>
                  <a:pt x="42" y="41"/>
                  <a:pt x="35" y="33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5" y="33"/>
                  <a:pt x="34" y="31"/>
                </a:cubicBezTo>
                <a:cubicBezTo>
                  <a:pt x="34" y="31"/>
                  <a:pt x="34" y="31"/>
                  <a:pt x="31" y="29"/>
                </a:cubicBezTo>
                <a:cubicBezTo>
                  <a:pt x="31" y="29"/>
                  <a:pt x="31" y="29"/>
                  <a:pt x="33" y="27"/>
                </a:cubicBezTo>
                <a:cubicBezTo>
                  <a:pt x="33" y="27"/>
                  <a:pt x="33" y="27"/>
                  <a:pt x="31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2" y="22"/>
                  <a:pt x="39" y="20"/>
                  <a:pt x="45" y="18"/>
                </a:cubicBezTo>
                <a:cubicBezTo>
                  <a:pt x="45" y="18"/>
                  <a:pt x="45" y="18"/>
                  <a:pt x="47" y="17"/>
                </a:cubicBezTo>
                <a:cubicBezTo>
                  <a:pt x="47" y="17"/>
                  <a:pt x="47" y="17"/>
                  <a:pt x="46" y="15"/>
                </a:cubicBezTo>
                <a:cubicBezTo>
                  <a:pt x="46" y="15"/>
                  <a:pt x="46" y="15"/>
                  <a:pt x="45" y="12"/>
                </a:cubicBezTo>
                <a:cubicBezTo>
                  <a:pt x="45" y="12"/>
                  <a:pt x="45" y="12"/>
                  <a:pt x="44" y="11"/>
                </a:cubicBezTo>
                <a:cubicBezTo>
                  <a:pt x="44" y="11"/>
                  <a:pt x="44" y="11"/>
                  <a:pt x="44" y="10"/>
                </a:cubicBezTo>
                <a:cubicBezTo>
                  <a:pt x="43" y="10"/>
                  <a:pt x="38" y="10"/>
                  <a:pt x="32" y="11"/>
                </a:cubicBezTo>
                <a:cubicBezTo>
                  <a:pt x="23" y="13"/>
                  <a:pt x="17" y="17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1" y="27"/>
                  <a:pt x="11" y="29"/>
                  <a:pt x="11" y="30"/>
                </a:cubicBezTo>
                <a:cubicBezTo>
                  <a:pt x="11" y="31"/>
                  <a:pt x="11" y="33"/>
                  <a:pt x="9" y="33"/>
                </a:cubicBezTo>
                <a:cubicBezTo>
                  <a:pt x="9" y="33"/>
                  <a:pt x="9" y="33"/>
                  <a:pt x="6" y="31"/>
                </a:cubicBezTo>
                <a:cubicBezTo>
                  <a:pt x="6" y="31"/>
                  <a:pt x="6" y="31"/>
                  <a:pt x="0" y="38"/>
                </a:cubicBezTo>
                <a:cubicBezTo>
                  <a:pt x="0" y="38"/>
                  <a:pt x="0" y="38"/>
                  <a:pt x="10" y="48"/>
                </a:cubicBezTo>
                <a:cubicBezTo>
                  <a:pt x="10" y="48"/>
                  <a:pt x="10" y="48"/>
                  <a:pt x="17" y="41"/>
                </a:cubicBezTo>
                <a:cubicBezTo>
                  <a:pt x="17" y="41"/>
                  <a:pt x="17" y="41"/>
                  <a:pt x="13" y="37"/>
                </a:cubicBezTo>
                <a:cubicBezTo>
                  <a:pt x="14" y="37"/>
                  <a:pt x="15" y="37"/>
                  <a:pt x="16" y="36"/>
                </a:cubicBezTo>
                <a:cubicBezTo>
                  <a:pt x="17" y="35"/>
                  <a:pt x="21" y="35"/>
                  <a:pt x="23" y="36"/>
                </a:cubicBezTo>
                <a:cubicBezTo>
                  <a:pt x="23" y="36"/>
                  <a:pt x="23" y="36"/>
                  <a:pt x="24" y="37"/>
                </a:cubicBezTo>
                <a:cubicBezTo>
                  <a:pt x="24" y="37"/>
                  <a:pt x="24" y="37"/>
                  <a:pt x="25" y="36"/>
                </a:cubicBezTo>
                <a:cubicBezTo>
                  <a:pt x="25" y="36"/>
                  <a:pt x="25" y="36"/>
                  <a:pt x="27" y="39"/>
                </a:cubicBezTo>
                <a:cubicBezTo>
                  <a:pt x="27" y="39"/>
                  <a:pt x="27" y="39"/>
                  <a:pt x="29" y="40"/>
                </a:cubicBezTo>
                <a:cubicBezTo>
                  <a:pt x="29" y="40"/>
                  <a:pt x="29" y="40"/>
                  <a:pt x="29" y="39"/>
                </a:cubicBezTo>
                <a:cubicBezTo>
                  <a:pt x="29" y="39"/>
                  <a:pt x="29" y="39"/>
                  <a:pt x="37" y="47"/>
                </a:cubicBezTo>
                <a:cubicBezTo>
                  <a:pt x="36" y="48"/>
                  <a:pt x="36" y="48"/>
                  <a:pt x="36" y="49"/>
                </a:cubicBezTo>
                <a:cubicBezTo>
                  <a:pt x="36" y="49"/>
                  <a:pt x="36" y="49"/>
                  <a:pt x="42" y="55"/>
                </a:cubicBezTo>
                <a:cubicBezTo>
                  <a:pt x="42" y="55"/>
                  <a:pt x="42" y="55"/>
                  <a:pt x="15" y="84"/>
                </a:cubicBezTo>
                <a:cubicBezTo>
                  <a:pt x="13" y="86"/>
                  <a:pt x="14" y="89"/>
                  <a:pt x="17" y="91"/>
                </a:cubicBezTo>
                <a:cubicBezTo>
                  <a:pt x="19" y="93"/>
                  <a:pt x="22" y="94"/>
                  <a:pt x="23" y="93"/>
                </a:cubicBezTo>
                <a:cubicBezTo>
                  <a:pt x="23" y="93"/>
                  <a:pt x="23" y="93"/>
                  <a:pt x="50" y="63"/>
                </a:cubicBezTo>
                <a:cubicBezTo>
                  <a:pt x="50" y="63"/>
                  <a:pt x="50" y="63"/>
                  <a:pt x="77" y="89"/>
                </a:cubicBezTo>
                <a:cubicBezTo>
                  <a:pt x="79" y="91"/>
                  <a:pt x="82" y="90"/>
                  <a:pt x="84" y="88"/>
                </a:cubicBezTo>
                <a:cubicBezTo>
                  <a:pt x="86" y="85"/>
                  <a:pt x="87" y="82"/>
                  <a:pt x="85" y="81"/>
                </a:cubicBezTo>
                <a:cubicBezTo>
                  <a:pt x="85" y="81"/>
                  <a:pt x="85" y="81"/>
                  <a:pt x="58" y="54"/>
                </a:cubicBezTo>
                <a:cubicBezTo>
                  <a:pt x="58" y="54"/>
                  <a:pt x="58" y="54"/>
                  <a:pt x="59" y="53"/>
                </a:cubicBezTo>
                <a:cubicBezTo>
                  <a:pt x="59" y="53"/>
                  <a:pt x="59" y="53"/>
                  <a:pt x="59" y="52"/>
                </a:cubicBezTo>
                <a:cubicBezTo>
                  <a:pt x="59" y="52"/>
                  <a:pt x="65" y="45"/>
                  <a:pt x="69" y="42"/>
                </a:cubicBezTo>
                <a:cubicBezTo>
                  <a:pt x="71" y="40"/>
                  <a:pt x="73" y="39"/>
                  <a:pt x="74" y="38"/>
                </a:cubicBezTo>
                <a:cubicBezTo>
                  <a:pt x="75" y="38"/>
                  <a:pt x="77" y="38"/>
                  <a:pt x="77" y="38"/>
                </a:cubicBezTo>
                <a:cubicBezTo>
                  <a:pt x="77" y="38"/>
                  <a:pt x="83" y="39"/>
                  <a:pt x="83" y="39"/>
                </a:cubicBezTo>
                <a:cubicBezTo>
                  <a:pt x="92" y="39"/>
                  <a:pt x="96" y="28"/>
                  <a:pt x="96" y="28"/>
                </a:cubicBezTo>
                <a:cubicBezTo>
                  <a:pt x="96" y="28"/>
                  <a:pt x="96" y="27"/>
                  <a:pt x="97" y="21"/>
                </a:cubicBezTo>
                <a:cubicBezTo>
                  <a:pt x="97" y="19"/>
                  <a:pt x="97" y="18"/>
                  <a:pt x="97" y="17"/>
                </a:cubicBezTo>
                <a:cubicBezTo>
                  <a:pt x="96" y="16"/>
                  <a:pt x="96" y="16"/>
                  <a:pt x="96" y="1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26BA894-68CD-4263-A1F2-5C54989647D6}"/>
              </a:ext>
            </a:extLst>
          </p:cNvPr>
          <p:cNvGrpSpPr/>
          <p:nvPr/>
        </p:nvGrpSpPr>
        <p:grpSpPr>
          <a:xfrm>
            <a:off x="8988051" y="4729026"/>
            <a:ext cx="429107" cy="429108"/>
            <a:chOff x="1827213" y="333375"/>
            <a:chExt cx="490537" cy="490538"/>
          </a:xfrm>
          <a:solidFill>
            <a:schemeClr val="accent2"/>
          </a:solidFill>
        </p:grpSpPr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id="{315E2B83-F4F2-4211-89B6-F2245D8F68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27213" y="333375"/>
              <a:ext cx="490537" cy="490538"/>
            </a:xfrm>
            <a:custGeom>
              <a:avLst/>
              <a:gdLst>
                <a:gd name="T0" fmla="*/ 64 w 128"/>
                <a:gd name="T1" fmla="*/ 0 h 128"/>
                <a:gd name="T2" fmla="*/ 0 w 128"/>
                <a:gd name="T3" fmla="*/ 64 h 128"/>
                <a:gd name="T4" fmla="*/ 64 w 128"/>
                <a:gd name="T5" fmla="*/ 128 h 128"/>
                <a:gd name="T6" fmla="*/ 128 w 128"/>
                <a:gd name="T7" fmla="*/ 64 h 128"/>
                <a:gd name="T8" fmla="*/ 64 w 128"/>
                <a:gd name="T9" fmla="*/ 0 h 128"/>
                <a:gd name="T10" fmla="*/ 70 w 128"/>
                <a:gd name="T11" fmla="*/ 120 h 128"/>
                <a:gd name="T12" fmla="*/ 70 w 128"/>
                <a:gd name="T13" fmla="*/ 107 h 128"/>
                <a:gd name="T14" fmla="*/ 67 w 128"/>
                <a:gd name="T15" fmla="*/ 107 h 128"/>
                <a:gd name="T16" fmla="*/ 67 w 128"/>
                <a:gd name="T17" fmla="*/ 94 h 128"/>
                <a:gd name="T18" fmla="*/ 64 w 128"/>
                <a:gd name="T19" fmla="*/ 95 h 128"/>
                <a:gd name="T20" fmla="*/ 62 w 128"/>
                <a:gd name="T21" fmla="*/ 94 h 128"/>
                <a:gd name="T22" fmla="*/ 62 w 128"/>
                <a:gd name="T23" fmla="*/ 107 h 128"/>
                <a:gd name="T24" fmla="*/ 59 w 128"/>
                <a:gd name="T25" fmla="*/ 107 h 128"/>
                <a:gd name="T26" fmla="*/ 59 w 128"/>
                <a:gd name="T27" fmla="*/ 120 h 128"/>
                <a:gd name="T28" fmla="*/ 8 w 128"/>
                <a:gd name="T29" fmla="*/ 70 h 128"/>
                <a:gd name="T30" fmla="*/ 22 w 128"/>
                <a:gd name="T31" fmla="*/ 70 h 128"/>
                <a:gd name="T32" fmla="*/ 22 w 128"/>
                <a:gd name="T33" fmla="*/ 66 h 128"/>
                <a:gd name="T34" fmla="*/ 34 w 128"/>
                <a:gd name="T35" fmla="*/ 66 h 128"/>
                <a:gd name="T36" fmla="*/ 34 w 128"/>
                <a:gd name="T37" fmla="*/ 64 h 128"/>
                <a:gd name="T38" fmla="*/ 34 w 128"/>
                <a:gd name="T39" fmla="*/ 62 h 128"/>
                <a:gd name="T40" fmla="*/ 22 w 128"/>
                <a:gd name="T41" fmla="*/ 62 h 128"/>
                <a:gd name="T42" fmla="*/ 22 w 128"/>
                <a:gd name="T43" fmla="*/ 58 h 128"/>
                <a:gd name="T44" fmla="*/ 8 w 128"/>
                <a:gd name="T45" fmla="*/ 58 h 128"/>
                <a:gd name="T46" fmla="*/ 59 w 128"/>
                <a:gd name="T47" fmla="*/ 8 h 128"/>
                <a:gd name="T48" fmla="*/ 59 w 128"/>
                <a:gd name="T49" fmla="*/ 22 h 128"/>
                <a:gd name="T50" fmla="*/ 62 w 128"/>
                <a:gd name="T51" fmla="*/ 21 h 128"/>
                <a:gd name="T52" fmla="*/ 62 w 128"/>
                <a:gd name="T53" fmla="*/ 34 h 128"/>
                <a:gd name="T54" fmla="*/ 64 w 128"/>
                <a:gd name="T55" fmla="*/ 34 h 128"/>
                <a:gd name="T56" fmla="*/ 67 w 128"/>
                <a:gd name="T57" fmla="*/ 34 h 128"/>
                <a:gd name="T58" fmla="*/ 67 w 128"/>
                <a:gd name="T59" fmla="*/ 21 h 128"/>
                <a:gd name="T60" fmla="*/ 70 w 128"/>
                <a:gd name="T61" fmla="*/ 22 h 128"/>
                <a:gd name="T62" fmla="*/ 70 w 128"/>
                <a:gd name="T63" fmla="*/ 8 h 128"/>
                <a:gd name="T64" fmla="*/ 121 w 128"/>
                <a:gd name="T65" fmla="*/ 58 h 128"/>
                <a:gd name="T66" fmla="*/ 107 w 128"/>
                <a:gd name="T67" fmla="*/ 58 h 128"/>
                <a:gd name="T68" fmla="*/ 107 w 128"/>
                <a:gd name="T69" fmla="*/ 62 h 128"/>
                <a:gd name="T70" fmla="*/ 95 w 128"/>
                <a:gd name="T71" fmla="*/ 62 h 128"/>
                <a:gd name="T72" fmla="*/ 95 w 128"/>
                <a:gd name="T73" fmla="*/ 64 h 128"/>
                <a:gd name="T74" fmla="*/ 95 w 128"/>
                <a:gd name="T75" fmla="*/ 66 h 128"/>
                <a:gd name="T76" fmla="*/ 107 w 128"/>
                <a:gd name="T77" fmla="*/ 66 h 128"/>
                <a:gd name="T78" fmla="*/ 107 w 128"/>
                <a:gd name="T79" fmla="*/ 70 h 128"/>
                <a:gd name="T80" fmla="*/ 121 w 128"/>
                <a:gd name="T81" fmla="*/ 70 h 128"/>
                <a:gd name="T82" fmla="*/ 70 w 128"/>
                <a:gd name="T83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100" y="128"/>
                    <a:pt x="128" y="99"/>
                    <a:pt x="128" y="64"/>
                  </a:cubicBezTo>
                  <a:cubicBezTo>
                    <a:pt x="128" y="29"/>
                    <a:pt x="100" y="0"/>
                    <a:pt x="64" y="0"/>
                  </a:cubicBezTo>
                  <a:close/>
                  <a:moveTo>
                    <a:pt x="70" y="120"/>
                  </a:moveTo>
                  <a:cubicBezTo>
                    <a:pt x="70" y="107"/>
                    <a:pt x="70" y="107"/>
                    <a:pt x="70" y="107"/>
                  </a:cubicBezTo>
                  <a:cubicBezTo>
                    <a:pt x="69" y="107"/>
                    <a:pt x="68" y="107"/>
                    <a:pt x="67" y="107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6" y="94"/>
                    <a:pt x="65" y="95"/>
                    <a:pt x="64" y="95"/>
                  </a:cubicBezTo>
                  <a:cubicBezTo>
                    <a:pt x="64" y="95"/>
                    <a:pt x="63" y="94"/>
                    <a:pt x="62" y="94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1" y="107"/>
                    <a:pt x="60" y="107"/>
                    <a:pt x="59" y="107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32" y="118"/>
                    <a:pt x="11" y="96"/>
                    <a:pt x="8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2" y="69"/>
                    <a:pt x="22" y="67"/>
                    <a:pt x="22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5"/>
                    <a:pt x="34" y="64"/>
                  </a:cubicBezTo>
                  <a:cubicBezTo>
                    <a:pt x="34" y="63"/>
                    <a:pt x="34" y="63"/>
                    <a:pt x="34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1"/>
                    <a:pt x="22" y="60"/>
                    <a:pt x="22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11" y="32"/>
                    <a:pt x="32" y="11"/>
                    <a:pt x="59" y="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0" y="21"/>
                    <a:pt x="61" y="21"/>
                    <a:pt x="62" y="21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3" y="34"/>
                    <a:pt x="64" y="34"/>
                    <a:pt x="64" y="34"/>
                  </a:cubicBezTo>
                  <a:cubicBezTo>
                    <a:pt x="65" y="34"/>
                    <a:pt x="66" y="34"/>
                    <a:pt x="67" y="34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8" y="21"/>
                    <a:pt x="69" y="21"/>
                    <a:pt x="70" y="22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97" y="11"/>
                    <a:pt x="118" y="32"/>
                    <a:pt x="121" y="58"/>
                  </a:cubicBezTo>
                  <a:cubicBezTo>
                    <a:pt x="107" y="58"/>
                    <a:pt x="107" y="58"/>
                    <a:pt x="107" y="58"/>
                  </a:cubicBezTo>
                  <a:cubicBezTo>
                    <a:pt x="107" y="60"/>
                    <a:pt x="107" y="61"/>
                    <a:pt x="107" y="62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3"/>
                    <a:pt x="95" y="64"/>
                  </a:cubicBezTo>
                  <a:cubicBezTo>
                    <a:pt x="95" y="65"/>
                    <a:pt x="95" y="66"/>
                    <a:pt x="95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67"/>
                    <a:pt x="107" y="69"/>
                    <a:pt x="107" y="70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18" y="96"/>
                    <a:pt x="97" y="118"/>
                    <a:pt x="7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6">
              <a:extLst>
                <a:ext uri="{FF2B5EF4-FFF2-40B4-BE49-F238E27FC236}">
                  <a16:creationId xmlns:a16="http://schemas.microsoft.com/office/drawing/2014/main" id="{1ECC3BFF-0FC9-443E-92E5-F51376BDE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1200" y="509588"/>
              <a:ext cx="187325" cy="169863"/>
            </a:xfrm>
            <a:custGeom>
              <a:avLst/>
              <a:gdLst>
                <a:gd name="T0" fmla="*/ 28 w 49"/>
                <a:gd name="T1" fmla="*/ 28 h 44"/>
                <a:gd name="T2" fmla="*/ 28 w 49"/>
                <a:gd name="T3" fmla="*/ 26 h 44"/>
                <a:gd name="T4" fmla="*/ 35 w 49"/>
                <a:gd name="T5" fmla="*/ 11 h 44"/>
                <a:gd name="T6" fmla="*/ 24 w 49"/>
                <a:gd name="T7" fmla="*/ 0 h 44"/>
                <a:gd name="T8" fmla="*/ 14 w 49"/>
                <a:gd name="T9" fmla="*/ 11 h 44"/>
                <a:gd name="T10" fmla="*/ 21 w 49"/>
                <a:gd name="T11" fmla="*/ 26 h 44"/>
                <a:gd name="T12" fmla="*/ 21 w 49"/>
                <a:gd name="T13" fmla="*/ 28 h 44"/>
                <a:gd name="T14" fmla="*/ 0 w 49"/>
                <a:gd name="T15" fmla="*/ 39 h 44"/>
                <a:gd name="T16" fmla="*/ 24 w 49"/>
                <a:gd name="T17" fmla="*/ 44 h 44"/>
                <a:gd name="T18" fmla="*/ 49 w 49"/>
                <a:gd name="T19" fmla="*/ 39 h 44"/>
                <a:gd name="T20" fmla="*/ 28 w 49"/>
                <a:gd name="T21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44">
                  <a:moveTo>
                    <a:pt x="28" y="28"/>
                  </a:moveTo>
                  <a:cubicBezTo>
                    <a:pt x="28" y="26"/>
                    <a:pt x="28" y="26"/>
                    <a:pt x="28" y="26"/>
                  </a:cubicBezTo>
                  <a:cubicBezTo>
                    <a:pt x="32" y="23"/>
                    <a:pt x="35" y="16"/>
                    <a:pt x="35" y="11"/>
                  </a:cubicBezTo>
                  <a:cubicBezTo>
                    <a:pt x="35" y="3"/>
                    <a:pt x="29" y="0"/>
                    <a:pt x="24" y="0"/>
                  </a:cubicBezTo>
                  <a:cubicBezTo>
                    <a:pt x="21" y="0"/>
                    <a:pt x="14" y="3"/>
                    <a:pt x="14" y="11"/>
                  </a:cubicBezTo>
                  <a:cubicBezTo>
                    <a:pt x="14" y="16"/>
                    <a:pt x="17" y="23"/>
                    <a:pt x="21" y="2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1" y="28"/>
                    <a:pt x="3" y="33"/>
                    <a:pt x="0" y="39"/>
                  </a:cubicBezTo>
                  <a:cubicBezTo>
                    <a:pt x="7" y="42"/>
                    <a:pt x="15" y="44"/>
                    <a:pt x="24" y="44"/>
                  </a:cubicBezTo>
                  <a:cubicBezTo>
                    <a:pt x="34" y="44"/>
                    <a:pt x="42" y="42"/>
                    <a:pt x="49" y="39"/>
                  </a:cubicBezTo>
                  <a:cubicBezTo>
                    <a:pt x="46" y="33"/>
                    <a:pt x="38" y="28"/>
                    <a:pt x="2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7">
              <a:extLst>
                <a:ext uri="{FF2B5EF4-FFF2-40B4-BE49-F238E27FC236}">
                  <a16:creationId xmlns:a16="http://schemas.microsoft.com/office/drawing/2014/main" id="{866660AD-5F3E-4EBB-AEF1-AACEC5302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438" y="506413"/>
              <a:ext cx="114300" cy="141288"/>
            </a:xfrm>
            <a:custGeom>
              <a:avLst/>
              <a:gdLst>
                <a:gd name="T0" fmla="*/ 13 w 30"/>
                <a:gd name="T1" fmla="*/ 23 h 37"/>
                <a:gd name="T2" fmla="*/ 13 w 30"/>
                <a:gd name="T3" fmla="*/ 22 h 37"/>
                <a:gd name="T4" fmla="*/ 19 w 30"/>
                <a:gd name="T5" fmla="*/ 9 h 37"/>
                <a:gd name="T6" fmla="*/ 10 w 30"/>
                <a:gd name="T7" fmla="*/ 0 h 37"/>
                <a:gd name="T8" fmla="*/ 3 w 30"/>
                <a:gd name="T9" fmla="*/ 4 h 37"/>
                <a:gd name="T10" fmla="*/ 6 w 30"/>
                <a:gd name="T11" fmla="*/ 12 h 37"/>
                <a:gd name="T12" fmla="*/ 4 w 30"/>
                <a:gd name="T13" fmla="*/ 19 h 37"/>
                <a:gd name="T14" fmla="*/ 7 w 30"/>
                <a:gd name="T15" fmla="*/ 22 h 37"/>
                <a:gd name="T16" fmla="*/ 7 w 30"/>
                <a:gd name="T17" fmla="*/ 23 h 37"/>
                <a:gd name="T18" fmla="*/ 2 w 30"/>
                <a:gd name="T19" fmla="*/ 24 h 37"/>
                <a:gd name="T20" fmla="*/ 0 w 30"/>
                <a:gd name="T21" fmla="*/ 27 h 37"/>
                <a:gd name="T22" fmla="*/ 17 w 30"/>
                <a:gd name="T23" fmla="*/ 37 h 37"/>
                <a:gd name="T24" fmla="*/ 30 w 30"/>
                <a:gd name="T25" fmla="*/ 33 h 37"/>
                <a:gd name="T26" fmla="*/ 13 w 30"/>
                <a:gd name="T27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13" y="23"/>
                  </a:moveTo>
                  <a:cubicBezTo>
                    <a:pt x="13" y="22"/>
                    <a:pt x="13" y="22"/>
                    <a:pt x="13" y="22"/>
                  </a:cubicBezTo>
                  <a:cubicBezTo>
                    <a:pt x="17" y="20"/>
                    <a:pt x="19" y="14"/>
                    <a:pt x="19" y="9"/>
                  </a:cubicBezTo>
                  <a:cubicBezTo>
                    <a:pt x="19" y="3"/>
                    <a:pt x="14" y="0"/>
                    <a:pt x="10" y="0"/>
                  </a:cubicBezTo>
                  <a:cubicBezTo>
                    <a:pt x="8" y="0"/>
                    <a:pt x="5" y="1"/>
                    <a:pt x="3" y="4"/>
                  </a:cubicBezTo>
                  <a:cubicBezTo>
                    <a:pt x="5" y="6"/>
                    <a:pt x="6" y="8"/>
                    <a:pt x="6" y="12"/>
                  </a:cubicBezTo>
                  <a:cubicBezTo>
                    <a:pt x="6" y="14"/>
                    <a:pt x="5" y="16"/>
                    <a:pt x="4" y="19"/>
                  </a:cubicBezTo>
                  <a:cubicBezTo>
                    <a:pt x="5" y="20"/>
                    <a:pt x="6" y="21"/>
                    <a:pt x="7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3" y="24"/>
                    <a:pt x="2" y="24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8" y="28"/>
                    <a:pt x="14" y="32"/>
                    <a:pt x="17" y="37"/>
                  </a:cubicBezTo>
                  <a:cubicBezTo>
                    <a:pt x="22" y="36"/>
                    <a:pt x="27" y="35"/>
                    <a:pt x="30" y="33"/>
                  </a:cubicBezTo>
                  <a:cubicBezTo>
                    <a:pt x="28" y="28"/>
                    <a:pt x="22" y="24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id="{20B9D0EC-94EF-4696-AA9C-C97056004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1988" y="506413"/>
              <a:ext cx="114300" cy="141288"/>
            </a:xfrm>
            <a:custGeom>
              <a:avLst/>
              <a:gdLst>
                <a:gd name="T0" fmla="*/ 30 w 30"/>
                <a:gd name="T1" fmla="*/ 27 h 37"/>
                <a:gd name="T2" fmla="*/ 28 w 30"/>
                <a:gd name="T3" fmla="*/ 24 h 37"/>
                <a:gd name="T4" fmla="*/ 23 w 30"/>
                <a:gd name="T5" fmla="*/ 23 h 37"/>
                <a:gd name="T6" fmla="*/ 23 w 30"/>
                <a:gd name="T7" fmla="*/ 22 h 37"/>
                <a:gd name="T8" fmla="*/ 26 w 30"/>
                <a:gd name="T9" fmla="*/ 19 h 37"/>
                <a:gd name="T10" fmla="*/ 24 w 30"/>
                <a:gd name="T11" fmla="*/ 12 h 37"/>
                <a:gd name="T12" fmla="*/ 27 w 30"/>
                <a:gd name="T13" fmla="*/ 4 h 37"/>
                <a:gd name="T14" fmla="*/ 20 w 30"/>
                <a:gd name="T15" fmla="*/ 0 h 37"/>
                <a:gd name="T16" fmla="*/ 11 w 30"/>
                <a:gd name="T17" fmla="*/ 9 h 37"/>
                <a:gd name="T18" fmla="*/ 17 w 30"/>
                <a:gd name="T19" fmla="*/ 22 h 37"/>
                <a:gd name="T20" fmla="*/ 17 w 30"/>
                <a:gd name="T21" fmla="*/ 23 h 37"/>
                <a:gd name="T22" fmla="*/ 0 w 30"/>
                <a:gd name="T23" fmla="*/ 33 h 37"/>
                <a:gd name="T24" fmla="*/ 13 w 30"/>
                <a:gd name="T25" fmla="*/ 37 h 37"/>
                <a:gd name="T26" fmla="*/ 30 w 30"/>
                <a:gd name="T27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37">
                  <a:moveTo>
                    <a:pt x="30" y="27"/>
                  </a:moveTo>
                  <a:cubicBezTo>
                    <a:pt x="30" y="26"/>
                    <a:pt x="29" y="25"/>
                    <a:pt x="28" y="24"/>
                  </a:cubicBezTo>
                  <a:cubicBezTo>
                    <a:pt x="27" y="24"/>
                    <a:pt x="25" y="23"/>
                    <a:pt x="23" y="23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21"/>
                    <a:pt x="25" y="20"/>
                    <a:pt x="26" y="19"/>
                  </a:cubicBezTo>
                  <a:cubicBezTo>
                    <a:pt x="25" y="16"/>
                    <a:pt x="24" y="14"/>
                    <a:pt x="24" y="12"/>
                  </a:cubicBezTo>
                  <a:cubicBezTo>
                    <a:pt x="24" y="8"/>
                    <a:pt x="25" y="6"/>
                    <a:pt x="27" y="4"/>
                  </a:cubicBezTo>
                  <a:cubicBezTo>
                    <a:pt x="25" y="1"/>
                    <a:pt x="22" y="0"/>
                    <a:pt x="20" y="0"/>
                  </a:cubicBezTo>
                  <a:cubicBezTo>
                    <a:pt x="16" y="0"/>
                    <a:pt x="11" y="3"/>
                    <a:pt x="11" y="9"/>
                  </a:cubicBezTo>
                  <a:cubicBezTo>
                    <a:pt x="11" y="14"/>
                    <a:pt x="13" y="20"/>
                    <a:pt x="17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8" y="24"/>
                    <a:pt x="2" y="28"/>
                    <a:pt x="0" y="33"/>
                  </a:cubicBezTo>
                  <a:cubicBezTo>
                    <a:pt x="3" y="35"/>
                    <a:pt x="8" y="36"/>
                    <a:pt x="13" y="37"/>
                  </a:cubicBezTo>
                  <a:cubicBezTo>
                    <a:pt x="16" y="32"/>
                    <a:pt x="22" y="28"/>
                    <a:pt x="3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7046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6" grpId="0" animBg="1"/>
      <p:bldP spid="7" grpId="0" animBg="1"/>
      <p:bldP spid="8" grpId="0" animBg="1"/>
      <p:bldP spid="9" grpId="0" animBg="1"/>
      <p:bldP spid="11" grpId="0"/>
      <p:bldP spid="12" grpId="0"/>
      <p:bldP spid="15" grpId="0"/>
      <p:bldP spid="16" grpId="0"/>
      <p:bldP spid="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91F4AEC-7059-45C7-BB63-EFB104340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CYCLE PROCESS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BFA8D-0588-4888-B66A-0B73920F85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960" y="1158875"/>
            <a:ext cx="10515600" cy="365125"/>
          </a:xfrm>
        </p:spPr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AB978291-EB10-42E2-89BA-AEC42027F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54AAAEA-DC99-47A1-B83E-5ACCD2F924CF}"/>
              </a:ext>
            </a:extLst>
          </p:cNvPr>
          <p:cNvSpPr/>
          <p:nvPr/>
        </p:nvSpPr>
        <p:spPr>
          <a:xfrm rot="5400000">
            <a:off x="7204459" y="3488864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1DE9CD7-4447-48AB-93EC-DB4CCC1C1D79}"/>
              </a:ext>
            </a:extLst>
          </p:cNvPr>
          <p:cNvSpPr/>
          <p:nvPr/>
        </p:nvSpPr>
        <p:spPr>
          <a:xfrm rot="7200000">
            <a:off x="7198960" y="4491394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63196" rIns="74901" bIns="63195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6375B39-C896-427C-857A-805B9C083201}"/>
              </a:ext>
            </a:extLst>
          </p:cNvPr>
          <p:cNvSpPr/>
          <p:nvPr/>
        </p:nvSpPr>
        <p:spPr>
          <a:xfrm rot="5400000">
            <a:off x="6432136" y="482657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C9C0150-D360-4B1A-851E-49D10588C278}"/>
              </a:ext>
            </a:extLst>
          </p:cNvPr>
          <p:cNvSpPr/>
          <p:nvPr/>
        </p:nvSpPr>
        <p:spPr>
          <a:xfrm rot="10800000">
            <a:off x="6044351" y="5166963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3194" rIns="74900" bIns="63197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8693352-D2EE-474E-8B4A-5CBFD81F3880}"/>
              </a:ext>
            </a:extLst>
          </p:cNvPr>
          <p:cNvSpPr/>
          <p:nvPr/>
        </p:nvSpPr>
        <p:spPr>
          <a:xfrm rot="5400000">
            <a:off x="4887486" y="482657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020A1BD-52A9-4A43-9F5C-ED8B99679D73}"/>
              </a:ext>
            </a:extLst>
          </p:cNvPr>
          <p:cNvSpPr/>
          <p:nvPr/>
        </p:nvSpPr>
        <p:spPr>
          <a:xfrm rot="3600000">
            <a:off x="4881986" y="4504827"/>
            <a:ext cx="274035" cy="346816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4901" tIns="63197" rIns="0" bIns="63195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D5DEAFD-36CF-4C79-ADE2-FA694452A4AD}"/>
              </a:ext>
            </a:extLst>
          </p:cNvPr>
          <p:cNvSpPr/>
          <p:nvPr/>
        </p:nvSpPr>
        <p:spPr>
          <a:xfrm rot="5400000">
            <a:off x="4115161" y="3488864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C0C1EE5-41C8-4C49-874A-3884AC208FAF}"/>
              </a:ext>
            </a:extLst>
          </p:cNvPr>
          <p:cNvSpPr/>
          <p:nvPr/>
        </p:nvSpPr>
        <p:spPr>
          <a:xfrm rot="7200000">
            <a:off x="4874230" y="3167121"/>
            <a:ext cx="274035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249669" y="252783"/>
                </a:moveTo>
                <a:lnTo>
                  <a:pt x="124834" y="252783"/>
                </a:lnTo>
                <a:lnTo>
                  <a:pt x="124834" y="315979"/>
                </a:lnTo>
                <a:lnTo>
                  <a:pt x="0" y="157989"/>
                </a:lnTo>
                <a:lnTo>
                  <a:pt x="124834" y="0"/>
                </a:lnTo>
                <a:lnTo>
                  <a:pt x="124834" y="63196"/>
                </a:lnTo>
                <a:lnTo>
                  <a:pt x="249669" y="63196"/>
                </a:lnTo>
                <a:lnTo>
                  <a:pt x="249669" y="2527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4902" tIns="63195" rIns="-1" bIns="63196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213670D-69BD-4098-B944-F6ECE70A85AD}"/>
              </a:ext>
            </a:extLst>
          </p:cNvPr>
          <p:cNvSpPr/>
          <p:nvPr/>
        </p:nvSpPr>
        <p:spPr>
          <a:xfrm rot="5400000">
            <a:off x="4887486" y="215116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62150A4-5AFD-4E69-B8EC-19D0E739E084}"/>
              </a:ext>
            </a:extLst>
          </p:cNvPr>
          <p:cNvSpPr/>
          <p:nvPr/>
        </p:nvSpPr>
        <p:spPr>
          <a:xfrm>
            <a:off x="6028839" y="2491552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2" tIns="63196" rIns="74902" bIns="63195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8404E8B-8409-48E2-8324-600F3494CB9E}"/>
              </a:ext>
            </a:extLst>
          </p:cNvPr>
          <p:cNvSpPr/>
          <p:nvPr/>
        </p:nvSpPr>
        <p:spPr>
          <a:xfrm rot="5400000">
            <a:off x="6432136" y="2151160"/>
            <a:ext cx="1027602" cy="1027602"/>
          </a:xfrm>
          <a:custGeom>
            <a:avLst/>
            <a:gdLst>
              <a:gd name="connsiteX0" fmla="*/ 0 w 936236"/>
              <a:gd name="connsiteY0" fmla="*/ 468118 h 936236"/>
              <a:gd name="connsiteX1" fmla="*/ 468118 w 936236"/>
              <a:gd name="connsiteY1" fmla="*/ 0 h 936236"/>
              <a:gd name="connsiteX2" fmla="*/ 936236 w 936236"/>
              <a:gd name="connsiteY2" fmla="*/ 468118 h 936236"/>
              <a:gd name="connsiteX3" fmla="*/ 468118 w 936236"/>
              <a:gd name="connsiteY3" fmla="*/ 936236 h 936236"/>
              <a:gd name="connsiteX4" fmla="*/ 0 w 936236"/>
              <a:gd name="connsiteY4" fmla="*/ 468118 h 93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236" h="936236">
                <a:moveTo>
                  <a:pt x="0" y="468118"/>
                </a:moveTo>
                <a:cubicBezTo>
                  <a:pt x="0" y="209584"/>
                  <a:pt x="209584" y="0"/>
                  <a:pt x="468118" y="0"/>
                </a:cubicBezTo>
                <a:cubicBezTo>
                  <a:pt x="726652" y="0"/>
                  <a:pt x="936236" y="209584"/>
                  <a:pt x="936236" y="468118"/>
                </a:cubicBezTo>
                <a:cubicBezTo>
                  <a:pt x="936236" y="726652"/>
                  <a:pt x="726652" y="936236"/>
                  <a:pt x="468118" y="936236"/>
                </a:cubicBezTo>
                <a:cubicBezTo>
                  <a:pt x="209584" y="936236"/>
                  <a:pt x="0" y="726652"/>
                  <a:pt x="0" y="46811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589" tIns="167589" rIns="167589" bIns="167589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kern="1200" dirty="0">
              <a:solidFill>
                <a:schemeClr val="bg2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977F2C5-63F3-4F28-819C-0C79367A2503}"/>
              </a:ext>
            </a:extLst>
          </p:cNvPr>
          <p:cNvSpPr/>
          <p:nvPr/>
        </p:nvSpPr>
        <p:spPr>
          <a:xfrm rot="3600000">
            <a:off x="7191204" y="3153687"/>
            <a:ext cx="274034" cy="346815"/>
          </a:xfrm>
          <a:custGeom>
            <a:avLst/>
            <a:gdLst>
              <a:gd name="connsiteX0" fmla="*/ 0 w 249669"/>
              <a:gd name="connsiteY0" fmla="*/ 63196 h 315979"/>
              <a:gd name="connsiteX1" fmla="*/ 124835 w 249669"/>
              <a:gd name="connsiteY1" fmla="*/ 63196 h 315979"/>
              <a:gd name="connsiteX2" fmla="*/ 124835 w 249669"/>
              <a:gd name="connsiteY2" fmla="*/ 0 h 315979"/>
              <a:gd name="connsiteX3" fmla="*/ 249669 w 249669"/>
              <a:gd name="connsiteY3" fmla="*/ 157990 h 315979"/>
              <a:gd name="connsiteX4" fmla="*/ 124835 w 249669"/>
              <a:gd name="connsiteY4" fmla="*/ 315979 h 315979"/>
              <a:gd name="connsiteX5" fmla="*/ 124835 w 249669"/>
              <a:gd name="connsiteY5" fmla="*/ 252783 h 315979"/>
              <a:gd name="connsiteX6" fmla="*/ 0 w 249669"/>
              <a:gd name="connsiteY6" fmla="*/ 252783 h 315979"/>
              <a:gd name="connsiteX7" fmla="*/ 0 w 249669"/>
              <a:gd name="connsiteY7" fmla="*/ 63196 h 315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669" h="315979">
                <a:moveTo>
                  <a:pt x="0" y="63196"/>
                </a:moveTo>
                <a:lnTo>
                  <a:pt x="124835" y="63196"/>
                </a:lnTo>
                <a:lnTo>
                  <a:pt x="124835" y="0"/>
                </a:lnTo>
                <a:lnTo>
                  <a:pt x="249669" y="157990"/>
                </a:lnTo>
                <a:lnTo>
                  <a:pt x="124835" y="315979"/>
                </a:lnTo>
                <a:lnTo>
                  <a:pt x="124835" y="252783"/>
                </a:lnTo>
                <a:lnTo>
                  <a:pt x="0" y="252783"/>
                </a:lnTo>
                <a:lnTo>
                  <a:pt x="0" y="631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63195" rIns="74901" bIns="63196" numCol="1" spcCol="1270" anchor="ctr" anchorCtr="0">
            <a:noAutofit/>
          </a:bodyPr>
          <a:lstStyle/>
          <a:p>
            <a:pPr marL="0" lvl="0" indent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300" kern="120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056008E9-5A9B-402B-B9BE-50CE84B23522}"/>
              </a:ext>
            </a:extLst>
          </p:cNvPr>
          <p:cNvSpPr txBox="1"/>
          <p:nvPr/>
        </p:nvSpPr>
        <p:spPr>
          <a:xfrm>
            <a:off x="7735786" y="2002171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0" name="Details 1">
            <a:extLst>
              <a:ext uri="{FF2B5EF4-FFF2-40B4-BE49-F238E27FC236}">
                <a16:creationId xmlns:a16="http://schemas.microsoft.com/office/drawing/2014/main" id="{31F8607A-FA6B-4CC3-BC05-C04977D60DDE}"/>
              </a:ext>
            </a:extLst>
          </p:cNvPr>
          <p:cNvSpPr txBox="1"/>
          <p:nvPr/>
        </p:nvSpPr>
        <p:spPr>
          <a:xfrm>
            <a:off x="7735786" y="2233039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8868188-B3F5-4639-9D98-F511415CEFF0}"/>
              </a:ext>
            </a:extLst>
          </p:cNvPr>
          <p:cNvSpPr txBox="1"/>
          <p:nvPr/>
        </p:nvSpPr>
        <p:spPr>
          <a:xfrm>
            <a:off x="8326984" y="3589940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2" name="Details 1">
            <a:extLst>
              <a:ext uri="{FF2B5EF4-FFF2-40B4-BE49-F238E27FC236}">
                <a16:creationId xmlns:a16="http://schemas.microsoft.com/office/drawing/2014/main" id="{9FB6CFFB-71F3-49DE-96D9-E9A740B8C7A6}"/>
              </a:ext>
            </a:extLst>
          </p:cNvPr>
          <p:cNvSpPr txBox="1"/>
          <p:nvPr/>
        </p:nvSpPr>
        <p:spPr>
          <a:xfrm>
            <a:off x="8326984" y="3820807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9CE5ACF-E9B3-4ECF-A4FC-C7BD3CEAF75B}"/>
              </a:ext>
            </a:extLst>
          </p:cNvPr>
          <p:cNvSpPr txBox="1"/>
          <p:nvPr/>
        </p:nvSpPr>
        <p:spPr>
          <a:xfrm>
            <a:off x="7735786" y="5157524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4" name="Details 1">
            <a:extLst>
              <a:ext uri="{FF2B5EF4-FFF2-40B4-BE49-F238E27FC236}">
                <a16:creationId xmlns:a16="http://schemas.microsoft.com/office/drawing/2014/main" id="{548EB6C8-6647-47A1-B4F9-381D133B8650}"/>
              </a:ext>
            </a:extLst>
          </p:cNvPr>
          <p:cNvSpPr txBox="1"/>
          <p:nvPr/>
        </p:nvSpPr>
        <p:spPr>
          <a:xfrm>
            <a:off x="7735786" y="5388391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4213D932-0632-4407-9C1F-7390556D7267}"/>
              </a:ext>
            </a:extLst>
          </p:cNvPr>
          <p:cNvSpPr txBox="1"/>
          <p:nvPr/>
        </p:nvSpPr>
        <p:spPr>
          <a:xfrm>
            <a:off x="1979261" y="2001521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6" name="Details 1">
            <a:extLst>
              <a:ext uri="{FF2B5EF4-FFF2-40B4-BE49-F238E27FC236}">
                <a16:creationId xmlns:a16="http://schemas.microsoft.com/office/drawing/2014/main" id="{FF367E72-30C6-479D-B578-C5D20E4A760F}"/>
              </a:ext>
            </a:extLst>
          </p:cNvPr>
          <p:cNvSpPr txBox="1"/>
          <p:nvPr/>
        </p:nvSpPr>
        <p:spPr>
          <a:xfrm>
            <a:off x="1729117" y="2232389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A80FFA93-CDDC-42A9-BB11-0BDFB8976068}"/>
              </a:ext>
            </a:extLst>
          </p:cNvPr>
          <p:cNvSpPr txBox="1"/>
          <p:nvPr/>
        </p:nvSpPr>
        <p:spPr>
          <a:xfrm>
            <a:off x="1146496" y="3589290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8" name="Details 1">
            <a:extLst>
              <a:ext uri="{FF2B5EF4-FFF2-40B4-BE49-F238E27FC236}">
                <a16:creationId xmlns:a16="http://schemas.microsoft.com/office/drawing/2014/main" id="{CA4AC1D5-5C3A-490A-91D6-2BFE6ECA430A}"/>
              </a:ext>
            </a:extLst>
          </p:cNvPr>
          <p:cNvSpPr txBox="1"/>
          <p:nvPr/>
        </p:nvSpPr>
        <p:spPr>
          <a:xfrm>
            <a:off x="896352" y="3820157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E06F5F83-691B-4B15-8C80-E78A3A6A8922}"/>
              </a:ext>
            </a:extLst>
          </p:cNvPr>
          <p:cNvSpPr txBox="1"/>
          <p:nvPr/>
        </p:nvSpPr>
        <p:spPr>
          <a:xfrm>
            <a:off x="1979261" y="5156874"/>
            <a:ext cx="2718520" cy="318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30" name="Details 1">
            <a:extLst>
              <a:ext uri="{FF2B5EF4-FFF2-40B4-BE49-F238E27FC236}">
                <a16:creationId xmlns:a16="http://schemas.microsoft.com/office/drawing/2014/main" id="{C2F31404-FF9A-42F7-9FD0-DB70612E9F9F}"/>
              </a:ext>
            </a:extLst>
          </p:cNvPr>
          <p:cNvSpPr txBox="1"/>
          <p:nvPr/>
        </p:nvSpPr>
        <p:spPr>
          <a:xfrm>
            <a:off x="1729117" y="5387741"/>
            <a:ext cx="2968665" cy="638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E6A6B39-254D-49F3-ACEB-5D998B6D98C6}"/>
              </a:ext>
            </a:extLst>
          </p:cNvPr>
          <p:cNvGrpSpPr/>
          <p:nvPr/>
        </p:nvGrpSpPr>
        <p:grpSpPr>
          <a:xfrm>
            <a:off x="5160781" y="5174477"/>
            <a:ext cx="481013" cy="331788"/>
            <a:chOff x="5126038" y="3187700"/>
            <a:chExt cx="481013" cy="331788"/>
          </a:xfrm>
          <a:solidFill>
            <a:schemeClr val="bg2"/>
          </a:solidFill>
        </p:grpSpPr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4BADD74C-F99B-4F72-B8A3-A0B5DA6962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6038" y="3187700"/>
              <a:ext cx="481013" cy="331788"/>
            </a:xfrm>
            <a:custGeom>
              <a:avLst/>
              <a:gdLst>
                <a:gd name="T0" fmla="*/ 120 w 128"/>
                <a:gd name="T1" fmla="*/ 46 h 88"/>
                <a:gd name="T2" fmla="*/ 93 w 128"/>
                <a:gd name="T3" fmla="*/ 20 h 88"/>
                <a:gd name="T4" fmla="*/ 64 w 128"/>
                <a:gd name="T5" fmla="*/ 0 h 88"/>
                <a:gd name="T6" fmla="*/ 32 w 128"/>
                <a:gd name="T7" fmla="*/ 28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6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8 h 88"/>
                <a:gd name="T28" fmla="*/ 23 w 128"/>
                <a:gd name="T29" fmla="*/ 48 h 88"/>
                <a:gd name="T30" fmla="*/ 24 w 128"/>
                <a:gd name="T31" fmla="*/ 45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5 h 88"/>
                <a:gd name="T42" fmla="*/ 88 w 128"/>
                <a:gd name="T43" fmla="*/ 28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3 w 128"/>
                <a:gd name="T51" fmla="*/ 51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6"/>
                  </a:moveTo>
                  <a:cubicBezTo>
                    <a:pt x="119" y="32"/>
                    <a:pt x="107" y="21"/>
                    <a:pt x="93" y="20"/>
                  </a:cubicBezTo>
                  <a:cubicBezTo>
                    <a:pt x="89" y="8"/>
                    <a:pt x="77" y="0"/>
                    <a:pt x="64" y="0"/>
                  </a:cubicBezTo>
                  <a:cubicBezTo>
                    <a:pt x="47" y="0"/>
                    <a:pt x="34" y="12"/>
                    <a:pt x="32" y="28"/>
                  </a:cubicBezTo>
                  <a:cubicBezTo>
                    <a:pt x="25" y="30"/>
                    <a:pt x="19" y="34"/>
                    <a:pt x="17" y="41"/>
                  </a:cubicBezTo>
                  <a:cubicBezTo>
                    <a:pt x="7" y="44"/>
                    <a:pt x="0" y="53"/>
                    <a:pt x="0" y="64"/>
                  </a:cubicBezTo>
                  <a:cubicBezTo>
                    <a:pt x="0" y="77"/>
                    <a:pt x="10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7"/>
                    <a:pt x="128" y="64"/>
                  </a:cubicBezTo>
                  <a:cubicBezTo>
                    <a:pt x="128" y="57"/>
                    <a:pt x="125" y="51"/>
                    <a:pt x="120" y="46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6"/>
                    <a:pt x="13" y="50"/>
                    <a:pt x="21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40"/>
                    <a:pt x="30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0" y="8"/>
                    <a:pt x="64" y="8"/>
                  </a:cubicBezTo>
                  <a:cubicBezTo>
                    <a:pt x="74" y="8"/>
                    <a:pt x="84" y="15"/>
                    <a:pt x="87" y="2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7" y="54"/>
                    <a:pt x="120" y="59"/>
                    <a:pt x="120" y="64"/>
                  </a:cubicBezTo>
                  <a:cubicBezTo>
                    <a:pt x="120" y="73"/>
                    <a:pt x="112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CAA8F1DA-8074-4AF0-93A6-A447BDC20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4313" y="3292475"/>
              <a:ext cx="139700" cy="158750"/>
            </a:xfrm>
            <a:custGeom>
              <a:avLst/>
              <a:gdLst>
                <a:gd name="T0" fmla="*/ 55 w 88"/>
                <a:gd name="T1" fmla="*/ 62 h 100"/>
                <a:gd name="T2" fmla="*/ 55 w 88"/>
                <a:gd name="T3" fmla="*/ 0 h 100"/>
                <a:gd name="T4" fmla="*/ 36 w 88"/>
                <a:gd name="T5" fmla="*/ 0 h 100"/>
                <a:gd name="T6" fmla="*/ 36 w 88"/>
                <a:gd name="T7" fmla="*/ 62 h 100"/>
                <a:gd name="T8" fmla="*/ 12 w 88"/>
                <a:gd name="T9" fmla="*/ 41 h 100"/>
                <a:gd name="T10" fmla="*/ 0 w 88"/>
                <a:gd name="T11" fmla="*/ 55 h 100"/>
                <a:gd name="T12" fmla="*/ 45 w 88"/>
                <a:gd name="T13" fmla="*/ 100 h 100"/>
                <a:gd name="T14" fmla="*/ 88 w 88"/>
                <a:gd name="T15" fmla="*/ 55 h 100"/>
                <a:gd name="T16" fmla="*/ 76 w 88"/>
                <a:gd name="T17" fmla="*/ 41 h 100"/>
                <a:gd name="T18" fmla="*/ 55 w 88"/>
                <a:gd name="T19" fmla="*/ 6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0">
                  <a:moveTo>
                    <a:pt x="55" y="62"/>
                  </a:moveTo>
                  <a:lnTo>
                    <a:pt x="55" y="0"/>
                  </a:lnTo>
                  <a:lnTo>
                    <a:pt x="36" y="0"/>
                  </a:lnTo>
                  <a:lnTo>
                    <a:pt x="36" y="62"/>
                  </a:lnTo>
                  <a:lnTo>
                    <a:pt x="12" y="41"/>
                  </a:lnTo>
                  <a:lnTo>
                    <a:pt x="0" y="55"/>
                  </a:lnTo>
                  <a:lnTo>
                    <a:pt x="45" y="100"/>
                  </a:lnTo>
                  <a:lnTo>
                    <a:pt x="88" y="55"/>
                  </a:lnTo>
                  <a:lnTo>
                    <a:pt x="76" y="41"/>
                  </a:lnTo>
                  <a:lnTo>
                    <a:pt x="55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284508-9B20-4741-B03A-9A1CE983DFCF}"/>
              </a:ext>
            </a:extLst>
          </p:cNvPr>
          <p:cNvGrpSpPr/>
          <p:nvPr/>
        </p:nvGrpSpPr>
        <p:grpSpPr>
          <a:xfrm>
            <a:off x="5190943" y="2465730"/>
            <a:ext cx="420688" cy="398463"/>
            <a:chOff x="11353801" y="3154363"/>
            <a:chExt cx="420688" cy="398463"/>
          </a:xfrm>
          <a:solidFill>
            <a:schemeClr val="bg2"/>
          </a:solidFill>
        </p:grpSpPr>
        <p:sp>
          <p:nvSpPr>
            <p:cNvPr id="36" name="Freeform 31">
              <a:extLst>
                <a:ext uri="{FF2B5EF4-FFF2-40B4-BE49-F238E27FC236}">
                  <a16:creationId xmlns:a16="http://schemas.microsoft.com/office/drawing/2014/main" id="{B01A7BE5-82B8-4A05-BF7B-E19282CE1A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20476" y="3154363"/>
              <a:ext cx="277813" cy="398463"/>
            </a:xfrm>
            <a:custGeom>
              <a:avLst/>
              <a:gdLst>
                <a:gd name="T0" fmla="*/ 33 w 74"/>
                <a:gd name="T1" fmla="*/ 2 h 106"/>
                <a:gd name="T2" fmla="*/ 2 w 74"/>
                <a:gd name="T3" fmla="*/ 33 h 106"/>
                <a:gd name="T4" fmla="*/ 14 w 74"/>
                <a:gd name="T5" fmla="*/ 66 h 106"/>
                <a:gd name="T6" fmla="*/ 22 w 74"/>
                <a:gd name="T7" fmla="*/ 81 h 106"/>
                <a:gd name="T8" fmla="*/ 22 w 74"/>
                <a:gd name="T9" fmla="*/ 86 h 106"/>
                <a:gd name="T10" fmla="*/ 22 w 74"/>
                <a:gd name="T11" fmla="*/ 102 h 106"/>
                <a:gd name="T12" fmla="*/ 31 w 74"/>
                <a:gd name="T13" fmla="*/ 102 h 106"/>
                <a:gd name="T14" fmla="*/ 38 w 74"/>
                <a:gd name="T15" fmla="*/ 106 h 106"/>
                <a:gd name="T16" fmla="*/ 45 w 74"/>
                <a:gd name="T17" fmla="*/ 102 h 106"/>
                <a:gd name="T18" fmla="*/ 54 w 74"/>
                <a:gd name="T19" fmla="*/ 102 h 106"/>
                <a:gd name="T20" fmla="*/ 54 w 74"/>
                <a:gd name="T21" fmla="*/ 86 h 106"/>
                <a:gd name="T22" fmla="*/ 54 w 74"/>
                <a:gd name="T23" fmla="*/ 81 h 106"/>
                <a:gd name="T24" fmla="*/ 61 w 74"/>
                <a:gd name="T25" fmla="*/ 65 h 106"/>
                <a:gd name="T26" fmla="*/ 74 w 74"/>
                <a:gd name="T27" fmla="*/ 38 h 106"/>
                <a:gd name="T28" fmla="*/ 33 w 74"/>
                <a:gd name="T29" fmla="*/ 2 h 106"/>
                <a:gd name="T30" fmla="*/ 46 w 74"/>
                <a:gd name="T31" fmla="*/ 94 h 106"/>
                <a:gd name="T32" fmla="*/ 30 w 74"/>
                <a:gd name="T33" fmla="*/ 94 h 106"/>
                <a:gd name="T34" fmla="*/ 30 w 74"/>
                <a:gd name="T35" fmla="*/ 86 h 106"/>
                <a:gd name="T36" fmla="*/ 46 w 74"/>
                <a:gd name="T37" fmla="*/ 86 h 106"/>
                <a:gd name="T38" fmla="*/ 46 w 74"/>
                <a:gd name="T39" fmla="*/ 94 h 106"/>
                <a:gd name="T40" fmla="*/ 56 w 74"/>
                <a:gd name="T41" fmla="*/ 59 h 106"/>
                <a:gd name="T42" fmla="*/ 46 w 74"/>
                <a:gd name="T43" fmla="*/ 78 h 106"/>
                <a:gd name="T44" fmla="*/ 29 w 74"/>
                <a:gd name="T45" fmla="*/ 78 h 106"/>
                <a:gd name="T46" fmla="*/ 20 w 74"/>
                <a:gd name="T47" fmla="*/ 60 h 106"/>
                <a:gd name="T48" fmla="*/ 10 w 74"/>
                <a:gd name="T49" fmla="*/ 34 h 106"/>
                <a:gd name="T50" fmla="*/ 34 w 74"/>
                <a:gd name="T51" fmla="*/ 10 h 106"/>
                <a:gd name="T52" fmla="*/ 66 w 74"/>
                <a:gd name="T53" fmla="*/ 38 h 106"/>
                <a:gd name="T54" fmla="*/ 56 w 74"/>
                <a:gd name="T55" fmla="*/ 5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4" h="106">
                  <a:moveTo>
                    <a:pt x="33" y="2"/>
                  </a:moveTo>
                  <a:cubicBezTo>
                    <a:pt x="17" y="4"/>
                    <a:pt x="4" y="17"/>
                    <a:pt x="2" y="33"/>
                  </a:cubicBezTo>
                  <a:cubicBezTo>
                    <a:pt x="0" y="46"/>
                    <a:pt x="5" y="58"/>
                    <a:pt x="14" y="66"/>
                  </a:cubicBezTo>
                  <a:cubicBezTo>
                    <a:pt x="19" y="70"/>
                    <a:pt x="22" y="75"/>
                    <a:pt x="22" y="81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2" y="105"/>
                    <a:pt x="35" y="106"/>
                    <a:pt x="38" y="106"/>
                  </a:cubicBezTo>
                  <a:cubicBezTo>
                    <a:pt x="41" y="106"/>
                    <a:pt x="43" y="105"/>
                    <a:pt x="45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75"/>
                    <a:pt x="56" y="70"/>
                    <a:pt x="61" y="65"/>
                  </a:cubicBezTo>
                  <a:cubicBezTo>
                    <a:pt x="69" y="58"/>
                    <a:pt x="74" y="48"/>
                    <a:pt x="74" y="38"/>
                  </a:cubicBezTo>
                  <a:cubicBezTo>
                    <a:pt x="74" y="17"/>
                    <a:pt x="55" y="0"/>
                    <a:pt x="33" y="2"/>
                  </a:cubicBezTo>
                  <a:close/>
                  <a:moveTo>
                    <a:pt x="46" y="94"/>
                  </a:moveTo>
                  <a:cubicBezTo>
                    <a:pt x="30" y="94"/>
                    <a:pt x="30" y="94"/>
                    <a:pt x="30" y="94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46" y="86"/>
                    <a:pt x="46" y="86"/>
                    <a:pt x="46" y="86"/>
                  </a:cubicBezTo>
                  <a:lnTo>
                    <a:pt x="46" y="94"/>
                  </a:lnTo>
                  <a:close/>
                  <a:moveTo>
                    <a:pt x="56" y="59"/>
                  </a:moveTo>
                  <a:cubicBezTo>
                    <a:pt x="50" y="64"/>
                    <a:pt x="47" y="71"/>
                    <a:pt x="46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1"/>
                    <a:pt x="25" y="64"/>
                    <a:pt x="20" y="60"/>
                  </a:cubicBezTo>
                  <a:cubicBezTo>
                    <a:pt x="12" y="53"/>
                    <a:pt x="9" y="44"/>
                    <a:pt x="10" y="34"/>
                  </a:cubicBezTo>
                  <a:cubicBezTo>
                    <a:pt x="11" y="22"/>
                    <a:pt x="22" y="12"/>
                    <a:pt x="34" y="10"/>
                  </a:cubicBezTo>
                  <a:cubicBezTo>
                    <a:pt x="51" y="8"/>
                    <a:pt x="66" y="22"/>
                    <a:pt x="66" y="38"/>
                  </a:cubicBezTo>
                  <a:cubicBezTo>
                    <a:pt x="66" y="46"/>
                    <a:pt x="62" y="54"/>
                    <a:pt x="56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2">
              <a:extLst>
                <a:ext uri="{FF2B5EF4-FFF2-40B4-BE49-F238E27FC236}">
                  <a16:creationId xmlns:a16="http://schemas.microsoft.com/office/drawing/2014/main" id="{1DD84B3D-0080-44CD-AC2D-DD00BD450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8451" y="3297238"/>
              <a:ext cx="4603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3">
              <a:extLst>
                <a:ext uri="{FF2B5EF4-FFF2-40B4-BE49-F238E27FC236}">
                  <a16:creationId xmlns:a16="http://schemas.microsoft.com/office/drawing/2014/main" id="{AF3ABD97-1E1E-4BA5-851E-72AF1639D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3801" y="3297238"/>
              <a:ext cx="44450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">
              <a:extLst>
                <a:ext uri="{FF2B5EF4-FFF2-40B4-BE49-F238E27FC236}">
                  <a16:creationId xmlns:a16="http://schemas.microsoft.com/office/drawing/2014/main" id="{CE5CF699-31BF-4A50-AE0D-9DC925221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417888"/>
              <a:ext cx="52388" cy="55563"/>
            </a:xfrm>
            <a:custGeom>
              <a:avLst/>
              <a:gdLst>
                <a:gd name="T0" fmla="*/ 0 w 33"/>
                <a:gd name="T1" fmla="*/ 14 h 35"/>
                <a:gd name="T2" fmla="*/ 19 w 33"/>
                <a:gd name="T3" fmla="*/ 35 h 35"/>
                <a:gd name="T4" fmla="*/ 33 w 33"/>
                <a:gd name="T5" fmla="*/ 21 h 35"/>
                <a:gd name="T6" fmla="*/ 15 w 33"/>
                <a:gd name="T7" fmla="*/ 0 h 35"/>
                <a:gd name="T8" fmla="*/ 0 w 33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5">
                  <a:moveTo>
                    <a:pt x="0" y="14"/>
                  </a:moveTo>
                  <a:lnTo>
                    <a:pt x="19" y="35"/>
                  </a:lnTo>
                  <a:lnTo>
                    <a:pt x="33" y="21"/>
                  </a:lnTo>
                  <a:lnTo>
                    <a:pt x="15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">
              <a:extLst>
                <a:ext uri="{FF2B5EF4-FFF2-40B4-BE49-F238E27FC236}">
                  <a16:creationId xmlns:a16="http://schemas.microsoft.com/office/drawing/2014/main" id="{93F34909-CCB8-40E4-8D3A-925F17DFA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154363"/>
              <a:ext cx="53975" cy="52388"/>
            </a:xfrm>
            <a:custGeom>
              <a:avLst/>
              <a:gdLst>
                <a:gd name="T0" fmla="*/ 34 w 34"/>
                <a:gd name="T1" fmla="*/ 19 h 33"/>
                <a:gd name="T2" fmla="*/ 15 w 34"/>
                <a:gd name="T3" fmla="*/ 0 h 33"/>
                <a:gd name="T4" fmla="*/ 0 w 34"/>
                <a:gd name="T5" fmla="*/ 11 h 33"/>
                <a:gd name="T6" fmla="*/ 22 w 34"/>
                <a:gd name="T7" fmla="*/ 33 h 33"/>
                <a:gd name="T8" fmla="*/ 34 w 34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9"/>
                  </a:moveTo>
                  <a:lnTo>
                    <a:pt x="15" y="0"/>
                  </a:lnTo>
                  <a:lnTo>
                    <a:pt x="0" y="11"/>
                  </a:lnTo>
                  <a:lnTo>
                    <a:pt x="22" y="33"/>
                  </a:lnTo>
                  <a:lnTo>
                    <a:pt x="34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6">
              <a:extLst>
                <a:ext uri="{FF2B5EF4-FFF2-40B4-BE49-F238E27FC236}">
                  <a16:creationId xmlns:a16="http://schemas.microsoft.com/office/drawing/2014/main" id="{3E4DD2C6-110E-414E-9D2E-BB74E2BB3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417888"/>
              <a:ext cx="53975" cy="55563"/>
            </a:xfrm>
            <a:custGeom>
              <a:avLst/>
              <a:gdLst>
                <a:gd name="T0" fmla="*/ 0 w 34"/>
                <a:gd name="T1" fmla="*/ 21 h 35"/>
                <a:gd name="T2" fmla="*/ 15 w 34"/>
                <a:gd name="T3" fmla="*/ 35 h 35"/>
                <a:gd name="T4" fmla="*/ 34 w 34"/>
                <a:gd name="T5" fmla="*/ 14 h 35"/>
                <a:gd name="T6" fmla="*/ 22 w 34"/>
                <a:gd name="T7" fmla="*/ 0 h 35"/>
                <a:gd name="T8" fmla="*/ 0 w 34"/>
                <a:gd name="T9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0" y="21"/>
                  </a:moveTo>
                  <a:lnTo>
                    <a:pt x="15" y="35"/>
                  </a:lnTo>
                  <a:lnTo>
                    <a:pt x="34" y="14"/>
                  </a:lnTo>
                  <a:lnTo>
                    <a:pt x="22" y="0"/>
                  </a:ln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7">
              <a:extLst>
                <a:ext uri="{FF2B5EF4-FFF2-40B4-BE49-F238E27FC236}">
                  <a16:creationId xmlns:a16="http://schemas.microsoft.com/office/drawing/2014/main" id="{2FB3FC00-F3FD-4816-97D1-5F7673C51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154363"/>
              <a:ext cx="52388" cy="52388"/>
            </a:xfrm>
            <a:custGeom>
              <a:avLst/>
              <a:gdLst>
                <a:gd name="T0" fmla="*/ 0 w 33"/>
                <a:gd name="T1" fmla="*/ 19 h 33"/>
                <a:gd name="T2" fmla="*/ 15 w 33"/>
                <a:gd name="T3" fmla="*/ 33 h 33"/>
                <a:gd name="T4" fmla="*/ 33 w 33"/>
                <a:gd name="T5" fmla="*/ 11 h 33"/>
                <a:gd name="T6" fmla="*/ 19 w 33"/>
                <a:gd name="T7" fmla="*/ 0 h 33"/>
                <a:gd name="T8" fmla="*/ 0 w 33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9"/>
                  </a:moveTo>
                  <a:lnTo>
                    <a:pt x="15" y="33"/>
                  </a:lnTo>
                  <a:lnTo>
                    <a:pt x="33" y="11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FC070A7-21AD-4F25-B243-FB795AF7ECA8}"/>
              </a:ext>
            </a:extLst>
          </p:cNvPr>
          <p:cNvGrpSpPr/>
          <p:nvPr/>
        </p:nvGrpSpPr>
        <p:grpSpPr>
          <a:xfrm>
            <a:off x="4463862" y="3799465"/>
            <a:ext cx="330200" cy="406400"/>
            <a:chOff x="11398251" y="2241550"/>
            <a:chExt cx="330200" cy="406400"/>
          </a:xfrm>
          <a:solidFill>
            <a:schemeClr val="bg2"/>
          </a:solidFill>
        </p:grpSpPr>
        <p:sp>
          <p:nvSpPr>
            <p:cNvPr id="44" name="Freeform 38">
              <a:extLst>
                <a:ext uri="{FF2B5EF4-FFF2-40B4-BE49-F238E27FC236}">
                  <a16:creationId xmlns:a16="http://schemas.microsoft.com/office/drawing/2014/main" id="{023A4F3F-A2C1-4CE0-B5FE-2FA5B6FBA7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98251" y="2241550"/>
              <a:ext cx="330200" cy="406400"/>
            </a:xfrm>
            <a:custGeom>
              <a:avLst/>
              <a:gdLst>
                <a:gd name="T0" fmla="*/ 68 w 88"/>
                <a:gd name="T1" fmla="*/ 8 h 108"/>
                <a:gd name="T2" fmla="*/ 64 w 88"/>
                <a:gd name="T3" fmla="*/ 8 h 108"/>
                <a:gd name="T4" fmla="*/ 55 w 88"/>
                <a:gd name="T5" fmla="*/ 8 h 108"/>
                <a:gd name="T6" fmla="*/ 44 w 88"/>
                <a:gd name="T7" fmla="*/ 0 h 108"/>
                <a:gd name="T8" fmla="*/ 32 w 88"/>
                <a:gd name="T9" fmla="*/ 8 h 108"/>
                <a:gd name="T10" fmla="*/ 24 w 88"/>
                <a:gd name="T11" fmla="*/ 8 h 108"/>
                <a:gd name="T12" fmla="*/ 20 w 88"/>
                <a:gd name="T13" fmla="*/ 8 h 108"/>
                <a:gd name="T14" fmla="*/ 0 w 88"/>
                <a:gd name="T15" fmla="*/ 8 h 108"/>
                <a:gd name="T16" fmla="*/ 0 w 88"/>
                <a:gd name="T17" fmla="*/ 108 h 108"/>
                <a:gd name="T18" fmla="*/ 88 w 88"/>
                <a:gd name="T19" fmla="*/ 108 h 108"/>
                <a:gd name="T20" fmla="*/ 88 w 88"/>
                <a:gd name="T21" fmla="*/ 8 h 108"/>
                <a:gd name="T22" fmla="*/ 68 w 88"/>
                <a:gd name="T23" fmla="*/ 8 h 108"/>
                <a:gd name="T24" fmla="*/ 28 w 88"/>
                <a:gd name="T25" fmla="*/ 16 h 108"/>
                <a:gd name="T26" fmla="*/ 40 w 88"/>
                <a:gd name="T27" fmla="*/ 16 h 108"/>
                <a:gd name="T28" fmla="*/ 40 w 88"/>
                <a:gd name="T29" fmla="*/ 12 h 108"/>
                <a:gd name="T30" fmla="*/ 44 w 88"/>
                <a:gd name="T31" fmla="*/ 8 h 108"/>
                <a:gd name="T32" fmla="*/ 48 w 88"/>
                <a:gd name="T33" fmla="*/ 12 h 108"/>
                <a:gd name="T34" fmla="*/ 48 w 88"/>
                <a:gd name="T35" fmla="*/ 16 h 108"/>
                <a:gd name="T36" fmla="*/ 60 w 88"/>
                <a:gd name="T37" fmla="*/ 16 h 108"/>
                <a:gd name="T38" fmla="*/ 60 w 88"/>
                <a:gd name="T39" fmla="*/ 24 h 108"/>
                <a:gd name="T40" fmla="*/ 28 w 88"/>
                <a:gd name="T41" fmla="*/ 24 h 108"/>
                <a:gd name="T42" fmla="*/ 28 w 88"/>
                <a:gd name="T43" fmla="*/ 16 h 108"/>
                <a:gd name="T44" fmla="*/ 80 w 88"/>
                <a:gd name="T45" fmla="*/ 100 h 108"/>
                <a:gd name="T46" fmla="*/ 8 w 88"/>
                <a:gd name="T47" fmla="*/ 100 h 108"/>
                <a:gd name="T48" fmla="*/ 8 w 88"/>
                <a:gd name="T49" fmla="*/ 16 h 108"/>
                <a:gd name="T50" fmla="*/ 20 w 88"/>
                <a:gd name="T51" fmla="*/ 16 h 108"/>
                <a:gd name="T52" fmla="*/ 20 w 88"/>
                <a:gd name="T53" fmla="*/ 32 h 108"/>
                <a:gd name="T54" fmla="*/ 68 w 88"/>
                <a:gd name="T55" fmla="*/ 32 h 108"/>
                <a:gd name="T56" fmla="*/ 68 w 88"/>
                <a:gd name="T57" fmla="*/ 16 h 108"/>
                <a:gd name="T58" fmla="*/ 80 w 88"/>
                <a:gd name="T59" fmla="*/ 16 h 108"/>
                <a:gd name="T60" fmla="*/ 80 w 88"/>
                <a:gd name="T61" fmla="*/ 10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08">
                  <a:moveTo>
                    <a:pt x="68" y="8"/>
                  </a:moveTo>
                  <a:cubicBezTo>
                    <a:pt x="64" y="8"/>
                    <a:pt x="64" y="8"/>
                    <a:pt x="64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3" y="4"/>
                    <a:pt x="49" y="0"/>
                    <a:pt x="44" y="0"/>
                  </a:cubicBezTo>
                  <a:cubicBezTo>
                    <a:pt x="38" y="0"/>
                    <a:pt x="34" y="4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8"/>
                    <a:pt x="88" y="8"/>
                    <a:pt x="88" y="8"/>
                  </a:cubicBezTo>
                  <a:lnTo>
                    <a:pt x="68" y="8"/>
                  </a:lnTo>
                  <a:close/>
                  <a:moveTo>
                    <a:pt x="28" y="1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0"/>
                    <a:pt x="41" y="8"/>
                    <a:pt x="44" y="8"/>
                  </a:cubicBezTo>
                  <a:cubicBezTo>
                    <a:pt x="46" y="8"/>
                    <a:pt x="48" y="10"/>
                    <a:pt x="48" y="12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28" y="24"/>
                    <a:pt x="28" y="24"/>
                    <a:pt x="28" y="24"/>
                  </a:cubicBezTo>
                  <a:lnTo>
                    <a:pt x="28" y="16"/>
                  </a:lnTo>
                  <a:close/>
                  <a:moveTo>
                    <a:pt x="80" y="100"/>
                  </a:moveTo>
                  <a:cubicBezTo>
                    <a:pt x="8" y="100"/>
                    <a:pt x="8" y="100"/>
                    <a:pt x="8" y="10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80" y="16"/>
                    <a:pt x="80" y="16"/>
                    <a:pt x="80" y="16"/>
                  </a:cubicBezTo>
                  <a:lnTo>
                    <a:pt x="8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9">
              <a:extLst>
                <a:ext uri="{FF2B5EF4-FFF2-40B4-BE49-F238E27FC236}">
                  <a16:creationId xmlns:a16="http://schemas.microsoft.com/office/drawing/2014/main" id="{AAB613A8-6DF6-42AE-9DAE-240C5DC6B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77626" y="2414588"/>
              <a:ext cx="184150" cy="136525"/>
            </a:xfrm>
            <a:custGeom>
              <a:avLst/>
              <a:gdLst>
                <a:gd name="T0" fmla="*/ 45 w 116"/>
                <a:gd name="T1" fmla="*/ 59 h 86"/>
                <a:gd name="T2" fmla="*/ 12 w 116"/>
                <a:gd name="T3" fmla="*/ 29 h 86"/>
                <a:gd name="T4" fmla="*/ 0 w 116"/>
                <a:gd name="T5" fmla="*/ 40 h 86"/>
                <a:gd name="T6" fmla="*/ 45 w 116"/>
                <a:gd name="T7" fmla="*/ 86 h 86"/>
                <a:gd name="T8" fmla="*/ 116 w 116"/>
                <a:gd name="T9" fmla="*/ 12 h 86"/>
                <a:gd name="T10" fmla="*/ 104 w 116"/>
                <a:gd name="T11" fmla="*/ 0 h 86"/>
                <a:gd name="T12" fmla="*/ 45 w 116"/>
                <a:gd name="T13" fmla="*/ 5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86">
                  <a:moveTo>
                    <a:pt x="45" y="59"/>
                  </a:moveTo>
                  <a:lnTo>
                    <a:pt x="12" y="29"/>
                  </a:lnTo>
                  <a:lnTo>
                    <a:pt x="0" y="40"/>
                  </a:lnTo>
                  <a:lnTo>
                    <a:pt x="45" y="86"/>
                  </a:lnTo>
                  <a:lnTo>
                    <a:pt x="116" y="12"/>
                  </a:lnTo>
                  <a:lnTo>
                    <a:pt x="104" y="0"/>
                  </a:lnTo>
                  <a:lnTo>
                    <a:pt x="45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Freeform 41">
            <a:extLst>
              <a:ext uri="{FF2B5EF4-FFF2-40B4-BE49-F238E27FC236}">
                <a16:creationId xmlns:a16="http://schemas.microsoft.com/office/drawing/2014/main" id="{0D5E4C07-3DD6-4DC9-A8B1-9F245B5A096B}"/>
              </a:ext>
            </a:extLst>
          </p:cNvPr>
          <p:cNvSpPr>
            <a:spLocks noEditPoints="1"/>
          </p:cNvSpPr>
          <p:nvPr/>
        </p:nvSpPr>
        <p:spPr bwMode="auto">
          <a:xfrm>
            <a:off x="6749087" y="2467317"/>
            <a:ext cx="393700" cy="395288"/>
          </a:xfrm>
          <a:custGeom>
            <a:avLst/>
            <a:gdLst>
              <a:gd name="T0" fmla="*/ 79 w 105"/>
              <a:gd name="T1" fmla="*/ 57 h 105"/>
              <a:gd name="T2" fmla="*/ 105 w 105"/>
              <a:gd name="T3" fmla="*/ 29 h 105"/>
              <a:gd name="T4" fmla="*/ 102 w 105"/>
              <a:gd name="T5" fmla="*/ 17 h 105"/>
              <a:gd name="T6" fmla="*/ 99 w 105"/>
              <a:gd name="T7" fmla="*/ 12 h 105"/>
              <a:gd name="T8" fmla="*/ 80 w 105"/>
              <a:gd name="T9" fmla="*/ 31 h 105"/>
              <a:gd name="T10" fmla="*/ 74 w 105"/>
              <a:gd name="T11" fmla="*/ 25 h 105"/>
              <a:gd name="T12" fmla="*/ 93 w 105"/>
              <a:gd name="T13" fmla="*/ 6 h 105"/>
              <a:gd name="T14" fmla="*/ 88 w 105"/>
              <a:gd name="T15" fmla="*/ 4 h 105"/>
              <a:gd name="T16" fmla="*/ 77 w 105"/>
              <a:gd name="T17" fmla="*/ 1 h 105"/>
              <a:gd name="T18" fmla="*/ 49 w 105"/>
              <a:gd name="T19" fmla="*/ 29 h 105"/>
              <a:gd name="T20" fmla="*/ 49 w 105"/>
              <a:gd name="T21" fmla="*/ 34 h 105"/>
              <a:gd name="T22" fmla="*/ 44 w 105"/>
              <a:gd name="T23" fmla="*/ 39 h 105"/>
              <a:gd name="T24" fmla="*/ 28 w 105"/>
              <a:gd name="T25" fmla="*/ 23 h 105"/>
              <a:gd name="T26" fmla="*/ 29 w 105"/>
              <a:gd name="T27" fmla="*/ 12 h 105"/>
              <a:gd name="T28" fmla="*/ 10 w 105"/>
              <a:gd name="T29" fmla="*/ 0 h 105"/>
              <a:gd name="T30" fmla="*/ 0 w 105"/>
              <a:gd name="T31" fmla="*/ 10 h 105"/>
              <a:gd name="T32" fmla="*/ 11 w 105"/>
              <a:gd name="T33" fmla="*/ 29 h 105"/>
              <a:gd name="T34" fmla="*/ 22 w 105"/>
              <a:gd name="T35" fmla="*/ 29 h 105"/>
              <a:gd name="T36" fmla="*/ 38 w 105"/>
              <a:gd name="T37" fmla="*/ 45 h 105"/>
              <a:gd name="T38" fmla="*/ 5 w 105"/>
              <a:gd name="T39" fmla="*/ 78 h 105"/>
              <a:gd name="T40" fmla="*/ 1 w 105"/>
              <a:gd name="T41" fmla="*/ 89 h 105"/>
              <a:gd name="T42" fmla="*/ 5 w 105"/>
              <a:gd name="T43" fmla="*/ 101 h 105"/>
              <a:gd name="T44" fmla="*/ 17 w 105"/>
              <a:gd name="T45" fmla="*/ 105 h 105"/>
              <a:gd name="T46" fmla="*/ 28 w 105"/>
              <a:gd name="T47" fmla="*/ 101 h 105"/>
              <a:gd name="T48" fmla="*/ 53 w 105"/>
              <a:gd name="T49" fmla="*/ 76 h 105"/>
              <a:gd name="T50" fmla="*/ 77 w 105"/>
              <a:gd name="T51" fmla="*/ 101 h 105"/>
              <a:gd name="T52" fmla="*/ 89 w 105"/>
              <a:gd name="T53" fmla="*/ 105 h 105"/>
              <a:gd name="T54" fmla="*/ 100 w 105"/>
              <a:gd name="T55" fmla="*/ 101 h 105"/>
              <a:gd name="T56" fmla="*/ 105 w 105"/>
              <a:gd name="T57" fmla="*/ 89 h 105"/>
              <a:gd name="T58" fmla="*/ 100 w 105"/>
              <a:gd name="T59" fmla="*/ 78 h 105"/>
              <a:gd name="T60" fmla="*/ 79 w 105"/>
              <a:gd name="T61" fmla="*/ 57 h 105"/>
              <a:gd name="T62" fmla="*/ 15 w 105"/>
              <a:gd name="T63" fmla="*/ 21 h 105"/>
              <a:gd name="T64" fmla="*/ 10 w 105"/>
              <a:gd name="T65" fmla="*/ 12 h 105"/>
              <a:gd name="T66" fmla="*/ 11 w 105"/>
              <a:gd name="T67" fmla="*/ 10 h 105"/>
              <a:gd name="T68" fmla="*/ 20 w 105"/>
              <a:gd name="T69" fmla="*/ 16 h 105"/>
              <a:gd name="T70" fmla="*/ 20 w 105"/>
              <a:gd name="T71" fmla="*/ 20 h 105"/>
              <a:gd name="T72" fmla="*/ 19 w 105"/>
              <a:gd name="T73" fmla="*/ 21 h 105"/>
              <a:gd name="T74" fmla="*/ 15 w 105"/>
              <a:gd name="T75" fmla="*/ 21 h 105"/>
              <a:gd name="T76" fmla="*/ 22 w 105"/>
              <a:gd name="T77" fmla="*/ 95 h 105"/>
              <a:gd name="T78" fmla="*/ 11 w 105"/>
              <a:gd name="T79" fmla="*/ 95 h 105"/>
              <a:gd name="T80" fmla="*/ 9 w 105"/>
              <a:gd name="T81" fmla="*/ 89 h 105"/>
              <a:gd name="T82" fmla="*/ 11 w 105"/>
              <a:gd name="T83" fmla="*/ 84 h 105"/>
              <a:gd name="T84" fmla="*/ 58 w 105"/>
              <a:gd name="T85" fmla="*/ 37 h 105"/>
              <a:gd name="T86" fmla="*/ 57 w 105"/>
              <a:gd name="T87" fmla="*/ 35 h 105"/>
              <a:gd name="T88" fmla="*/ 57 w 105"/>
              <a:gd name="T89" fmla="*/ 29 h 105"/>
              <a:gd name="T90" fmla="*/ 77 w 105"/>
              <a:gd name="T91" fmla="*/ 9 h 105"/>
              <a:gd name="T92" fmla="*/ 79 w 105"/>
              <a:gd name="T93" fmla="*/ 10 h 105"/>
              <a:gd name="T94" fmla="*/ 63 w 105"/>
              <a:gd name="T95" fmla="*/ 25 h 105"/>
              <a:gd name="T96" fmla="*/ 80 w 105"/>
              <a:gd name="T97" fmla="*/ 42 h 105"/>
              <a:gd name="T98" fmla="*/ 96 w 105"/>
              <a:gd name="T99" fmla="*/ 26 h 105"/>
              <a:gd name="T100" fmla="*/ 97 w 105"/>
              <a:gd name="T101" fmla="*/ 29 h 105"/>
              <a:gd name="T102" fmla="*/ 71 w 105"/>
              <a:gd name="T103" fmla="*/ 49 h 105"/>
              <a:gd name="T104" fmla="*/ 69 w 105"/>
              <a:gd name="T105" fmla="*/ 48 h 105"/>
              <a:gd name="T106" fmla="*/ 22 w 105"/>
              <a:gd name="T107" fmla="*/ 95 h 105"/>
              <a:gd name="T108" fmla="*/ 94 w 105"/>
              <a:gd name="T109" fmla="*/ 95 h 105"/>
              <a:gd name="T110" fmla="*/ 83 w 105"/>
              <a:gd name="T111" fmla="*/ 95 h 105"/>
              <a:gd name="T112" fmla="*/ 58 w 105"/>
              <a:gd name="T113" fmla="*/ 70 h 105"/>
              <a:gd name="T114" fmla="*/ 70 w 105"/>
              <a:gd name="T115" fmla="*/ 59 h 105"/>
              <a:gd name="T116" fmla="*/ 94 w 105"/>
              <a:gd name="T117" fmla="*/ 84 h 105"/>
              <a:gd name="T118" fmla="*/ 97 w 105"/>
              <a:gd name="T119" fmla="*/ 89 h 105"/>
              <a:gd name="T120" fmla="*/ 94 w 105"/>
              <a:gd name="T121" fmla="*/ 9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" h="105">
                <a:moveTo>
                  <a:pt x="79" y="57"/>
                </a:moveTo>
                <a:cubicBezTo>
                  <a:pt x="93" y="56"/>
                  <a:pt x="105" y="44"/>
                  <a:pt x="105" y="29"/>
                </a:cubicBezTo>
                <a:cubicBezTo>
                  <a:pt x="105" y="25"/>
                  <a:pt x="104" y="21"/>
                  <a:pt x="102" y="17"/>
                </a:cubicBezTo>
                <a:cubicBezTo>
                  <a:pt x="99" y="12"/>
                  <a:pt x="99" y="12"/>
                  <a:pt x="99" y="12"/>
                </a:cubicBezTo>
                <a:cubicBezTo>
                  <a:pt x="80" y="31"/>
                  <a:pt x="80" y="31"/>
                  <a:pt x="80" y="31"/>
                </a:cubicBezTo>
                <a:cubicBezTo>
                  <a:pt x="74" y="25"/>
                  <a:pt x="74" y="25"/>
                  <a:pt x="74" y="25"/>
                </a:cubicBezTo>
                <a:cubicBezTo>
                  <a:pt x="93" y="6"/>
                  <a:pt x="93" y="6"/>
                  <a:pt x="93" y="6"/>
                </a:cubicBezTo>
                <a:cubicBezTo>
                  <a:pt x="88" y="4"/>
                  <a:pt x="88" y="4"/>
                  <a:pt x="88" y="4"/>
                </a:cubicBezTo>
                <a:cubicBezTo>
                  <a:pt x="84" y="2"/>
                  <a:pt x="81" y="1"/>
                  <a:pt x="77" y="1"/>
                </a:cubicBezTo>
                <a:cubicBezTo>
                  <a:pt x="61" y="1"/>
                  <a:pt x="49" y="14"/>
                  <a:pt x="49" y="29"/>
                </a:cubicBezTo>
                <a:cubicBezTo>
                  <a:pt x="49" y="31"/>
                  <a:pt x="49" y="33"/>
                  <a:pt x="49" y="34"/>
                </a:cubicBezTo>
                <a:cubicBezTo>
                  <a:pt x="44" y="39"/>
                  <a:pt x="44" y="39"/>
                  <a:pt x="44" y="39"/>
                </a:cubicBezTo>
                <a:cubicBezTo>
                  <a:pt x="28" y="23"/>
                  <a:pt x="28" y="23"/>
                  <a:pt x="28" y="23"/>
                </a:cubicBezTo>
                <a:cubicBezTo>
                  <a:pt x="29" y="12"/>
                  <a:pt x="29" y="12"/>
                  <a:pt x="29" y="12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1" y="29"/>
                  <a:pt x="11" y="29"/>
                  <a:pt x="11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38" y="45"/>
                  <a:pt x="38" y="45"/>
                  <a:pt x="38" y="45"/>
                </a:cubicBezTo>
                <a:cubicBezTo>
                  <a:pt x="5" y="78"/>
                  <a:pt x="5" y="78"/>
                  <a:pt x="5" y="78"/>
                </a:cubicBezTo>
                <a:cubicBezTo>
                  <a:pt x="2" y="81"/>
                  <a:pt x="1" y="85"/>
                  <a:pt x="1" y="89"/>
                </a:cubicBezTo>
                <a:cubicBezTo>
                  <a:pt x="1" y="94"/>
                  <a:pt x="2" y="98"/>
                  <a:pt x="5" y="101"/>
                </a:cubicBezTo>
                <a:cubicBezTo>
                  <a:pt x="8" y="104"/>
                  <a:pt x="12" y="105"/>
                  <a:pt x="17" y="105"/>
                </a:cubicBezTo>
                <a:cubicBezTo>
                  <a:pt x="21" y="105"/>
                  <a:pt x="25" y="104"/>
                  <a:pt x="28" y="101"/>
                </a:cubicBezTo>
                <a:cubicBezTo>
                  <a:pt x="53" y="76"/>
                  <a:pt x="53" y="76"/>
                  <a:pt x="53" y="76"/>
                </a:cubicBezTo>
                <a:cubicBezTo>
                  <a:pt x="77" y="101"/>
                  <a:pt x="77" y="101"/>
                  <a:pt x="77" y="101"/>
                </a:cubicBezTo>
                <a:cubicBezTo>
                  <a:pt x="80" y="104"/>
                  <a:pt x="84" y="105"/>
                  <a:pt x="89" y="105"/>
                </a:cubicBezTo>
                <a:cubicBezTo>
                  <a:pt x="93" y="105"/>
                  <a:pt x="97" y="104"/>
                  <a:pt x="100" y="101"/>
                </a:cubicBezTo>
                <a:cubicBezTo>
                  <a:pt x="103" y="98"/>
                  <a:pt x="105" y="94"/>
                  <a:pt x="105" y="89"/>
                </a:cubicBezTo>
                <a:cubicBezTo>
                  <a:pt x="105" y="85"/>
                  <a:pt x="103" y="81"/>
                  <a:pt x="100" y="78"/>
                </a:cubicBezTo>
                <a:cubicBezTo>
                  <a:pt x="99" y="77"/>
                  <a:pt x="87" y="65"/>
                  <a:pt x="79" y="57"/>
                </a:cubicBezTo>
                <a:close/>
                <a:moveTo>
                  <a:pt x="15" y="21"/>
                </a:moveTo>
                <a:cubicBezTo>
                  <a:pt x="10" y="12"/>
                  <a:pt x="10" y="12"/>
                  <a:pt x="10" y="12"/>
                </a:cubicBezTo>
                <a:cubicBezTo>
                  <a:pt x="11" y="10"/>
                  <a:pt x="11" y="10"/>
                  <a:pt x="11" y="10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20"/>
                  <a:pt x="20" y="20"/>
                  <a:pt x="20" y="20"/>
                </a:cubicBezTo>
                <a:cubicBezTo>
                  <a:pt x="19" y="21"/>
                  <a:pt x="19" y="21"/>
                  <a:pt x="19" y="21"/>
                </a:cubicBezTo>
                <a:lnTo>
                  <a:pt x="15" y="21"/>
                </a:lnTo>
                <a:close/>
                <a:moveTo>
                  <a:pt x="22" y="95"/>
                </a:moveTo>
                <a:cubicBezTo>
                  <a:pt x="19" y="98"/>
                  <a:pt x="14" y="98"/>
                  <a:pt x="11" y="95"/>
                </a:cubicBezTo>
                <a:cubicBezTo>
                  <a:pt x="9" y="94"/>
                  <a:pt x="9" y="92"/>
                  <a:pt x="9" y="89"/>
                </a:cubicBezTo>
                <a:cubicBezTo>
                  <a:pt x="9" y="87"/>
                  <a:pt x="9" y="85"/>
                  <a:pt x="11" y="84"/>
                </a:cubicBezTo>
                <a:cubicBezTo>
                  <a:pt x="58" y="37"/>
                  <a:pt x="58" y="37"/>
                  <a:pt x="58" y="37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3"/>
                  <a:pt x="57" y="31"/>
                  <a:pt x="57" y="29"/>
                </a:cubicBezTo>
                <a:cubicBezTo>
                  <a:pt x="57" y="18"/>
                  <a:pt x="66" y="9"/>
                  <a:pt x="77" y="9"/>
                </a:cubicBezTo>
                <a:cubicBezTo>
                  <a:pt x="77" y="9"/>
                  <a:pt x="78" y="9"/>
                  <a:pt x="79" y="10"/>
                </a:cubicBezTo>
                <a:cubicBezTo>
                  <a:pt x="63" y="25"/>
                  <a:pt x="63" y="25"/>
                  <a:pt x="63" y="25"/>
                </a:cubicBezTo>
                <a:cubicBezTo>
                  <a:pt x="80" y="42"/>
                  <a:pt x="80" y="42"/>
                  <a:pt x="80" y="42"/>
                </a:cubicBezTo>
                <a:cubicBezTo>
                  <a:pt x="96" y="26"/>
                  <a:pt x="96" y="26"/>
                  <a:pt x="96" y="26"/>
                </a:cubicBezTo>
                <a:cubicBezTo>
                  <a:pt x="97" y="27"/>
                  <a:pt x="97" y="28"/>
                  <a:pt x="97" y="29"/>
                </a:cubicBezTo>
                <a:cubicBezTo>
                  <a:pt x="97" y="42"/>
                  <a:pt x="85" y="52"/>
                  <a:pt x="71" y="49"/>
                </a:cubicBezTo>
                <a:cubicBezTo>
                  <a:pt x="69" y="48"/>
                  <a:pt x="69" y="48"/>
                  <a:pt x="69" y="48"/>
                </a:cubicBezTo>
                <a:lnTo>
                  <a:pt x="22" y="95"/>
                </a:lnTo>
                <a:close/>
                <a:moveTo>
                  <a:pt x="94" y="95"/>
                </a:moveTo>
                <a:cubicBezTo>
                  <a:pt x="91" y="98"/>
                  <a:pt x="86" y="98"/>
                  <a:pt x="83" y="95"/>
                </a:cubicBezTo>
                <a:cubicBezTo>
                  <a:pt x="58" y="70"/>
                  <a:pt x="58" y="70"/>
                  <a:pt x="58" y="70"/>
                </a:cubicBezTo>
                <a:cubicBezTo>
                  <a:pt x="70" y="59"/>
                  <a:pt x="70" y="59"/>
                  <a:pt x="70" y="59"/>
                </a:cubicBezTo>
                <a:cubicBezTo>
                  <a:pt x="76" y="66"/>
                  <a:pt x="93" y="83"/>
                  <a:pt x="94" y="84"/>
                </a:cubicBezTo>
                <a:cubicBezTo>
                  <a:pt x="96" y="85"/>
                  <a:pt x="97" y="87"/>
                  <a:pt x="97" y="89"/>
                </a:cubicBezTo>
                <a:cubicBezTo>
                  <a:pt x="97" y="92"/>
                  <a:pt x="96" y="94"/>
                  <a:pt x="94" y="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F45DAB0-7A19-460D-A29B-4C4136FA51B6}"/>
              </a:ext>
            </a:extLst>
          </p:cNvPr>
          <p:cNvGrpSpPr/>
          <p:nvPr/>
        </p:nvGrpSpPr>
        <p:grpSpPr>
          <a:xfrm>
            <a:off x="6705431" y="5174477"/>
            <a:ext cx="481013" cy="331788"/>
            <a:chOff x="2598738" y="2279650"/>
            <a:chExt cx="481013" cy="331788"/>
          </a:xfrm>
          <a:solidFill>
            <a:schemeClr val="bg2"/>
          </a:solidFill>
        </p:grpSpPr>
        <p:sp>
          <p:nvSpPr>
            <p:cNvPr id="48" name="Freeform 56">
              <a:extLst>
                <a:ext uri="{FF2B5EF4-FFF2-40B4-BE49-F238E27FC236}">
                  <a16:creationId xmlns:a16="http://schemas.microsoft.com/office/drawing/2014/main" id="{30615A1E-D6EC-46B3-8200-23229385B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8738" y="2279650"/>
              <a:ext cx="481013" cy="331788"/>
            </a:xfrm>
            <a:custGeom>
              <a:avLst/>
              <a:gdLst>
                <a:gd name="T0" fmla="*/ 120 w 128"/>
                <a:gd name="T1" fmla="*/ 47 h 88"/>
                <a:gd name="T2" fmla="*/ 94 w 128"/>
                <a:gd name="T3" fmla="*/ 20 h 88"/>
                <a:gd name="T4" fmla="*/ 64 w 128"/>
                <a:gd name="T5" fmla="*/ 0 h 88"/>
                <a:gd name="T6" fmla="*/ 32 w 128"/>
                <a:gd name="T7" fmla="*/ 29 h 88"/>
                <a:gd name="T8" fmla="*/ 17 w 128"/>
                <a:gd name="T9" fmla="*/ 41 h 88"/>
                <a:gd name="T10" fmla="*/ 0 w 128"/>
                <a:gd name="T11" fmla="*/ 64 h 88"/>
                <a:gd name="T12" fmla="*/ 24 w 128"/>
                <a:gd name="T13" fmla="*/ 88 h 88"/>
                <a:gd name="T14" fmla="*/ 104 w 128"/>
                <a:gd name="T15" fmla="*/ 88 h 88"/>
                <a:gd name="T16" fmla="*/ 128 w 128"/>
                <a:gd name="T17" fmla="*/ 64 h 88"/>
                <a:gd name="T18" fmla="*/ 120 w 128"/>
                <a:gd name="T19" fmla="*/ 47 h 88"/>
                <a:gd name="T20" fmla="*/ 104 w 128"/>
                <a:gd name="T21" fmla="*/ 80 h 88"/>
                <a:gd name="T22" fmla="*/ 24 w 128"/>
                <a:gd name="T23" fmla="*/ 80 h 88"/>
                <a:gd name="T24" fmla="*/ 8 w 128"/>
                <a:gd name="T25" fmla="*/ 64 h 88"/>
                <a:gd name="T26" fmla="*/ 21 w 128"/>
                <a:gd name="T27" fmla="*/ 49 h 88"/>
                <a:gd name="T28" fmla="*/ 24 w 128"/>
                <a:gd name="T29" fmla="*/ 48 h 88"/>
                <a:gd name="T30" fmla="*/ 24 w 128"/>
                <a:gd name="T31" fmla="*/ 46 h 88"/>
                <a:gd name="T32" fmla="*/ 36 w 128"/>
                <a:gd name="T33" fmla="*/ 36 h 88"/>
                <a:gd name="T34" fmla="*/ 40 w 128"/>
                <a:gd name="T35" fmla="*/ 36 h 88"/>
                <a:gd name="T36" fmla="*/ 40 w 128"/>
                <a:gd name="T37" fmla="*/ 32 h 88"/>
                <a:gd name="T38" fmla="*/ 64 w 128"/>
                <a:gd name="T39" fmla="*/ 8 h 88"/>
                <a:gd name="T40" fmla="*/ 87 w 128"/>
                <a:gd name="T41" fmla="*/ 26 h 88"/>
                <a:gd name="T42" fmla="*/ 88 w 128"/>
                <a:gd name="T43" fmla="*/ 29 h 88"/>
                <a:gd name="T44" fmla="*/ 92 w 128"/>
                <a:gd name="T45" fmla="*/ 28 h 88"/>
                <a:gd name="T46" fmla="*/ 112 w 128"/>
                <a:gd name="T47" fmla="*/ 48 h 88"/>
                <a:gd name="T48" fmla="*/ 112 w 128"/>
                <a:gd name="T49" fmla="*/ 50 h 88"/>
                <a:gd name="T50" fmla="*/ 114 w 128"/>
                <a:gd name="T51" fmla="*/ 52 h 88"/>
                <a:gd name="T52" fmla="*/ 120 w 128"/>
                <a:gd name="T53" fmla="*/ 64 h 88"/>
                <a:gd name="T54" fmla="*/ 104 w 128"/>
                <a:gd name="T55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88">
                  <a:moveTo>
                    <a:pt x="120" y="47"/>
                  </a:moveTo>
                  <a:cubicBezTo>
                    <a:pt x="119" y="33"/>
                    <a:pt x="108" y="21"/>
                    <a:pt x="94" y="20"/>
                  </a:cubicBezTo>
                  <a:cubicBezTo>
                    <a:pt x="89" y="9"/>
                    <a:pt x="77" y="0"/>
                    <a:pt x="64" y="0"/>
                  </a:cubicBezTo>
                  <a:cubicBezTo>
                    <a:pt x="48" y="0"/>
                    <a:pt x="34" y="13"/>
                    <a:pt x="32" y="29"/>
                  </a:cubicBezTo>
                  <a:cubicBezTo>
                    <a:pt x="26" y="30"/>
                    <a:pt x="20" y="35"/>
                    <a:pt x="17" y="41"/>
                  </a:cubicBezTo>
                  <a:cubicBezTo>
                    <a:pt x="7" y="44"/>
                    <a:pt x="0" y="54"/>
                    <a:pt x="0" y="64"/>
                  </a:cubicBezTo>
                  <a:cubicBezTo>
                    <a:pt x="0" y="78"/>
                    <a:pt x="11" y="88"/>
                    <a:pt x="24" y="88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7" y="88"/>
                    <a:pt x="128" y="78"/>
                    <a:pt x="128" y="64"/>
                  </a:cubicBezTo>
                  <a:cubicBezTo>
                    <a:pt x="128" y="58"/>
                    <a:pt x="125" y="51"/>
                    <a:pt x="120" y="47"/>
                  </a:cubicBezTo>
                  <a:close/>
                  <a:moveTo>
                    <a:pt x="104" y="80"/>
                  </a:moveTo>
                  <a:cubicBezTo>
                    <a:pt x="24" y="80"/>
                    <a:pt x="24" y="80"/>
                    <a:pt x="24" y="80"/>
                  </a:cubicBezTo>
                  <a:cubicBezTo>
                    <a:pt x="15" y="80"/>
                    <a:pt x="8" y="73"/>
                    <a:pt x="8" y="64"/>
                  </a:cubicBezTo>
                  <a:cubicBezTo>
                    <a:pt x="8" y="57"/>
                    <a:pt x="14" y="50"/>
                    <a:pt x="21" y="49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6" y="40"/>
                    <a:pt x="31" y="36"/>
                    <a:pt x="36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19"/>
                    <a:pt x="51" y="8"/>
                    <a:pt x="64" y="8"/>
                  </a:cubicBezTo>
                  <a:cubicBezTo>
                    <a:pt x="75" y="8"/>
                    <a:pt x="84" y="15"/>
                    <a:pt x="87" y="26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103" y="28"/>
                    <a:pt x="112" y="37"/>
                    <a:pt x="112" y="4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4" y="52"/>
                    <a:pt x="114" y="52"/>
                    <a:pt x="114" y="52"/>
                  </a:cubicBezTo>
                  <a:cubicBezTo>
                    <a:pt x="118" y="55"/>
                    <a:pt x="120" y="59"/>
                    <a:pt x="120" y="64"/>
                  </a:cubicBezTo>
                  <a:cubicBezTo>
                    <a:pt x="120" y="73"/>
                    <a:pt x="113" y="80"/>
                    <a:pt x="10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7">
              <a:extLst>
                <a:ext uri="{FF2B5EF4-FFF2-40B4-BE49-F238E27FC236}">
                  <a16:creationId xmlns:a16="http://schemas.microsoft.com/office/drawing/2014/main" id="{02D34F13-525A-4B44-B406-5AD351F34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2395538"/>
              <a:ext cx="142875" cy="155575"/>
            </a:xfrm>
            <a:custGeom>
              <a:avLst/>
              <a:gdLst>
                <a:gd name="T0" fmla="*/ 0 w 90"/>
                <a:gd name="T1" fmla="*/ 45 h 98"/>
                <a:gd name="T2" fmla="*/ 14 w 90"/>
                <a:gd name="T3" fmla="*/ 57 h 98"/>
                <a:gd name="T4" fmla="*/ 35 w 90"/>
                <a:gd name="T5" fmla="*/ 36 h 98"/>
                <a:gd name="T6" fmla="*/ 35 w 90"/>
                <a:gd name="T7" fmla="*/ 98 h 98"/>
                <a:gd name="T8" fmla="*/ 54 w 90"/>
                <a:gd name="T9" fmla="*/ 98 h 98"/>
                <a:gd name="T10" fmla="*/ 54 w 90"/>
                <a:gd name="T11" fmla="*/ 36 h 98"/>
                <a:gd name="T12" fmla="*/ 75 w 90"/>
                <a:gd name="T13" fmla="*/ 57 h 98"/>
                <a:gd name="T14" fmla="*/ 90 w 90"/>
                <a:gd name="T15" fmla="*/ 45 h 98"/>
                <a:gd name="T16" fmla="*/ 45 w 90"/>
                <a:gd name="T17" fmla="*/ 0 h 98"/>
                <a:gd name="T18" fmla="*/ 0 w 90"/>
                <a:gd name="T19" fmla="*/ 4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98">
                  <a:moveTo>
                    <a:pt x="0" y="45"/>
                  </a:moveTo>
                  <a:lnTo>
                    <a:pt x="14" y="57"/>
                  </a:lnTo>
                  <a:lnTo>
                    <a:pt x="35" y="36"/>
                  </a:lnTo>
                  <a:lnTo>
                    <a:pt x="35" y="98"/>
                  </a:lnTo>
                  <a:lnTo>
                    <a:pt x="54" y="98"/>
                  </a:lnTo>
                  <a:lnTo>
                    <a:pt x="54" y="36"/>
                  </a:lnTo>
                  <a:lnTo>
                    <a:pt x="75" y="57"/>
                  </a:lnTo>
                  <a:lnTo>
                    <a:pt x="90" y="45"/>
                  </a:lnTo>
                  <a:lnTo>
                    <a:pt x="45" y="0"/>
                  </a:lnTo>
                  <a:lnTo>
                    <a:pt x="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0" name="Freeform 45">
            <a:extLst>
              <a:ext uri="{FF2B5EF4-FFF2-40B4-BE49-F238E27FC236}">
                <a16:creationId xmlns:a16="http://schemas.microsoft.com/office/drawing/2014/main" id="{0FD2992C-0661-4B4A-8975-33337179023B}"/>
              </a:ext>
            </a:extLst>
          </p:cNvPr>
          <p:cNvSpPr>
            <a:spLocks noEditPoints="1"/>
          </p:cNvSpPr>
          <p:nvPr/>
        </p:nvSpPr>
        <p:spPr bwMode="auto">
          <a:xfrm>
            <a:off x="7538079" y="3806609"/>
            <a:ext cx="360363" cy="392113"/>
          </a:xfrm>
          <a:custGeom>
            <a:avLst/>
            <a:gdLst>
              <a:gd name="T0" fmla="*/ 88 w 96"/>
              <a:gd name="T1" fmla="*/ 44 h 104"/>
              <a:gd name="T2" fmla="*/ 96 w 96"/>
              <a:gd name="T3" fmla="*/ 44 h 104"/>
              <a:gd name="T4" fmla="*/ 96 w 96"/>
              <a:gd name="T5" fmla="*/ 16 h 104"/>
              <a:gd name="T6" fmla="*/ 72 w 96"/>
              <a:gd name="T7" fmla="*/ 16 h 104"/>
              <a:gd name="T8" fmla="*/ 56 w 96"/>
              <a:gd name="T9" fmla="*/ 0 h 104"/>
              <a:gd name="T10" fmla="*/ 40 w 96"/>
              <a:gd name="T11" fmla="*/ 16 h 104"/>
              <a:gd name="T12" fmla="*/ 16 w 96"/>
              <a:gd name="T13" fmla="*/ 16 h 104"/>
              <a:gd name="T14" fmla="*/ 16 w 96"/>
              <a:gd name="T15" fmla="*/ 36 h 104"/>
              <a:gd name="T16" fmla="*/ 0 w 96"/>
              <a:gd name="T17" fmla="*/ 52 h 104"/>
              <a:gd name="T18" fmla="*/ 16 w 96"/>
              <a:gd name="T19" fmla="*/ 68 h 104"/>
              <a:gd name="T20" fmla="*/ 16 w 96"/>
              <a:gd name="T21" fmla="*/ 88 h 104"/>
              <a:gd name="T22" fmla="*/ 40 w 96"/>
              <a:gd name="T23" fmla="*/ 88 h 104"/>
              <a:gd name="T24" fmla="*/ 56 w 96"/>
              <a:gd name="T25" fmla="*/ 104 h 104"/>
              <a:gd name="T26" fmla="*/ 72 w 96"/>
              <a:gd name="T27" fmla="*/ 88 h 104"/>
              <a:gd name="T28" fmla="*/ 96 w 96"/>
              <a:gd name="T29" fmla="*/ 88 h 104"/>
              <a:gd name="T30" fmla="*/ 96 w 96"/>
              <a:gd name="T31" fmla="*/ 60 h 104"/>
              <a:gd name="T32" fmla="*/ 88 w 96"/>
              <a:gd name="T33" fmla="*/ 60 h 104"/>
              <a:gd name="T34" fmla="*/ 80 w 96"/>
              <a:gd name="T35" fmla="*/ 52 h 104"/>
              <a:gd name="T36" fmla="*/ 88 w 96"/>
              <a:gd name="T37" fmla="*/ 44 h 104"/>
              <a:gd name="T38" fmla="*/ 88 w 96"/>
              <a:gd name="T39" fmla="*/ 68 h 104"/>
              <a:gd name="T40" fmla="*/ 88 w 96"/>
              <a:gd name="T41" fmla="*/ 80 h 104"/>
              <a:gd name="T42" fmla="*/ 64 w 96"/>
              <a:gd name="T43" fmla="*/ 80 h 104"/>
              <a:gd name="T44" fmla="*/ 64 w 96"/>
              <a:gd name="T45" fmla="*/ 88 h 104"/>
              <a:gd name="T46" fmla="*/ 56 w 96"/>
              <a:gd name="T47" fmla="*/ 96 h 104"/>
              <a:gd name="T48" fmla="*/ 48 w 96"/>
              <a:gd name="T49" fmla="*/ 88 h 104"/>
              <a:gd name="T50" fmla="*/ 48 w 96"/>
              <a:gd name="T51" fmla="*/ 80 h 104"/>
              <a:gd name="T52" fmla="*/ 24 w 96"/>
              <a:gd name="T53" fmla="*/ 80 h 104"/>
              <a:gd name="T54" fmla="*/ 24 w 96"/>
              <a:gd name="T55" fmla="*/ 60 h 104"/>
              <a:gd name="T56" fmla="*/ 16 w 96"/>
              <a:gd name="T57" fmla="*/ 60 h 104"/>
              <a:gd name="T58" fmla="*/ 8 w 96"/>
              <a:gd name="T59" fmla="*/ 52 h 104"/>
              <a:gd name="T60" fmla="*/ 16 w 96"/>
              <a:gd name="T61" fmla="*/ 44 h 104"/>
              <a:gd name="T62" fmla="*/ 24 w 96"/>
              <a:gd name="T63" fmla="*/ 44 h 104"/>
              <a:gd name="T64" fmla="*/ 24 w 96"/>
              <a:gd name="T65" fmla="*/ 24 h 104"/>
              <a:gd name="T66" fmla="*/ 48 w 96"/>
              <a:gd name="T67" fmla="*/ 24 h 104"/>
              <a:gd name="T68" fmla="*/ 48 w 96"/>
              <a:gd name="T69" fmla="*/ 16 h 104"/>
              <a:gd name="T70" fmla="*/ 56 w 96"/>
              <a:gd name="T71" fmla="*/ 8 h 104"/>
              <a:gd name="T72" fmla="*/ 64 w 96"/>
              <a:gd name="T73" fmla="*/ 16 h 104"/>
              <a:gd name="T74" fmla="*/ 64 w 96"/>
              <a:gd name="T75" fmla="*/ 24 h 104"/>
              <a:gd name="T76" fmla="*/ 88 w 96"/>
              <a:gd name="T77" fmla="*/ 24 h 104"/>
              <a:gd name="T78" fmla="*/ 88 w 96"/>
              <a:gd name="T79" fmla="*/ 36 h 104"/>
              <a:gd name="T80" fmla="*/ 72 w 96"/>
              <a:gd name="T81" fmla="*/ 52 h 104"/>
              <a:gd name="T82" fmla="*/ 88 w 96"/>
              <a:gd name="T83" fmla="*/ 6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6" h="104">
                <a:moveTo>
                  <a:pt x="88" y="44"/>
                </a:moveTo>
                <a:cubicBezTo>
                  <a:pt x="96" y="44"/>
                  <a:pt x="96" y="44"/>
                  <a:pt x="96" y="44"/>
                </a:cubicBezTo>
                <a:cubicBezTo>
                  <a:pt x="96" y="16"/>
                  <a:pt x="96" y="16"/>
                  <a:pt x="96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2" y="7"/>
                  <a:pt x="65" y="0"/>
                  <a:pt x="56" y="0"/>
                </a:cubicBezTo>
                <a:cubicBezTo>
                  <a:pt x="47" y="0"/>
                  <a:pt x="40" y="7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3"/>
                  <a:pt x="0" y="52"/>
                </a:cubicBezTo>
                <a:cubicBezTo>
                  <a:pt x="0" y="61"/>
                  <a:pt x="7" y="68"/>
                  <a:pt x="16" y="68"/>
                </a:cubicBezTo>
                <a:cubicBezTo>
                  <a:pt x="16" y="88"/>
                  <a:pt x="16" y="88"/>
                  <a:pt x="16" y="88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97"/>
                  <a:pt x="47" y="104"/>
                  <a:pt x="56" y="104"/>
                </a:cubicBezTo>
                <a:cubicBezTo>
                  <a:pt x="65" y="104"/>
                  <a:pt x="72" y="97"/>
                  <a:pt x="72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6" y="60"/>
                  <a:pt x="96" y="60"/>
                  <a:pt x="96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4" y="60"/>
                  <a:pt x="80" y="56"/>
                  <a:pt x="80" y="52"/>
                </a:cubicBezTo>
                <a:cubicBezTo>
                  <a:pt x="80" y="48"/>
                  <a:pt x="84" y="44"/>
                  <a:pt x="88" y="44"/>
                </a:cubicBezTo>
                <a:close/>
                <a:moveTo>
                  <a:pt x="88" y="68"/>
                </a:moveTo>
                <a:cubicBezTo>
                  <a:pt x="88" y="80"/>
                  <a:pt x="88" y="80"/>
                  <a:pt x="88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92"/>
                  <a:pt x="61" y="96"/>
                  <a:pt x="56" y="96"/>
                </a:cubicBezTo>
                <a:cubicBezTo>
                  <a:pt x="52" y="96"/>
                  <a:pt x="48" y="92"/>
                  <a:pt x="48" y="88"/>
                </a:cubicBezTo>
                <a:cubicBezTo>
                  <a:pt x="48" y="80"/>
                  <a:pt x="48" y="80"/>
                  <a:pt x="48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60"/>
                  <a:pt x="24" y="60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2" y="60"/>
                  <a:pt x="8" y="56"/>
                  <a:pt x="8" y="52"/>
                </a:cubicBezTo>
                <a:cubicBezTo>
                  <a:pt x="8" y="48"/>
                  <a:pt x="12" y="44"/>
                  <a:pt x="16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24"/>
                  <a:pt x="24" y="24"/>
                  <a:pt x="24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2"/>
                  <a:pt x="52" y="8"/>
                  <a:pt x="56" y="8"/>
                </a:cubicBezTo>
                <a:cubicBezTo>
                  <a:pt x="61" y="8"/>
                  <a:pt x="64" y="12"/>
                  <a:pt x="64" y="16"/>
                </a:cubicBezTo>
                <a:cubicBezTo>
                  <a:pt x="64" y="24"/>
                  <a:pt x="64" y="24"/>
                  <a:pt x="64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36"/>
                  <a:pt x="88" y="36"/>
                  <a:pt x="88" y="36"/>
                </a:cubicBezTo>
                <a:cubicBezTo>
                  <a:pt x="79" y="36"/>
                  <a:pt x="72" y="43"/>
                  <a:pt x="72" y="52"/>
                </a:cubicBezTo>
                <a:cubicBezTo>
                  <a:pt x="72" y="61"/>
                  <a:pt x="79" y="68"/>
                  <a:pt x="88" y="6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31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46" grpId="0" animBg="1"/>
      <p:bldP spid="5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47337C-D541-41C0-B907-A3D31B1A8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WORLD MAP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701F7C-03AB-42A9-A667-6398C337B6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290" name="Rectangle 289">
            <a:extLst>
              <a:ext uri="{FF2B5EF4-FFF2-40B4-BE49-F238E27FC236}">
                <a16:creationId xmlns:a16="http://schemas.microsoft.com/office/drawing/2014/main" id="{76D73AC2-CAEA-4068-A9EC-9047C5CAD62C}"/>
              </a:ext>
            </a:extLst>
          </p:cNvPr>
          <p:cNvSpPr/>
          <p:nvPr/>
        </p:nvSpPr>
        <p:spPr>
          <a:xfrm>
            <a:off x="768341" y="5718679"/>
            <a:ext cx="160532" cy="1605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E14D8A83-F62E-4C0B-82BD-F7A4C5E50162}"/>
              </a:ext>
            </a:extLst>
          </p:cNvPr>
          <p:cNvSpPr txBox="1"/>
          <p:nvPr/>
        </p:nvSpPr>
        <p:spPr>
          <a:xfrm>
            <a:off x="928873" y="5660446"/>
            <a:ext cx="1263016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Brazil</a:t>
            </a:r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C678A906-AAEF-4746-B21E-66B87E05B866}"/>
              </a:ext>
            </a:extLst>
          </p:cNvPr>
          <p:cNvSpPr/>
          <p:nvPr/>
        </p:nvSpPr>
        <p:spPr>
          <a:xfrm>
            <a:off x="1739500" y="5718679"/>
            <a:ext cx="160532" cy="1605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id="{BF2A36AC-BD07-417E-82C6-9348BD0652C0}"/>
              </a:ext>
            </a:extLst>
          </p:cNvPr>
          <p:cNvSpPr txBox="1"/>
          <p:nvPr/>
        </p:nvSpPr>
        <p:spPr>
          <a:xfrm>
            <a:off x="1900033" y="5660446"/>
            <a:ext cx="708296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USA</a:t>
            </a:r>
          </a:p>
        </p:txBody>
      </p:sp>
      <p:sp>
        <p:nvSpPr>
          <p:cNvPr id="294" name="Rectangle 293">
            <a:extLst>
              <a:ext uri="{FF2B5EF4-FFF2-40B4-BE49-F238E27FC236}">
                <a16:creationId xmlns:a16="http://schemas.microsoft.com/office/drawing/2014/main" id="{7DB62537-AB4F-4D5C-9490-67F6817308A1}"/>
              </a:ext>
            </a:extLst>
          </p:cNvPr>
          <p:cNvSpPr/>
          <p:nvPr/>
        </p:nvSpPr>
        <p:spPr>
          <a:xfrm>
            <a:off x="2704241" y="5718679"/>
            <a:ext cx="160532" cy="1605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3BA1541F-1F44-42C7-AF75-ABEE498C91A8}"/>
              </a:ext>
            </a:extLst>
          </p:cNvPr>
          <p:cNvSpPr txBox="1"/>
          <p:nvPr/>
        </p:nvSpPr>
        <p:spPr>
          <a:xfrm>
            <a:off x="2864771" y="5660446"/>
            <a:ext cx="1631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United Kingdom</a:t>
            </a:r>
          </a:p>
        </p:txBody>
      </p:sp>
      <p:sp>
        <p:nvSpPr>
          <p:cNvPr id="296" name="Rectangle 295">
            <a:extLst>
              <a:ext uri="{FF2B5EF4-FFF2-40B4-BE49-F238E27FC236}">
                <a16:creationId xmlns:a16="http://schemas.microsoft.com/office/drawing/2014/main" id="{EE454F50-1F0A-49F1-BC8A-5D1DCC4DF66F}"/>
              </a:ext>
            </a:extLst>
          </p:cNvPr>
          <p:cNvSpPr/>
          <p:nvPr/>
        </p:nvSpPr>
        <p:spPr>
          <a:xfrm>
            <a:off x="4336109" y="5718679"/>
            <a:ext cx="160532" cy="1605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7" name="TextBox 296">
            <a:extLst>
              <a:ext uri="{FF2B5EF4-FFF2-40B4-BE49-F238E27FC236}">
                <a16:creationId xmlns:a16="http://schemas.microsoft.com/office/drawing/2014/main" id="{DD4D4F0C-7DC9-479B-8FE7-EBFB4535F674}"/>
              </a:ext>
            </a:extLst>
          </p:cNvPr>
          <p:cNvSpPr txBox="1"/>
          <p:nvPr/>
        </p:nvSpPr>
        <p:spPr>
          <a:xfrm>
            <a:off x="4496641" y="5660446"/>
            <a:ext cx="1263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China</a:t>
            </a:r>
          </a:p>
        </p:txBody>
      </p:sp>
      <p:sp>
        <p:nvSpPr>
          <p:cNvPr id="298" name="Rectangle 297">
            <a:extLst>
              <a:ext uri="{FF2B5EF4-FFF2-40B4-BE49-F238E27FC236}">
                <a16:creationId xmlns:a16="http://schemas.microsoft.com/office/drawing/2014/main" id="{FC4F8FE4-759C-4AF3-816E-7E372E0F0DDE}"/>
              </a:ext>
            </a:extLst>
          </p:cNvPr>
          <p:cNvSpPr/>
          <p:nvPr/>
        </p:nvSpPr>
        <p:spPr>
          <a:xfrm>
            <a:off x="5277395" y="5714007"/>
            <a:ext cx="160532" cy="1605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9" name="TextBox 298">
            <a:extLst>
              <a:ext uri="{FF2B5EF4-FFF2-40B4-BE49-F238E27FC236}">
                <a16:creationId xmlns:a16="http://schemas.microsoft.com/office/drawing/2014/main" id="{02A14AFC-AEA8-4004-99C0-B74301FE31B8}"/>
              </a:ext>
            </a:extLst>
          </p:cNvPr>
          <p:cNvSpPr txBox="1"/>
          <p:nvPr/>
        </p:nvSpPr>
        <p:spPr>
          <a:xfrm>
            <a:off x="5437927" y="5655774"/>
            <a:ext cx="1263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/>
              <a:t>Australia</a:t>
            </a:r>
          </a:p>
        </p:txBody>
      </p: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6F7EB72E-9441-4BD5-B876-7E6289191444}"/>
              </a:ext>
            </a:extLst>
          </p:cNvPr>
          <p:cNvGrpSpPr/>
          <p:nvPr/>
        </p:nvGrpSpPr>
        <p:grpSpPr>
          <a:xfrm>
            <a:off x="536786" y="2042835"/>
            <a:ext cx="6354484" cy="3100135"/>
            <a:chOff x="1922250" y="1859791"/>
            <a:chExt cx="8334980" cy="4066351"/>
          </a:xfrm>
          <a:solidFill>
            <a:schemeClr val="tx1">
              <a:lumMod val="40000"/>
              <a:lumOff val="60000"/>
            </a:schemeClr>
          </a:solidFill>
        </p:grpSpPr>
        <p:sp>
          <p:nvSpPr>
            <p:cNvPr id="301" name="Freeform 403">
              <a:extLst>
                <a:ext uri="{FF2B5EF4-FFF2-40B4-BE49-F238E27FC236}">
                  <a16:creationId xmlns:a16="http://schemas.microsoft.com/office/drawing/2014/main" id="{760646AA-D287-4A0E-A144-E7BAFD2C8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1913" y="4779344"/>
              <a:ext cx="952478" cy="711969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solidFill>
              <a:schemeClr val="accent5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404">
              <a:extLst>
                <a:ext uri="{FF2B5EF4-FFF2-40B4-BE49-F238E27FC236}">
                  <a16:creationId xmlns:a16="http://schemas.microsoft.com/office/drawing/2014/main" id="{F4286D96-0C9F-439D-BB0F-71D5398EA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2963582"/>
              <a:ext cx="186353" cy="28192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405">
              <a:extLst>
                <a:ext uri="{FF2B5EF4-FFF2-40B4-BE49-F238E27FC236}">
                  <a16:creationId xmlns:a16="http://schemas.microsoft.com/office/drawing/2014/main" id="{8E9475DC-0CCA-48B6-9408-E58AE72ED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593" y="2668920"/>
              <a:ext cx="251658" cy="122645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418">
              <a:extLst>
                <a:ext uri="{FF2B5EF4-FFF2-40B4-BE49-F238E27FC236}">
                  <a16:creationId xmlns:a16="http://schemas.microsoft.com/office/drawing/2014/main" id="{3EB4EE01-EF4A-4C9D-BA0D-0C9DDD716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5245" y="2538312"/>
              <a:ext cx="50968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419">
              <a:extLst>
                <a:ext uri="{FF2B5EF4-FFF2-40B4-BE49-F238E27FC236}">
                  <a16:creationId xmlns:a16="http://schemas.microsoft.com/office/drawing/2014/main" id="{A59D424A-48E4-4EB6-88E8-C0C09EDAF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2949248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420">
              <a:extLst>
                <a:ext uri="{FF2B5EF4-FFF2-40B4-BE49-F238E27FC236}">
                  <a16:creationId xmlns:a16="http://schemas.microsoft.com/office/drawing/2014/main" id="{B3B669BA-C48F-493D-962B-AB3F7F0DE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5311" y="3086227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421">
              <a:extLst>
                <a:ext uri="{FF2B5EF4-FFF2-40B4-BE49-F238E27FC236}">
                  <a16:creationId xmlns:a16="http://schemas.microsoft.com/office/drawing/2014/main" id="{EB84A877-CF82-4E7D-B424-C6E635122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5803" y="3226390"/>
              <a:ext cx="23891" cy="22299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422">
              <a:extLst>
                <a:ext uri="{FF2B5EF4-FFF2-40B4-BE49-F238E27FC236}">
                  <a16:creationId xmlns:a16="http://schemas.microsoft.com/office/drawing/2014/main" id="{35472C90-39BC-4BFB-A0BD-2296AA3A3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1468" y="3263023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423">
              <a:extLst>
                <a:ext uri="{FF2B5EF4-FFF2-40B4-BE49-F238E27FC236}">
                  <a16:creationId xmlns:a16="http://schemas.microsoft.com/office/drawing/2014/main" id="{A0BDB126-45F2-4FD6-A046-476626DF2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165" y="3337884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424">
              <a:extLst>
                <a:ext uri="{FF2B5EF4-FFF2-40B4-BE49-F238E27FC236}">
                  <a16:creationId xmlns:a16="http://schemas.microsoft.com/office/drawing/2014/main" id="{70DCEF95-8BFC-4889-A3BB-99E59A4D8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0417" y="3361775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425">
              <a:extLst>
                <a:ext uri="{FF2B5EF4-FFF2-40B4-BE49-F238E27FC236}">
                  <a16:creationId xmlns:a16="http://schemas.microsoft.com/office/drawing/2014/main" id="{0E13327F-0289-43AC-A0C0-2AFDC8C7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3784" y="3380889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426">
              <a:extLst>
                <a:ext uri="{FF2B5EF4-FFF2-40B4-BE49-F238E27FC236}">
                  <a16:creationId xmlns:a16="http://schemas.microsoft.com/office/drawing/2014/main" id="{41E4AEA3-15ED-40B5-B979-A2C47966A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9892" y="3395224"/>
              <a:ext cx="23891" cy="22299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427">
              <a:extLst>
                <a:ext uri="{FF2B5EF4-FFF2-40B4-BE49-F238E27FC236}">
                  <a16:creationId xmlns:a16="http://schemas.microsoft.com/office/drawing/2014/main" id="{AF7A65B9-9322-4D4E-B6B0-1E1EDD1BF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113" y="3427079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428">
              <a:extLst>
                <a:ext uri="{FF2B5EF4-FFF2-40B4-BE49-F238E27FC236}">
                  <a16:creationId xmlns:a16="http://schemas.microsoft.com/office/drawing/2014/main" id="{55ED45CC-F064-4F70-B33E-BFD2927BD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1222" y="3407966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429">
              <a:extLst>
                <a:ext uri="{FF2B5EF4-FFF2-40B4-BE49-F238E27FC236}">
                  <a16:creationId xmlns:a16="http://schemas.microsoft.com/office/drawing/2014/main" id="{5E7E0A4F-65E9-42ED-B6C5-57236ACF8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9202" y="3581578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8A7C2345-4DC3-4ED0-B613-A6B2238129AF}"/>
                </a:ext>
              </a:extLst>
            </p:cNvPr>
            <p:cNvGrpSpPr/>
            <p:nvPr/>
          </p:nvGrpSpPr>
          <p:grpSpPr>
            <a:xfrm>
              <a:off x="8857184" y="3380889"/>
              <a:ext cx="348815" cy="331297"/>
              <a:chOff x="5961121" y="2686387"/>
              <a:chExt cx="288233" cy="273757"/>
            </a:xfrm>
            <a:grpFill/>
          </p:grpSpPr>
          <p:sp>
            <p:nvSpPr>
              <p:cNvPr id="578" name="Freeform 430">
                <a:extLst>
                  <a:ext uri="{FF2B5EF4-FFF2-40B4-BE49-F238E27FC236}">
                    <a16:creationId xmlns:a16="http://schemas.microsoft.com/office/drawing/2014/main" id="{68D3378F-A428-492C-A9D8-ABB7232D0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9" name="Freeform 431">
                <a:extLst>
                  <a:ext uri="{FF2B5EF4-FFF2-40B4-BE49-F238E27FC236}">
                    <a16:creationId xmlns:a16="http://schemas.microsoft.com/office/drawing/2014/main" id="{239B99AA-8658-4A9A-8BD4-8B1E17D34C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317" name="Freeform 432">
              <a:extLst>
                <a:ext uri="{FF2B5EF4-FFF2-40B4-BE49-F238E27FC236}">
                  <a16:creationId xmlns:a16="http://schemas.microsoft.com/office/drawing/2014/main" id="{DFC8D0AA-0617-4894-98D1-E9308785A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4785" y="3685108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433">
              <a:extLst>
                <a:ext uri="{FF2B5EF4-FFF2-40B4-BE49-F238E27FC236}">
                  <a16:creationId xmlns:a16="http://schemas.microsoft.com/office/drawing/2014/main" id="{6530791A-5586-46E3-8EF0-296557C98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037" y="3685108"/>
              <a:ext cx="60525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434">
              <a:extLst>
                <a:ext uri="{FF2B5EF4-FFF2-40B4-BE49-F238E27FC236}">
                  <a16:creationId xmlns:a16="http://schemas.microsoft.com/office/drawing/2014/main" id="{C9C4F134-ED7E-4302-BE48-674EAEAAC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513" y="3702629"/>
              <a:ext cx="50968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435">
              <a:extLst>
                <a:ext uri="{FF2B5EF4-FFF2-40B4-BE49-F238E27FC236}">
                  <a16:creationId xmlns:a16="http://schemas.microsoft.com/office/drawing/2014/main" id="{755924E6-CCA0-459B-98C1-9E1BE0E0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7545" y="3885799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436">
              <a:extLst>
                <a:ext uri="{FF2B5EF4-FFF2-40B4-BE49-F238E27FC236}">
                  <a16:creationId xmlns:a16="http://schemas.microsoft.com/office/drawing/2014/main" id="{1625410C-006B-48F2-8826-B8C12F0FB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8956" y="3839608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437">
              <a:extLst>
                <a:ext uri="{FF2B5EF4-FFF2-40B4-BE49-F238E27FC236}">
                  <a16:creationId xmlns:a16="http://schemas.microsoft.com/office/drawing/2014/main" id="{FA876950-5A9B-48FA-9A2A-8E2F43C1E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3127" y="3936767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438">
              <a:extLst>
                <a:ext uri="{FF2B5EF4-FFF2-40B4-BE49-F238E27FC236}">
                  <a16:creationId xmlns:a16="http://schemas.microsoft.com/office/drawing/2014/main" id="{A301E879-0319-41C9-94A0-C1AE90E03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3933" y="3919246"/>
              <a:ext cx="55747" cy="78046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439">
              <a:extLst>
                <a:ext uri="{FF2B5EF4-FFF2-40B4-BE49-F238E27FC236}">
                  <a16:creationId xmlns:a16="http://schemas.microsoft.com/office/drawing/2014/main" id="{5CDB2D7F-6008-40A0-BE73-7302941E9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383" y="4049854"/>
              <a:ext cx="65304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440">
              <a:extLst>
                <a:ext uri="{FF2B5EF4-FFF2-40B4-BE49-F238E27FC236}">
                  <a16:creationId xmlns:a16="http://schemas.microsoft.com/office/drawing/2014/main" id="{93D09E4A-CEFC-4477-B7C9-D79D51E0F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081710"/>
              <a:ext cx="93973" cy="132200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441">
              <a:extLst>
                <a:ext uri="{FF2B5EF4-FFF2-40B4-BE49-F238E27FC236}">
                  <a16:creationId xmlns:a16="http://schemas.microsoft.com/office/drawing/2014/main" id="{D17B4F4E-96C9-4854-B9B1-509CDD8DC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194796"/>
              <a:ext cx="28669" cy="36635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443">
              <a:extLst>
                <a:ext uri="{FF2B5EF4-FFF2-40B4-BE49-F238E27FC236}">
                  <a16:creationId xmlns:a16="http://schemas.microsoft.com/office/drawing/2014/main" id="{127484E7-A902-4747-B19D-F77C8054E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8710" y="4199575"/>
              <a:ext cx="28669" cy="36635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444">
              <a:extLst>
                <a:ext uri="{FF2B5EF4-FFF2-40B4-BE49-F238E27FC236}">
                  <a16:creationId xmlns:a16="http://schemas.microsoft.com/office/drawing/2014/main" id="{9073EEC4-6B95-4ABF-8B59-0E591EFE1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9" y="4236208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445">
              <a:extLst>
                <a:ext uri="{FF2B5EF4-FFF2-40B4-BE49-F238E27FC236}">
                  <a16:creationId xmlns:a16="http://schemas.microsoft.com/office/drawing/2014/main" id="{D8A8D4C4-02A9-4D91-8127-32C5DD09E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716" y="4264878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446">
              <a:extLst>
                <a:ext uri="{FF2B5EF4-FFF2-40B4-BE49-F238E27FC236}">
                  <a16:creationId xmlns:a16="http://schemas.microsoft.com/office/drawing/2014/main" id="{B0C46D1A-22DE-47A2-9DE1-069B859B7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8791" y="4260100"/>
              <a:ext cx="19114" cy="36635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447">
              <a:extLst>
                <a:ext uri="{FF2B5EF4-FFF2-40B4-BE49-F238E27FC236}">
                  <a16:creationId xmlns:a16="http://schemas.microsoft.com/office/drawing/2014/main" id="{44F3AB87-2CD2-4B4E-973F-D65A6067E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349" y="4283991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450">
              <a:extLst>
                <a:ext uri="{FF2B5EF4-FFF2-40B4-BE49-F238E27FC236}">
                  <a16:creationId xmlns:a16="http://schemas.microsoft.com/office/drawing/2014/main" id="{0C306C54-F51C-45DF-BCCF-B6D9C0BF2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3850" y="4269657"/>
              <a:ext cx="55747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451">
              <a:extLst>
                <a:ext uri="{FF2B5EF4-FFF2-40B4-BE49-F238E27FC236}">
                  <a16:creationId xmlns:a16="http://schemas.microsoft.com/office/drawing/2014/main" id="{33FF164D-A962-447F-B8F3-DE0453BEA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7906" y="4199575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452">
              <a:extLst>
                <a:ext uri="{FF2B5EF4-FFF2-40B4-BE49-F238E27FC236}">
                  <a16:creationId xmlns:a16="http://schemas.microsoft.com/office/drawing/2014/main" id="{075A2301-7512-4D12-8E3E-9D7B93017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977" y="4390707"/>
              <a:ext cx="261215" cy="272364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453">
              <a:extLst>
                <a:ext uri="{FF2B5EF4-FFF2-40B4-BE49-F238E27FC236}">
                  <a16:creationId xmlns:a16="http://schemas.microsoft.com/office/drawing/2014/main" id="{E5DAEC24-2F1A-48B2-B62D-F76A3E4F0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167" y="4489461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454">
              <a:extLst>
                <a:ext uri="{FF2B5EF4-FFF2-40B4-BE49-F238E27FC236}">
                  <a16:creationId xmlns:a16="http://schemas.microsoft.com/office/drawing/2014/main" id="{720FEA37-0DE4-4934-83A7-84BCDB934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616" y="4545208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455">
              <a:extLst>
                <a:ext uri="{FF2B5EF4-FFF2-40B4-BE49-F238E27FC236}">
                  <a16:creationId xmlns:a16="http://schemas.microsoft.com/office/drawing/2014/main" id="{E8151493-6A0C-4084-94EF-2E2E90942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301" y="4559541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456">
              <a:extLst>
                <a:ext uri="{FF2B5EF4-FFF2-40B4-BE49-F238E27FC236}">
                  <a16:creationId xmlns:a16="http://schemas.microsoft.com/office/drawing/2014/main" id="{F6AFBE15-7E5F-4569-989B-50729BC1C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862" y="4583434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457">
              <a:extLst>
                <a:ext uri="{FF2B5EF4-FFF2-40B4-BE49-F238E27FC236}">
                  <a16:creationId xmlns:a16="http://schemas.microsoft.com/office/drawing/2014/main" id="{D7403B10-958A-4273-B634-6C6C80887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3078" y="4663072"/>
              <a:ext cx="215025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458">
              <a:extLst>
                <a:ext uri="{FF2B5EF4-FFF2-40B4-BE49-F238E27FC236}">
                  <a16:creationId xmlns:a16="http://schemas.microsoft.com/office/drawing/2014/main" id="{9F72682C-A7B6-4929-BE6B-BF5CB9E14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2356" y="4680592"/>
              <a:ext cx="36633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459">
              <a:extLst>
                <a:ext uri="{FF2B5EF4-FFF2-40B4-BE49-F238E27FC236}">
                  <a16:creationId xmlns:a16="http://schemas.microsoft.com/office/drawing/2014/main" id="{B22B5DC6-151F-4062-B178-B610B9D3D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3324" y="471404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460">
              <a:extLst>
                <a:ext uri="{FF2B5EF4-FFF2-40B4-BE49-F238E27FC236}">
                  <a16:creationId xmlns:a16="http://schemas.microsoft.com/office/drawing/2014/main" id="{89F12527-FAF2-4E88-86F3-DDDDF3FC4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1995" y="471881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461">
              <a:extLst>
                <a:ext uri="{FF2B5EF4-FFF2-40B4-BE49-F238E27FC236}">
                  <a16:creationId xmlns:a16="http://schemas.microsoft.com/office/drawing/2014/main" id="{F2C518F3-BB6F-4491-B99E-6A49209A0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9515" y="471881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462">
              <a:extLst>
                <a:ext uri="{FF2B5EF4-FFF2-40B4-BE49-F238E27FC236}">
                  <a16:creationId xmlns:a16="http://schemas.microsoft.com/office/drawing/2014/main" id="{A294A943-1568-4E62-91DB-5ADC725A2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406" y="471404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463">
              <a:extLst>
                <a:ext uri="{FF2B5EF4-FFF2-40B4-BE49-F238E27FC236}">
                  <a16:creationId xmlns:a16="http://schemas.microsoft.com/office/drawing/2014/main" id="{8F4BD570-3831-4261-B383-64B1668F7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71881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464">
              <a:extLst>
                <a:ext uri="{FF2B5EF4-FFF2-40B4-BE49-F238E27FC236}">
                  <a16:creationId xmlns:a16="http://schemas.microsoft.com/office/drawing/2014/main" id="{24006201-520B-4AFB-89BB-88045E57D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6855" y="4745895"/>
              <a:ext cx="50968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465">
              <a:extLst>
                <a:ext uri="{FF2B5EF4-FFF2-40B4-BE49-F238E27FC236}">
                  <a16:creationId xmlns:a16="http://schemas.microsoft.com/office/drawing/2014/main" id="{32A5CB6F-A430-45E5-9218-FD1017743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9317" y="4596176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Freeform 466">
              <a:extLst>
                <a:ext uri="{FF2B5EF4-FFF2-40B4-BE49-F238E27FC236}">
                  <a16:creationId xmlns:a16="http://schemas.microsoft.com/office/drawing/2014/main" id="{63EC9DC8-1CBE-403F-8D58-5B8581C09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101" y="4592990"/>
              <a:ext cx="70082" cy="22299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467">
              <a:extLst>
                <a:ext uri="{FF2B5EF4-FFF2-40B4-BE49-F238E27FC236}">
                  <a16:creationId xmlns:a16="http://schemas.microsoft.com/office/drawing/2014/main" id="{99988887-5BC9-4303-A427-5D3BE3066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076" y="4484680"/>
              <a:ext cx="149721" cy="168834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468">
              <a:extLst>
                <a:ext uri="{FF2B5EF4-FFF2-40B4-BE49-F238E27FC236}">
                  <a16:creationId xmlns:a16="http://schemas.microsoft.com/office/drawing/2014/main" id="{88AAE84E-B3B9-4508-B326-241EA13C6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475124"/>
              <a:ext cx="36633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469">
              <a:extLst>
                <a:ext uri="{FF2B5EF4-FFF2-40B4-BE49-F238E27FC236}">
                  <a16:creationId xmlns:a16="http://schemas.microsoft.com/office/drawing/2014/main" id="{780014A3-0887-44DB-BBF2-FF33A3E17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880" y="4465568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2" name="Freeform 470">
              <a:extLst>
                <a:ext uri="{FF2B5EF4-FFF2-40B4-BE49-F238E27FC236}">
                  <a16:creationId xmlns:a16="http://schemas.microsoft.com/office/drawing/2014/main" id="{2CA91215-DFE9-49E2-B702-B733F22A0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849" y="4526093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3" name="Freeform 471">
              <a:extLst>
                <a:ext uri="{FF2B5EF4-FFF2-40B4-BE49-F238E27FC236}">
                  <a16:creationId xmlns:a16="http://schemas.microsoft.com/office/drawing/2014/main" id="{AA229A7E-FA12-4C4D-B528-E3B726E81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7628" y="4530871"/>
              <a:ext cx="87603" cy="52562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472">
              <a:extLst>
                <a:ext uri="{FF2B5EF4-FFF2-40B4-BE49-F238E27FC236}">
                  <a16:creationId xmlns:a16="http://schemas.microsoft.com/office/drawing/2014/main" id="{9A42C2B4-76AA-4F65-890C-7CD09C8E8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341" y="4620067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473">
              <a:extLst>
                <a:ext uri="{FF2B5EF4-FFF2-40B4-BE49-F238E27FC236}">
                  <a16:creationId xmlns:a16="http://schemas.microsoft.com/office/drawing/2014/main" id="{ADE1D60B-498B-4555-9B31-F8C3ADAFA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3505" y="4648736"/>
              <a:ext cx="41412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474">
              <a:extLst>
                <a:ext uri="{FF2B5EF4-FFF2-40B4-BE49-F238E27FC236}">
                  <a16:creationId xmlns:a16="http://schemas.microsoft.com/office/drawing/2014/main" id="{3A30BAD1-C0D3-4EE7-9B8B-04A74DC56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4555" y="4742711"/>
              <a:ext cx="27077" cy="27077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475">
              <a:extLst>
                <a:ext uri="{FF2B5EF4-FFF2-40B4-BE49-F238E27FC236}">
                  <a16:creationId xmlns:a16="http://schemas.microsoft.com/office/drawing/2014/main" id="{2AA3B7A2-CE86-452B-9012-62C9D96919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5885" y="469970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476">
              <a:extLst>
                <a:ext uri="{FF2B5EF4-FFF2-40B4-BE49-F238E27FC236}">
                  <a16:creationId xmlns:a16="http://schemas.microsoft.com/office/drawing/2014/main" id="{5F1949A4-A8AB-4EB3-9A60-4C7D4CCE1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4473" y="4680592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9" name="Freeform 477">
              <a:extLst>
                <a:ext uri="{FF2B5EF4-FFF2-40B4-BE49-F238E27FC236}">
                  <a16:creationId xmlns:a16="http://schemas.microsoft.com/office/drawing/2014/main" id="{8291A20F-3049-4582-9CB9-0010628DB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5008703"/>
              <a:ext cx="74859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0" name="Freeform 482">
              <a:extLst>
                <a:ext uri="{FF2B5EF4-FFF2-40B4-BE49-F238E27FC236}">
                  <a16:creationId xmlns:a16="http://schemas.microsoft.com/office/drawing/2014/main" id="{5A585DCE-7247-4F83-ADFB-CC58AED5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4145" y="5532726"/>
              <a:ext cx="89196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1" name="Freeform 483">
              <a:extLst>
                <a:ext uri="{FF2B5EF4-FFF2-40B4-BE49-F238E27FC236}">
                  <a16:creationId xmlns:a16="http://schemas.microsoft.com/office/drawing/2014/main" id="{F5469A45-C7EB-4E7C-9BAA-AF1B1A25C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4227" y="5508835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2" name="Freeform 484">
              <a:extLst>
                <a:ext uri="{FF2B5EF4-FFF2-40B4-BE49-F238E27FC236}">
                  <a16:creationId xmlns:a16="http://schemas.microsoft.com/office/drawing/2014/main" id="{5786037C-F8A7-4580-AFF7-723715C77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0254" y="5508835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3" name="Freeform 486">
              <a:extLst>
                <a:ext uri="{FF2B5EF4-FFF2-40B4-BE49-F238E27FC236}">
                  <a16:creationId xmlns:a16="http://schemas.microsoft.com/office/drawing/2014/main" id="{EEC6D82E-2894-4BC2-A273-CED66D477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362" y="4803236"/>
              <a:ext cx="168834" cy="326518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4" name="Freeform 489">
              <a:extLst>
                <a:ext uri="{FF2B5EF4-FFF2-40B4-BE49-F238E27FC236}">
                  <a16:creationId xmlns:a16="http://schemas.microsoft.com/office/drawing/2014/main" id="{E98801E4-D2D7-443C-BB91-6C6336CEE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4656" y="2383813"/>
              <a:ext cx="41412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5" name="Freeform 490">
              <a:extLst>
                <a:ext uri="{FF2B5EF4-FFF2-40B4-BE49-F238E27FC236}">
                  <a16:creationId xmlns:a16="http://schemas.microsoft.com/office/drawing/2014/main" id="{37810C43-9E45-4922-9595-A43FEDAD1B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021" y="2337622"/>
              <a:ext cx="46190" cy="22299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6" name="Freeform 492">
              <a:extLst>
                <a:ext uri="{FF2B5EF4-FFF2-40B4-BE49-F238E27FC236}">
                  <a16:creationId xmlns:a16="http://schemas.microsoft.com/office/drawing/2014/main" id="{585B8355-6C01-45CB-989F-A559BF24A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5346" y="2402927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7" name="Freeform 493">
              <a:extLst>
                <a:ext uri="{FF2B5EF4-FFF2-40B4-BE49-F238E27FC236}">
                  <a16:creationId xmlns:a16="http://schemas.microsoft.com/office/drawing/2014/main" id="{8C6B12CB-2C6F-468B-BA2A-041B0F1D2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3446193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8" name="Freeform 494">
              <a:extLst>
                <a:ext uri="{FF2B5EF4-FFF2-40B4-BE49-F238E27FC236}">
                  <a16:creationId xmlns:a16="http://schemas.microsoft.com/office/drawing/2014/main" id="{D9E9D48E-7B93-4B83-80D2-7374AC358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3492384"/>
              <a:ext cx="41412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9" name="Freeform 496">
              <a:extLst>
                <a:ext uri="{FF2B5EF4-FFF2-40B4-BE49-F238E27FC236}">
                  <a16:creationId xmlns:a16="http://schemas.microsoft.com/office/drawing/2014/main" id="{B39CA8D6-A453-4D30-86BB-AB5D0E285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2703" y="3642104"/>
              <a:ext cx="60525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0" name="Freeform 497">
              <a:extLst>
                <a:ext uri="{FF2B5EF4-FFF2-40B4-BE49-F238E27FC236}">
                  <a16:creationId xmlns:a16="http://schemas.microsoft.com/office/drawing/2014/main" id="{499A1E16-8068-44C2-A189-C3E8F8504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5" y="3646882"/>
              <a:ext cx="70082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1" name="Freeform 498">
              <a:extLst>
                <a:ext uri="{FF2B5EF4-FFF2-40B4-BE49-F238E27FC236}">
                  <a16:creationId xmlns:a16="http://schemas.microsoft.com/office/drawing/2014/main" id="{6536AF74-8692-43FE-ABAC-FBC4CA7DB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8566" y="2958805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2" name="Freeform 499">
              <a:extLst>
                <a:ext uri="{FF2B5EF4-FFF2-40B4-BE49-F238E27FC236}">
                  <a16:creationId xmlns:a16="http://schemas.microsoft.com/office/drawing/2014/main" id="{5B1CB1A1-661D-4E5E-8316-1A3525826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344" y="2946063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3" name="Freeform 500">
              <a:extLst>
                <a:ext uri="{FF2B5EF4-FFF2-40B4-BE49-F238E27FC236}">
                  <a16:creationId xmlns:a16="http://schemas.microsoft.com/office/drawing/2014/main" id="{F2BD1DCF-0677-49A4-BD24-E1965DCE12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6185" y="2977917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4" name="Freeform 501">
              <a:extLst>
                <a:ext uri="{FF2B5EF4-FFF2-40B4-BE49-F238E27FC236}">
                  <a16:creationId xmlns:a16="http://schemas.microsoft.com/office/drawing/2014/main" id="{12130C42-750F-4FB5-A476-2F830EDA0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2898279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5" name="Freeform 502">
              <a:extLst>
                <a:ext uri="{FF2B5EF4-FFF2-40B4-BE49-F238E27FC236}">
                  <a16:creationId xmlns:a16="http://schemas.microsoft.com/office/drawing/2014/main" id="{536AD5CB-97A1-4686-9EDA-473690356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3043221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6" name="Freeform 503">
              <a:extLst>
                <a:ext uri="{FF2B5EF4-FFF2-40B4-BE49-F238E27FC236}">
                  <a16:creationId xmlns:a16="http://schemas.microsoft.com/office/drawing/2014/main" id="{C700E285-A51B-463B-83DA-FDC2F76E2E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7796" y="3052778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7" name="Freeform 504">
              <a:extLst>
                <a:ext uri="{FF2B5EF4-FFF2-40B4-BE49-F238E27FC236}">
                  <a16:creationId xmlns:a16="http://schemas.microsoft.com/office/drawing/2014/main" id="{9CA167AB-F52C-4CFE-8B0F-D7BDC8073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0553" y="3535388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8" name="Freeform 505">
              <a:extLst>
                <a:ext uri="{FF2B5EF4-FFF2-40B4-BE49-F238E27FC236}">
                  <a16:creationId xmlns:a16="http://schemas.microsoft.com/office/drawing/2014/main" id="{FA6427DE-E877-4EDE-AE44-ABFECA85C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192" y="2963582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9" name="Freeform 506">
              <a:extLst>
                <a:ext uri="{FF2B5EF4-FFF2-40B4-BE49-F238E27FC236}">
                  <a16:creationId xmlns:a16="http://schemas.microsoft.com/office/drawing/2014/main" id="{3D3FCD04-3F71-42F8-92A4-3BBAEEE05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5529" y="2997031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0" name="Freeform 507">
              <a:extLst>
                <a:ext uri="{FF2B5EF4-FFF2-40B4-BE49-F238E27FC236}">
                  <a16:creationId xmlns:a16="http://schemas.microsoft.com/office/drawing/2014/main" id="{BEC65241-1BC2-4ACA-A0FE-3B7C501F1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11366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1" name="Freeform 508">
              <a:extLst>
                <a:ext uri="{FF2B5EF4-FFF2-40B4-BE49-F238E27FC236}">
                  <a16:creationId xmlns:a16="http://schemas.microsoft.com/office/drawing/2014/main" id="{88F23A20-5C9B-448F-B505-31A6ABBEF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24108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2" name="Freeform 509">
              <a:extLst>
                <a:ext uri="{FF2B5EF4-FFF2-40B4-BE49-F238E27FC236}">
                  <a16:creationId xmlns:a16="http://schemas.microsoft.com/office/drawing/2014/main" id="{3F3C3A42-85DB-4E7A-88C3-B947C0FD6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33664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3" name="Freeform 510">
              <a:extLst>
                <a:ext uri="{FF2B5EF4-FFF2-40B4-BE49-F238E27FC236}">
                  <a16:creationId xmlns:a16="http://schemas.microsoft.com/office/drawing/2014/main" id="{87B1A520-C697-4866-99F4-92E3FED75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497" y="3103746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511">
              <a:extLst>
                <a:ext uri="{FF2B5EF4-FFF2-40B4-BE49-F238E27FC236}">
                  <a16:creationId xmlns:a16="http://schemas.microsoft.com/office/drawing/2014/main" id="{8B8BA807-4B52-4380-B915-9F6C346D4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580" y="2893501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5" name="Freeform 522">
              <a:extLst>
                <a:ext uri="{FF2B5EF4-FFF2-40B4-BE49-F238E27FC236}">
                  <a16:creationId xmlns:a16="http://schemas.microsoft.com/office/drawing/2014/main" id="{74573EBF-D803-479F-8EBA-5EDB71DC2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313" y="5556617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6" name="Freeform 523">
              <a:extLst>
                <a:ext uri="{FF2B5EF4-FFF2-40B4-BE49-F238E27FC236}">
                  <a16:creationId xmlns:a16="http://schemas.microsoft.com/office/drawing/2014/main" id="{CD2E5A6F-C18A-48C7-A7F1-4F971C02F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286" y="4231429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Freeform 524">
              <a:extLst>
                <a:ext uri="{FF2B5EF4-FFF2-40B4-BE49-F238E27FC236}">
                  <a16:creationId xmlns:a16="http://schemas.microsoft.com/office/drawing/2014/main" id="{CE182305-4213-494E-92D1-FCCDDD53D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975" y="4260100"/>
              <a:ext cx="27077" cy="36635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525">
              <a:extLst>
                <a:ext uri="{FF2B5EF4-FFF2-40B4-BE49-F238E27FC236}">
                  <a16:creationId xmlns:a16="http://schemas.microsoft.com/office/drawing/2014/main" id="{2A39632C-019C-4882-9AE9-AB335C3DA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413" y="4513351"/>
              <a:ext cx="65304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Freeform 526">
              <a:extLst>
                <a:ext uri="{FF2B5EF4-FFF2-40B4-BE49-F238E27FC236}">
                  <a16:creationId xmlns:a16="http://schemas.microsoft.com/office/drawing/2014/main" id="{89A87759-A521-4751-B3DD-C11E50EB16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147" y="4081710"/>
              <a:ext cx="46190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529">
              <a:extLst>
                <a:ext uri="{FF2B5EF4-FFF2-40B4-BE49-F238E27FC236}">
                  <a16:creationId xmlns:a16="http://schemas.microsoft.com/office/drawing/2014/main" id="{97D92DF4-6C45-40B5-903D-00CC95757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339" y="3919246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Freeform 531">
              <a:extLst>
                <a:ext uri="{FF2B5EF4-FFF2-40B4-BE49-F238E27FC236}">
                  <a16:creationId xmlns:a16="http://schemas.microsoft.com/office/drawing/2014/main" id="{C0A14FBC-5104-49D2-A0F5-23F9099BA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3328328"/>
              <a:ext cx="27077" cy="47783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532">
              <a:extLst>
                <a:ext uri="{FF2B5EF4-FFF2-40B4-BE49-F238E27FC236}">
                  <a16:creationId xmlns:a16="http://schemas.microsoft.com/office/drawing/2014/main" id="{287382CF-444A-4462-91A2-4FB9FAF4D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274" y="3352220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Freeform 533">
              <a:extLst>
                <a:ext uri="{FF2B5EF4-FFF2-40B4-BE49-F238E27FC236}">
                  <a16:creationId xmlns:a16="http://schemas.microsoft.com/office/drawing/2014/main" id="{8E165C3A-45BC-4216-8BA2-A14BECB69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6893" y="3333106"/>
              <a:ext cx="70082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534">
              <a:extLst>
                <a:ext uri="{FF2B5EF4-FFF2-40B4-BE49-F238E27FC236}">
                  <a16:creationId xmlns:a16="http://schemas.microsoft.com/office/drawing/2014/main" id="{B38A821C-3CB0-44B0-B36F-FFFFD7FD4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230" y="3240725"/>
              <a:ext cx="73267" cy="36635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Freeform 535">
              <a:extLst>
                <a:ext uri="{FF2B5EF4-FFF2-40B4-BE49-F238E27FC236}">
                  <a16:creationId xmlns:a16="http://schemas.microsoft.com/office/drawing/2014/main" id="{17EC52B2-0880-4C59-A9BB-D02D7BD52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501" y="3192942"/>
              <a:ext cx="149721" cy="144942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536">
              <a:extLst>
                <a:ext uri="{FF2B5EF4-FFF2-40B4-BE49-F238E27FC236}">
                  <a16:creationId xmlns:a16="http://schemas.microsoft.com/office/drawing/2014/main" id="{AD14BCC2-D609-429F-BEAC-DE4AF8117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552" y="3296472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7" name="Freeform 537">
              <a:extLst>
                <a:ext uri="{FF2B5EF4-FFF2-40B4-BE49-F238E27FC236}">
                  <a16:creationId xmlns:a16="http://schemas.microsoft.com/office/drawing/2014/main" id="{53AF67DC-65B8-4A33-8297-DC715C388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7338" y="2847309"/>
              <a:ext cx="14335" cy="27077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8" name="Freeform 538">
              <a:extLst>
                <a:ext uri="{FF2B5EF4-FFF2-40B4-BE49-F238E27FC236}">
                  <a16:creationId xmlns:a16="http://schemas.microsoft.com/office/drawing/2014/main" id="{65AC637F-1CF0-4600-9B5A-48BA7713A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57" y="2893501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Freeform 539">
              <a:extLst>
                <a:ext uri="{FF2B5EF4-FFF2-40B4-BE49-F238E27FC236}">
                  <a16:creationId xmlns:a16="http://schemas.microsoft.com/office/drawing/2014/main" id="{C7B60619-7BFC-4E2C-809F-CECF8172C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5515" y="314197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540">
              <a:extLst>
                <a:ext uri="{FF2B5EF4-FFF2-40B4-BE49-F238E27FC236}">
                  <a16:creationId xmlns:a16="http://schemas.microsoft.com/office/drawing/2014/main" id="{0E728786-D45C-43C8-AB75-015C2AC12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483" y="3028887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Freeform 541">
              <a:extLst>
                <a:ext uri="{FF2B5EF4-FFF2-40B4-BE49-F238E27FC236}">
                  <a16:creationId xmlns:a16="http://schemas.microsoft.com/office/drawing/2014/main" id="{04C80082-119F-42C9-8308-F44332C4F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149" y="2828196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542">
              <a:extLst>
                <a:ext uri="{FF2B5EF4-FFF2-40B4-BE49-F238E27FC236}">
                  <a16:creationId xmlns:a16="http://schemas.microsoft.com/office/drawing/2014/main" id="{CA65A249-EFF1-48CB-BD3C-5D5374040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510" y="2809083"/>
              <a:ext cx="55747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3" name="Freeform 543">
              <a:extLst>
                <a:ext uri="{FF2B5EF4-FFF2-40B4-BE49-F238E27FC236}">
                  <a16:creationId xmlns:a16="http://schemas.microsoft.com/office/drawing/2014/main" id="{063EC524-4437-49CD-BC3F-0C55BBF0A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375" y="2791562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4" name="Freeform 544">
              <a:extLst>
                <a:ext uri="{FF2B5EF4-FFF2-40B4-BE49-F238E27FC236}">
                  <a16:creationId xmlns:a16="http://schemas.microsoft.com/office/drawing/2014/main" id="{B5C8BDBA-BD90-491F-88CB-E31C61AB0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2871" y="2697589"/>
              <a:ext cx="159278" cy="111495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Freeform 545">
              <a:extLst>
                <a:ext uri="{FF2B5EF4-FFF2-40B4-BE49-F238E27FC236}">
                  <a16:creationId xmlns:a16="http://schemas.microsoft.com/office/drawing/2014/main" id="{1CF2ADDC-79B2-4926-9433-09447B18C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990" y="2688031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Freeform 546">
              <a:extLst>
                <a:ext uri="{FF2B5EF4-FFF2-40B4-BE49-F238E27FC236}">
                  <a16:creationId xmlns:a16="http://schemas.microsoft.com/office/drawing/2014/main" id="{6DCC8C84-4291-4F12-83E8-A88DA1521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432" y="2692810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Freeform 547">
              <a:extLst>
                <a:ext uri="{FF2B5EF4-FFF2-40B4-BE49-F238E27FC236}">
                  <a16:creationId xmlns:a16="http://schemas.microsoft.com/office/drawing/2014/main" id="{6F2B676B-AB99-496D-B51A-DED0ADAC7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427" y="2603617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Freeform 548">
              <a:extLst>
                <a:ext uri="{FF2B5EF4-FFF2-40B4-BE49-F238E27FC236}">
                  <a16:creationId xmlns:a16="http://schemas.microsoft.com/office/drawing/2014/main" id="{4DEEC5D6-D43A-40CE-9407-4605D18A1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2359922"/>
              <a:ext cx="672151" cy="492166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Freeform 549">
              <a:extLst>
                <a:ext uri="{FF2B5EF4-FFF2-40B4-BE49-F238E27FC236}">
                  <a16:creationId xmlns:a16="http://schemas.microsoft.com/office/drawing/2014/main" id="{38DD6928-F792-4849-AF05-457B502CF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172" y="2818641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Freeform 550">
              <a:extLst>
                <a:ext uri="{FF2B5EF4-FFF2-40B4-BE49-F238E27FC236}">
                  <a16:creationId xmlns:a16="http://schemas.microsoft.com/office/drawing/2014/main" id="{5D3AAF54-B3E7-458B-B583-A746ABC29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756" y="2613173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1" name="Freeform 551">
              <a:extLst>
                <a:ext uri="{FF2B5EF4-FFF2-40B4-BE49-F238E27FC236}">
                  <a16:creationId xmlns:a16="http://schemas.microsoft.com/office/drawing/2014/main" id="{6133F371-5421-4B2B-8563-3A4DB0561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7009" y="2603617"/>
              <a:ext cx="55747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2" name="Freeform 553">
              <a:extLst>
                <a:ext uri="{FF2B5EF4-FFF2-40B4-BE49-F238E27FC236}">
                  <a16:creationId xmlns:a16="http://schemas.microsoft.com/office/drawing/2014/main" id="{B6BD1775-EF03-4346-AAFC-7E07BC1AA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231" y="2557425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3" name="Freeform 555">
              <a:extLst>
                <a:ext uri="{FF2B5EF4-FFF2-40B4-BE49-F238E27FC236}">
                  <a16:creationId xmlns:a16="http://schemas.microsoft.com/office/drawing/2014/main" id="{EE5916B6-94F0-4DB8-AB26-8380440A9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7814" y="2369478"/>
              <a:ext cx="122643" cy="52562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4" name="Freeform 602">
              <a:extLst>
                <a:ext uri="{FF2B5EF4-FFF2-40B4-BE49-F238E27FC236}">
                  <a16:creationId xmlns:a16="http://schemas.microsoft.com/office/drawing/2014/main" id="{8826B1C8-121D-4DC8-B6FD-2E33C59F7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0933" y="1883684"/>
              <a:ext cx="727898" cy="37907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5" name="Freeform 610">
              <a:extLst>
                <a:ext uri="{FF2B5EF4-FFF2-40B4-BE49-F238E27FC236}">
                  <a16:creationId xmlns:a16="http://schemas.microsoft.com/office/drawing/2014/main" id="{6BC8F207-0886-4CCC-9B40-05A68758C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3290" y="4569097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611">
              <a:extLst>
                <a:ext uri="{FF2B5EF4-FFF2-40B4-BE49-F238E27FC236}">
                  <a16:creationId xmlns:a16="http://schemas.microsoft.com/office/drawing/2014/main" id="{E2485FCC-82EF-429A-B242-D6739DC3E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559540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612">
              <a:extLst>
                <a:ext uri="{FF2B5EF4-FFF2-40B4-BE49-F238E27FC236}">
                  <a16:creationId xmlns:a16="http://schemas.microsoft.com/office/drawing/2014/main" id="{D7FC2BB2-B862-41CC-B5BD-36B65740B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012" y="5392560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Rectangle 613">
              <a:extLst>
                <a:ext uri="{FF2B5EF4-FFF2-40B4-BE49-F238E27FC236}">
                  <a16:creationId xmlns:a16="http://schemas.microsoft.com/office/drawing/2014/main" id="{85518790-5A28-47B2-BE61-323EE3A66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7516" y="2598838"/>
              <a:ext cx="1594" cy="1594"/>
            </a:xfrm>
            <a:prstGeom prst="rect">
              <a:avLst/>
            </a:pr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614">
              <a:extLst>
                <a:ext uri="{FF2B5EF4-FFF2-40B4-BE49-F238E27FC236}">
                  <a16:creationId xmlns:a16="http://schemas.microsoft.com/office/drawing/2014/main" id="{C002B267-EE1C-4499-8085-13097AD83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963" y="5252397"/>
              <a:ext cx="47783" cy="41414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615">
              <a:extLst>
                <a:ext uri="{FF2B5EF4-FFF2-40B4-BE49-F238E27FC236}">
                  <a16:creationId xmlns:a16="http://schemas.microsoft.com/office/drawing/2014/main" id="{1FE30067-65AC-490A-8DC0-0856277FD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3366554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618">
              <a:extLst>
                <a:ext uri="{FF2B5EF4-FFF2-40B4-BE49-F238E27FC236}">
                  <a16:creationId xmlns:a16="http://schemas.microsoft.com/office/drawing/2014/main" id="{BA1AC653-2B7A-4C66-997C-16AB17B65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425" y="4250542"/>
              <a:ext cx="355189" cy="258029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619">
              <a:extLst>
                <a:ext uri="{FF2B5EF4-FFF2-40B4-BE49-F238E27FC236}">
                  <a16:creationId xmlns:a16="http://schemas.microsoft.com/office/drawing/2014/main" id="{D6C79547-98E1-4D08-B3D8-D69072DC8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4320625"/>
              <a:ext cx="121050" cy="178390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Freeform 620">
              <a:extLst>
                <a:ext uri="{FF2B5EF4-FFF2-40B4-BE49-F238E27FC236}">
                  <a16:creationId xmlns:a16="http://schemas.microsoft.com/office/drawing/2014/main" id="{D0C60C57-E483-4399-866F-7AA06F4C8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4578" y="4376372"/>
              <a:ext cx="103530" cy="108308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4" name="Freeform 621">
              <a:extLst>
                <a:ext uri="{FF2B5EF4-FFF2-40B4-BE49-F238E27FC236}">
                  <a16:creationId xmlns:a16="http://schemas.microsoft.com/office/drawing/2014/main" id="{4443A071-384A-4598-B114-7AEE4B24A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995" y="4385930"/>
              <a:ext cx="74861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5" name="Freeform 622">
              <a:extLst>
                <a:ext uri="{FF2B5EF4-FFF2-40B4-BE49-F238E27FC236}">
                  <a16:creationId xmlns:a16="http://schemas.microsoft.com/office/drawing/2014/main" id="{69E08731-4050-41B4-87CA-3D7C855D3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4226652"/>
              <a:ext cx="377488" cy="393415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6" name="Freeform 623">
              <a:extLst>
                <a:ext uri="{FF2B5EF4-FFF2-40B4-BE49-F238E27FC236}">
                  <a16:creationId xmlns:a16="http://schemas.microsoft.com/office/drawing/2014/main" id="{DDA6CEB8-C81A-46D7-BA63-5148F6E4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2592" y="4489458"/>
              <a:ext cx="130606" cy="1545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7" name="Freeform 624">
              <a:extLst>
                <a:ext uri="{FF2B5EF4-FFF2-40B4-BE49-F238E27FC236}">
                  <a16:creationId xmlns:a16="http://schemas.microsoft.com/office/drawing/2014/main" id="{C17E493B-1E60-4A12-9CED-97E50D578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257" y="4518129"/>
              <a:ext cx="299441" cy="444384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8" name="Freeform 625">
              <a:extLst>
                <a:ext uri="{FF2B5EF4-FFF2-40B4-BE49-F238E27FC236}">
                  <a16:creationId xmlns:a16="http://schemas.microsoft.com/office/drawing/2014/main" id="{B3BA24FF-B9BA-45D7-A15E-1A38BACF0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457" y="4933843"/>
              <a:ext cx="203874" cy="992299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9" name="Freeform 626">
              <a:extLst>
                <a:ext uri="{FF2B5EF4-FFF2-40B4-BE49-F238E27FC236}">
                  <a16:creationId xmlns:a16="http://schemas.microsoft.com/office/drawing/2014/main" id="{901B4D73-7D48-48AC-8E56-508532289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028" y="4742709"/>
              <a:ext cx="299441" cy="326519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0" name="Freeform 627">
              <a:extLst>
                <a:ext uri="{FF2B5EF4-FFF2-40B4-BE49-F238E27FC236}">
                  <a16:creationId xmlns:a16="http://schemas.microsoft.com/office/drawing/2014/main" id="{B882DC90-32F3-4238-B45B-B9F45B000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63" y="4975254"/>
              <a:ext cx="210246" cy="20706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1" name="Freeform 628">
              <a:extLst>
                <a:ext uri="{FF2B5EF4-FFF2-40B4-BE49-F238E27FC236}">
                  <a16:creationId xmlns:a16="http://schemas.microsoft.com/office/drawing/2014/main" id="{89D3F912-5A08-4E29-B2AF-77F202BCFC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1870" y="4400263"/>
              <a:ext cx="928586" cy="94132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432" name="Freeform 629">
              <a:extLst>
                <a:ext uri="{FF2B5EF4-FFF2-40B4-BE49-F238E27FC236}">
                  <a16:creationId xmlns:a16="http://schemas.microsoft.com/office/drawing/2014/main" id="{26E9B085-A56B-4127-85A7-BED392FAD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836" y="5242840"/>
              <a:ext cx="125829" cy="130608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3" name="Freeform 630">
              <a:extLst>
                <a:ext uri="{FF2B5EF4-FFF2-40B4-BE49-F238E27FC236}">
                  <a16:creationId xmlns:a16="http://schemas.microsoft.com/office/drawing/2014/main" id="{7351AB9A-F4F3-44A4-A746-B9B51FA7FB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1870" y="5037372"/>
              <a:ext cx="481017" cy="836206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631">
              <a:extLst>
                <a:ext uri="{FF2B5EF4-FFF2-40B4-BE49-F238E27FC236}">
                  <a16:creationId xmlns:a16="http://schemas.microsoft.com/office/drawing/2014/main" id="{DE988472-0A21-468C-A61A-998321D8F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9685" y="4156570"/>
              <a:ext cx="101938" cy="113087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5" name="Freeform 632">
              <a:extLst>
                <a:ext uri="{FF2B5EF4-FFF2-40B4-BE49-F238E27FC236}">
                  <a16:creationId xmlns:a16="http://schemas.microsoft.com/office/drawing/2014/main" id="{FE6C137F-BC3B-4CC2-9002-668F0E5B7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542" y="4260099"/>
              <a:ext cx="79638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6" name="Freeform 633">
              <a:extLst>
                <a:ext uri="{FF2B5EF4-FFF2-40B4-BE49-F238E27FC236}">
                  <a16:creationId xmlns:a16="http://schemas.microsoft.com/office/drawing/2014/main" id="{EF8573B8-29D1-416C-A7D3-C47462E27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4180460"/>
              <a:ext cx="52562" cy="41414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7" name="Freeform 634">
              <a:extLst>
                <a:ext uri="{FF2B5EF4-FFF2-40B4-BE49-F238E27FC236}">
                  <a16:creationId xmlns:a16="http://schemas.microsoft.com/office/drawing/2014/main" id="{7DFE5F75-A888-4388-B4E7-3102B437B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599" y="4096045"/>
              <a:ext cx="93975" cy="108308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8" name="Freeform 635">
              <a:extLst>
                <a:ext uri="{FF2B5EF4-FFF2-40B4-BE49-F238E27FC236}">
                  <a16:creationId xmlns:a16="http://schemas.microsoft.com/office/drawing/2014/main" id="{2A3868C8-E41C-46B8-B5A3-58D6A0735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7979" y="3726521"/>
              <a:ext cx="699228" cy="449162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636">
              <a:extLst>
                <a:ext uri="{FF2B5EF4-FFF2-40B4-BE49-F238E27FC236}">
                  <a16:creationId xmlns:a16="http://schemas.microsoft.com/office/drawing/2014/main" id="{5D9D2F4F-7DE1-465F-BCB9-0170E3B84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143828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0" name="Freeform 637">
              <a:extLst>
                <a:ext uri="{FF2B5EF4-FFF2-40B4-BE49-F238E27FC236}">
                  <a16:creationId xmlns:a16="http://schemas.microsoft.com/office/drawing/2014/main" id="{9AFA2A32-1953-4CDB-9F85-7045C9F53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081710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1" name="Freeform 640">
              <a:extLst>
                <a:ext uri="{FF2B5EF4-FFF2-40B4-BE49-F238E27FC236}">
                  <a16:creationId xmlns:a16="http://schemas.microsoft.com/office/drawing/2014/main" id="{2A074B5E-7A43-448F-A461-066C5ABEF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2250" y="2482565"/>
              <a:ext cx="906289" cy="608439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2" name="Freeform 641">
              <a:extLst>
                <a:ext uri="{FF2B5EF4-FFF2-40B4-BE49-F238E27FC236}">
                  <a16:creationId xmlns:a16="http://schemas.microsoft.com/office/drawing/2014/main" id="{3B74CDD2-948D-40C1-879F-87240E585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810" y="3258244"/>
              <a:ext cx="1349079" cy="668965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443" name="Freeform 642">
              <a:extLst>
                <a:ext uri="{FF2B5EF4-FFF2-40B4-BE49-F238E27FC236}">
                  <a16:creationId xmlns:a16="http://schemas.microsoft.com/office/drawing/2014/main" id="{7D584E8C-2818-4360-9CA7-F6EC27FF35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67323" y="2453895"/>
              <a:ext cx="1992559" cy="1024154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4" name="Freeform 643">
              <a:extLst>
                <a:ext uri="{FF2B5EF4-FFF2-40B4-BE49-F238E27FC236}">
                  <a16:creationId xmlns:a16="http://schemas.microsoft.com/office/drawing/2014/main" id="{30E24644-2AFE-474B-B84B-A7449DEDB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733153"/>
              <a:ext cx="47783" cy="41414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5" name="Freeform 644">
              <a:extLst>
                <a:ext uri="{FF2B5EF4-FFF2-40B4-BE49-F238E27FC236}">
                  <a16:creationId xmlns:a16="http://schemas.microsoft.com/office/drawing/2014/main" id="{437113DD-EEF7-455D-B995-424AFB095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241" y="4723597"/>
              <a:ext cx="60525" cy="22299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6" name="Freeform 645">
              <a:extLst>
                <a:ext uri="{FF2B5EF4-FFF2-40B4-BE49-F238E27FC236}">
                  <a16:creationId xmlns:a16="http://schemas.microsoft.com/office/drawing/2014/main" id="{DD45EA3E-853E-4DEE-82F5-4AB7E6325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320" y="320727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7" name="Freeform 646">
              <a:extLst>
                <a:ext uri="{FF2B5EF4-FFF2-40B4-BE49-F238E27FC236}">
                  <a16:creationId xmlns:a16="http://schemas.microsoft.com/office/drawing/2014/main" id="{EA96BAD8-98E8-46C8-8DCC-1ABABD303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017" y="3272580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8" name="Freeform 647">
              <a:extLst>
                <a:ext uri="{FF2B5EF4-FFF2-40B4-BE49-F238E27FC236}">
                  <a16:creationId xmlns:a16="http://schemas.microsoft.com/office/drawing/2014/main" id="{C6E3035A-7C03-4081-B9D2-CAB2D98F6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2490" y="3328327"/>
              <a:ext cx="265993" cy="258029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9" name="Freeform 648">
              <a:extLst>
                <a:ext uri="{FF2B5EF4-FFF2-40B4-BE49-F238E27FC236}">
                  <a16:creationId xmlns:a16="http://schemas.microsoft.com/office/drawing/2014/main" id="{35786E25-388A-4ACC-9B2B-432A78FB2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6990" y="3342662"/>
              <a:ext cx="125829" cy="117866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0" name="Freeform 649">
              <a:extLst>
                <a:ext uri="{FF2B5EF4-FFF2-40B4-BE49-F238E27FC236}">
                  <a16:creationId xmlns:a16="http://schemas.microsoft.com/office/drawing/2014/main" id="{B5A815DB-AA3D-4448-9FE4-2F8196010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6941" y="3207276"/>
              <a:ext cx="308998" cy="265993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1" name="Freeform 650">
              <a:extLst>
                <a:ext uri="{FF2B5EF4-FFF2-40B4-BE49-F238E27FC236}">
                  <a16:creationId xmlns:a16="http://schemas.microsoft.com/office/drawing/2014/main" id="{4ADC86FD-8E31-4049-ABE0-00F25C3E6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3377" y="3310807"/>
              <a:ext cx="103530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2" name="Freeform 651">
              <a:extLst>
                <a:ext uri="{FF2B5EF4-FFF2-40B4-BE49-F238E27FC236}">
                  <a16:creationId xmlns:a16="http://schemas.microsoft.com/office/drawing/2014/main" id="{12000DF7-81B6-4735-8CD1-D11DBE8A8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775" y="319772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3" name="Freeform 652">
              <a:extLst>
                <a:ext uri="{FF2B5EF4-FFF2-40B4-BE49-F238E27FC236}">
                  <a16:creationId xmlns:a16="http://schemas.microsoft.com/office/drawing/2014/main" id="{AFC1A668-0FC2-458B-BF01-AC90617D5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5414" y="324072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4" name="Freeform 653">
              <a:extLst>
                <a:ext uri="{FF2B5EF4-FFF2-40B4-BE49-F238E27FC236}">
                  <a16:creationId xmlns:a16="http://schemas.microsoft.com/office/drawing/2014/main" id="{56C80B6F-4134-4575-9706-73FC18085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8074" y="3132416"/>
              <a:ext cx="93975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5" name="Freeform 654">
              <a:extLst>
                <a:ext uri="{FF2B5EF4-FFF2-40B4-BE49-F238E27FC236}">
                  <a16:creationId xmlns:a16="http://schemas.microsoft.com/office/drawing/2014/main" id="{0DD58794-9C1C-44B5-AC2C-D3E801FAF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2992252"/>
              <a:ext cx="70082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6" name="Freeform 655">
              <a:extLst>
                <a:ext uri="{FF2B5EF4-FFF2-40B4-BE49-F238E27FC236}">
                  <a16:creationId xmlns:a16="http://schemas.microsoft.com/office/drawing/2014/main" id="{2D3F35FF-6130-40F9-8DAF-0DC507BBC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0192" y="3086227"/>
              <a:ext cx="208653" cy="242102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7" name="Freeform 656">
              <a:extLst>
                <a:ext uri="{FF2B5EF4-FFF2-40B4-BE49-F238E27FC236}">
                  <a16:creationId xmlns:a16="http://schemas.microsoft.com/office/drawing/2014/main" id="{3D616E88-959B-4BC1-BF35-862E633AD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161086"/>
              <a:ext cx="415714" cy="24688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8" name="Freeform 657">
              <a:extLst>
                <a:ext uri="{FF2B5EF4-FFF2-40B4-BE49-F238E27FC236}">
                  <a16:creationId xmlns:a16="http://schemas.microsoft.com/office/drawing/2014/main" id="{AABF0273-7C22-46C5-B25D-05824C069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516" y="3253467"/>
              <a:ext cx="140164" cy="57340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9" name="Freeform 658">
              <a:extLst>
                <a:ext uri="{FF2B5EF4-FFF2-40B4-BE49-F238E27FC236}">
                  <a16:creationId xmlns:a16="http://schemas.microsoft.com/office/drawing/2014/main" id="{84A3E951-9476-4B7D-BAF8-372107E1B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3043221"/>
              <a:ext cx="219803" cy="164057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0" name="Freeform 659">
              <a:extLst>
                <a:ext uri="{FF2B5EF4-FFF2-40B4-BE49-F238E27FC236}">
                  <a16:creationId xmlns:a16="http://schemas.microsoft.com/office/drawing/2014/main" id="{60E44351-5529-4B10-AD96-06B075388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3033664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1" name="Freeform 660">
              <a:extLst>
                <a:ext uri="{FF2B5EF4-FFF2-40B4-BE49-F238E27FC236}">
                  <a16:creationId xmlns:a16="http://schemas.microsoft.com/office/drawing/2014/main" id="{C64DE254-E739-488F-80E1-97258CD00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2977917"/>
              <a:ext cx="167242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2" name="Freeform 661">
              <a:extLst>
                <a:ext uri="{FF2B5EF4-FFF2-40B4-BE49-F238E27FC236}">
                  <a16:creationId xmlns:a16="http://schemas.microsoft.com/office/drawing/2014/main" id="{66B99B7B-6843-42B6-89DC-54470F592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2926949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3" name="Freeform 662">
              <a:extLst>
                <a:ext uri="{FF2B5EF4-FFF2-40B4-BE49-F238E27FC236}">
                  <a16:creationId xmlns:a16="http://schemas.microsoft.com/office/drawing/2014/main" id="{4C6849B7-0AF1-4C71-9947-814477FE8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3071891"/>
              <a:ext cx="74861" cy="36635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4" name="Freeform 663">
              <a:extLst>
                <a:ext uri="{FF2B5EF4-FFF2-40B4-BE49-F238E27FC236}">
                  <a16:creationId xmlns:a16="http://schemas.microsoft.com/office/drawing/2014/main" id="{3D7DA54C-DD37-458E-B86F-9A418B002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3081447"/>
              <a:ext cx="222988" cy="195911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5" name="Freeform 664">
              <a:extLst>
                <a:ext uri="{FF2B5EF4-FFF2-40B4-BE49-F238E27FC236}">
                  <a16:creationId xmlns:a16="http://schemas.microsoft.com/office/drawing/2014/main" id="{17165361-08C2-45D8-9EE6-73CD2CB34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286916"/>
              <a:ext cx="215025" cy="140164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6" name="Freeform 665">
              <a:extLst>
                <a:ext uri="{FF2B5EF4-FFF2-40B4-BE49-F238E27FC236}">
                  <a16:creationId xmlns:a16="http://schemas.microsoft.com/office/drawing/2014/main" id="{0AFA8DD8-E356-4278-8166-7B187A1A4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431" y="3282137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7" name="Freeform 666">
              <a:extLst>
                <a:ext uri="{FF2B5EF4-FFF2-40B4-BE49-F238E27FC236}">
                  <a16:creationId xmlns:a16="http://schemas.microsoft.com/office/drawing/2014/main" id="{0B12F672-0161-4B59-8886-117C62DEE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86" y="3333105"/>
              <a:ext cx="46190" cy="47783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8" name="Freeform 667">
              <a:extLst>
                <a:ext uri="{FF2B5EF4-FFF2-40B4-BE49-F238E27FC236}">
                  <a16:creationId xmlns:a16="http://schemas.microsoft.com/office/drawing/2014/main" id="{876DB82E-53A4-4F4C-B8DC-7CF092DB5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407966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9" name="Freeform 668">
              <a:extLst>
                <a:ext uri="{FF2B5EF4-FFF2-40B4-BE49-F238E27FC236}">
                  <a16:creationId xmlns:a16="http://schemas.microsoft.com/office/drawing/2014/main" id="{E4BDE2AF-70F6-4ED6-9368-6B87086238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180" y="3385667"/>
              <a:ext cx="84417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0" name="Freeform 669">
              <a:extLst>
                <a:ext uri="{FF2B5EF4-FFF2-40B4-BE49-F238E27FC236}">
                  <a16:creationId xmlns:a16="http://schemas.microsoft.com/office/drawing/2014/main" id="{50F0B1BC-6C90-43F1-B14D-F7022EB65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3705" y="3352219"/>
              <a:ext cx="103530" cy="125829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1" name="Freeform 670">
              <a:extLst>
                <a:ext uri="{FF2B5EF4-FFF2-40B4-BE49-F238E27FC236}">
                  <a16:creationId xmlns:a16="http://schemas.microsoft.com/office/drawing/2014/main" id="{63352085-C821-4038-8724-E76B4BB1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7959" y="3277359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2" name="Freeform 671">
              <a:extLst>
                <a:ext uri="{FF2B5EF4-FFF2-40B4-BE49-F238E27FC236}">
                  <a16:creationId xmlns:a16="http://schemas.microsoft.com/office/drawing/2014/main" id="{E1259A9A-DE85-44AE-9EC6-308B42344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31" y="3478048"/>
              <a:ext cx="144943" cy="149721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3" name="Freeform 672">
              <a:extLst>
                <a:ext uri="{FF2B5EF4-FFF2-40B4-BE49-F238E27FC236}">
                  <a16:creationId xmlns:a16="http://schemas.microsoft.com/office/drawing/2014/main" id="{F2039D5F-3897-4DB3-8D46-B475A4813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539" y="3470083"/>
              <a:ext cx="70082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4" name="Freeform 673">
              <a:extLst>
                <a:ext uri="{FF2B5EF4-FFF2-40B4-BE49-F238E27FC236}">
                  <a16:creationId xmlns:a16="http://schemas.microsoft.com/office/drawing/2014/main" id="{B990FF07-5ADC-4C6C-A1FB-F976E918D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2819" y="3455750"/>
              <a:ext cx="41412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5" name="Freeform 674">
              <a:extLst>
                <a:ext uri="{FF2B5EF4-FFF2-40B4-BE49-F238E27FC236}">
                  <a16:creationId xmlns:a16="http://schemas.microsoft.com/office/drawing/2014/main" id="{742BE1F1-C9E7-4BDE-8D43-24B467072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465306"/>
              <a:ext cx="60525" cy="41414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6" name="Freeform 675">
              <a:extLst>
                <a:ext uri="{FF2B5EF4-FFF2-40B4-BE49-F238E27FC236}">
                  <a16:creationId xmlns:a16="http://schemas.microsoft.com/office/drawing/2014/main" id="{795743AC-E62B-49E8-A24C-E236077AA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583" y="3492382"/>
              <a:ext cx="89196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7" name="Freeform 676">
              <a:extLst>
                <a:ext uri="{FF2B5EF4-FFF2-40B4-BE49-F238E27FC236}">
                  <a16:creationId xmlns:a16="http://schemas.microsoft.com/office/drawing/2014/main" id="{47E40185-54B6-4559-9DD8-D0CA6855F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3031" y="3530609"/>
              <a:ext cx="461905" cy="391821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8" name="Freeform 677">
              <a:extLst>
                <a:ext uri="{FF2B5EF4-FFF2-40B4-BE49-F238E27FC236}">
                  <a16:creationId xmlns:a16="http://schemas.microsoft.com/office/drawing/2014/main" id="{47A5E85B-E993-4502-AEFA-1ECF19E2E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588" y="3535388"/>
              <a:ext cx="36635" cy="27078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9" name="Freeform 678">
              <a:extLst>
                <a:ext uri="{FF2B5EF4-FFF2-40B4-BE49-F238E27FC236}">
                  <a16:creationId xmlns:a16="http://schemas.microsoft.com/office/drawing/2014/main" id="{A8F98BDD-05F8-4B91-8984-AE543033D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278" y="3422300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0" name="Freeform 679">
              <a:extLst>
                <a:ext uri="{FF2B5EF4-FFF2-40B4-BE49-F238E27FC236}">
                  <a16:creationId xmlns:a16="http://schemas.microsoft.com/office/drawing/2014/main" id="{E02E108A-DEE3-4B7D-81B3-27E21E492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7367" y="3478048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1" name="Freeform 680">
              <a:extLst>
                <a:ext uri="{FF2B5EF4-FFF2-40B4-BE49-F238E27FC236}">
                  <a16:creationId xmlns:a16="http://schemas.microsoft.com/office/drawing/2014/main" id="{BF1CC722-0F4A-48F9-BBD9-30CDFDC3B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8778" y="3787046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2" name="Freeform 681">
              <a:extLst>
                <a:ext uri="{FF2B5EF4-FFF2-40B4-BE49-F238E27FC236}">
                  <a16:creationId xmlns:a16="http://schemas.microsoft.com/office/drawing/2014/main" id="{50613968-35C8-4BB7-9401-33FF2CE65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564" y="3610247"/>
              <a:ext cx="162463" cy="125829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3" name="Freeform 682">
              <a:extLst>
                <a:ext uri="{FF2B5EF4-FFF2-40B4-BE49-F238E27FC236}">
                  <a16:creationId xmlns:a16="http://schemas.microsoft.com/office/drawing/2014/main" id="{FC1BA10B-7DD1-424D-958C-AB743B774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2424" y="3600692"/>
              <a:ext cx="232545" cy="219803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4" name="Freeform 683">
              <a:extLst>
                <a:ext uri="{FF2B5EF4-FFF2-40B4-BE49-F238E27FC236}">
                  <a16:creationId xmlns:a16="http://schemas.microsoft.com/office/drawing/2014/main" id="{1BDF81E5-C232-4A67-BC44-E1835C96C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0" y="3473271"/>
              <a:ext cx="442791" cy="168834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5" name="Freeform 684">
              <a:extLst>
                <a:ext uri="{FF2B5EF4-FFF2-40B4-BE49-F238E27FC236}">
                  <a16:creationId xmlns:a16="http://schemas.microsoft.com/office/drawing/2014/main" id="{F2253DC0-93F8-4E7D-AE29-901C4DB76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450" y="3740856"/>
              <a:ext cx="490574" cy="393415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6" name="Freeform 685">
              <a:extLst>
                <a:ext uri="{FF2B5EF4-FFF2-40B4-BE49-F238E27FC236}">
                  <a16:creationId xmlns:a16="http://schemas.microsoft.com/office/drawing/2014/main" id="{182D31C5-966D-457B-B4E6-1FEB8755F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12184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7" name="Freeform 686">
              <a:extLst>
                <a:ext uri="{FF2B5EF4-FFF2-40B4-BE49-F238E27FC236}">
                  <a16:creationId xmlns:a16="http://schemas.microsoft.com/office/drawing/2014/main" id="{F86B7831-A0C0-45C3-ADC8-3D46008E9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785" y="3675552"/>
              <a:ext cx="36635" cy="41414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8" name="Freeform 687">
              <a:extLst>
                <a:ext uri="{FF2B5EF4-FFF2-40B4-BE49-F238E27FC236}">
                  <a16:creationId xmlns:a16="http://schemas.microsoft.com/office/drawing/2014/main" id="{7511B1EF-3A52-4E8F-A63A-4CAACE9E4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31299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9" name="Freeform 688">
              <a:extLst>
                <a:ext uri="{FF2B5EF4-FFF2-40B4-BE49-F238E27FC236}">
                  <a16:creationId xmlns:a16="http://schemas.microsoft.com/office/drawing/2014/main" id="{04A19407-20F1-4F7D-B136-B4361B92E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8894" y="3712184"/>
              <a:ext cx="38226" cy="122645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0" name="Freeform 689">
              <a:extLst>
                <a:ext uri="{FF2B5EF4-FFF2-40B4-BE49-F238E27FC236}">
                  <a16:creationId xmlns:a16="http://schemas.microsoft.com/office/drawing/2014/main" id="{8CFFFA63-0CA1-4A80-98C0-6D23CE89F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5937" y="3895354"/>
              <a:ext cx="23891" cy="36635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1" name="Freeform 690">
              <a:extLst>
                <a:ext uri="{FF2B5EF4-FFF2-40B4-BE49-F238E27FC236}">
                  <a16:creationId xmlns:a16="http://schemas.microsoft.com/office/drawing/2014/main" id="{EEA88FD2-F1DF-4360-A12A-54D40342B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4805" y="4068968"/>
              <a:ext cx="248472" cy="157685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2" name="Freeform 691">
              <a:extLst>
                <a:ext uri="{FF2B5EF4-FFF2-40B4-BE49-F238E27FC236}">
                  <a16:creationId xmlns:a16="http://schemas.microsoft.com/office/drawing/2014/main" id="{49F926AA-E241-459A-9E53-FB0937B85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4607" y="3895354"/>
              <a:ext cx="191132" cy="229360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3" name="Freeform 692">
              <a:extLst>
                <a:ext uri="{FF2B5EF4-FFF2-40B4-BE49-F238E27FC236}">
                  <a16:creationId xmlns:a16="http://schemas.microsoft.com/office/drawing/2014/main" id="{AFEEEE6A-2A36-4004-AC53-B1E4AE36A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0763" y="3446193"/>
              <a:ext cx="256437" cy="111495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4" name="Freeform 693">
              <a:extLst>
                <a:ext uri="{FF2B5EF4-FFF2-40B4-BE49-F238E27FC236}">
                  <a16:creationId xmlns:a16="http://schemas.microsoft.com/office/drawing/2014/main" id="{D8EAD6BF-294A-4F5F-8531-92E59DE4E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8581" y="3376111"/>
              <a:ext cx="415714" cy="243694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5" name="Freeform 694">
              <a:extLst>
                <a:ext uri="{FF2B5EF4-FFF2-40B4-BE49-F238E27FC236}">
                  <a16:creationId xmlns:a16="http://schemas.microsoft.com/office/drawing/2014/main" id="{85B713A1-20B2-40B5-8742-715A7C11C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410" y="3646882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6" name="Freeform 695">
              <a:extLst>
                <a:ext uri="{FF2B5EF4-FFF2-40B4-BE49-F238E27FC236}">
                  <a16:creationId xmlns:a16="http://schemas.microsoft.com/office/drawing/2014/main" id="{C1546632-AF15-4B42-94E9-D09185D4D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9385" y="3460527"/>
              <a:ext cx="340852" cy="200689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7" name="Freeform 696">
              <a:extLst>
                <a:ext uri="{FF2B5EF4-FFF2-40B4-BE49-F238E27FC236}">
                  <a16:creationId xmlns:a16="http://schemas.microsoft.com/office/drawing/2014/main" id="{15DB5F11-340A-4A50-8176-B06A5F07D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9352" y="3506718"/>
              <a:ext cx="186353" cy="125829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8" name="Freeform 697">
              <a:extLst>
                <a:ext uri="{FF2B5EF4-FFF2-40B4-BE49-F238E27FC236}">
                  <a16:creationId xmlns:a16="http://schemas.microsoft.com/office/drawing/2014/main" id="{403C4F48-B173-4449-BA07-E4E8B0693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32" y="3615026"/>
              <a:ext cx="387045" cy="345632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9" name="Freeform 698">
              <a:extLst>
                <a:ext uri="{FF2B5EF4-FFF2-40B4-BE49-F238E27FC236}">
                  <a16:creationId xmlns:a16="http://schemas.microsoft.com/office/drawing/2014/main" id="{C9D0B8AF-7EE2-4455-8551-475950E83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0519" y="3572021"/>
              <a:ext cx="350410" cy="248472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0" name="Freeform 699">
              <a:extLst>
                <a:ext uri="{FF2B5EF4-FFF2-40B4-BE49-F238E27FC236}">
                  <a16:creationId xmlns:a16="http://schemas.microsoft.com/office/drawing/2014/main" id="{1AE66ED2-2091-4D08-8021-ACB61D235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663" y="3371332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1" name="Freeform 700">
              <a:extLst>
                <a:ext uri="{FF2B5EF4-FFF2-40B4-BE49-F238E27FC236}">
                  <a16:creationId xmlns:a16="http://schemas.microsoft.com/office/drawing/2014/main" id="{ED4BECF4-6E7A-421D-9D70-362B7FA765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3999" y="3076670"/>
              <a:ext cx="947700" cy="453941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2" name="Freeform 701">
              <a:extLst>
                <a:ext uri="{FF2B5EF4-FFF2-40B4-BE49-F238E27FC236}">
                  <a16:creationId xmlns:a16="http://schemas.microsoft.com/office/drawing/2014/main" id="{C5830242-5FC4-40F1-A45E-93E4DB7EA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873" y="3642103"/>
              <a:ext cx="654630" cy="697634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3" name="Freeform 702">
              <a:extLst>
                <a:ext uri="{FF2B5EF4-FFF2-40B4-BE49-F238E27FC236}">
                  <a16:creationId xmlns:a16="http://schemas.microsoft.com/office/drawing/2014/main" id="{ED63B9A0-7192-48FE-A573-B5134B714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230" y="3834829"/>
              <a:ext cx="191132" cy="458719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4" name="Freeform 703">
              <a:extLst>
                <a:ext uri="{FF2B5EF4-FFF2-40B4-BE49-F238E27FC236}">
                  <a16:creationId xmlns:a16="http://schemas.microsoft.com/office/drawing/2014/main" id="{30D59D30-D220-4237-831B-F48E92C33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890575"/>
              <a:ext cx="106717" cy="130608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5" name="Freeform 704">
              <a:extLst>
                <a:ext uri="{FF2B5EF4-FFF2-40B4-BE49-F238E27FC236}">
                  <a16:creationId xmlns:a16="http://schemas.microsoft.com/office/drawing/2014/main" id="{D5EF7B54-7E4E-4690-B1D1-9FAD493FB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6724" y="4035518"/>
              <a:ext cx="195911" cy="359967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6" name="Freeform 705">
              <a:extLst>
                <a:ext uri="{FF2B5EF4-FFF2-40B4-BE49-F238E27FC236}">
                  <a16:creationId xmlns:a16="http://schemas.microsoft.com/office/drawing/2014/main" id="{5353B7BC-55DA-47E9-BA16-0BC3DDB1A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3440" y="3960658"/>
              <a:ext cx="178390" cy="364746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7" name="Freeform 706">
              <a:extLst>
                <a:ext uri="{FF2B5EF4-FFF2-40B4-BE49-F238E27FC236}">
                  <a16:creationId xmlns:a16="http://schemas.microsoft.com/office/drawing/2014/main" id="{23C5FC80-A218-4E28-81BE-56BC1BBB8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028" y="3989328"/>
              <a:ext cx="172020" cy="210246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8" name="Freeform 707">
              <a:extLst>
                <a:ext uri="{FF2B5EF4-FFF2-40B4-BE49-F238E27FC236}">
                  <a16:creationId xmlns:a16="http://schemas.microsoft.com/office/drawing/2014/main" id="{BAEE4356-EF21-4053-9235-9FC4EABED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9481" y="4559540"/>
              <a:ext cx="210246" cy="178390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9" name="Freeform 708">
              <a:extLst>
                <a:ext uri="{FF2B5EF4-FFF2-40B4-BE49-F238E27FC236}">
                  <a16:creationId xmlns:a16="http://schemas.microsoft.com/office/drawing/2014/main" id="{B254C857-5259-4226-99A2-5A075B5EF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4949" y="4588211"/>
              <a:ext cx="238916" cy="191132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0" name="Freeform 709">
              <a:extLst>
                <a:ext uri="{FF2B5EF4-FFF2-40B4-BE49-F238E27FC236}">
                  <a16:creationId xmlns:a16="http://schemas.microsoft.com/office/drawing/2014/main" id="{FDD6D790-8FF9-4F68-B482-EB92DCBB2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717" y="4414599"/>
              <a:ext cx="238916" cy="210246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1" name="Freeform 710">
              <a:extLst>
                <a:ext uri="{FF2B5EF4-FFF2-40B4-BE49-F238E27FC236}">
                  <a16:creationId xmlns:a16="http://schemas.microsoft.com/office/drawing/2014/main" id="{4AF21C4A-9FFD-43A4-95FD-495A3C9CA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051" y="4358851"/>
              <a:ext cx="229360" cy="149721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2" name="Freeform 711">
              <a:extLst>
                <a:ext uri="{FF2B5EF4-FFF2-40B4-BE49-F238E27FC236}">
                  <a16:creationId xmlns:a16="http://schemas.microsoft.com/office/drawing/2014/main" id="{78BB2AF8-41EC-4AA1-AE59-FE1C7A930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0370" y="3839607"/>
              <a:ext cx="79638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3" name="Freeform 712">
              <a:extLst>
                <a:ext uri="{FF2B5EF4-FFF2-40B4-BE49-F238E27FC236}">
                  <a16:creationId xmlns:a16="http://schemas.microsoft.com/office/drawing/2014/main" id="{A5710D14-7E33-4DC7-8128-63B45CF2A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201" y="3787046"/>
              <a:ext cx="173611" cy="108308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4" name="Freeform 713">
              <a:extLst>
                <a:ext uri="{FF2B5EF4-FFF2-40B4-BE49-F238E27FC236}">
                  <a16:creationId xmlns:a16="http://schemas.microsoft.com/office/drawing/2014/main" id="{1345C747-5FDC-474F-BB96-939D17569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8218" y="4180460"/>
              <a:ext cx="130606" cy="108308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5" name="Freeform 714">
              <a:extLst>
                <a:ext uri="{FF2B5EF4-FFF2-40B4-BE49-F238E27FC236}">
                  <a16:creationId xmlns:a16="http://schemas.microsoft.com/office/drawing/2014/main" id="{13B1EA18-44CC-4ECE-85C1-104B17746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7249" y="4371593"/>
              <a:ext cx="103530" cy="122645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6" name="Freeform 715">
              <a:extLst>
                <a:ext uri="{FF2B5EF4-FFF2-40B4-BE49-F238E27FC236}">
                  <a16:creationId xmlns:a16="http://schemas.microsoft.com/office/drawing/2014/main" id="{A1840F60-10AE-4F9E-8B36-3BA2E51DE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4294" y="3132416"/>
              <a:ext cx="1400048" cy="912659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7" name="Freeform 716">
              <a:extLst>
                <a:ext uri="{FF2B5EF4-FFF2-40B4-BE49-F238E27FC236}">
                  <a16:creationId xmlns:a16="http://schemas.microsoft.com/office/drawing/2014/main" id="{85B441B2-42EF-4B1B-B6C6-8CFBCE81C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178607"/>
              <a:ext cx="732675" cy="318553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8" name="Freeform 717">
              <a:extLst>
                <a:ext uri="{FF2B5EF4-FFF2-40B4-BE49-F238E27FC236}">
                  <a16:creationId xmlns:a16="http://schemas.microsoft.com/office/drawing/2014/main" id="{81234612-27AD-4E41-B1C2-F2AED7D36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2566982"/>
              <a:ext cx="293070" cy="504910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9" name="Freeform 718">
              <a:extLst>
                <a:ext uri="{FF2B5EF4-FFF2-40B4-BE49-F238E27FC236}">
                  <a16:creationId xmlns:a16="http://schemas.microsoft.com/office/drawing/2014/main" id="{BA1F4067-56F3-4726-BD55-A533CF47D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268" y="2528756"/>
              <a:ext cx="251658" cy="393415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0" name="Freeform 719">
              <a:extLst>
                <a:ext uri="{FF2B5EF4-FFF2-40B4-BE49-F238E27FC236}">
                  <a16:creationId xmlns:a16="http://schemas.microsoft.com/office/drawing/2014/main" id="{809336FC-B100-45A1-B202-0F0C35237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6300" y="2482565"/>
              <a:ext cx="597290" cy="500131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1" name="Freeform 720">
              <a:extLst>
                <a:ext uri="{FF2B5EF4-FFF2-40B4-BE49-F238E27FC236}">
                  <a16:creationId xmlns:a16="http://schemas.microsoft.com/office/drawing/2014/main" id="{636784A3-3812-4815-834E-673BD57811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4394" y="2183123"/>
              <a:ext cx="3782836" cy="1318816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2" name="Freeform 721">
              <a:extLst>
                <a:ext uri="{FF2B5EF4-FFF2-40B4-BE49-F238E27FC236}">
                  <a16:creationId xmlns:a16="http://schemas.microsoft.com/office/drawing/2014/main" id="{33F96156-1ECD-405A-87C1-EFD524E82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284" y="3113304"/>
              <a:ext cx="70082" cy="149721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3" name="Freeform 722">
              <a:extLst>
                <a:ext uri="{FF2B5EF4-FFF2-40B4-BE49-F238E27FC236}">
                  <a16:creationId xmlns:a16="http://schemas.microsoft.com/office/drawing/2014/main" id="{E6AB1BAA-5B8C-4698-A3A3-721B08579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618" y="3258244"/>
              <a:ext cx="70082" cy="108308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4" name="Freeform 723">
              <a:extLst>
                <a:ext uri="{FF2B5EF4-FFF2-40B4-BE49-F238E27FC236}">
                  <a16:creationId xmlns:a16="http://schemas.microsoft.com/office/drawing/2014/main" id="{CDB9F8CC-E2B0-4CBC-A693-259DBCD1A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4095" y="3576800"/>
              <a:ext cx="98752" cy="117866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5" name="Freeform 724">
              <a:extLst>
                <a:ext uri="{FF2B5EF4-FFF2-40B4-BE49-F238E27FC236}">
                  <a16:creationId xmlns:a16="http://schemas.microsoft.com/office/drawing/2014/main" id="{32F486A3-937B-46FC-823C-998FF015C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2684" y="3450971"/>
              <a:ext cx="149721" cy="144943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6" name="Freeform 725">
              <a:extLst>
                <a:ext uri="{FF2B5EF4-FFF2-40B4-BE49-F238E27FC236}">
                  <a16:creationId xmlns:a16="http://schemas.microsoft.com/office/drawing/2014/main" id="{CEB39DB1-4BD2-41EB-86A3-A808B8020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6334" y="3081447"/>
              <a:ext cx="111495" cy="116272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7" name="Freeform 726">
              <a:extLst>
                <a:ext uri="{FF2B5EF4-FFF2-40B4-BE49-F238E27FC236}">
                  <a16:creationId xmlns:a16="http://schemas.microsoft.com/office/drawing/2014/main" id="{A2827C28-CC0F-4EA7-BBBC-0B83500B3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2080" y="3076670"/>
              <a:ext cx="74861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8" name="Freeform 727">
              <a:extLst>
                <a:ext uri="{FF2B5EF4-FFF2-40B4-BE49-F238E27FC236}">
                  <a16:creationId xmlns:a16="http://schemas.microsoft.com/office/drawing/2014/main" id="{0D7E0A4A-0BB2-4D50-9C23-053A92438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27079"/>
              <a:ext cx="293070" cy="215025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9" name="Freeform 728">
              <a:extLst>
                <a:ext uri="{FF2B5EF4-FFF2-40B4-BE49-F238E27FC236}">
                  <a16:creationId xmlns:a16="http://schemas.microsoft.com/office/drawing/2014/main" id="{7CE510AD-941B-49F0-9B46-20B7F0F2F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73271"/>
              <a:ext cx="74861" cy="141758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0" name="Freeform 729">
              <a:extLst>
                <a:ext uri="{FF2B5EF4-FFF2-40B4-BE49-F238E27FC236}">
                  <a16:creationId xmlns:a16="http://schemas.microsoft.com/office/drawing/2014/main" id="{0ECAB255-3A9E-420B-9C97-793303CB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4755451"/>
              <a:ext cx="246881" cy="412529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1" name="Freeform 730">
              <a:extLst>
                <a:ext uri="{FF2B5EF4-FFF2-40B4-BE49-F238E27FC236}">
                  <a16:creationId xmlns:a16="http://schemas.microsoft.com/office/drawing/2014/main" id="{D8A8A064-7852-4DF4-A514-E305F2DDB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259" y="4742709"/>
              <a:ext cx="74861" cy="176799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2" name="Freeform 731">
              <a:extLst>
                <a:ext uri="{FF2B5EF4-FFF2-40B4-BE49-F238E27FC236}">
                  <a16:creationId xmlns:a16="http://schemas.microsoft.com/office/drawing/2014/main" id="{D3D8FC30-55A3-4DA9-A4A4-F72BECB1B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9008" y="4709261"/>
              <a:ext cx="280328" cy="234139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3" name="Freeform 732">
              <a:extLst>
                <a:ext uri="{FF2B5EF4-FFF2-40B4-BE49-F238E27FC236}">
                  <a16:creationId xmlns:a16="http://schemas.microsoft.com/office/drawing/2014/main" id="{D252091B-CAAA-4F25-A98A-B5B3C4251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5578" y="4919507"/>
              <a:ext cx="297849" cy="294664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4" name="Freeform 733">
              <a:extLst>
                <a:ext uri="{FF2B5EF4-FFF2-40B4-BE49-F238E27FC236}">
                  <a16:creationId xmlns:a16="http://schemas.microsoft.com/office/drawing/2014/main" id="{7E8B337A-CD6B-4C21-8A56-01CDD60D4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390707"/>
              <a:ext cx="425271" cy="444384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5" name="Freeform 734">
              <a:extLst>
                <a:ext uri="{FF2B5EF4-FFF2-40B4-BE49-F238E27FC236}">
                  <a16:creationId xmlns:a16="http://schemas.microsoft.com/office/drawing/2014/main" id="{857D313B-E8BE-4876-9370-B5C74287C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762" y="4653515"/>
              <a:ext cx="262808" cy="294664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6" name="Freeform 735">
              <a:extLst>
                <a:ext uri="{FF2B5EF4-FFF2-40B4-BE49-F238E27FC236}">
                  <a16:creationId xmlns:a16="http://schemas.microsoft.com/office/drawing/2014/main" id="{3D7ED229-4CC7-435A-9032-6DFD30330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7" y="4933843"/>
              <a:ext cx="215025" cy="224582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7" name="Freeform 736">
              <a:extLst>
                <a:ext uri="{FF2B5EF4-FFF2-40B4-BE49-F238E27FC236}">
                  <a16:creationId xmlns:a16="http://schemas.microsoft.com/office/drawing/2014/main" id="{3F8B8EFB-81A7-4833-AC24-3BAF6C050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869" y="4887651"/>
              <a:ext cx="183169" cy="162463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8" name="Freeform 737">
              <a:extLst>
                <a:ext uri="{FF2B5EF4-FFF2-40B4-BE49-F238E27FC236}">
                  <a16:creationId xmlns:a16="http://schemas.microsoft.com/office/drawing/2014/main" id="{BF59E62B-5DC6-415F-8E15-FC26ACD43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5129753"/>
              <a:ext cx="46190" cy="52562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9" name="Freeform 738">
              <a:extLst>
                <a:ext uri="{FF2B5EF4-FFF2-40B4-BE49-F238E27FC236}">
                  <a16:creationId xmlns:a16="http://schemas.microsoft.com/office/drawing/2014/main" id="{62565AD6-32BB-4B04-BED2-2D67EBA6B5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2737" y="5045337"/>
              <a:ext cx="369523" cy="323332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0" name="Freeform 739">
              <a:extLst>
                <a:ext uri="{FF2B5EF4-FFF2-40B4-BE49-F238E27FC236}">
                  <a16:creationId xmlns:a16="http://schemas.microsoft.com/office/drawing/2014/main" id="{F7EA24EF-2FFB-4D0F-A1C5-CFD9DBBB1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652" y="5199836"/>
              <a:ext cx="60525" cy="62119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1" name="Freeform 740">
              <a:extLst>
                <a:ext uri="{FF2B5EF4-FFF2-40B4-BE49-F238E27FC236}">
                  <a16:creationId xmlns:a16="http://schemas.microsoft.com/office/drawing/2014/main" id="{BA3474DC-82BF-4183-AD41-BECE5B542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620065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2" name="Freeform 741">
              <a:extLst>
                <a:ext uri="{FF2B5EF4-FFF2-40B4-BE49-F238E27FC236}">
                  <a16:creationId xmlns:a16="http://schemas.microsoft.com/office/drawing/2014/main" id="{BBA99415-4E78-4C3B-9C9F-2B2B257FF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1" y="4428933"/>
              <a:ext cx="162463" cy="210246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3" name="Freeform 742">
              <a:extLst>
                <a:ext uri="{FF2B5EF4-FFF2-40B4-BE49-F238E27FC236}">
                  <a16:creationId xmlns:a16="http://schemas.microsoft.com/office/drawing/2014/main" id="{9091C490-529E-4D63-8222-58714E195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4260099"/>
              <a:ext cx="297849" cy="210246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4" name="Freeform 743">
              <a:extLst>
                <a:ext uri="{FF2B5EF4-FFF2-40B4-BE49-F238E27FC236}">
                  <a16:creationId xmlns:a16="http://schemas.microsoft.com/office/drawing/2014/main" id="{BE18A8C1-897B-471E-9F72-364696EA5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7" y="3960658"/>
              <a:ext cx="546322" cy="383858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5" name="Freeform 744">
              <a:extLst>
                <a:ext uri="{FF2B5EF4-FFF2-40B4-BE49-F238E27FC236}">
                  <a16:creationId xmlns:a16="http://schemas.microsoft.com/office/drawing/2014/main" id="{6EE07FD2-99D0-44A1-B38B-38BD5015C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786" y="3970214"/>
              <a:ext cx="383859" cy="473054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6" name="Freeform 745">
              <a:extLst>
                <a:ext uri="{FF2B5EF4-FFF2-40B4-BE49-F238E27FC236}">
                  <a16:creationId xmlns:a16="http://schemas.microsoft.com/office/drawing/2014/main" id="{C85B8DE1-08FD-42A1-B796-EEEED549C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9863" y="4091265"/>
              <a:ext cx="149721" cy="135387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7" name="Freeform 746">
              <a:extLst>
                <a:ext uri="{FF2B5EF4-FFF2-40B4-BE49-F238E27FC236}">
                  <a16:creationId xmlns:a16="http://schemas.microsoft.com/office/drawing/2014/main" id="{8EBD231C-3C2D-4930-923F-1DC57CA7A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1816" y="4156570"/>
              <a:ext cx="345631" cy="286699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8" name="Freeform 747">
              <a:extLst>
                <a:ext uri="{FF2B5EF4-FFF2-40B4-BE49-F238E27FC236}">
                  <a16:creationId xmlns:a16="http://schemas.microsoft.com/office/drawing/2014/main" id="{7869DFDC-B059-40AE-B8BC-D2973D899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337" y="4240986"/>
              <a:ext cx="406157" cy="388636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9" name="Freeform 748">
              <a:extLst>
                <a:ext uri="{FF2B5EF4-FFF2-40B4-BE49-F238E27FC236}">
                  <a16:creationId xmlns:a16="http://schemas.microsoft.com/office/drawing/2014/main" id="{4AA5423F-D93B-4D45-9AC0-C2E500E1A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507" y="4218687"/>
              <a:ext cx="41412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0" name="Freeform 749">
              <a:extLst>
                <a:ext uri="{FF2B5EF4-FFF2-40B4-BE49-F238E27FC236}">
                  <a16:creationId xmlns:a16="http://schemas.microsoft.com/office/drawing/2014/main" id="{E93B4C0B-1F0D-4917-A2E1-FD6CA73FE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179" y="4424156"/>
              <a:ext cx="121050" cy="130608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1" name="Freeform 750">
              <a:extLst>
                <a:ext uri="{FF2B5EF4-FFF2-40B4-BE49-F238E27FC236}">
                  <a16:creationId xmlns:a16="http://schemas.microsoft.com/office/drawing/2014/main" id="{C59AD799-24E3-4CCE-BA2D-26A213AD1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73876"/>
              <a:ext cx="46190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2" name="Freeform 751">
              <a:extLst>
                <a:ext uri="{FF2B5EF4-FFF2-40B4-BE49-F238E27FC236}">
                  <a16:creationId xmlns:a16="http://schemas.microsoft.com/office/drawing/2014/main" id="{156ADEA8-3532-4EC7-BB5D-4C8F9E981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45206"/>
              <a:ext cx="50968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3" name="Freeform 752">
              <a:extLst>
                <a:ext uri="{FF2B5EF4-FFF2-40B4-BE49-F238E27FC236}">
                  <a16:creationId xmlns:a16="http://schemas.microsoft.com/office/drawing/2014/main" id="{207C97AC-DD02-45B9-A8BD-CE0473E6E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400" y="4530871"/>
              <a:ext cx="251658" cy="272364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4" name="Freeform 753">
              <a:extLst>
                <a:ext uri="{FF2B5EF4-FFF2-40B4-BE49-F238E27FC236}">
                  <a16:creationId xmlns:a16="http://schemas.microsoft.com/office/drawing/2014/main" id="{47DF5098-0D28-47C1-9344-103F3C707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275" y="4465567"/>
              <a:ext cx="125829" cy="144943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5" name="Freeform 754">
              <a:extLst>
                <a:ext uri="{FF2B5EF4-FFF2-40B4-BE49-F238E27FC236}">
                  <a16:creationId xmlns:a16="http://schemas.microsoft.com/office/drawing/2014/main" id="{8CD1CC70-F6F6-4B28-800A-ED2D71A3C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7" y="4465567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6" name="Freeform 755">
              <a:extLst>
                <a:ext uri="{FF2B5EF4-FFF2-40B4-BE49-F238E27FC236}">
                  <a16:creationId xmlns:a16="http://schemas.microsoft.com/office/drawing/2014/main" id="{BBD15808-5B25-421F-B63E-5998AF276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4213910"/>
              <a:ext cx="172020" cy="265993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7" name="Freeform 756">
              <a:extLst>
                <a:ext uri="{FF2B5EF4-FFF2-40B4-BE49-F238E27FC236}">
                  <a16:creationId xmlns:a16="http://schemas.microsoft.com/office/drawing/2014/main" id="{2B06B514-390A-491F-A2FD-33D672B5A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7549" y="4226652"/>
              <a:ext cx="70082" cy="144943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8" name="Freeform 757">
              <a:extLst>
                <a:ext uri="{FF2B5EF4-FFF2-40B4-BE49-F238E27FC236}">
                  <a16:creationId xmlns:a16="http://schemas.microsoft.com/office/drawing/2014/main" id="{02E5D1E0-67E5-4138-9AC0-91825DF58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332" y="4190016"/>
              <a:ext cx="275550" cy="238916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9" name="Freeform 758">
              <a:extLst>
                <a:ext uri="{FF2B5EF4-FFF2-40B4-BE49-F238E27FC236}">
                  <a16:creationId xmlns:a16="http://schemas.microsoft.com/office/drawing/2014/main" id="{B4260EFF-5F62-4643-9DDA-1DD294358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7828" y="4161345"/>
              <a:ext cx="197504" cy="140164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0" name="Freeform 759">
              <a:extLst>
                <a:ext uri="{FF2B5EF4-FFF2-40B4-BE49-F238E27FC236}">
                  <a16:creationId xmlns:a16="http://schemas.microsoft.com/office/drawing/2014/main" id="{7B654A6A-C737-4780-8AB1-606A66134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8" y="4264876"/>
              <a:ext cx="46190" cy="111495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1" name="Freeform 760">
              <a:extLst>
                <a:ext uri="{FF2B5EF4-FFF2-40B4-BE49-F238E27FC236}">
                  <a16:creationId xmlns:a16="http://schemas.microsoft.com/office/drawing/2014/main" id="{5D0BBE32-9227-46A8-A175-AEACE1568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8" y="4269655"/>
              <a:ext cx="148127" cy="144943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2" name="Freeform 761">
              <a:extLst>
                <a:ext uri="{FF2B5EF4-FFF2-40B4-BE49-F238E27FC236}">
                  <a16:creationId xmlns:a16="http://schemas.microsoft.com/office/drawing/2014/main" id="{10095A04-0C52-4FD6-BAA2-37744EFFA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168" y="4264876"/>
              <a:ext cx="106717" cy="140164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3" name="Freeform 762">
              <a:extLst>
                <a:ext uri="{FF2B5EF4-FFF2-40B4-BE49-F238E27FC236}">
                  <a16:creationId xmlns:a16="http://schemas.microsoft.com/office/drawing/2014/main" id="{A2116C9B-9A5A-4124-B632-A625E6ED8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030" y="4279211"/>
              <a:ext cx="70082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4" name="Freeform 763">
              <a:extLst>
                <a:ext uri="{FF2B5EF4-FFF2-40B4-BE49-F238E27FC236}">
                  <a16:creationId xmlns:a16="http://schemas.microsoft.com/office/drawing/2014/main" id="{B6812A4A-43A2-4ED8-8873-730904F16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2442" y="4315846"/>
              <a:ext cx="103530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5" name="Freeform 764">
              <a:extLst>
                <a:ext uri="{FF2B5EF4-FFF2-40B4-BE49-F238E27FC236}">
                  <a16:creationId xmlns:a16="http://schemas.microsoft.com/office/drawing/2014/main" id="{4A758CEE-A9C5-4DC6-ACE0-E98A731AC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9174" y="4221873"/>
              <a:ext cx="162463" cy="136979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6" name="Freeform 765">
              <a:extLst>
                <a:ext uri="{FF2B5EF4-FFF2-40B4-BE49-F238E27FC236}">
                  <a16:creationId xmlns:a16="http://schemas.microsoft.com/office/drawing/2014/main" id="{5C64F262-0214-46D8-8F4D-CB7F8D27D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170" y="4226652"/>
              <a:ext cx="74861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7" name="Freeform 766">
              <a:extLst>
                <a:ext uri="{FF2B5EF4-FFF2-40B4-BE49-F238E27FC236}">
                  <a16:creationId xmlns:a16="http://schemas.microsoft.com/office/drawing/2014/main" id="{671AC28F-5760-4D98-985B-18AC1213E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391" y="4194795"/>
              <a:ext cx="70082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8" name="Freeform 767">
              <a:extLst>
                <a:ext uri="{FF2B5EF4-FFF2-40B4-BE49-F238E27FC236}">
                  <a16:creationId xmlns:a16="http://schemas.microsoft.com/office/drawing/2014/main" id="{EF42544C-3D25-4811-8AC7-7B43C1264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3866685"/>
              <a:ext cx="280328" cy="318553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9" name="Freeform 768">
              <a:extLst>
                <a:ext uri="{FF2B5EF4-FFF2-40B4-BE49-F238E27FC236}">
                  <a16:creationId xmlns:a16="http://schemas.microsoft.com/office/drawing/2014/main" id="{F7F0000E-6A02-45C3-845A-1D3918C94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4129491"/>
              <a:ext cx="135385" cy="106717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0" name="Freeform 769">
              <a:extLst>
                <a:ext uri="{FF2B5EF4-FFF2-40B4-BE49-F238E27FC236}">
                  <a16:creationId xmlns:a16="http://schemas.microsoft.com/office/drawing/2014/main" id="{802BA724-5700-46A1-8908-64F193420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700" y="3919245"/>
              <a:ext cx="391822" cy="364746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1" name="Freeform 770">
              <a:extLst>
                <a:ext uri="{FF2B5EF4-FFF2-40B4-BE49-F238E27FC236}">
                  <a16:creationId xmlns:a16="http://schemas.microsoft.com/office/drawing/2014/main" id="{C5957F2F-03C7-44AB-945F-508685589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9091" y="3750410"/>
              <a:ext cx="258029" cy="251658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2" name="Freeform 771">
              <a:extLst>
                <a:ext uri="{FF2B5EF4-FFF2-40B4-BE49-F238E27FC236}">
                  <a16:creationId xmlns:a16="http://schemas.microsoft.com/office/drawing/2014/main" id="{B040129B-F8B9-4A85-9963-CC982487B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6825" y="3605470"/>
              <a:ext cx="93975" cy="181577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3" name="Freeform 772">
              <a:extLst>
                <a:ext uri="{FF2B5EF4-FFF2-40B4-BE49-F238E27FC236}">
                  <a16:creationId xmlns:a16="http://schemas.microsoft.com/office/drawing/2014/main" id="{13BE4A2C-080B-4D38-B4A7-89CD7E320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9" y="3712184"/>
              <a:ext cx="355189" cy="342447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4" name="Freeform 773">
              <a:extLst>
                <a:ext uri="{FF2B5EF4-FFF2-40B4-BE49-F238E27FC236}">
                  <a16:creationId xmlns:a16="http://schemas.microsoft.com/office/drawing/2014/main" id="{3F3E4C8D-5E91-4C07-9E87-0F78F4781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613" y="3857128"/>
              <a:ext cx="195911" cy="159278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5" name="Freeform 774">
              <a:extLst>
                <a:ext uri="{FF2B5EF4-FFF2-40B4-BE49-F238E27FC236}">
                  <a16:creationId xmlns:a16="http://schemas.microsoft.com/office/drawing/2014/main" id="{D4F21221-4393-4C7F-9FAD-C4E1D0CA5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586" y="3632546"/>
              <a:ext cx="280328" cy="224582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6" name="Freeform 775">
              <a:extLst>
                <a:ext uri="{FF2B5EF4-FFF2-40B4-BE49-F238E27FC236}">
                  <a16:creationId xmlns:a16="http://schemas.microsoft.com/office/drawing/2014/main" id="{1FD9A99D-CA15-4717-B482-35A4528C6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9" y="3610247"/>
              <a:ext cx="484203" cy="461904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7" name="Freeform 776">
              <a:extLst>
                <a:ext uri="{FF2B5EF4-FFF2-40B4-BE49-F238E27FC236}">
                  <a16:creationId xmlns:a16="http://schemas.microsoft.com/office/drawing/2014/main" id="{9B9D1855-9D9E-41F6-ACFA-91CEB7CB8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946" y="1859791"/>
              <a:ext cx="1425532" cy="106238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80" name="Freeform 843">
            <a:extLst>
              <a:ext uri="{FF2B5EF4-FFF2-40B4-BE49-F238E27FC236}">
                <a16:creationId xmlns:a16="http://schemas.microsoft.com/office/drawing/2014/main" id="{EF9B5316-D5F5-4A21-AD43-9946BCBBE6C0}"/>
              </a:ext>
            </a:extLst>
          </p:cNvPr>
          <p:cNvSpPr/>
          <p:nvPr/>
        </p:nvSpPr>
        <p:spPr>
          <a:xfrm>
            <a:off x="1328517" y="2748839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850k</a:t>
            </a:r>
          </a:p>
        </p:txBody>
      </p:sp>
      <p:sp>
        <p:nvSpPr>
          <p:cNvPr id="581" name="Freeform 844">
            <a:extLst>
              <a:ext uri="{FF2B5EF4-FFF2-40B4-BE49-F238E27FC236}">
                <a16:creationId xmlns:a16="http://schemas.microsoft.com/office/drawing/2014/main" id="{A0152C8F-A049-44AA-B64C-97D0F6B741B2}"/>
              </a:ext>
            </a:extLst>
          </p:cNvPr>
          <p:cNvSpPr/>
          <p:nvPr/>
        </p:nvSpPr>
        <p:spPr>
          <a:xfrm>
            <a:off x="2267851" y="3643784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317k</a:t>
            </a:r>
          </a:p>
        </p:txBody>
      </p:sp>
      <p:sp>
        <p:nvSpPr>
          <p:cNvPr id="582" name="Freeform 845">
            <a:extLst>
              <a:ext uri="{FF2B5EF4-FFF2-40B4-BE49-F238E27FC236}">
                <a16:creationId xmlns:a16="http://schemas.microsoft.com/office/drawing/2014/main" id="{8DF44594-B1C8-42AC-82DF-12CCCDC2A396}"/>
              </a:ext>
            </a:extLst>
          </p:cNvPr>
          <p:cNvSpPr/>
          <p:nvPr/>
        </p:nvSpPr>
        <p:spPr>
          <a:xfrm>
            <a:off x="5556154" y="3926056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390k</a:t>
            </a:r>
          </a:p>
        </p:txBody>
      </p:sp>
      <p:sp>
        <p:nvSpPr>
          <p:cNvPr id="583" name="Freeform 846">
            <a:extLst>
              <a:ext uri="{FF2B5EF4-FFF2-40B4-BE49-F238E27FC236}">
                <a16:creationId xmlns:a16="http://schemas.microsoft.com/office/drawing/2014/main" id="{C185CF82-37E0-4B4F-B12D-BAC50C9ECFDC}"/>
              </a:ext>
            </a:extLst>
          </p:cNvPr>
          <p:cNvSpPr/>
          <p:nvPr/>
        </p:nvSpPr>
        <p:spPr>
          <a:xfrm>
            <a:off x="5043715" y="2737302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190k</a:t>
            </a:r>
          </a:p>
        </p:txBody>
      </p:sp>
      <p:sp>
        <p:nvSpPr>
          <p:cNvPr id="584" name="Freeform 847">
            <a:extLst>
              <a:ext uri="{FF2B5EF4-FFF2-40B4-BE49-F238E27FC236}">
                <a16:creationId xmlns:a16="http://schemas.microsoft.com/office/drawing/2014/main" id="{4D1744BF-DCA2-41BF-ADD4-369165A60A67}"/>
              </a:ext>
            </a:extLst>
          </p:cNvPr>
          <p:cNvSpPr/>
          <p:nvPr/>
        </p:nvSpPr>
        <p:spPr>
          <a:xfrm>
            <a:off x="3132079" y="2348628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2"/>
                </a:solidFill>
                <a:latin typeface="+mj-lt"/>
              </a:rPr>
              <a:t>257k</a:t>
            </a:r>
          </a:p>
        </p:txBody>
      </p:sp>
      <p:sp>
        <p:nvSpPr>
          <p:cNvPr id="585" name="Rectangle 584">
            <a:extLst>
              <a:ext uri="{FF2B5EF4-FFF2-40B4-BE49-F238E27FC236}">
                <a16:creationId xmlns:a16="http://schemas.microsoft.com/office/drawing/2014/main" id="{08F51459-453C-4874-A0A4-1D8E06C666BC}"/>
              </a:ext>
            </a:extLst>
          </p:cNvPr>
          <p:cNvSpPr/>
          <p:nvPr/>
        </p:nvSpPr>
        <p:spPr>
          <a:xfrm>
            <a:off x="7152640" y="1940560"/>
            <a:ext cx="4341194" cy="399221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86" name="TextBox 585">
            <a:extLst>
              <a:ext uri="{FF2B5EF4-FFF2-40B4-BE49-F238E27FC236}">
                <a16:creationId xmlns:a16="http://schemas.microsoft.com/office/drawing/2014/main" id="{9B49B2FE-EF43-405F-8BAD-657740D44435}"/>
              </a:ext>
            </a:extLst>
          </p:cNvPr>
          <p:cNvSpPr txBox="1"/>
          <p:nvPr/>
        </p:nvSpPr>
        <p:spPr>
          <a:xfrm>
            <a:off x="7281945" y="3282646"/>
            <a:ext cx="3972635" cy="2550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Suitable for all categories business and personal presentation</a:t>
            </a:r>
            <a:r>
              <a:rPr lang="id-ID" sz="1200" b="1" dirty="0">
                <a:solidFill>
                  <a:schemeClr val="bg2"/>
                </a:solidFill>
              </a:rPr>
              <a:t>,</a:t>
            </a:r>
            <a:r>
              <a:rPr lang="id-ID" sz="1200" dirty="0">
                <a:solidFill>
                  <a:schemeClr val="bg2"/>
                </a:solidFill>
              </a:rPr>
              <a:t> eaque ipsa quae ab illo inventore veritatis et quasi architecto beatae vitae dicta sunt explicabo. Suitable for all categories </a:t>
            </a:r>
            <a:r>
              <a:rPr lang="id-ID" sz="1200" b="1" dirty="0">
                <a:solidFill>
                  <a:schemeClr val="bg2"/>
                </a:solidFill>
              </a:rPr>
              <a:t>business</a:t>
            </a:r>
            <a:r>
              <a:rPr lang="id-ID" sz="1200" dirty="0">
                <a:solidFill>
                  <a:schemeClr val="bg2"/>
                </a:solidFill>
              </a:rPr>
              <a:t> and </a:t>
            </a:r>
            <a:r>
              <a:rPr lang="id-ID" sz="1200" b="1" dirty="0">
                <a:solidFill>
                  <a:schemeClr val="bg2"/>
                </a:solidFill>
              </a:rPr>
              <a:t>personal presentation</a:t>
            </a:r>
            <a:r>
              <a:rPr lang="en-ID" sz="1200" b="1" dirty="0">
                <a:solidFill>
                  <a:schemeClr val="bg2"/>
                </a:solidFill>
              </a:rPr>
              <a:t>.</a:t>
            </a:r>
          </a:p>
          <a:p>
            <a:pPr algn="just"/>
            <a:endParaRPr lang="id-ID" sz="1200" dirty="0">
              <a:solidFill>
                <a:schemeClr val="bg2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eaque ipsa quae ab illo eaque ipsa quae ab illo inventore veritatis et quasi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id-ID" sz="1200" dirty="0">
                <a:solidFill>
                  <a:schemeClr val="bg2"/>
                </a:solidFill>
              </a:rPr>
              <a:t>Suitable for </a:t>
            </a:r>
            <a:r>
              <a:rPr lang="en-ID" sz="1200" dirty="0">
                <a:solidFill>
                  <a:schemeClr val="bg2"/>
                </a:solidFill>
              </a:rPr>
              <a:t>any kind </a:t>
            </a:r>
            <a:r>
              <a:rPr lang="id-ID" sz="1200" dirty="0">
                <a:solidFill>
                  <a:schemeClr val="bg2"/>
                </a:solidFill>
              </a:rPr>
              <a:t>business and personal presentation</a:t>
            </a:r>
            <a:r>
              <a:rPr lang="en-ID" sz="1200" dirty="0">
                <a:solidFill>
                  <a:schemeClr val="bg2"/>
                </a:solidFill>
              </a:rPr>
              <a:t>.</a:t>
            </a:r>
            <a:endParaRPr lang="en-US" sz="1200" dirty="0">
              <a:solidFill>
                <a:schemeClr val="bg2"/>
              </a:solidFill>
            </a:endParaRP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B5713F95-555C-4E5F-AC7E-71F2F6767C19}"/>
              </a:ext>
            </a:extLst>
          </p:cNvPr>
          <p:cNvSpPr txBox="1"/>
          <p:nvPr/>
        </p:nvSpPr>
        <p:spPr>
          <a:xfrm>
            <a:off x="7277169" y="2817868"/>
            <a:ext cx="1699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000" b="1" dirty="0">
                <a:solidFill>
                  <a:schemeClr val="bg2"/>
                </a:solidFill>
                <a:latin typeface="+mj-lt"/>
              </a:rPr>
              <a:t>+ $1,975,078</a:t>
            </a:r>
            <a:endParaRPr lang="id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9" name="TextBox 588">
            <a:extLst>
              <a:ext uri="{FF2B5EF4-FFF2-40B4-BE49-F238E27FC236}">
                <a16:creationId xmlns:a16="http://schemas.microsoft.com/office/drawing/2014/main" id="{5000EFC9-DE94-47BD-853F-8F437C5719AE}"/>
              </a:ext>
            </a:extLst>
          </p:cNvPr>
          <p:cNvSpPr txBox="1"/>
          <p:nvPr/>
        </p:nvSpPr>
        <p:spPr>
          <a:xfrm>
            <a:off x="7282165" y="2042835"/>
            <a:ext cx="1345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800" b="1" dirty="0">
                <a:solidFill>
                  <a:schemeClr val="bg2"/>
                </a:solidFill>
                <a:latin typeface="+mj-lt"/>
              </a:rPr>
              <a:t>75%</a:t>
            </a:r>
          </a:p>
        </p:txBody>
      </p:sp>
      <p:sp>
        <p:nvSpPr>
          <p:cNvPr id="590" name="Slide Number Placeholder 2">
            <a:extLst>
              <a:ext uri="{FF2B5EF4-FFF2-40B4-BE49-F238E27FC236}">
                <a16:creationId xmlns:a16="http://schemas.microsoft.com/office/drawing/2014/main" id="{546FEC0F-DE9C-4BF2-8DAC-DCCB213FB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68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" grpId="0" animBg="1"/>
      <p:bldP spid="291" grpId="0"/>
      <p:bldP spid="292" grpId="0" animBg="1"/>
      <p:bldP spid="293" grpId="0"/>
      <p:bldP spid="294" grpId="0" animBg="1"/>
      <p:bldP spid="295" grpId="0"/>
      <p:bldP spid="296" grpId="0" animBg="1"/>
      <p:bldP spid="297" grpId="0"/>
      <p:bldP spid="298" grpId="0" animBg="1"/>
      <p:bldP spid="299" grpId="0"/>
      <p:bldP spid="580" grpId="0" animBg="1"/>
      <p:bldP spid="581" grpId="0" animBg="1"/>
      <p:bldP spid="582" grpId="0" animBg="1"/>
      <p:bldP spid="583" grpId="0" animBg="1"/>
      <p:bldP spid="584" grpId="0" animBg="1"/>
      <p:bldP spid="585" grpId="0" animBg="1"/>
      <p:bldP spid="586" grpId="0"/>
      <p:bldP spid="587" grpId="0"/>
      <p:bldP spid="58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0C87951-CA05-4024-99DE-9999D67D5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DUO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5AC611-3807-4A61-9C8C-E5BB825765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B4911B0-7F10-472D-92C6-C1E3C7866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3299107"/>
              </p:ext>
            </p:extLst>
          </p:nvPr>
        </p:nvGraphicFramePr>
        <p:xfrm>
          <a:off x="638325" y="1923627"/>
          <a:ext cx="5013960" cy="2214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CEFBAB3-DF08-4A34-97E5-B2DF26FB3E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3014274"/>
              </p:ext>
            </p:extLst>
          </p:nvPr>
        </p:nvGraphicFramePr>
        <p:xfrm>
          <a:off x="6513810" y="1923626"/>
          <a:ext cx="5013960" cy="2214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907447-0930-4A16-9373-CC262CD9162A}"/>
              </a:ext>
            </a:extLst>
          </p:cNvPr>
          <p:cNvCxnSpPr/>
          <p:nvPr/>
        </p:nvCxnSpPr>
        <p:spPr>
          <a:xfrm>
            <a:off x="6096000" y="2011680"/>
            <a:ext cx="0" cy="423672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04699FB-5FC0-4240-AE5E-6F49736D2DAE}"/>
              </a:ext>
            </a:extLst>
          </p:cNvPr>
          <p:cNvSpPr txBox="1"/>
          <p:nvPr/>
        </p:nvSpPr>
        <p:spPr>
          <a:xfrm>
            <a:off x="696760" y="4312335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latin typeface="+mj-lt"/>
              </a:rPr>
              <a:t>Sales Analysis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5F1CFA-4475-430F-855F-5D129334AE06}"/>
              </a:ext>
            </a:extLst>
          </p:cNvPr>
          <p:cNvSpPr txBox="1"/>
          <p:nvPr/>
        </p:nvSpPr>
        <p:spPr>
          <a:xfrm>
            <a:off x="2381459" y="4685031"/>
            <a:ext cx="350432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/>
              <a:t>Of shopping carts are abandoned right before the transaction. Suitable for all categories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357D96-CC8C-41AB-A040-CA5566D9DA7D}"/>
              </a:ext>
            </a:extLst>
          </p:cNvPr>
          <p:cNvSpPr txBox="1"/>
          <p:nvPr/>
        </p:nvSpPr>
        <p:spPr>
          <a:xfrm>
            <a:off x="696760" y="4623477"/>
            <a:ext cx="16594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schemeClr val="accent1"/>
                </a:solidFill>
                <a:latin typeface="+mj-lt"/>
              </a:rPr>
              <a:t>$37M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22FA38-D0ED-49C3-8B42-332687A76408}"/>
              </a:ext>
            </a:extLst>
          </p:cNvPr>
          <p:cNvSpPr txBox="1"/>
          <p:nvPr/>
        </p:nvSpPr>
        <p:spPr>
          <a:xfrm>
            <a:off x="6557188" y="4312335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>
                <a:latin typeface="+mj-lt"/>
              </a:rPr>
              <a:t>Sales Analysis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6A0C2F-B3E7-4802-9305-E551A06A51B5}"/>
              </a:ext>
            </a:extLst>
          </p:cNvPr>
          <p:cNvSpPr txBox="1"/>
          <p:nvPr/>
        </p:nvSpPr>
        <p:spPr>
          <a:xfrm>
            <a:off x="8241887" y="4685031"/>
            <a:ext cx="350432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/>
              <a:t>Of shopping carts are abandoned right before the transaction. Suitable for all categories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75C25D-6FA6-402E-A91A-CB30B30974DD}"/>
              </a:ext>
            </a:extLst>
          </p:cNvPr>
          <p:cNvSpPr txBox="1"/>
          <p:nvPr/>
        </p:nvSpPr>
        <p:spPr>
          <a:xfrm>
            <a:off x="6557188" y="4623477"/>
            <a:ext cx="16594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400" b="1" dirty="0">
                <a:solidFill>
                  <a:schemeClr val="accent2"/>
                </a:solidFill>
                <a:latin typeface="+mj-lt"/>
              </a:rPr>
              <a:t>$3</a:t>
            </a:r>
            <a:r>
              <a:rPr lang="en-ID" sz="4400" b="1" dirty="0">
                <a:solidFill>
                  <a:schemeClr val="accent2"/>
                </a:solidFill>
                <a:latin typeface="+mj-lt"/>
              </a:rPr>
              <a:t>9</a:t>
            </a:r>
            <a:r>
              <a:rPr lang="id-ID" sz="4400" b="1" dirty="0">
                <a:solidFill>
                  <a:schemeClr val="accent2"/>
                </a:solidFill>
                <a:latin typeface="+mj-lt"/>
              </a:rPr>
              <a:t>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83662A-E737-45B9-9836-E27645966674}"/>
              </a:ext>
            </a:extLst>
          </p:cNvPr>
          <p:cNvSpPr txBox="1"/>
          <p:nvPr/>
        </p:nvSpPr>
        <p:spPr>
          <a:xfrm>
            <a:off x="907811" y="5507253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920,000</a:t>
            </a:r>
            <a:endParaRPr lang="en-US" sz="14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6ED8E0-79B0-4394-9AD8-B30B79022A39}"/>
              </a:ext>
            </a:extLst>
          </p:cNvPr>
          <p:cNvSpPr txBox="1"/>
          <p:nvPr/>
        </p:nvSpPr>
        <p:spPr>
          <a:xfrm>
            <a:off x="3459031" y="5520747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r>
              <a:rPr lang="en-US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80,000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5D2F1A-A1EE-40AC-AF21-1FAA71017DE8}"/>
              </a:ext>
            </a:extLst>
          </p:cNvPr>
          <p:cNvSpPr txBox="1"/>
          <p:nvPr/>
        </p:nvSpPr>
        <p:spPr>
          <a:xfrm>
            <a:off x="907811" y="5745189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000" dirty="0" err="1"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00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7F553C-23B2-471D-9915-10DF8A9F7B4E}"/>
              </a:ext>
            </a:extLst>
          </p:cNvPr>
          <p:cNvSpPr txBox="1"/>
          <p:nvPr/>
        </p:nvSpPr>
        <p:spPr>
          <a:xfrm>
            <a:off x="3459031" y="5745512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35BED4-B1D3-4919-BE49-7981B75CE51B}"/>
              </a:ext>
            </a:extLst>
          </p:cNvPr>
          <p:cNvSpPr/>
          <p:nvPr/>
        </p:nvSpPr>
        <p:spPr>
          <a:xfrm>
            <a:off x="784295" y="5614513"/>
            <a:ext cx="108000" cy="1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C75E6E-07AF-4FBD-A5C1-1D66139D7566}"/>
              </a:ext>
            </a:extLst>
          </p:cNvPr>
          <p:cNvSpPr/>
          <p:nvPr/>
        </p:nvSpPr>
        <p:spPr>
          <a:xfrm>
            <a:off x="3354191" y="5614513"/>
            <a:ext cx="108000" cy="108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6FA15-F757-4EB7-AFC4-66D4990A3473}"/>
              </a:ext>
            </a:extLst>
          </p:cNvPr>
          <p:cNvSpPr txBox="1"/>
          <p:nvPr/>
        </p:nvSpPr>
        <p:spPr>
          <a:xfrm>
            <a:off x="6860672" y="5507253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5</a:t>
            </a:r>
            <a:r>
              <a:rPr lang="en-US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20,000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2D743C-896F-494F-9D54-21D10DF76ACB}"/>
              </a:ext>
            </a:extLst>
          </p:cNvPr>
          <p:cNvSpPr txBox="1"/>
          <p:nvPr/>
        </p:nvSpPr>
        <p:spPr>
          <a:xfrm>
            <a:off x="9411892" y="5520747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21</a:t>
            </a:r>
            <a:r>
              <a:rPr lang="en-US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0,0</a:t>
            </a:r>
            <a:r>
              <a:rPr lang="id-ID" sz="14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00</a:t>
            </a:r>
            <a:endParaRPr lang="en-US" sz="1400" b="1" dirty="0"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2D031C-4DFC-4F5E-BA6F-AAE65F3674F2}"/>
              </a:ext>
            </a:extLst>
          </p:cNvPr>
          <p:cNvSpPr txBox="1"/>
          <p:nvPr/>
        </p:nvSpPr>
        <p:spPr>
          <a:xfrm>
            <a:off x="6860672" y="5745189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4CC215-221D-4C03-A8C8-972B60E6DE65}"/>
              </a:ext>
            </a:extLst>
          </p:cNvPr>
          <p:cNvSpPr txBox="1"/>
          <p:nvPr/>
        </p:nvSpPr>
        <p:spPr>
          <a:xfrm>
            <a:off x="9411892" y="5745512"/>
            <a:ext cx="1889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ea typeface="Open Sans" panose="020B0606030504020204" pitchFamily="34" charset="0"/>
                <a:cs typeface="Open Sans" panose="020B0606030504020204" pitchFamily="34" charset="0"/>
              </a:rPr>
              <a:t>Lorem ipsum dolor sit amet.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B344908-E9D3-4594-AF3C-97CFD095BBCD}"/>
              </a:ext>
            </a:extLst>
          </p:cNvPr>
          <p:cNvSpPr/>
          <p:nvPr/>
        </p:nvSpPr>
        <p:spPr>
          <a:xfrm>
            <a:off x="6737156" y="5614513"/>
            <a:ext cx="108000" cy="10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58905B0-504A-41D2-B042-EF6670B4A4EB}"/>
              </a:ext>
            </a:extLst>
          </p:cNvPr>
          <p:cNvSpPr/>
          <p:nvPr/>
        </p:nvSpPr>
        <p:spPr>
          <a:xfrm>
            <a:off x="9307052" y="5614513"/>
            <a:ext cx="108000" cy="108000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D44838EA-E359-460A-A104-83B3A185D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3159" y="135136"/>
            <a:ext cx="559979" cy="274955"/>
          </a:xfrm>
        </p:spPr>
        <p:txBody>
          <a:bodyPr/>
          <a:lstStyle/>
          <a:p>
            <a:fld id="{E3813BF9-5145-4417-B95D-FA862797388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48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/>
      <p:bldP spid="21" grpId="0"/>
      <p:bldP spid="22" grpId="0"/>
      <p:bldP spid="23" grpId="0"/>
      <p:bldP spid="24" grpId="0" animBg="1"/>
      <p:bldP spid="2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B0AB0CFF-4D34-45BD-A24C-C2952E195F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C3E0FC4-C243-4294-A6BB-4684D1331831}"/>
              </a:ext>
            </a:extLst>
          </p:cNvPr>
          <p:cNvSpPr/>
          <p:nvPr/>
        </p:nvSpPr>
        <p:spPr>
          <a:xfrm>
            <a:off x="132080" y="5319147"/>
            <a:ext cx="11927840" cy="1380212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2" name="Slide Number Placeholder 2">
            <a:extLst>
              <a:ext uri="{FF2B5EF4-FFF2-40B4-BE49-F238E27FC236}">
                <a16:creationId xmlns:a16="http://schemas.microsoft.com/office/drawing/2014/main" id="{953857AC-A623-4162-A836-DD9A545E0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874160-F21D-4EDF-A45C-C9ECD7B35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Custom Chart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3B0D83-8292-42A4-ACE8-38F4C8D3F0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53FFB15-113C-44B2-9412-617A394109B8}"/>
              </a:ext>
            </a:extLst>
          </p:cNvPr>
          <p:cNvGrpSpPr/>
          <p:nvPr/>
        </p:nvGrpSpPr>
        <p:grpSpPr>
          <a:xfrm>
            <a:off x="132080" y="4182346"/>
            <a:ext cx="2615978" cy="1142778"/>
            <a:chOff x="1706563" y="4518025"/>
            <a:chExt cx="2605088" cy="1390650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7D34754D-3DD6-4D97-8A4D-A29F67FB2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75559D1B-C086-4040-A310-AEA90F5F9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E265D8C-D435-473B-BE36-B1E33BEA661A}"/>
              </a:ext>
            </a:extLst>
          </p:cNvPr>
          <p:cNvGrpSpPr/>
          <p:nvPr/>
        </p:nvGrpSpPr>
        <p:grpSpPr>
          <a:xfrm>
            <a:off x="1455211" y="3245687"/>
            <a:ext cx="2620760" cy="2079437"/>
            <a:chOff x="3024188" y="3378200"/>
            <a:chExt cx="2609851" cy="2530475"/>
          </a:xfrm>
        </p:grpSpPr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52C2D8CC-A72E-421A-9EF2-6619A1A93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188" y="3378200"/>
              <a:ext cx="1306513" cy="2530475"/>
            </a:xfrm>
            <a:custGeom>
              <a:avLst/>
              <a:gdLst>
                <a:gd name="T0" fmla="*/ 334 w 348"/>
                <a:gd name="T1" fmla="*/ 52 h 673"/>
                <a:gd name="T2" fmla="*/ 0 w 348"/>
                <a:gd name="T3" fmla="*/ 673 h 673"/>
                <a:gd name="T4" fmla="*/ 348 w 348"/>
                <a:gd name="T5" fmla="*/ 673 h 673"/>
                <a:gd name="T6" fmla="*/ 348 w 348"/>
                <a:gd name="T7" fmla="*/ 0 h 673"/>
                <a:gd name="T8" fmla="*/ 334 w 348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673">
                  <a:moveTo>
                    <a:pt x="334" y="52"/>
                  </a:moveTo>
                  <a:cubicBezTo>
                    <a:pt x="243" y="520"/>
                    <a:pt x="0" y="673"/>
                    <a:pt x="0" y="673"/>
                  </a:cubicBezTo>
                  <a:cubicBezTo>
                    <a:pt x="348" y="673"/>
                    <a:pt x="348" y="673"/>
                    <a:pt x="348" y="673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4"/>
                    <a:pt x="334" y="52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BBB87AEB-714D-40F1-B097-AAE227330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0701" y="3378200"/>
              <a:ext cx="1303338" cy="2530475"/>
            </a:xfrm>
            <a:custGeom>
              <a:avLst/>
              <a:gdLst>
                <a:gd name="T0" fmla="*/ 14 w 347"/>
                <a:gd name="T1" fmla="*/ 52 h 673"/>
                <a:gd name="T2" fmla="*/ 0 w 347"/>
                <a:gd name="T3" fmla="*/ 0 h 673"/>
                <a:gd name="T4" fmla="*/ 0 w 347"/>
                <a:gd name="T5" fmla="*/ 673 h 673"/>
                <a:gd name="T6" fmla="*/ 347 w 347"/>
                <a:gd name="T7" fmla="*/ 673 h 673"/>
                <a:gd name="T8" fmla="*/ 14 w 347"/>
                <a:gd name="T9" fmla="*/ 5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673">
                  <a:moveTo>
                    <a:pt x="14" y="52"/>
                  </a:moveTo>
                  <a:cubicBezTo>
                    <a:pt x="9" y="24"/>
                    <a:pt x="3" y="0"/>
                    <a:pt x="0" y="0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347" y="673"/>
                    <a:pt x="347" y="673"/>
                    <a:pt x="347" y="673"/>
                  </a:cubicBezTo>
                  <a:cubicBezTo>
                    <a:pt x="347" y="673"/>
                    <a:pt x="105" y="520"/>
                    <a:pt x="14" y="5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A2506E8-9B51-48ED-AB9A-70B608CACCF4}"/>
              </a:ext>
            </a:extLst>
          </p:cNvPr>
          <p:cNvGrpSpPr/>
          <p:nvPr/>
        </p:nvGrpSpPr>
        <p:grpSpPr>
          <a:xfrm>
            <a:off x="2775157" y="2646293"/>
            <a:ext cx="2615978" cy="2678832"/>
            <a:chOff x="4338638" y="2257425"/>
            <a:chExt cx="2605088" cy="3651250"/>
          </a:xfrm>
        </p:grpSpPr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29904319-F4D7-4399-891D-3E39994EB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3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AA2F8953-BE5D-43FE-8FE3-B21E9A781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B27FA4D-F501-4B16-BBCF-64D362333377}"/>
              </a:ext>
            </a:extLst>
          </p:cNvPr>
          <p:cNvGrpSpPr/>
          <p:nvPr/>
        </p:nvGrpSpPr>
        <p:grpSpPr>
          <a:xfrm>
            <a:off x="4103071" y="3712713"/>
            <a:ext cx="2615978" cy="1612411"/>
            <a:chOff x="5661026" y="3946525"/>
            <a:chExt cx="2605088" cy="1962150"/>
          </a:xfrm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885228BB-CC68-4DF7-84C0-C31D3C7F4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1026" y="3946525"/>
              <a:ext cx="1301750" cy="1962150"/>
            </a:xfrm>
            <a:custGeom>
              <a:avLst/>
              <a:gdLst>
                <a:gd name="T0" fmla="*/ 333 w 347"/>
                <a:gd name="T1" fmla="*/ 40 h 522"/>
                <a:gd name="T2" fmla="*/ 0 w 347"/>
                <a:gd name="T3" fmla="*/ 522 h 522"/>
                <a:gd name="T4" fmla="*/ 347 w 347"/>
                <a:gd name="T5" fmla="*/ 522 h 522"/>
                <a:gd name="T6" fmla="*/ 347 w 347"/>
                <a:gd name="T7" fmla="*/ 0 h 522"/>
                <a:gd name="T8" fmla="*/ 333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333" y="40"/>
                  </a:moveTo>
                  <a:cubicBezTo>
                    <a:pt x="242" y="403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18"/>
                    <a:pt x="333" y="40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78D6850A-1A6E-4E29-A506-9D49F5A99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2776" y="3946525"/>
              <a:ext cx="1303338" cy="1962150"/>
            </a:xfrm>
            <a:custGeom>
              <a:avLst/>
              <a:gdLst>
                <a:gd name="T0" fmla="*/ 14 w 347"/>
                <a:gd name="T1" fmla="*/ 40 h 522"/>
                <a:gd name="T2" fmla="*/ 0 w 347"/>
                <a:gd name="T3" fmla="*/ 0 h 522"/>
                <a:gd name="T4" fmla="*/ 0 w 347"/>
                <a:gd name="T5" fmla="*/ 522 h 522"/>
                <a:gd name="T6" fmla="*/ 347 w 347"/>
                <a:gd name="T7" fmla="*/ 522 h 522"/>
                <a:gd name="T8" fmla="*/ 14 w 347"/>
                <a:gd name="T9" fmla="*/ 4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522">
                  <a:moveTo>
                    <a:pt x="14" y="40"/>
                  </a:moveTo>
                  <a:cubicBezTo>
                    <a:pt x="9" y="18"/>
                    <a:pt x="3" y="0"/>
                    <a:pt x="0" y="0"/>
                  </a:cubicBezTo>
                  <a:cubicBezTo>
                    <a:pt x="0" y="522"/>
                    <a:pt x="0" y="522"/>
                    <a:pt x="0" y="522"/>
                  </a:cubicBezTo>
                  <a:cubicBezTo>
                    <a:pt x="347" y="522"/>
                    <a:pt x="347" y="522"/>
                    <a:pt x="347" y="522"/>
                  </a:cubicBezTo>
                  <a:cubicBezTo>
                    <a:pt x="347" y="522"/>
                    <a:pt x="105" y="403"/>
                    <a:pt x="14" y="4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330C3BB-62D5-4B76-AA50-55B111FF9A97}"/>
              </a:ext>
            </a:extLst>
          </p:cNvPr>
          <p:cNvGrpSpPr/>
          <p:nvPr/>
        </p:nvGrpSpPr>
        <p:grpSpPr>
          <a:xfrm>
            <a:off x="5418233" y="2880416"/>
            <a:ext cx="2620760" cy="2444709"/>
            <a:chOff x="6970713" y="2933700"/>
            <a:chExt cx="2609851" cy="2974975"/>
          </a:xfrm>
        </p:grpSpPr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307ABE7D-095A-4406-9B7C-AEE89B0B8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7226" y="2933700"/>
              <a:ext cx="1303338" cy="2974975"/>
            </a:xfrm>
            <a:custGeom>
              <a:avLst/>
              <a:gdLst>
                <a:gd name="T0" fmla="*/ 14 w 347"/>
                <a:gd name="T1" fmla="*/ 62 h 791"/>
                <a:gd name="T2" fmla="*/ 0 w 347"/>
                <a:gd name="T3" fmla="*/ 0 h 791"/>
                <a:gd name="T4" fmla="*/ 0 w 347"/>
                <a:gd name="T5" fmla="*/ 791 h 791"/>
                <a:gd name="T6" fmla="*/ 347 w 347"/>
                <a:gd name="T7" fmla="*/ 791 h 791"/>
                <a:gd name="T8" fmla="*/ 14 w 347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791">
                  <a:moveTo>
                    <a:pt x="14" y="62"/>
                  </a:moveTo>
                  <a:cubicBezTo>
                    <a:pt x="8" y="28"/>
                    <a:pt x="2" y="0"/>
                    <a:pt x="0" y="0"/>
                  </a:cubicBezTo>
                  <a:cubicBezTo>
                    <a:pt x="0" y="791"/>
                    <a:pt x="0" y="791"/>
                    <a:pt x="0" y="791"/>
                  </a:cubicBezTo>
                  <a:cubicBezTo>
                    <a:pt x="347" y="791"/>
                    <a:pt x="347" y="791"/>
                    <a:pt x="347" y="791"/>
                  </a:cubicBezTo>
                  <a:cubicBezTo>
                    <a:pt x="347" y="791"/>
                    <a:pt x="104" y="611"/>
                    <a:pt x="14" y="62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4A0142A6-B565-46DA-934D-D30371642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0713" y="2933700"/>
              <a:ext cx="1306513" cy="2974975"/>
            </a:xfrm>
            <a:custGeom>
              <a:avLst/>
              <a:gdLst>
                <a:gd name="T0" fmla="*/ 333 w 348"/>
                <a:gd name="T1" fmla="*/ 62 h 791"/>
                <a:gd name="T2" fmla="*/ 0 w 348"/>
                <a:gd name="T3" fmla="*/ 791 h 791"/>
                <a:gd name="T4" fmla="*/ 348 w 348"/>
                <a:gd name="T5" fmla="*/ 791 h 791"/>
                <a:gd name="T6" fmla="*/ 348 w 348"/>
                <a:gd name="T7" fmla="*/ 0 h 791"/>
                <a:gd name="T8" fmla="*/ 333 w 348"/>
                <a:gd name="T9" fmla="*/ 62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791">
                  <a:moveTo>
                    <a:pt x="333" y="62"/>
                  </a:moveTo>
                  <a:cubicBezTo>
                    <a:pt x="242" y="611"/>
                    <a:pt x="0" y="791"/>
                    <a:pt x="0" y="791"/>
                  </a:cubicBezTo>
                  <a:cubicBezTo>
                    <a:pt x="348" y="791"/>
                    <a:pt x="348" y="791"/>
                    <a:pt x="348" y="791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5" y="0"/>
                    <a:pt x="339" y="28"/>
                    <a:pt x="333" y="62"/>
                  </a:cubicBezTo>
                  <a:close/>
                </a:path>
              </a:pathLst>
            </a:custGeom>
            <a:solidFill>
              <a:schemeClr val="accent5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1D7BB6B-F804-48FE-B3D2-98E05CC1199B}"/>
              </a:ext>
            </a:extLst>
          </p:cNvPr>
          <p:cNvGrpSpPr/>
          <p:nvPr/>
        </p:nvGrpSpPr>
        <p:grpSpPr>
          <a:xfrm>
            <a:off x="6746150" y="4747214"/>
            <a:ext cx="2615978" cy="577912"/>
            <a:chOff x="8293101" y="5205412"/>
            <a:chExt cx="2605088" cy="703264"/>
          </a:xfrm>
        </p:grpSpPr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D78F5BAB-398A-4266-B422-3586D44C6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1" y="5205412"/>
              <a:ext cx="1301750" cy="703263"/>
            </a:xfrm>
            <a:custGeom>
              <a:avLst/>
              <a:gdLst>
                <a:gd name="T0" fmla="*/ 333 w 347"/>
                <a:gd name="T1" fmla="*/ 14 h 187"/>
                <a:gd name="T2" fmla="*/ 0 w 347"/>
                <a:gd name="T3" fmla="*/ 187 h 187"/>
                <a:gd name="T4" fmla="*/ 347 w 347"/>
                <a:gd name="T5" fmla="*/ 187 h 187"/>
                <a:gd name="T6" fmla="*/ 347 w 347"/>
                <a:gd name="T7" fmla="*/ 0 h 187"/>
                <a:gd name="T8" fmla="*/ 333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333" y="14"/>
                  </a:moveTo>
                  <a:cubicBezTo>
                    <a:pt x="242" y="144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4" y="0"/>
                    <a:pt x="338" y="6"/>
                    <a:pt x="333" y="14"/>
                  </a:cubicBezTo>
                  <a:close/>
                </a:path>
              </a:pathLst>
            </a:custGeom>
            <a:solidFill>
              <a:schemeClr val="accent1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48C9F973-2B80-48AB-91B2-BD0D03C4E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4851" y="5205413"/>
              <a:ext cx="1303338" cy="703263"/>
            </a:xfrm>
            <a:custGeom>
              <a:avLst/>
              <a:gdLst>
                <a:gd name="T0" fmla="*/ 14 w 347"/>
                <a:gd name="T1" fmla="*/ 14 h 187"/>
                <a:gd name="T2" fmla="*/ 0 w 347"/>
                <a:gd name="T3" fmla="*/ 0 h 187"/>
                <a:gd name="T4" fmla="*/ 0 w 347"/>
                <a:gd name="T5" fmla="*/ 187 h 187"/>
                <a:gd name="T6" fmla="*/ 347 w 347"/>
                <a:gd name="T7" fmla="*/ 187 h 187"/>
                <a:gd name="T8" fmla="*/ 14 w 347"/>
                <a:gd name="T9" fmla="*/ 1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187">
                  <a:moveTo>
                    <a:pt x="14" y="14"/>
                  </a:moveTo>
                  <a:cubicBezTo>
                    <a:pt x="9" y="6"/>
                    <a:pt x="3" y="0"/>
                    <a:pt x="0" y="0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347" y="187"/>
                    <a:pt x="347" y="187"/>
                    <a:pt x="347" y="187"/>
                  </a:cubicBezTo>
                  <a:cubicBezTo>
                    <a:pt x="347" y="187"/>
                    <a:pt x="105" y="144"/>
                    <a:pt x="14" y="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3D07393-9034-46A2-B250-1F56C4E0E9DF}"/>
              </a:ext>
            </a:extLst>
          </p:cNvPr>
          <p:cNvGrpSpPr/>
          <p:nvPr/>
        </p:nvGrpSpPr>
        <p:grpSpPr>
          <a:xfrm>
            <a:off x="8120809" y="4182346"/>
            <a:ext cx="2615978" cy="1142778"/>
            <a:chOff x="1706563" y="4518025"/>
            <a:chExt cx="2605088" cy="1390650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DBE08663-E0F5-4415-9F48-E8B6E3692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4518025"/>
              <a:ext cx="1303338" cy="1390650"/>
            </a:xfrm>
            <a:custGeom>
              <a:avLst/>
              <a:gdLst>
                <a:gd name="T0" fmla="*/ 333 w 347"/>
                <a:gd name="T1" fmla="*/ 29 h 370"/>
                <a:gd name="T2" fmla="*/ 0 w 347"/>
                <a:gd name="T3" fmla="*/ 370 h 370"/>
                <a:gd name="T4" fmla="*/ 347 w 347"/>
                <a:gd name="T5" fmla="*/ 370 h 370"/>
                <a:gd name="T6" fmla="*/ 347 w 347"/>
                <a:gd name="T7" fmla="*/ 0 h 370"/>
                <a:gd name="T8" fmla="*/ 333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333" y="29"/>
                  </a:moveTo>
                  <a:cubicBezTo>
                    <a:pt x="242" y="286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13"/>
                    <a:pt x="333" y="29"/>
                  </a:cubicBezTo>
                  <a:close/>
                </a:path>
              </a:pathLst>
            </a:custGeom>
            <a:solidFill>
              <a:schemeClr val="accent2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211660E-687E-4D8B-9392-22C5FD5E4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9901" y="4518025"/>
              <a:ext cx="1301750" cy="1390650"/>
            </a:xfrm>
            <a:custGeom>
              <a:avLst/>
              <a:gdLst>
                <a:gd name="T0" fmla="*/ 15 w 347"/>
                <a:gd name="T1" fmla="*/ 29 h 370"/>
                <a:gd name="T2" fmla="*/ 0 w 347"/>
                <a:gd name="T3" fmla="*/ 0 h 370"/>
                <a:gd name="T4" fmla="*/ 0 w 347"/>
                <a:gd name="T5" fmla="*/ 370 h 370"/>
                <a:gd name="T6" fmla="*/ 347 w 347"/>
                <a:gd name="T7" fmla="*/ 370 h 370"/>
                <a:gd name="T8" fmla="*/ 15 w 347"/>
                <a:gd name="T9" fmla="*/ 29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70">
                  <a:moveTo>
                    <a:pt x="15" y="29"/>
                  </a:moveTo>
                  <a:cubicBezTo>
                    <a:pt x="9" y="13"/>
                    <a:pt x="3" y="0"/>
                    <a:pt x="0" y="0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347" y="370"/>
                    <a:pt x="347" y="370"/>
                    <a:pt x="347" y="370"/>
                  </a:cubicBezTo>
                  <a:cubicBezTo>
                    <a:pt x="347" y="370"/>
                    <a:pt x="105" y="286"/>
                    <a:pt x="15" y="2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2813ECB-86B3-47AF-AAF6-28709A1B0018}"/>
              </a:ext>
            </a:extLst>
          </p:cNvPr>
          <p:cNvGrpSpPr/>
          <p:nvPr/>
        </p:nvGrpSpPr>
        <p:grpSpPr>
          <a:xfrm>
            <a:off x="9443942" y="2324682"/>
            <a:ext cx="2615978" cy="3000443"/>
            <a:chOff x="4338638" y="2257425"/>
            <a:chExt cx="2605088" cy="3651250"/>
          </a:xfrm>
        </p:grpSpPr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C3914862-F7D2-459F-9FDF-30562F340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257425"/>
              <a:ext cx="1303338" cy="3651250"/>
            </a:xfrm>
            <a:custGeom>
              <a:avLst/>
              <a:gdLst>
                <a:gd name="T0" fmla="*/ 333 w 347"/>
                <a:gd name="T1" fmla="*/ 75 h 971"/>
                <a:gd name="T2" fmla="*/ 0 w 347"/>
                <a:gd name="T3" fmla="*/ 971 h 971"/>
                <a:gd name="T4" fmla="*/ 347 w 347"/>
                <a:gd name="T5" fmla="*/ 971 h 971"/>
                <a:gd name="T6" fmla="*/ 347 w 347"/>
                <a:gd name="T7" fmla="*/ 0 h 971"/>
                <a:gd name="T8" fmla="*/ 333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333" y="75"/>
                  </a:moveTo>
                  <a:cubicBezTo>
                    <a:pt x="242" y="750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0"/>
                    <a:pt x="347" y="0"/>
                    <a:pt x="347" y="0"/>
                  </a:cubicBezTo>
                  <a:cubicBezTo>
                    <a:pt x="345" y="0"/>
                    <a:pt x="339" y="33"/>
                    <a:pt x="333" y="75"/>
                  </a:cubicBezTo>
                  <a:close/>
                </a:path>
              </a:pathLst>
            </a:custGeom>
            <a:solidFill>
              <a:schemeClr val="accent4">
                <a:alpha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CD56E8E7-2B93-4D23-BF54-B8E0789BD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76" y="2257425"/>
              <a:ext cx="1301750" cy="3651250"/>
            </a:xfrm>
            <a:custGeom>
              <a:avLst/>
              <a:gdLst>
                <a:gd name="T0" fmla="*/ 15 w 347"/>
                <a:gd name="T1" fmla="*/ 75 h 971"/>
                <a:gd name="T2" fmla="*/ 0 w 347"/>
                <a:gd name="T3" fmla="*/ 0 h 971"/>
                <a:gd name="T4" fmla="*/ 0 w 347"/>
                <a:gd name="T5" fmla="*/ 971 h 971"/>
                <a:gd name="T6" fmla="*/ 347 w 347"/>
                <a:gd name="T7" fmla="*/ 971 h 971"/>
                <a:gd name="T8" fmla="*/ 15 w 347"/>
                <a:gd name="T9" fmla="*/ 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971">
                  <a:moveTo>
                    <a:pt x="15" y="75"/>
                  </a:moveTo>
                  <a:cubicBezTo>
                    <a:pt x="9" y="33"/>
                    <a:pt x="3" y="0"/>
                    <a:pt x="0" y="0"/>
                  </a:cubicBezTo>
                  <a:cubicBezTo>
                    <a:pt x="0" y="971"/>
                    <a:pt x="0" y="971"/>
                    <a:pt x="0" y="971"/>
                  </a:cubicBezTo>
                  <a:cubicBezTo>
                    <a:pt x="347" y="971"/>
                    <a:pt x="347" y="971"/>
                    <a:pt x="347" y="971"/>
                  </a:cubicBezTo>
                  <a:cubicBezTo>
                    <a:pt x="347" y="971"/>
                    <a:pt x="105" y="750"/>
                    <a:pt x="15" y="75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14575F65-2FF4-46EB-A4CE-61E2E39A0070}"/>
              </a:ext>
            </a:extLst>
          </p:cNvPr>
          <p:cNvSpPr txBox="1"/>
          <p:nvPr/>
        </p:nvSpPr>
        <p:spPr>
          <a:xfrm>
            <a:off x="847593" y="5487837"/>
            <a:ext cx="11865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Profit</a:t>
            </a:r>
            <a:r>
              <a:rPr lang="en-ID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id-ID" sz="1400" b="1" dirty="0">
                <a:solidFill>
                  <a:schemeClr val="bg2"/>
                </a:solidFill>
                <a:latin typeface="+mj-lt"/>
              </a:rPr>
              <a:t>Model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B3B599F-6497-4372-A2BF-A5870204F3D0}"/>
              </a:ext>
            </a:extLst>
          </p:cNvPr>
          <p:cNvSpPr txBox="1"/>
          <p:nvPr/>
        </p:nvSpPr>
        <p:spPr>
          <a:xfrm>
            <a:off x="2337421" y="5487837"/>
            <a:ext cx="8595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Network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014C9FE-537F-4F3F-B8E0-D83A72FBA780}"/>
              </a:ext>
            </a:extLst>
          </p:cNvPr>
          <p:cNvSpPr txBox="1"/>
          <p:nvPr/>
        </p:nvSpPr>
        <p:spPr>
          <a:xfrm>
            <a:off x="3601580" y="5487837"/>
            <a:ext cx="938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Structure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A5EC368-D15A-457F-AEA5-224F4D35EAE7}"/>
              </a:ext>
            </a:extLst>
          </p:cNvPr>
          <p:cNvSpPr txBox="1"/>
          <p:nvPr/>
        </p:nvSpPr>
        <p:spPr>
          <a:xfrm>
            <a:off x="4975627" y="5487837"/>
            <a:ext cx="8386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Process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1B14C55-E6B8-4783-8278-034F6373837A}"/>
              </a:ext>
            </a:extLst>
          </p:cNvPr>
          <p:cNvSpPr txBox="1"/>
          <p:nvPr/>
        </p:nvSpPr>
        <p:spPr>
          <a:xfrm>
            <a:off x="6294471" y="5487837"/>
            <a:ext cx="82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Product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1E0DC31-8DBB-4B66-AFA2-A8CFBE7126CF}"/>
              </a:ext>
            </a:extLst>
          </p:cNvPr>
          <p:cNvSpPr txBox="1"/>
          <p:nvPr/>
        </p:nvSpPr>
        <p:spPr>
          <a:xfrm>
            <a:off x="7284720" y="5487837"/>
            <a:ext cx="1522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Product</a:t>
            </a:r>
            <a:r>
              <a:rPr lang="en-ID" sz="1400" b="1" dirty="0">
                <a:solidFill>
                  <a:schemeClr val="bg2"/>
                </a:solidFill>
                <a:latin typeface="+mj-lt"/>
              </a:rPr>
              <a:t> </a:t>
            </a:r>
            <a:r>
              <a:rPr lang="id-ID" sz="1400" b="1" dirty="0">
                <a:solidFill>
                  <a:schemeClr val="bg2"/>
                </a:solidFill>
                <a:latin typeface="+mj-lt"/>
              </a:rPr>
              <a:t>System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4D38898-544A-4FC1-B343-51FA940452FB}"/>
              </a:ext>
            </a:extLst>
          </p:cNvPr>
          <p:cNvSpPr txBox="1"/>
          <p:nvPr/>
        </p:nvSpPr>
        <p:spPr>
          <a:xfrm>
            <a:off x="9032030" y="5487837"/>
            <a:ext cx="782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Service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9515A2-6D54-4DD8-9DA6-6A8DD6A4E355}"/>
              </a:ext>
            </a:extLst>
          </p:cNvPr>
          <p:cNvSpPr txBox="1"/>
          <p:nvPr/>
        </p:nvSpPr>
        <p:spPr>
          <a:xfrm>
            <a:off x="10336650" y="5487837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2"/>
                </a:solidFill>
                <a:latin typeface="+mj-lt"/>
              </a:rPr>
              <a:t>Channel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7789669-67D7-4077-B474-0AE33524FC08}"/>
              </a:ext>
            </a:extLst>
          </p:cNvPr>
          <p:cNvCxnSpPr/>
          <p:nvPr/>
        </p:nvCxnSpPr>
        <p:spPr>
          <a:xfrm>
            <a:off x="1440865" y="3537066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7BD2D32-80D8-435D-9AD8-7D198121B15C}"/>
              </a:ext>
            </a:extLst>
          </p:cNvPr>
          <p:cNvCxnSpPr/>
          <p:nvPr/>
        </p:nvCxnSpPr>
        <p:spPr>
          <a:xfrm>
            <a:off x="2775157" y="2725355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EBCC91B-0431-46B0-AB77-6F12BF4270BE}"/>
              </a:ext>
            </a:extLst>
          </p:cNvPr>
          <p:cNvCxnSpPr/>
          <p:nvPr/>
        </p:nvCxnSpPr>
        <p:spPr>
          <a:xfrm>
            <a:off x="4082501" y="2129276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E266265-8868-426C-A287-EDAC018F02D4}"/>
              </a:ext>
            </a:extLst>
          </p:cNvPr>
          <p:cNvCxnSpPr/>
          <p:nvPr/>
        </p:nvCxnSpPr>
        <p:spPr>
          <a:xfrm>
            <a:off x="5404910" y="3224360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955FE3E-7B10-45CC-8E85-DF95208F6934}"/>
              </a:ext>
            </a:extLst>
          </p:cNvPr>
          <p:cNvCxnSpPr/>
          <p:nvPr/>
        </p:nvCxnSpPr>
        <p:spPr>
          <a:xfrm>
            <a:off x="6713226" y="2366493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AF0519D-2B11-429B-A55C-523214BE774A}"/>
              </a:ext>
            </a:extLst>
          </p:cNvPr>
          <p:cNvCxnSpPr/>
          <p:nvPr/>
        </p:nvCxnSpPr>
        <p:spPr>
          <a:xfrm>
            <a:off x="8047516" y="4250077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D363CD7-9041-4D22-BBB0-C5DDEAE7C8C0}"/>
              </a:ext>
            </a:extLst>
          </p:cNvPr>
          <p:cNvCxnSpPr/>
          <p:nvPr/>
        </p:nvCxnSpPr>
        <p:spPr>
          <a:xfrm>
            <a:off x="9429594" y="3638666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420F470-197D-4E07-B947-1C1480684B9D}"/>
              </a:ext>
            </a:extLst>
          </p:cNvPr>
          <p:cNvCxnSpPr/>
          <p:nvPr/>
        </p:nvCxnSpPr>
        <p:spPr>
          <a:xfrm>
            <a:off x="10763885" y="1786559"/>
            <a:ext cx="0" cy="464221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882B9806-37D1-4CED-AA1C-F64CC33153D9}"/>
              </a:ext>
            </a:extLst>
          </p:cNvPr>
          <p:cNvSpPr txBox="1"/>
          <p:nvPr/>
        </p:nvSpPr>
        <p:spPr>
          <a:xfrm>
            <a:off x="1098784" y="3140496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1"/>
                </a:solidFill>
              </a:rPr>
              <a:t>35%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D8F81D-0E79-432D-9E32-FAA4BBB737DF}"/>
              </a:ext>
            </a:extLst>
          </p:cNvPr>
          <p:cNvSpPr txBox="1"/>
          <p:nvPr/>
        </p:nvSpPr>
        <p:spPr>
          <a:xfrm>
            <a:off x="2424262" y="2328790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2"/>
                </a:solidFill>
              </a:rPr>
              <a:t>70%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6BB0DEC-4584-49E9-BB29-E9369EBD15F4}"/>
              </a:ext>
            </a:extLst>
          </p:cNvPr>
          <p:cNvSpPr txBox="1"/>
          <p:nvPr/>
        </p:nvSpPr>
        <p:spPr>
          <a:xfrm>
            <a:off x="3751585" y="1732703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b="1" dirty="0">
                <a:solidFill>
                  <a:schemeClr val="accent3"/>
                </a:solidFill>
              </a:rPr>
              <a:t>8</a:t>
            </a:r>
            <a:r>
              <a:rPr lang="id-ID" b="1" dirty="0">
                <a:solidFill>
                  <a:schemeClr val="accent3"/>
                </a:solidFill>
              </a:rPr>
              <a:t>0%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BD8FA77-AF94-4C32-96E4-A6A66EB56930}"/>
              </a:ext>
            </a:extLst>
          </p:cNvPr>
          <p:cNvSpPr txBox="1"/>
          <p:nvPr/>
        </p:nvSpPr>
        <p:spPr>
          <a:xfrm>
            <a:off x="5057895" y="2827784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4"/>
                </a:solidFill>
              </a:rPr>
              <a:t>50%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D753DD4-80FC-45A1-92F5-26083BCBD295}"/>
              </a:ext>
            </a:extLst>
          </p:cNvPr>
          <p:cNvSpPr txBox="1"/>
          <p:nvPr/>
        </p:nvSpPr>
        <p:spPr>
          <a:xfrm>
            <a:off x="6383373" y="1961372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5"/>
                </a:solidFill>
              </a:rPr>
              <a:t>75%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485FE3E-5003-4E72-A196-D6B797E267C9}"/>
              </a:ext>
            </a:extLst>
          </p:cNvPr>
          <p:cNvSpPr txBox="1"/>
          <p:nvPr/>
        </p:nvSpPr>
        <p:spPr>
          <a:xfrm>
            <a:off x="7699658" y="3853504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1"/>
                </a:solidFill>
              </a:rPr>
              <a:t>20%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13AF29D-3C07-461C-8585-87E598AA357D}"/>
              </a:ext>
            </a:extLst>
          </p:cNvPr>
          <p:cNvSpPr txBox="1"/>
          <p:nvPr/>
        </p:nvSpPr>
        <p:spPr>
          <a:xfrm>
            <a:off x="9074345" y="3242097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2"/>
                </a:solidFill>
              </a:rPr>
              <a:t>35%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3E8952A-1AA3-4636-ABA6-6A06E7B9BAF1}"/>
              </a:ext>
            </a:extLst>
          </p:cNvPr>
          <p:cNvSpPr txBox="1"/>
          <p:nvPr/>
        </p:nvSpPr>
        <p:spPr>
          <a:xfrm>
            <a:off x="10417407" y="1381440"/>
            <a:ext cx="701790" cy="3175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chemeClr val="accent4"/>
                </a:solidFill>
              </a:rPr>
              <a:t>90%</a:t>
            </a:r>
          </a:p>
        </p:txBody>
      </p:sp>
    </p:spTree>
    <p:extLst>
      <p:ext uri="{BB962C8B-B14F-4D97-AF65-F5344CB8AC3E}">
        <p14:creationId xmlns:p14="http://schemas.microsoft.com/office/powerpoint/2010/main" val="67920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FDAA0EB-DE66-4290-87B1-4C695A07B0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4" name="Slide Number Placeholder 2">
            <a:extLst>
              <a:ext uri="{FF2B5EF4-FFF2-40B4-BE49-F238E27FC236}">
                <a16:creationId xmlns:a16="http://schemas.microsoft.com/office/drawing/2014/main" id="{1E8E4C19-378A-4256-8C48-941E13A64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768E75-F1B4-4609-92C9-9A13051F1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CONTACT US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443B31-FCD5-49E1-B8D6-D0AC1A40B0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458797-65DA-4690-BDDB-3ABE7CB9D4CC}"/>
              </a:ext>
            </a:extLst>
          </p:cNvPr>
          <p:cNvSpPr/>
          <p:nvPr/>
        </p:nvSpPr>
        <p:spPr>
          <a:xfrm>
            <a:off x="8201397" y="2095992"/>
            <a:ext cx="8451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Address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F8F719-B8A0-40E6-8471-E5FA3A71F3B6}"/>
              </a:ext>
            </a:extLst>
          </p:cNvPr>
          <p:cNvSpPr txBox="1"/>
          <p:nvPr/>
        </p:nvSpPr>
        <p:spPr>
          <a:xfrm>
            <a:off x="8201397" y="2334437"/>
            <a:ext cx="3302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Braga City Walk, 3th floor, West Java,</a:t>
            </a:r>
          </a:p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Indonesia 30925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2C9C952-96CC-4420-A4E3-F5F94BCDA6AA}"/>
              </a:ext>
            </a:extLst>
          </p:cNvPr>
          <p:cNvSpPr/>
          <p:nvPr/>
        </p:nvSpPr>
        <p:spPr>
          <a:xfrm>
            <a:off x="8201397" y="2904328"/>
            <a:ext cx="6992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Phone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075971-6A9B-4D4E-8C3A-ABB97978262A}"/>
              </a:ext>
            </a:extLst>
          </p:cNvPr>
          <p:cNvSpPr txBox="1"/>
          <p:nvPr/>
        </p:nvSpPr>
        <p:spPr>
          <a:xfrm>
            <a:off x="8201397" y="3142773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547-999-317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6A785F-4FF9-4A40-9303-426B2FB92F73}"/>
              </a:ext>
            </a:extLst>
          </p:cNvPr>
          <p:cNvSpPr/>
          <p:nvPr/>
        </p:nvSpPr>
        <p:spPr>
          <a:xfrm>
            <a:off x="8201397" y="3611647"/>
            <a:ext cx="7056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E-mail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727291-5250-4569-A6A4-9C0D4408068F}"/>
              </a:ext>
            </a:extLst>
          </p:cNvPr>
          <p:cNvSpPr txBox="1"/>
          <p:nvPr/>
        </p:nvSpPr>
        <p:spPr>
          <a:xfrm>
            <a:off x="8201397" y="3861474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ID" sz="1200" dirty="0" err="1">
                <a:ea typeface="Tahoma" pitchFamily="34" charset="0"/>
                <a:cs typeface="Arial" pitchFamily="34" charset="0"/>
              </a:rPr>
              <a:t>slidefactory</a:t>
            </a:r>
            <a:r>
              <a:rPr lang="id-ID" sz="1200" dirty="0">
                <a:ea typeface="Tahoma" pitchFamily="34" charset="0"/>
                <a:cs typeface="Arial" pitchFamily="34" charset="0"/>
              </a:rPr>
              <a:t>@project.com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D7370F8-38D1-4F4C-81EB-04BC1C032BE0}"/>
              </a:ext>
            </a:extLst>
          </p:cNvPr>
          <p:cNvSpPr/>
          <p:nvPr/>
        </p:nvSpPr>
        <p:spPr>
          <a:xfrm>
            <a:off x="8201397" y="4330347"/>
            <a:ext cx="8370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Website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DA1867-4C44-4C15-812C-0C9D9B20D6AC}"/>
              </a:ext>
            </a:extLst>
          </p:cNvPr>
          <p:cNvSpPr txBox="1"/>
          <p:nvPr/>
        </p:nvSpPr>
        <p:spPr>
          <a:xfrm>
            <a:off x="8201397" y="4591555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www.</a:t>
            </a:r>
            <a:r>
              <a:rPr lang="en-ID" sz="1200" dirty="0" err="1">
                <a:ea typeface="Tahoma" pitchFamily="34" charset="0"/>
                <a:cs typeface="Arial" pitchFamily="34" charset="0"/>
              </a:rPr>
              <a:t>slidefactoryshop</a:t>
            </a:r>
            <a:r>
              <a:rPr lang="id-ID" sz="1200" dirty="0">
                <a:ea typeface="Tahoma" pitchFamily="34" charset="0"/>
                <a:cs typeface="Arial" pitchFamily="34" charset="0"/>
              </a:rPr>
              <a:t>.com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A43576-036F-4E61-A3A8-AF361CD654E3}"/>
              </a:ext>
            </a:extLst>
          </p:cNvPr>
          <p:cNvSpPr/>
          <p:nvPr/>
        </p:nvSpPr>
        <p:spPr>
          <a:xfrm>
            <a:off x="8201397" y="5032290"/>
            <a:ext cx="4764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00" b="1" dirty="0">
                <a:latin typeface="+mj-lt"/>
              </a:rPr>
              <a:t>Fax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5922B8-EF44-4E4C-A2DF-E0C81D9ECB13}"/>
              </a:ext>
            </a:extLst>
          </p:cNvPr>
          <p:cNvSpPr txBox="1"/>
          <p:nvPr/>
        </p:nvSpPr>
        <p:spPr>
          <a:xfrm>
            <a:off x="8201397" y="5293498"/>
            <a:ext cx="2546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d-ID" sz="1200" dirty="0">
                <a:ea typeface="Tahoma" pitchFamily="34" charset="0"/>
                <a:cs typeface="Arial" pitchFamily="34" charset="0"/>
              </a:rPr>
              <a:t>+62 875 2999</a:t>
            </a:r>
            <a:endParaRPr lang="en-JM" sz="1200" dirty="0"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8CAB542-308C-4DCD-944F-9452C24430C0}"/>
              </a:ext>
            </a:extLst>
          </p:cNvPr>
          <p:cNvSpPr/>
          <p:nvPr/>
        </p:nvSpPr>
        <p:spPr>
          <a:xfrm>
            <a:off x="7311236" y="4208826"/>
            <a:ext cx="707319" cy="7073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Freeform 171">
            <a:extLst>
              <a:ext uri="{FF2B5EF4-FFF2-40B4-BE49-F238E27FC236}">
                <a16:creationId xmlns:a16="http://schemas.microsoft.com/office/drawing/2014/main" id="{1A5AA250-0E41-4275-885A-CB1E7E831426}"/>
              </a:ext>
            </a:extLst>
          </p:cNvPr>
          <p:cNvSpPr>
            <a:spLocks noEditPoints="1"/>
          </p:cNvSpPr>
          <p:nvPr/>
        </p:nvSpPr>
        <p:spPr bwMode="auto">
          <a:xfrm>
            <a:off x="7472682" y="4384032"/>
            <a:ext cx="356908" cy="356908"/>
          </a:xfrm>
          <a:custGeom>
            <a:avLst/>
            <a:gdLst>
              <a:gd name="T0" fmla="*/ 0 w 136"/>
              <a:gd name="T1" fmla="*/ 68 h 136"/>
              <a:gd name="T2" fmla="*/ 136 w 136"/>
              <a:gd name="T3" fmla="*/ 68 h 136"/>
              <a:gd name="T4" fmla="*/ 63 w 136"/>
              <a:gd name="T5" fmla="*/ 40 h 136"/>
              <a:gd name="T6" fmla="*/ 63 w 136"/>
              <a:gd name="T7" fmla="*/ 12 h 136"/>
              <a:gd name="T8" fmla="*/ 63 w 136"/>
              <a:gd name="T9" fmla="*/ 51 h 136"/>
              <a:gd name="T10" fmla="*/ 41 w 136"/>
              <a:gd name="T11" fmla="*/ 63 h 136"/>
              <a:gd name="T12" fmla="*/ 63 w 136"/>
              <a:gd name="T13" fmla="*/ 51 h 136"/>
              <a:gd name="T14" fmla="*/ 63 w 136"/>
              <a:gd name="T15" fmla="*/ 86 h 136"/>
              <a:gd name="T16" fmla="*/ 41 w 136"/>
              <a:gd name="T17" fmla="*/ 73 h 136"/>
              <a:gd name="T18" fmla="*/ 63 w 136"/>
              <a:gd name="T19" fmla="*/ 96 h 136"/>
              <a:gd name="T20" fmla="*/ 45 w 136"/>
              <a:gd name="T21" fmla="*/ 100 h 136"/>
              <a:gd name="T22" fmla="*/ 74 w 136"/>
              <a:gd name="T23" fmla="*/ 96 h 136"/>
              <a:gd name="T24" fmla="*/ 74 w 136"/>
              <a:gd name="T25" fmla="*/ 124 h 136"/>
              <a:gd name="T26" fmla="*/ 74 w 136"/>
              <a:gd name="T27" fmla="*/ 86 h 136"/>
              <a:gd name="T28" fmla="*/ 96 w 136"/>
              <a:gd name="T29" fmla="*/ 73 h 136"/>
              <a:gd name="T30" fmla="*/ 74 w 136"/>
              <a:gd name="T31" fmla="*/ 86 h 136"/>
              <a:gd name="T32" fmla="*/ 74 w 136"/>
              <a:gd name="T33" fmla="*/ 51 h 136"/>
              <a:gd name="T34" fmla="*/ 96 w 136"/>
              <a:gd name="T35" fmla="*/ 63 h 136"/>
              <a:gd name="T36" fmla="*/ 74 w 136"/>
              <a:gd name="T37" fmla="*/ 40 h 136"/>
              <a:gd name="T38" fmla="*/ 92 w 136"/>
              <a:gd name="T39" fmla="*/ 36 h 136"/>
              <a:gd name="T40" fmla="*/ 94 w 136"/>
              <a:gd name="T41" fmla="*/ 16 h 136"/>
              <a:gd name="T42" fmla="*/ 101 w 136"/>
              <a:gd name="T43" fmla="*/ 31 h 136"/>
              <a:gd name="T44" fmla="*/ 36 w 136"/>
              <a:gd name="T45" fmla="*/ 31 h 136"/>
              <a:gd name="T46" fmla="*/ 43 w 136"/>
              <a:gd name="T47" fmla="*/ 16 h 136"/>
              <a:gd name="T48" fmla="*/ 33 w 136"/>
              <a:gd name="T49" fmla="*/ 42 h 136"/>
              <a:gd name="T50" fmla="*/ 11 w 136"/>
              <a:gd name="T51" fmla="*/ 63 h 136"/>
              <a:gd name="T52" fmla="*/ 33 w 136"/>
              <a:gd name="T53" fmla="*/ 42 h 136"/>
              <a:gd name="T54" fmla="*/ 33 w 136"/>
              <a:gd name="T55" fmla="*/ 95 h 136"/>
              <a:gd name="T56" fmla="*/ 11 w 136"/>
              <a:gd name="T57" fmla="*/ 73 h 136"/>
              <a:gd name="T58" fmla="*/ 36 w 136"/>
              <a:gd name="T59" fmla="*/ 105 h 136"/>
              <a:gd name="T60" fmla="*/ 29 w 136"/>
              <a:gd name="T61" fmla="*/ 110 h 136"/>
              <a:gd name="T62" fmla="*/ 101 w 136"/>
              <a:gd name="T63" fmla="*/ 105 h 136"/>
              <a:gd name="T64" fmla="*/ 94 w 136"/>
              <a:gd name="T65" fmla="*/ 120 h 136"/>
              <a:gd name="T66" fmla="*/ 104 w 136"/>
              <a:gd name="T67" fmla="*/ 95 h 136"/>
              <a:gd name="T68" fmla="*/ 126 w 136"/>
              <a:gd name="T69" fmla="*/ 73 h 136"/>
              <a:gd name="T70" fmla="*/ 104 w 136"/>
              <a:gd name="T71" fmla="*/ 95 h 136"/>
              <a:gd name="T72" fmla="*/ 104 w 136"/>
              <a:gd name="T73" fmla="*/ 42 h 136"/>
              <a:gd name="T74" fmla="*/ 126 w 136"/>
              <a:gd name="T75" fmla="*/ 6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6" h="136">
                <a:moveTo>
                  <a:pt x="68" y="0"/>
                </a:moveTo>
                <a:cubicBezTo>
                  <a:pt x="31" y="0"/>
                  <a:pt x="0" y="30"/>
                  <a:pt x="0" y="68"/>
                </a:cubicBezTo>
                <a:cubicBezTo>
                  <a:pt x="0" y="105"/>
                  <a:pt x="31" y="136"/>
                  <a:pt x="68" y="136"/>
                </a:cubicBezTo>
                <a:cubicBezTo>
                  <a:pt x="106" y="136"/>
                  <a:pt x="136" y="105"/>
                  <a:pt x="136" y="68"/>
                </a:cubicBezTo>
                <a:cubicBezTo>
                  <a:pt x="136" y="30"/>
                  <a:pt x="106" y="0"/>
                  <a:pt x="68" y="0"/>
                </a:cubicBezTo>
                <a:close/>
                <a:moveTo>
                  <a:pt x="63" y="40"/>
                </a:moveTo>
                <a:cubicBezTo>
                  <a:pt x="57" y="40"/>
                  <a:pt x="51" y="38"/>
                  <a:pt x="45" y="36"/>
                </a:cubicBezTo>
                <a:cubicBezTo>
                  <a:pt x="49" y="23"/>
                  <a:pt x="56" y="15"/>
                  <a:pt x="63" y="12"/>
                </a:cubicBezTo>
                <a:lnTo>
                  <a:pt x="63" y="40"/>
                </a:lnTo>
                <a:close/>
                <a:moveTo>
                  <a:pt x="63" y="51"/>
                </a:moveTo>
                <a:cubicBezTo>
                  <a:pt x="63" y="63"/>
                  <a:pt x="63" y="63"/>
                  <a:pt x="63" y="63"/>
                </a:cubicBezTo>
                <a:cubicBezTo>
                  <a:pt x="41" y="63"/>
                  <a:pt x="41" y="63"/>
                  <a:pt x="41" y="63"/>
                </a:cubicBezTo>
                <a:cubicBezTo>
                  <a:pt x="41" y="57"/>
                  <a:pt x="41" y="51"/>
                  <a:pt x="43" y="46"/>
                </a:cubicBezTo>
                <a:cubicBezTo>
                  <a:pt x="49" y="49"/>
                  <a:pt x="56" y="50"/>
                  <a:pt x="63" y="51"/>
                </a:cubicBezTo>
                <a:close/>
                <a:moveTo>
                  <a:pt x="63" y="73"/>
                </a:moveTo>
                <a:cubicBezTo>
                  <a:pt x="63" y="86"/>
                  <a:pt x="63" y="86"/>
                  <a:pt x="63" y="86"/>
                </a:cubicBezTo>
                <a:cubicBezTo>
                  <a:pt x="56" y="86"/>
                  <a:pt x="49" y="88"/>
                  <a:pt x="43" y="90"/>
                </a:cubicBezTo>
                <a:cubicBezTo>
                  <a:pt x="42" y="85"/>
                  <a:pt x="41" y="79"/>
                  <a:pt x="41" y="73"/>
                </a:cubicBezTo>
                <a:lnTo>
                  <a:pt x="63" y="73"/>
                </a:lnTo>
                <a:close/>
                <a:moveTo>
                  <a:pt x="63" y="96"/>
                </a:moveTo>
                <a:cubicBezTo>
                  <a:pt x="63" y="124"/>
                  <a:pt x="63" y="124"/>
                  <a:pt x="63" y="124"/>
                </a:cubicBezTo>
                <a:cubicBezTo>
                  <a:pt x="56" y="121"/>
                  <a:pt x="50" y="113"/>
                  <a:pt x="45" y="100"/>
                </a:cubicBezTo>
                <a:cubicBezTo>
                  <a:pt x="51" y="98"/>
                  <a:pt x="57" y="97"/>
                  <a:pt x="63" y="96"/>
                </a:cubicBezTo>
                <a:close/>
                <a:moveTo>
                  <a:pt x="74" y="96"/>
                </a:moveTo>
                <a:cubicBezTo>
                  <a:pt x="80" y="97"/>
                  <a:pt x="86" y="98"/>
                  <a:pt x="91" y="100"/>
                </a:cubicBezTo>
                <a:cubicBezTo>
                  <a:pt x="87" y="113"/>
                  <a:pt x="80" y="121"/>
                  <a:pt x="74" y="124"/>
                </a:cubicBezTo>
                <a:lnTo>
                  <a:pt x="74" y="96"/>
                </a:lnTo>
                <a:close/>
                <a:moveTo>
                  <a:pt x="74" y="86"/>
                </a:moveTo>
                <a:cubicBezTo>
                  <a:pt x="74" y="73"/>
                  <a:pt x="74" y="73"/>
                  <a:pt x="74" y="73"/>
                </a:cubicBezTo>
                <a:cubicBezTo>
                  <a:pt x="96" y="73"/>
                  <a:pt x="96" y="73"/>
                  <a:pt x="96" y="73"/>
                </a:cubicBezTo>
                <a:cubicBezTo>
                  <a:pt x="96" y="79"/>
                  <a:pt x="95" y="85"/>
                  <a:pt x="94" y="90"/>
                </a:cubicBezTo>
                <a:cubicBezTo>
                  <a:pt x="87" y="88"/>
                  <a:pt x="81" y="86"/>
                  <a:pt x="74" y="86"/>
                </a:cubicBezTo>
                <a:close/>
                <a:moveTo>
                  <a:pt x="74" y="63"/>
                </a:moveTo>
                <a:cubicBezTo>
                  <a:pt x="74" y="51"/>
                  <a:pt x="74" y="51"/>
                  <a:pt x="74" y="51"/>
                </a:cubicBezTo>
                <a:cubicBezTo>
                  <a:pt x="81" y="50"/>
                  <a:pt x="88" y="49"/>
                  <a:pt x="94" y="46"/>
                </a:cubicBezTo>
                <a:cubicBezTo>
                  <a:pt x="95" y="51"/>
                  <a:pt x="96" y="57"/>
                  <a:pt x="96" y="63"/>
                </a:cubicBezTo>
                <a:lnTo>
                  <a:pt x="74" y="63"/>
                </a:lnTo>
                <a:close/>
                <a:moveTo>
                  <a:pt x="74" y="40"/>
                </a:moveTo>
                <a:cubicBezTo>
                  <a:pt x="74" y="12"/>
                  <a:pt x="74" y="12"/>
                  <a:pt x="74" y="12"/>
                </a:cubicBezTo>
                <a:cubicBezTo>
                  <a:pt x="81" y="15"/>
                  <a:pt x="87" y="23"/>
                  <a:pt x="92" y="36"/>
                </a:cubicBezTo>
                <a:cubicBezTo>
                  <a:pt x="86" y="38"/>
                  <a:pt x="80" y="40"/>
                  <a:pt x="74" y="40"/>
                </a:cubicBezTo>
                <a:close/>
                <a:moveTo>
                  <a:pt x="94" y="16"/>
                </a:moveTo>
                <a:cubicBezTo>
                  <a:pt x="99" y="19"/>
                  <a:pt x="104" y="22"/>
                  <a:pt x="108" y="26"/>
                </a:cubicBezTo>
                <a:cubicBezTo>
                  <a:pt x="106" y="28"/>
                  <a:pt x="103" y="30"/>
                  <a:pt x="101" y="31"/>
                </a:cubicBezTo>
                <a:cubicBezTo>
                  <a:pt x="99" y="26"/>
                  <a:pt x="97" y="21"/>
                  <a:pt x="94" y="16"/>
                </a:cubicBezTo>
                <a:close/>
                <a:moveTo>
                  <a:pt x="36" y="31"/>
                </a:moveTo>
                <a:cubicBezTo>
                  <a:pt x="33" y="30"/>
                  <a:pt x="31" y="28"/>
                  <a:pt x="29" y="26"/>
                </a:cubicBezTo>
                <a:cubicBezTo>
                  <a:pt x="33" y="22"/>
                  <a:pt x="38" y="19"/>
                  <a:pt x="43" y="16"/>
                </a:cubicBezTo>
                <a:cubicBezTo>
                  <a:pt x="40" y="21"/>
                  <a:pt x="38" y="26"/>
                  <a:pt x="36" y="31"/>
                </a:cubicBezTo>
                <a:close/>
                <a:moveTo>
                  <a:pt x="33" y="42"/>
                </a:moveTo>
                <a:cubicBezTo>
                  <a:pt x="31" y="48"/>
                  <a:pt x="30" y="55"/>
                  <a:pt x="30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2" y="52"/>
                  <a:pt x="16" y="43"/>
                  <a:pt x="22" y="34"/>
                </a:cubicBezTo>
                <a:cubicBezTo>
                  <a:pt x="25" y="37"/>
                  <a:pt x="29" y="40"/>
                  <a:pt x="33" y="42"/>
                </a:cubicBezTo>
                <a:close/>
                <a:moveTo>
                  <a:pt x="30" y="73"/>
                </a:moveTo>
                <a:cubicBezTo>
                  <a:pt x="30" y="81"/>
                  <a:pt x="31" y="88"/>
                  <a:pt x="33" y="95"/>
                </a:cubicBezTo>
                <a:cubicBezTo>
                  <a:pt x="29" y="97"/>
                  <a:pt x="25" y="99"/>
                  <a:pt x="22" y="102"/>
                </a:cubicBezTo>
                <a:cubicBezTo>
                  <a:pt x="16" y="94"/>
                  <a:pt x="12" y="84"/>
                  <a:pt x="11" y="73"/>
                </a:cubicBezTo>
                <a:lnTo>
                  <a:pt x="30" y="73"/>
                </a:lnTo>
                <a:close/>
                <a:moveTo>
                  <a:pt x="36" y="105"/>
                </a:moveTo>
                <a:cubicBezTo>
                  <a:pt x="38" y="110"/>
                  <a:pt x="40" y="115"/>
                  <a:pt x="43" y="120"/>
                </a:cubicBezTo>
                <a:cubicBezTo>
                  <a:pt x="38" y="117"/>
                  <a:pt x="33" y="114"/>
                  <a:pt x="29" y="110"/>
                </a:cubicBezTo>
                <a:cubicBezTo>
                  <a:pt x="31" y="108"/>
                  <a:pt x="34" y="106"/>
                  <a:pt x="36" y="105"/>
                </a:cubicBezTo>
                <a:close/>
                <a:moveTo>
                  <a:pt x="101" y="105"/>
                </a:moveTo>
                <a:cubicBezTo>
                  <a:pt x="103" y="106"/>
                  <a:pt x="106" y="108"/>
                  <a:pt x="108" y="110"/>
                </a:cubicBezTo>
                <a:cubicBezTo>
                  <a:pt x="104" y="114"/>
                  <a:pt x="99" y="117"/>
                  <a:pt x="94" y="120"/>
                </a:cubicBezTo>
                <a:cubicBezTo>
                  <a:pt x="96" y="115"/>
                  <a:pt x="99" y="110"/>
                  <a:pt x="101" y="105"/>
                </a:cubicBezTo>
                <a:close/>
                <a:moveTo>
                  <a:pt x="104" y="95"/>
                </a:moveTo>
                <a:cubicBezTo>
                  <a:pt x="105" y="88"/>
                  <a:pt x="106" y="81"/>
                  <a:pt x="107" y="73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84"/>
                  <a:pt x="121" y="94"/>
                  <a:pt x="115" y="102"/>
                </a:cubicBezTo>
                <a:cubicBezTo>
                  <a:pt x="111" y="99"/>
                  <a:pt x="108" y="97"/>
                  <a:pt x="104" y="95"/>
                </a:cubicBezTo>
                <a:close/>
                <a:moveTo>
                  <a:pt x="107" y="63"/>
                </a:moveTo>
                <a:cubicBezTo>
                  <a:pt x="106" y="55"/>
                  <a:pt x="105" y="48"/>
                  <a:pt x="104" y="42"/>
                </a:cubicBezTo>
                <a:cubicBezTo>
                  <a:pt x="108" y="40"/>
                  <a:pt x="112" y="37"/>
                  <a:pt x="115" y="34"/>
                </a:cubicBezTo>
                <a:cubicBezTo>
                  <a:pt x="121" y="43"/>
                  <a:pt x="125" y="52"/>
                  <a:pt x="126" y="63"/>
                </a:cubicBezTo>
                <a:lnTo>
                  <a:pt x="107" y="6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A613738-7EAA-4E72-940B-AD5A1B633608}"/>
              </a:ext>
            </a:extLst>
          </p:cNvPr>
          <p:cNvSpPr/>
          <p:nvPr/>
        </p:nvSpPr>
        <p:spPr>
          <a:xfrm>
            <a:off x="7311236" y="2086868"/>
            <a:ext cx="707319" cy="7073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4312743-FE5F-4EE0-933E-002322CDD665}"/>
              </a:ext>
            </a:extLst>
          </p:cNvPr>
          <p:cNvGrpSpPr/>
          <p:nvPr/>
        </p:nvGrpSpPr>
        <p:grpSpPr>
          <a:xfrm>
            <a:off x="7462086" y="2227048"/>
            <a:ext cx="378101" cy="378101"/>
            <a:chOff x="5567364" y="2227263"/>
            <a:chExt cx="341313" cy="341313"/>
          </a:xfrm>
          <a:solidFill>
            <a:schemeClr val="bg2"/>
          </a:solidFill>
        </p:grpSpPr>
        <p:sp>
          <p:nvSpPr>
            <p:cNvPr id="22" name="Freeform 67">
              <a:extLst>
                <a:ext uri="{FF2B5EF4-FFF2-40B4-BE49-F238E27FC236}">
                  <a16:creationId xmlns:a16="http://schemas.microsoft.com/office/drawing/2014/main" id="{8696DE8A-68CE-47BA-A9C8-D6644F47D6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7851" y="2227263"/>
              <a:ext cx="157163" cy="227013"/>
            </a:xfrm>
            <a:custGeom>
              <a:avLst/>
              <a:gdLst>
                <a:gd name="T0" fmla="*/ 29 w 59"/>
                <a:gd name="T1" fmla="*/ 85 h 85"/>
                <a:gd name="T2" fmla="*/ 59 w 59"/>
                <a:gd name="T3" fmla="*/ 30 h 85"/>
                <a:gd name="T4" fmla="*/ 29 w 59"/>
                <a:gd name="T5" fmla="*/ 0 h 85"/>
                <a:gd name="T6" fmla="*/ 0 w 59"/>
                <a:gd name="T7" fmla="*/ 30 h 85"/>
                <a:gd name="T8" fmla="*/ 11 w 59"/>
                <a:gd name="T9" fmla="*/ 63 h 85"/>
                <a:gd name="T10" fmla="*/ 29 w 59"/>
                <a:gd name="T11" fmla="*/ 85 h 85"/>
                <a:gd name="T12" fmla="*/ 29 w 59"/>
                <a:gd name="T13" fmla="*/ 8 h 85"/>
                <a:gd name="T14" fmla="*/ 51 w 59"/>
                <a:gd name="T15" fmla="*/ 30 h 85"/>
                <a:gd name="T16" fmla="*/ 29 w 59"/>
                <a:gd name="T17" fmla="*/ 77 h 85"/>
                <a:gd name="T18" fmla="*/ 8 w 59"/>
                <a:gd name="T19" fmla="*/ 30 h 85"/>
                <a:gd name="T20" fmla="*/ 29 w 59"/>
                <a:gd name="T21" fmla="*/ 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85">
                  <a:moveTo>
                    <a:pt x="29" y="85"/>
                  </a:moveTo>
                  <a:cubicBezTo>
                    <a:pt x="40" y="85"/>
                    <a:pt x="59" y="44"/>
                    <a:pt x="59" y="30"/>
                  </a:cubicBezTo>
                  <a:cubicBezTo>
                    <a:pt x="59" y="13"/>
                    <a:pt x="46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1"/>
                    <a:pt x="8" y="58"/>
                    <a:pt x="11" y="63"/>
                  </a:cubicBezTo>
                  <a:cubicBezTo>
                    <a:pt x="18" y="78"/>
                    <a:pt x="24" y="85"/>
                    <a:pt x="29" y="85"/>
                  </a:cubicBezTo>
                  <a:close/>
                  <a:moveTo>
                    <a:pt x="29" y="8"/>
                  </a:moveTo>
                  <a:cubicBezTo>
                    <a:pt x="41" y="8"/>
                    <a:pt x="51" y="18"/>
                    <a:pt x="51" y="30"/>
                  </a:cubicBezTo>
                  <a:cubicBezTo>
                    <a:pt x="51" y="44"/>
                    <a:pt x="35" y="73"/>
                    <a:pt x="29" y="77"/>
                  </a:cubicBezTo>
                  <a:cubicBezTo>
                    <a:pt x="24" y="73"/>
                    <a:pt x="8" y="44"/>
                    <a:pt x="8" y="30"/>
                  </a:cubicBezTo>
                  <a:cubicBezTo>
                    <a:pt x="8" y="18"/>
                    <a:pt x="1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68">
              <a:extLst>
                <a:ext uri="{FF2B5EF4-FFF2-40B4-BE49-F238E27FC236}">
                  <a16:creationId xmlns:a16="http://schemas.microsoft.com/office/drawing/2014/main" id="{ACF9197F-CC30-4DF6-8308-784E58682D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97539" y="2263775"/>
              <a:ext cx="77788" cy="77788"/>
            </a:xfrm>
            <a:custGeom>
              <a:avLst/>
              <a:gdLst>
                <a:gd name="T0" fmla="*/ 29 w 29"/>
                <a:gd name="T1" fmla="*/ 15 h 29"/>
                <a:gd name="T2" fmla="*/ 14 w 29"/>
                <a:gd name="T3" fmla="*/ 0 h 29"/>
                <a:gd name="T4" fmla="*/ 0 w 29"/>
                <a:gd name="T5" fmla="*/ 15 h 29"/>
                <a:gd name="T6" fmla="*/ 14 w 29"/>
                <a:gd name="T7" fmla="*/ 29 h 29"/>
                <a:gd name="T8" fmla="*/ 29 w 29"/>
                <a:gd name="T9" fmla="*/ 15 h 29"/>
                <a:gd name="T10" fmla="*/ 4 w 29"/>
                <a:gd name="T11" fmla="*/ 15 h 29"/>
                <a:gd name="T12" fmla="*/ 14 w 29"/>
                <a:gd name="T13" fmla="*/ 4 h 29"/>
                <a:gd name="T14" fmla="*/ 25 w 29"/>
                <a:gd name="T15" fmla="*/ 15 h 29"/>
                <a:gd name="T16" fmla="*/ 14 w 29"/>
                <a:gd name="T17" fmla="*/ 25 h 29"/>
                <a:gd name="T18" fmla="*/ 4 w 29"/>
                <a:gd name="T19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9">
                  <a:moveTo>
                    <a:pt x="29" y="15"/>
                  </a:moveTo>
                  <a:cubicBezTo>
                    <a:pt x="29" y="6"/>
                    <a:pt x="23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3"/>
                    <a:pt x="6" y="29"/>
                    <a:pt x="14" y="29"/>
                  </a:cubicBezTo>
                  <a:cubicBezTo>
                    <a:pt x="23" y="29"/>
                    <a:pt x="29" y="23"/>
                    <a:pt x="29" y="15"/>
                  </a:cubicBezTo>
                  <a:close/>
                  <a:moveTo>
                    <a:pt x="4" y="15"/>
                  </a:moveTo>
                  <a:cubicBezTo>
                    <a:pt x="4" y="8"/>
                    <a:pt x="9" y="4"/>
                    <a:pt x="14" y="4"/>
                  </a:cubicBezTo>
                  <a:cubicBezTo>
                    <a:pt x="20" y="4"/>
                    <a:pt x="25" y="8"/>
                    <a:pt x="25" y="15"/>
                  </a:cubicBezTo>
                  <a:cubicBezTo>
                    <a:pt x="25" y="21"/>
                    <a:pt x="20" y="25"/>
                    <a:pt x="14" y="25"/>
                  </a:cubicBezTo>
                  <a:cubicBezTo>
                    <a:pt x="9" y="25"/>
                    <a:pt x="4" y="21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69">
              <a:extLst>
                <a:ext uri="{FF2B5EF4-FFF2-40B4-BE49-F238E27FC236}">
                  <a16:creationId xmlns:a16="http://schemas.microsoft.com/office/drawing/2014/main" id="{54CD6F57-C3DB-4DBF-B254-CE9943FAA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7364" y="2312988"/>
              <a:ext cx="341313" cy="255588"/>
            </a:xfrm>
            <a:custGeom>
              <a:avLst/>
              <a:gdLst>
                <a:gd name="T0" fmla="*/ 126 w 128"/>
                <a:gd name="T1" fmla="*/ 1 h 96"/>
                <a:gd name="T2" fmla="*/ 123 w 128"/>
                <a:gd name="T3" fmla="*/ 1 h 96"/>
                <a:gd name="T4" fmla="*/ 97 w 128"/>
                <a:gd name="T5" fmla="*/ 7 h 96"/>
                <a:gd name="T6" fmla="*/ 94 w 128"/>
                <a:gd name="T7" fmla="*/ 12 h 96"/>
                <a:gd name="T8" fmla="*/ 99 w 128"/>
                <a:gd name="T9" fmla="*/ 15 h 96"/>
                <a:gd name="T10" fmla="*/ 120 w 128"/>
                <a:gd name="T11" fmla="*/ 10 h 96"/>
                <a:gd name="T12" fmla="*/ 120 w 128"/>
                <a:gd name="T13" fmla="*/ 80 h 96"/>
                <a:gd name="T14" fmla="*/ 87 w 128"/>
                <a:gd name="T15" fmla="*/ 87 h 96"/>
                <a:gd name="T16" fmla="*/ 87 w 128"/>
                <a:gd name="T17" fmla="*/ 38 h 96"/>
                <a:gd name="T18" fmla="*/ 85 w 128"/>
                <a:gd name="T19" fmla="*/ 36 h 96"/>
                <a:gd name="T20" fmla="*/ 83 w 128"/>
                <a:gd name="T21" fmla="*/ 38 h 96"/>
                <a:gd name="T22" fmla="*/ 83 w 128"/>
                <a:gd name="T23" fmla="*/ 87 h 96"/>
                <a:gd name="T24" fmla="*/ 43 w 128"/>
                <a:gd name="T25" fmla="*/ 73 h 96"/>
                <a:gd name="T26" fmla="*/ 43 w 128"/>
                <a:gd name="T27" fmla="*/ 38 h 96"/>
                <a:gd name="T28" fmla="*/ 41 w 128"/>
                <a:gd name="T29" fmla="*/ 36 h 96"/>
                <a:gd name="T30" fmla="*/ 39 w 128"/>
                <a:gd name="T31" fmla="*/ 38 h 96"/>
                <a:gd name="T32" fmla="*/ 39 w 128"/>
                <a:gd name="T33" fmla="*/ 73 h 96"/>
                <a:gd name="T34" fmla="*/ 8 w 128"/>
                <a:gd name="T35" fmla="*/ 86 h 96"/>
                <a:gd name="T36" fmla="*/ 8 w 128"/>
                <a:gd name="T37" fmla="*/ 16 h 96"/>
                <a:gd name="T38" fmla="*/ 29 w 128"/>
                <a:gd name="T39" fmla="*/ 8 h 96"/>
                <a:gd name="T40" fmla="*/ 31 w 128"/>
                <a:gd name="T41" fmla="*/ 3 h 96"/>
                <a:gd name="T42" fmla="*/ 26 w 128"/>
                <a:gd name="T43" fmla="*/ 0 h 96"/>
                <a:gd name="T44" fmla="*/ 3 w 128"/>
                <a:gd name="T45" fmla="*/ 10 h 96"/>
                <a:gd name="T46" fmla="*/ 0 w 128"/>
                <a:gd name="T47" fmla="*/ 14 h 96"/>
                <a:gd name="T48" fmla="*/ 0 w 128"/>
                <a:gd name="T49" fmla="*/ 92 h 96"/>
                <a:gd name="T50" fmla="*/ 2 w 128"/>
                <a:gd name="T51" fmla="*/ 95 h 96"/>
                <a:gd name="T52" fmla="*/ 4 w 128"/>
                <a:gd name="T53" fmla="*/ 96 h 96"/>
                <a:gd name="T54" fmla="*/ 6 w 128"/>
                <a:gd name="T55" fmla="*/ 96 h 96"/>
                <a:gd name="T56" fmla="*/ 41 w 128"/>
                <a:gd name="T57" fmla="*/ 81 h 96"/>
                <a:gd name="T58" fmla="*/ 84 w 128"/>
                <a:gd name="T59" fmla="*/ 96 h 96"/>
                <a:gd name="T60" fmla="*/ 87 w 128"/>
                <a:gd name="T61" fmla="*/ 96 h 96"/>
                <a:gd name="T62" fmla="*/ 125 w 128"/>
                <a:gd name="T63" fmla="*/ 87 h 96"/>
                <a:gd name="T64" fmla="*/ 128 w 128"/>
                <a:gd name="T65" fmla="*/ 83 h 96"/>
                <a:gd name="T66" fmla="*/ 128 w 128"/>
                <a:gd name="T67" fmla="*/ 4 h 96"/>
                <a:gd name="T68" fmla="*/ 126 w 128"/>
                <a:gd name="T69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8" h="96">
                  <a:moveTo>
                    <a:pt x="126" y="1"/>
                  </a:moveTo>
                  <a:cubicBezTo>
                    <a:pt x="125" y="1"/>
                    <a:pt x="124" y="0"/>
                    <a:pt x="123" y="1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5" y="7"/>
                    <a:pt x="94" y="10"/>
                    <a:pt x="94" y="12"/>
                  </a:cubicBezTo>
                  <a:cubicBezTo>
                    <a:pt x="95" y="14"/>
                    <a:pt x="97" y="15"/>
                    <a:pt x="99" y="15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7" y="37"/>
                    <a:pt x="86" y="36"/>
                    <a:pt x="85" y="36"/>
                  </a:cubicBezTo>
                  <a:cubicBezTo>
                    <a:pt x="84" y="36"/>
                    <a:pt x="83" y="37"/>
                    <a:pt x="83" y="38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7"/>
                    <a:pt x="42" y="36"/>
                    <a:pt x="41" y="36"/>
                  </a:cubicBezTo>
                  <a:cubicBezTo>
                    <a:pt x="40" y="36"/>
                    <a:pt x="39" y="37"/>
                    <a:pt x="39" y="38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7"/>
                    <a:pt x="32" y="5"/>
                    <a:pt x="31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1" y="95"/>
                    <a:pt x="2" y="95"/>
                  </a:cubicBezTo>
                  <a:cubicBezTo>
                    <a:pt x="2" y="96"/>
                    <a:pt x="3" y="96"/>
                    <a:pt x="4" y="96"/>
                  </a:cubicBezTo>
                  <a:cubicBezTo>
                    <a:pt x="5" y="96"/>
                    <a:pt x="5" y="96"/>
                    <a:pt x="6" y="96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96"/>
                    <a:pt x="86" y="96"/>
                    <a:pt x="87" y="96"/>
                  </a:cubicBezTo>
                  <a:cubicBezTo>
                    <a:pt x="125" y="87"/>
                    <a:pt x="125" y="87"/>
                    <a:pt x="125" y="87"/>
                  </a:cubicBezTo>
                  <a:cubicBezTo>
                    <a:pt x="127" y="86"/>
                    <a:pt x="128" y="85"/>
                    <a:pt x="128" y="83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3"/>
                    <a:pt x="127" y="2"/>
                    <a:pt x="12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2C8EA2FD-B8B3-4DAE-B9B4-CEE9162AAA40}"/>
              </a:ext>
            </a:extLst>
          </p:cNvPr>
          <p:cNvSpPr/>
          <p:nvPr/>
        </p:nvSpPr>
        <p:spPr>
          <a:xfrm>
            <a:off x="7311236" y="2794190"/>
            <a:ext cx="707319" cy="7073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4FF9079-0454-43D6-843B-03DFF88560AF}"/>
              </a:ext>
            </a:extLst>
          </p:cNvPr>
          <p:cNvGrpSpPr/>
          <p:nvPr/>
        </p:nvGrpSpPr>
        <p:grpSpPr>
          <a:xfrm>
            <a:off x="7532430" y="2970963"/>
            <a:ext cx="237412" cy="378101"/>
            <a:chOff x="9728201" y="1546225"/>
            <a:chExt cx="214313" cy="341313"/>
          </a:xfrm>
          <a:solidFill>
            <a:schemeClr val="bg2"/>
          </a:solidFill>
        </p:grpSpPr>
        <p:sp>
          <p:nvSpPr>
            <p:cNvPr id="28" name="Freeform 43">
              <a:extLst>
                <a:ext uri="{FF2B5EF4-FFF2-40B4-BE49-F238E27FC236}">
                  <a16:creationId xmlns:a16="http://schemas.microsoft.com/office/drawing/2014/main" id="{90AECBA3-412F-481C-AC48-47C8C424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28201" y="1546225"/>
              <a:ext cx="214313" cy="341313"/>
            </a:xfrm>
            <a:custGeom>
              <a:avLst/>
              <a:gdLst>
                <a:gd name="T0" fmla="*/ 68 w 80"/>
                <a:gd name="T1" fmla="*/ 0 h 128"/>
                <a:gd name="T2" fmla="*/ 11 w 80"/>
                <a:gd name="T3" fmla="*/ 0 h 128"/>
                <a:gd name="T4" fmla="*/ 0 w 80"/>
                <a:gd name="T5" fmla="*/ 11 h 128"/>
                <a:gd name="T6" fmla="*/ 0 w 80"/>
                <a:gd name="T7" fmla="*/ 116 h 128"/>
                <a:gd name="T8" fmla="*/ 11 w 80"/>
                <a:gd name="T9" fmla="*/ 128 h 128"/>
                <a:gd name="T10" fmla="*/ 68 w 80"/>
                <a:gd name="T11" fmla="*/ 128 h 128"/>
                <a:gd name="T12" fmla="*/ 80 w 80"/>
                <a:gd name="T13" fmla="*/ 116 h 128"/>
                <a:gd name="T14" fmla="*/ 80 w 80"/>
                <a:gd name="T15" fmla="*/ 11 h 128"/>
                <a:gd name="T16" fmla="*/ 68 w 80"/>
                <a:gd name="T17" fmla="*/ 0 h 128"/>
                <a:gd name="T18" fmla="*/ 72 w 80"/>
                <a:gd name="T19" fmla="*/ 116 h 128"/>
                <a:gd name="T20" fmla="*/ 68 w 80"/>
                <a:gd name="T21" fmla="*/ 120 h 128"/>
                <a:gd name="T22" fmla="*/ 11 w 80"/>
                <a:gd name="T23" fmla="*/ 120 h 128"/>
                <a:gd name="T24" fmla="*/ 8 w 80"/>
                <a:gd name="T25" fmla="*/ 116 h 128"/>
                <a:gd name="T26" fmla="*/ 8 w 80"/>
                <a:gd name="T27" fmla="*/ 11 h 128"/>
                <a:gd name="T28" fmla="*/ 11 w 80"/>
                <a:gd name="T29" fmla="*/ 8 h 128"/>
                <a:gd name="T30" fmla="*/ 68 w 80"/>
                <a:gd name="T31" fmla="*/ 8 h 128"/>
                <a:gd name="T32" fmla="*/ 72 w 80"/>
                <a:gd name="T33" fmla="*/ 11 h 128"/>
                <a:gd name="T34" fmla="*/ 72 w 80"/>
                <a:gd name="T35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28">
                  <a:moveTo>
                    <a:pt x="6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1" y="128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75" y="128"/>
                    <a:pt x="80" y="123"/>
                    <a:pt x="80" y="116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5"/>
                    <a:pt x="75" y="0"/>
                    <a:pt x="68" y="0"/>
                  </a:cubicBezTo>
                  <a:close/>
                  <a:moveTo>
                    <a:pt x="72" y="116"/>
                  </a:moveTo>
                  <a:cubicBezTo>
                    <a:pt x="72" y="118"/>
                    <a:pt x="70" y="120"/>
                    <a:pt x="68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9" y="120"/>
                    <a:pt x="8" y="118"/>
                    <a:pt x="8" y="116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0" y="8"/>
                    <a:pt x="72" y="9"/>
                    <a:pt x="72" y="11"/>
                  </a:cubicBezTo>
                  <a:lnTo>
                    <a:pt x="72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44">
              <a:extLst>
                <a:ext uri="{FF2B5EF4-FFF2-40B4-BE49-F238E27FC236}">
                  <a16:creationId xmlns:a16="http://schemas.microsoft.com/office/drawing/2014/main" id="{2F3861A9-2982-40D3-9A75-32ADFB70CE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71064" y="1600200"/>
              <a:ext cx="128588" cy="223838"/>
            </a:xfrm>
            <a:custGeom>
              <a:avLst/>
              <a:gdLst>
                <a:gd name="T0" fmla="*/ 40 w 48"/>
                <a:gd name="T1" fmla="*/ 0 h 84"/>
                <a:gd name="T2" fmla="*/ 7 w 48"/>
                <a:gd name="T3" fmla="*/ 0 h 84"/>
                <a:gd name="T4" fmla="*/ 7 w 48"/>
                <a:gd name="T5" fmla="*/ 0 h 84"/>
                <a:gd name="T6" fmla="*/ 7 w 48"/>
                <a:gd name="T7" fmla="*/ 0 h 84"/>
                <a:gd name="T8" fmla="*/ 0 w 48"/>
                <a:gd name="T9" fmla="*/ 7 h 84"/>
                <a:gd name="T10" fmla="*/ 0 w 48"/>
                <a:gd name="T11" fmla="*/ 76 h 84"/>
                <a:gd name="T12" fmla="*/ 7 w 48"/>
                <a:gd name="T13" fmla="*/ 84 h 84"/>
                <a:gd name="T14" fmla="*/ 40 w 48"/>
                <a:gd name="T15" fmla="*/ 84 h 84"/>
                <a:gd name="T16" fmla="*/ 48 w 48"/>
                <a:gd name="T17" fmla="*/ 76 h 84"/>
                <a:gd name="T18" fmla="*/ 48 w 48"/>
                <a:gd name="T19" fmla="*/ 7 h 84"/>
                <a:gd name="T20" fmla="*/ 40 w 48"/>
                <a:gd name="T21" fmla="*/ 0 h 84"/>
                <a:gd name="T22" fmla="*/ 44 w 48"/>
                <a:gd name="T23" fmla="*/ 76 h 84"/>
                <a:gd name="T24" fmla="*/ 40 w 48"/>
                <a:gd name="T25" fmla="*/ 80 h 84"/>
                <a:gd name="T26" fmla="*/ 7 w 48"/>
                <a:gd name="T27" fmla="*/ 80 h 84"/>
                <a:gd name="T28" fmla="*/ 4 w 48"/>
                <a:gd name="T29" fmla="*/ 76 h 84"/>
                <a:gd name="T30" fmla="*/ 4 w 48"/>
                <a:gd name="T31" fmla="*/ 7 h 84"/>
                <a:gd name="T32" fmla="*/ 7 w 48"/>
                <a:gd name="T33" fmla="*/ 4 h 84"/>
                <a:gd name="T34" fmla="*/ 40 w 48"/>
                <a:gd name="T35" fmla="*/ 4 h 84"/>
                <a:gd name="T36" fmla="*/ 44 w 48"/>
                <a:gd name="T37" fmla="*/ 7 h 84"/>
                <a:gd name="T38" fmla="*/ 44 w 48"/>
                <a:gd name="T3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84">
                  <a:moveTo>
                    <a:pt x="4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4"/>
                    <a:pt x="7" y="84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4" y="84"/>
                    <a:pt x="48" y="80"/>
                    <a:pt x="48" y="76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3"/>
                    <a:pt x="44" y="0"/>
                    <a:pt x="40" y="0"/>
                  </a:cubicBezTo>
                  <a:close/>
                  <a:moveTo>
                    <a:pt x="44" y="76"/>
                  </a:moveTo>
                  <a:cubicBezTo>
                    <a:pt x="44" y="78"/>
                    <a:pt x="42" y="80"/>
                    <a:pt x="40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5" y="80"/>
                    <a:pt x="4" y="78"/>
                    <a:pt x="4" y="7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2" y="4"/>
                    <a:pt x="44" y="5"/>
                    <a:pt x="44" y="7"/>
                  </a:cubicBezTo>
                  <a:lnTo>
                    <a:pt x="44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45">
              <a:extLst>
                <a:ext uri="{FF2B5EF4-FFF2-40B4-BE49-F238E27FC236}">
                  <a16:creationId xmlns:a16="http://schemas.microsoft.com/office/drawing/2014/main" id="{847A4C22-377D-478E-B0BB-1645732BA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3926" y="1577975"/>
              <a:ext cx="42863" cy="11113"/>
            </a:xfrm>
            <a:custGeom>
              <a:avLst/>
              <a:gdLst>
                <a:gd name="T0" fmla="*/ 2 w 16"/>
                <a:gd name="T1" fmla="*/ 4 h 4"/>
                <a:gd name="T2" fmla="*/ 14 w 16"/>
                <a:gd name="T3" fmla="*/ 4 h 4"/>
                <a:gd name="T4" fmla="*/ 16 w 16"/>
                <a:gd name="T5" fmla="*/ 2 h 4"/>
                <a:gd name="T6" fmla="*/ 14 w 16"/>
                <a:gd name="T7" fmla="*/ 0 h 4"/>
                <a:gd name="T8" fmla="*/ 2 w 16"/>
                <a:gd name="T9" fmla="*/ 0 h 4"/>
                <a:gd name="T10" fmla="*/ 0 w 16"/>
                <a:gd name="T11" fmla="*/ 2 h 4"/>
                <a:gd name="T12" fmla="*/ 2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2" y="4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Oval 46">
              <a:extLst>
                <a:ext uri="{FF2B5EF4-FFF2-40B4-BE49-F238E27FC236}">
                  <a16:creationId xmlns:a16="http://schemas.microsoft.com/office/drawing/2014/main" id="{2092471C-78F5-42B5-80AD-81C605734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5039" y="1835150"/>
              <a:ext cx="20638" cy="206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BDE4C98D-CFDF-4968-A278-B433EC71D69F}"/>
              </a:ext>
            </a:extLst>
          </p:cNvPr>
          <p:cNvSpPr/>
          <p:nvPr/>
        </p:nvSpPr>
        <p:spPr>
          <a:xfrm>
            <a:off x="7311236" y="3501507"/>
            <a:ext cx="707319" cy="7073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Freeform 199">
            <a:extLst>
              <a:ext uri="{FF2B5EF4-FFF2-40B4-BE49-F238E27FC236}">
                <a16:creationId xmlns:a16="http://schemas.microsoft.com/office/drawing/2014/main" id="{6064C0A2-9AD6-44B4-A6DC-2779B7B1DC91}"/>
              </a:ext>
            </a:extLst>
          </p:cNvPr>
          <p:cNvSpPr>
            <a:spLocks noEditPoints="1"/>
          </p:cNvSpPr>
          <p:nvPr/>
        </p:nvSpPr>
        <p:spPr bwMode="auto">
          <a:xfrm>
            <a:off x="7485827" y="3759654"/>
            <a:ext cx="330618" cy="247964"/>
          </a:xfrm>
          <a:custGeom>
            <a:avLst/>
            <a:gdLst>
              <a:gd name="T0" fmla="*/ 96 w 112"/>
              <a:gd name="T1" fmla="*/ 0 h 84"/>
              <a:gd name="T2" fmla="*/ 16 w 112"/>
              <a:gd name="T3" fmla="*/ 0 h 84"/>
              <a:gd name="T4" fmla="*/ 0 w 112"/>
              <a:gd name="T5" fmla="*/ 16 h 84"/>
              <a:gd name="T6" fmla="*/ 0 w 112"/>
              <a:gd name="T7" fmla="*/ 68 h 84"/>
              <a:gd name="T8" fmla="*/ 16 w 112"/>
              <a:gd name="T9" fmla="*/ 84 h 84"/>
              <a:gd name="T10" fmla="*/ 96 w 112"/>
              <a:gd name="T11" fmla="*/ 84 h 84"/>
              <a:gd name="T12" fmla="*/ 112 w 112"/>
              <a:gd name="T13" fmla="*/ 68 h 84"/>
              <a:gd name="T14" fmla="*/ 112 w 112"/>
              <a:gd name="T15" fmla="*/ 16 h 84"/>
              <a:gd name="T16" fmla="*/ 96 w 112"/>
              <a:gd name="T17" fmla="*/ 0 h 84"/>
              <a:gd name="T18" fmla="*/ 104 w 112"/>
              <a:gd name="T19" fmla="*/ 16 h 84"/>
              <a:gd name="T20" fmla="*/ 104 w 112"/>
              <a:gd name="T21" fmla="*/ 68 h 84"/>
              <a:gd name="T22" fmla="*/ 104 w 112"/>
              <a:gd name="T23" fmla="*/ 69 h 84"/>
              <a:gd name="T24" fmla="*/ 71 w 112"/>
              <a:gd name="T25" fmla="*/ 38 h 84"/>
              <a:gd name="T26" fmla="*/ 104 w 112"/>
              <a:gd name="T27" fmla="*/ 14 h 84"/>
              <a:gd name="T28" fmla="*/ 104 w 112"/>
              <a:gd name="T29" fmla="*/ 16 h 84"/>
              <a:gd name="T30" fmla="*/ 96 w 112"/>
              <a:gd name="T31" fmla="*/ 8 h 84"/>
              <a:gd name="T32" fmla="*/ 98 w 112"/>
              <a:gd name="T33" fmla="*/ 8 h 84"/>
              <a:gd name="T34" fmla="*/ 55 w 112"/>
              <a:gd name="T35" fmla="*/ 41 h 84"/>
              <a:gd name="T36" fmla="*/ 13 w 112"/>
              <a:gd name="T37" fmla="*/ 9 h 84"/>
              <a:gd name="T38" fmla="*/ 16 w 112"/>
              <a:gd name="T39" fmla="*/ 8 h 84"/>
              <a:gd name="T40" fmla="*/ 96 w 112"/>
              <a:gd name="T41" fmla="*/ 8 h 84"/>
              <a:gd name="T42" fmla="*/ 8 w 112"/>
              <a:gd name="T43" fmla="*/ 69 h 84"/>
              <a:gd name="T44" fmla="*/ 8 w 112"/>
              <a:gd name="T45" fmla="*/ 68 h 84"/>
              <a:gd name="T46" fmla="*/ 8 w 112"/>
              <a:gd name="T47" fmla="*/ 16 h 84"/>
              <a:gd name="T48" fmla="*/ 8 w 112"/>
              <a:gd name="T49" fmla="*/ 15 h 84"/>
              <a:gd name="T50" fmla="*/ 40 w 112"/>
              <a:gd name="T51" fmla="*/ 39 h 84"/>
              <a:gd name="T52" fmla="*/ 8 w 112"/>
              <a:gd name="T53" fmla="*/ 69 h 84"/>
              <a:gd name="T54" fmla="*/ 16 w 112"/>
              <a:gd name="T55" fmla="*/ 76 h 84"/>
              <a:gd name="T56" fmla="*/ 13 w 112"/>
              <a:gd name="T57" fmla="*/ 75 h 84"/>
              <a:gd name="T58" fmla="*/ 47 w 112"/>
              <a:gd name="T59" fmla="*/ 43 h 84"/>
              <a:gd name="T60" fmla="*/ 49 w 112"/>
              <a:gd name="T61" fmla="*/ 45 h 84"/>
              <a:gd name="T62" fmla="*/ 49 w 112"/>
              <a:gd name="T63" fmla="*/ 45 h 84"/>
              <a:gd name="T64" fmla="*/ 55 w 112"/>
              <a:gd name="T65" fmla="*/ 48 h 84"/>
              <a:gd name="T66" fmla="*/ 61 w 112"/>
              <a:gd name="T67" fmla="*/ 45 h 84"/>
              <a:gd name="T68" fmla="*/ 62 w 112"/>
              <a:gd name="T69" fmla="*/ 45 h 84"/>
              <a:gd name="T70" fmla="*/ 65 w 112"/>
              <a:gd name="T71" fmla="*/ 43 h 84"/>
              <a:gd name="T72" fmla="*/ 99 w 112"/>
              <a:gd name="T73" fmla="*/ 75 h 84"/>
              <a:gd name="T74" fmla="*/ 96 w 112"/>
              <a:gd name="T75" fmla="*/ 76 h 84"/>
              <a:gd name="T76" fmla="*/ 16 w 112"/>
              <a:gd name="T77" fmla="*/ 7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" h="84">
                <a:moveTo>
                  <a:pt x="96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7"/>
                  <a:pt x="7" y="84"/>
                  <a:pt x="16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105" y="84"/>
                  <a:pt x="112" y="77"/>
                  <a:pt x="112" y="68"/>
                </a:cubicBezTo>
                <a:cubicBezTo>
                  <a:pt x="112" y="16"/>
                  <a:pt x="112" y="16"/>
                  <a:pt x="112" y="16"/>
                </a:cubicBezTo>
                <a:cubicBezTo>
                  <a:pt x="112" y="7"/>
                  <a:pt x="105" y="0"/>
                  <a:pt x="96" y="0"/>
                </a:cubicBezTo>
                <a:close/>
                <a:moveTo>
                  <a:pt x="104" y="16"/>
                </a:moveTo>
                <a:cubicBezTo>
                  <a:pt x="104" y="68"/>
                  <a:pt x="104" y="68"/>
                  <a:pt x="104" y="68"/>
                </a:cubicBezTo>
                <a:cubicBezTo>
                  <a:pt x="104" y="68"/>
                  <a:pt x="104" y="69"/>
                  <a:pt x="104" y="69"/>
                </a:cubicBezTo>
                <a:cubicBezTo>
                  <a:pt x="71" y="38"/>
                  <a:pt x="71" y="38"/>
                  <a:pt x="71" y="38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4"/>
                  <a:pt x="104" y="15"/>
                  <a:pt x="104" y="16"/>
                </a:cubicBezTo>
                <a:close/>
                <a:moveTo>
                  <a:pt x="96" y="8"/>
                </a:moveTo>
                <a:cubicBezTo>
                  <a:pt x="97" y="8"/>
                  <a:pt x="98" y="8"/>
                  <a:pt x="98" y="8"/>
                </a:cubicBezTo>
                <a:cubicBezTo>
                  <a:pt x="55" y="41"/>
                  <a:pt x="55" y="41"/>
                  <a:pt x="55" y="41"/>
                </a:cubicBezTo>
                <a:cubicBezTo>
                  <a:pt x="13" y="9"/>
                  <a:pt x="13" y="9"/>
                  <a:pt x="13" y="9"/>
                </a:cubicBezTo>
                <a:cubicBezTo>
                  <a:pt x="14" y="8"/>
                  <a:pt x="15" y="8"/>
                  <a:pt x="16" y="8"/>
                </a:cubicBezTo>
                <a:lnTo>
                  <a:pt x="96" y="8"/>
                </a:lnTo>
                <a:close/>
                <a:moveTo>
                  <a:pt x="8" y="69"/>
                </a:moveTo>
                <a:cubicBezTo>
                  <a:pt x="8" y="69"/>
                  <a:pt x="8" y="68"/>
                  <a:pt x="8" y="6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40" y="39"/>
                  <a:pt x="40" y="39"/>
                  <a:pt x="40" y="39"/>
                </a:cubicBezTo>
                <a:lnTo>
                  <a:pt x="8" y="69"/>
                </a:lnTo>
                <a:close/>
                <a:moveTo>
                  <a:pt x="16" y="76"/>
                </a:moveTo>
                <a:cubicBezTo>
                  <a:pt x="15" y="76"/>
                  <a:pt x="13" y="76"/>
                  <a:pt x="13" y="75"/>
                </a:cubicBezTo>
                <a:cubicBezTo>
                  <a:pt x="47" y="43"/>
                  <a:pt x="47" y="43"/>
                  <a:pt x="47" y="43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1" y="47"/>
                  <a:pt x="53" y="48"/>
                  <a:pt x="55" y="48"/>
                </a:cubicBezTo>
                <a:cubicBezTo>
                  <a:pt x="58" y="48"/>
                  <a:pt x="60" y="47"/>
                  <a:pt x="61" y="45"/>
                </a:cubicBezTo>
                <a:cubicBezTo>
                  <a:pt x="62" y="45"/>
                  <a:pt x="62" y="45"/>
                  <a:pt x="62" y="45"/>
                </a:cubicBezTo>
                <a:cubicBezTo>
                  <a:pt x="65" y="43"/>
                  <a:pt x="65" y="43"/>
                  <a:pt x="65" y="43"/>
                </a:cubicBezTo>
                <a:cubicBezTo>
                  <a:pt x="99" y="75"/>
                  <a:pt x="99" y="75"/>
                  <a:pt x="99" y="75"/>
                </a:cubicBezTo>
                <a:cubicBezTo>
                  <a:pt x="99" y="76"/>
                  <a:pt x="97" y="76"/>
                  <a:pt x="96" y="76"/>
                </a:cubicBezTo>
                <a:lnTo>
                  <a:pt x="16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AA96396-07F4-4E62-B7BE-549A4F91D454}"/>
              </a:ext>
            </a:extLst>
          </p:cNvPr>
          <p:cNvSpPr/>
          <p:nvPr/>
        </p:nvSpPr>
        <p:spPr>
          <a:xfrm>
            <a:off x="7311236" y="4911160"/>
            <a:ext cx="707319" cy="7073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Freeform 71">
            <a:extLst>
              <a:ext uri="{FF2B5EF4-FFF2-40B4-BE49-F238E27FC236}">
                <a16:creationId xmlns:a16="http://schemas.microsoft.com/office/drawing/2014/main" id="{FF748518-D848-4CC2-B9E6-E321AE6DF38D}"/>
              </a:ext>
            </a:extLst>
          </p:cNvPr>
          <p:cNvSpPr>
            <a:spLocks noEditPoints="1"/>
          </p:cNvSpPr>
          <p:nvPr/>
        </p:nvSpPr>
        <p:spPr bwMode="auto">
          <a:xfrm>
            <a:off x="7499970" y="5117355"/>
            <a:ext cx="302333" cy="325918"/>
          </a:xfrm>
          <a:custGeom>
            <a:avLst/>
            <a:gdLst>
              <a:gd name="T0" fmla="*/ 56 w 60"/>
              <a:gd name="T1" fmla="*/ 16 h 64"/>
              <a:gd name="T2" fmla="*/ 24 w 60"/>
              <a:gd name="T3" fmla="*/ 16 h 64"/>
              <a:gd name="T4" fmla="*/ 24 w 60"/>
              <a:gd name="T5" fmla="*/ 12 h 64"/>
              <a:gd name="T6" fmla="*/ 30 w 60"/>
              <a:gd name="T7" fmla="*/ 12 h 64"/>
              <a:gd name="T8" fmla="*/ 36 w 60"/>
              <a:gd name="T9" fmla="*/ 6 h 64"/>
              <a:gd name="T10" fmla="*/ 30 w 60"/>
              <a:gd name="T11" fmla="*/ 0 h 64"/>
              <a:gd name="T12" fmla="*/ 20 w 60"/>
              <a:gd name="T13" fmla="*/ 0 h 64"/>
              <a:gd name="T14" fmla="*/ 16 w 60"/>
              <a:gd name="T15" fmla="*/ 4 h 64"/>
              <a:gd name="T16" fmla="*/ 16 w 60"/>
              <a:gd name="T17" fmla="*/ 16 h 64"/>
              <a:gd name="T18" fmla="*/ 4 w 60"/>
              <a:gd name="T19" fmla="*/ 16 h 64"/>
              <a:gd name="T20" fmla="*/ 0 w 60"/>
              <a:gd name="T21" fmla="*/ 20 h 64"/>
              <a:gd name="T22" fmla="*/ 0 w 60"/>
              <a:gd name="T23" fmla="*/ 44 h 64"/>
              <a:gd name="T24" fmla="*/ 4 w 60"/>
              <a:gd name="T25" fmla="*/ 48 h 64"/>
              <a:gd name="T26" fmla="*/ 24 w 60"/>
              <a:gd name="T27" fmla="*/ 48 h 64"/>
              <a:gd name="T28" fmla="*/ 24 w 60"/>
              <a:gd name="T29" fmla="*/ 64 h 64"/>
              <a:gd name="T30" fmla="*/ 40 w 60"/>
              <a:gd name="T31" fmla="*/ 64 h 64"/>
              <a:gd name="T32" fmla="*/ 40 w 60"/>
              <a:gd name="T33" fmla="*/ 48 h 64"/>
              <a:gd name="T34" fmla="*/ 56 w 60"/>
              <a:gd name="T35" fmla="*/ 48 h 64"/>
              <a:gd name="T36" fmla="*/ 60 w 60"/>
              <a:gd name="T37" fmla="*/ 44 h 64"/>
              <a:gd name="T38" fmla="*/ 60 w 60"/>
              <a:gd name="T39" fmla="*/ 20 h 64"/>
              <a:gd name="T40" fmla="*/ 56 w 60"/>
              <a:gd name="T41" fmla="*/ 16 h 64"/>
              <a:gd name="T42" fmla="*/ 32 w 60"/>
              <a:gd name="T43" fmla="*/ 60 h 64"/>
              <a:gd name="T44" fmla="*/ 28 w 60"/>
              <a:gd name="T45" fmla="*/ 60 h 64"/>
              <a:gd name="T46" fmla="*/ 28 w 60"/>
              <a:gd name="T47" fmla="*/ 48 h 64"/>
              <a:gd name="T48" fmla="*/ 32 w 60"/>
              <a:gd name="T49" fmla="*/ 48 h 64"/>
              <a:gd name="T50" fmla="*/ 32 w 60"/>
              <a:gd name="T51" fmla="*/ 60 h 64"/>
              <a:gd name="T52" fmla="*/ 56 w 60"/>
              <a:gd name="T53" fmla="*/ 44 h 64"/>
              <a:gd name="T54" fmla="*/ 4 w 60"/>
              <a:gd name="T55" fmla="*/ 44 h 64"/>
              <a:gd name="T56" fmla="*/ 4 w 60"/>
              <a:gd name="T57" fmla="*/ 20 h 64"/>
              <a:gd name="T58" fmla="*/ 16 w 60"/>
              <a:gd name="T59" fmla="*/ 20 h 64"/>
              <a:gd name="T60" fmla="*/ 16 w 60"/>
              <a:gd name="T61" fmla="*/ 32 h 64"/>
              <a:gd name="T62" fmla="*/ 20 w 60"/>
              <a:gd name="T63" fmla="*/ 36 h 64"/>
              <a:gd name="T64" fmla="*/ 24 w 60"/>
              <a:gd name="T65" fmla="*/ 32 h 64"/>
              <a:gd name="T66" fmla="*/ 24 w 60"/>
              <a:gd name="T67" fmla="*/ 20 h 64"/>
              <a:gd name="T68" fmla="*/ 56 w 60"/>
              <a:gd name="T69" fmla="*/ 20 h 64"/>
              <a:gd name="T70" fmla="*/ 56 w 60"/>
              <a:gd name="T71" fmla="*/ 4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64">
                <a:moveTo>
                  <a:pt x="56" y="16"/>
                </a:moveTo>
                <a:cubicBezTo>
                  <a:pt x="24" y="16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3" y="12"/>
                  <a:pt x="36" y="9"/>
                  <a:pt x="36" y="6"/>
                </a:cubicBezTo>
                <a:cubicBezTo>
                  <a:pt x="36" y="3"/>
                  <a:pt x="33" y="0"/>
                  <a:pt x="3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8" y="0"/>
                  <a:pt x="16" y="2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6"/>
                  <a:pt x="2" y="48"/>
                  <a:pt x="4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64"/>
                  <a:pt x="24" y="64"/>
                  <a:pt x="24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48"/>
                  <a:pt x="40" y="48"/>
                  <a:pt x="40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8" y="48"/>
                  <a:pt x="60" y="46"/>
                  <a:pt x="60" y="44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18"/>
                  <a:pt x="58" y="16"/>
                  <a:pt x="56" y="16"/>
                </a:cubicBezTo>
                <a:close/>
                <a:moveTo>
                  <a:pt x="32" y="60"/>
                </a:moveTo>
                <a:cubicBezTo>
                  <a:pt x="28" y="60"/>
                  <a:pt x="28" y="60"/>
                  <a:pt x="28" y="60"/>
                </a:cubicBezTo>
                <a:cubicBezTo>
                  <a:pt x="28" y="48"/>
                  <a:pt x="28" y="48"/>
                  <a:pt x="28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60"/>
                </a:lnTo>
                <a:close/>
                <a:moveTo>
                  <a:pt x="56" y="44"/>
                </a:moveTo>
                <a:cubicBezTo>
                  <a:pt x="4" y="44"/>
                  <a:pt x="4" y="44"/>
                  <a:pt x="4" y="44"/>
                </a:cubicBezTo>
                <a:cubicBezTo>
                  <a:pt x="4" y="20"/>
                  <a:pt x="4" y="20"/>
                  <a:pt x="4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4"/>
                  <a:pt x="18" y="36"/>
                  <a:pt x="20" y="36"/>
                </a:cubicBezTo>
                <a:cubicBezTo>
                  <a:pt x="22" y="36"/>
                  <a:pt x="24" y="34"/>
                  <a:pt x="24" y="32"/>
                </a:cubicBezTo>
                <a:cubicBezTo>
                  <a:pt x="24" y="20"/>
                  <a:pt x="24" y="20"/>
                  <a:pt x="24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4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E5CC143-A2A8-4CAB-861D-1C245B0DF399}"/>
              </a:ext>
            </a:extLst>
          </p:cNvPr>
          <p:cNvGrpSpPr/>
          <p:nvPr/>
        </p:nvGrpSpPr>
        <p:grpSpPr>
          <a:xfrm>
            <a:off x="1682150" y="3317816"/>
            <a:ext cx="483553" cy="629866"/>
            <a:chOff x="-2779713" y="-601663"/>
            <a:chExt cx="2770188" cy="3608388"/>
          </a:xfrm>
          <a:solidFill>
            <a:schemeClr val="accent1"/>
          </a:solidFill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A9E82A59-9E73-431A-9F84-6D6FFC4395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68475" y="390525"/>
              <a:ext cx="747713" cy="747713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44 w 288"/>
                <a:gd name="T11" fmla="*/ 0 h 288"/>
                <a:gd name="T12" fmla="*/ 144 w 288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223"/>
                    <a:pt x="65" y="288"/>
                    <a:pt x="144" y="288"/>
                  </a:cubicBezTo>
                  <a:cubicBezTo>
                    <a:pt x="224" y="288"/>
                    <a:pt x="288" y="223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08FFBC0A-81DE-4D9F-B0A5-56F9337B0F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779713" y="-601663"/>
              <a:ext cx="2770188" cy="3608388"/>
            </a:xfrm>
            <a:custGeom>
              <a:avLst/>
              <a:gdLst>
                <a:gd name="T0" fmla="*/ 533 w 1066"/>
                <a:gd name="T1" fmla="*/ 0 h 1389"/>
                <a:gd name="T2" fmla="*/ 0 w 1066"/>
                <a:gd name="T3" fmla="*/ 533 h 1389"/>
                <a:gd name="T4" fmla="*/ 115 w 1066"/>
                <a:gd name="T5" fmla="*/ 863 h 1389"/>
                <a:gd name="T6" fmla="*/ 533 w 1066"/>
                <a:gd name="T7" fmla="*/ 1389 h 1389"/>
                <a:gd name="T8" fmla="*/ 952 w 1066"/>
                <a:gd name="T9" fmla="*/ 863 h 1389"/>
                <a:gd name="T10" fmla="*/ 1066 w 1066"/>
                <a:gd name="T11" fmla="*/ 533 h 1389"/>
                <a:gd name="T12" fmla="*/ 533 w 1066"/>
                <a:gd name="T13" fmla="*/ 0 h 1389"/>
                <a:gd name="T14" fmla="*/ 533 w 1066"/>
                <a:gd name="T15" fmla="*/ 766 h 1389"/>
                <a:gd name="T16" fmla="*/ 293 w 1066"/>
                <a:gd name="T17" fmla="*/ 526 h 1389"/>
                <a:gd name="T18" fmla="*/ 533 w 1066"/>
                <a:gd name="T19" fmla="*/ 286 h 1389"/>
                <a:gd name="T20" fmla="*/ 773 w 1066"/>
                <a:gd name="T21" fmla="*/ 526 h 1389"/>
                <a:gd name="T22" fmla="*/ 533 w 1066"/>
                <a:gd name="T23" fmla="*/ 766 h 1389"/>
                <a:gd name="T24" fmla="*/ 533 w 1066"/>
                <a:gd name="T25" fmla="*/ 766 h 1389"/>
                <a:gd name="T26" fmla="*/ 533 w 1066"/>
                <a:gd name="T27" fmla="*/ 766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6" h="1389">
                  <a:moveTo>
                    <a:pt x="533" y="0"/>
                  </a:moveTo>
                  <a:cubicBezTo>
                    <a:pt x="239" y="0"/>
                    <a:pt x="0" y="239"/>
                    <a:pt x="0" y="533"/>
                  </a:cubicBezTo>
                  <a:cubicBezTo>
                    <a:pt x="0" y="658"/>
                    <a:pt x="43" y="772"/>
                    <a:pt x="115" y="863"/>
                  </a:cubicBezTo>
                  <a:cubicBezTo>
                    <a:pt x="533" y="1389"/>
                    <a:pt x="533" y="1389"/>
                    <a:pt x="533" y="1389"/>
                  </a:cubicBezTo>
                  <a:cubicBezTo>
                    <a:pt x="952" y="863"/>
                    <a:pt x="952" y="863"/>
                    <a:pt x="952" y="863"/>
                  </a:cubicBezTo>
                  <a:cubicBezTo>
                    <a:pt x="1023" y="772"/>
                    <a:pt x="1066" y="658"/>
                    <a:pt x="1066" y="533"/>
                  </a:cubicBezTo>
                  <a:cubicBezTo>
                    <a:pt x="1066" y="239"/>
                    <a:pt x="827" y="0"/>
                    <a:pt x="533" y="0"/>
                  </a:cubicBezTo>
                  <a:close/>
                  <a:moveTo>
                    <a:pt x="533" y="766"/>
                  </a:moveTo>
                  <a:cubicBezTo>
                    <a:pt x="401" y="766"/>
                    <a:pt x="293" y="658"/>
                    <a:pt x="293" y="526"/>
                  </a:cubicBezTo>
                  <a:cubicBezTo>
                    <a:pt x="293" y="394"/>
                    <a:pt x="401" y="286"/>
                    <a:pt x="533" y="286"/>
                  </a:cubicBezTo>
                  <a:cubicBezTo>
                    <a:pt x="666" y="286"/>
                    <a:pt x="773" y="394"/>
                    <a:pt x="773" y="526"/>
                  </a:cubicBezTo>
                  <a:cubicBezTo>
                    <a:pt x="773" y="658"/>
                    <a:pt x="666" y="766"/>
                    <a:pt x="533" y="766"/>
                  </a:cubicBezTo>
                  <a:close/>
                  <a:moveTo>
                    <a:pt x="533" y="766"/>
                  </a:moveTo>
                  <a:cubicBezTo>
                    <a:pt x="533" y="766"/>
                    <a:pt x="533" y="766"/>
                    <a:pt x="533" y="7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86159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 animBg="1"/>
      <p:bldP spid="18" grpId="0" animBg="1"/>
      <p:bldP spid="20" grpId="0" animBg="1"/>
      <p:bldP spid="26" grpId="0" animBg="1"/>
      <p:bldP spid="33" grpId="0" animBg="1"/>
      <p:bldP spid="34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31755-C029-41A0-9C50-8F4AB8267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E131E52F-B244-4475-8E6F-E6F7ABBED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ABOUT US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5E70044-6610-4085-9616-D5270B422E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A14FDE8-579E-4534-9545-59FFE4E2C7FC}"/>
              </a:ext>
            </a:extLst>
          </p:cNvPr>
          <p:cNvSpPr/>
          <p:nvPr/>
        </p:nvSpPr>
        <p:spPr>
          <a:xfrm>
            <a:off x="695959" y="4347486"/>
            <a:ext cx="5102855" cy="1996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400" dirty="0"/>
              <a:t>business and personal presentation, eaque ipsa quae ab illo inventore veritatis et quasi architecto beatae vitae dicta sunt explicabo </a:t>
            </a:r>
            <a:r>
              <a:rPr lang="en-US" sz="1400" dirty="0"/>
              <a:t>farmers ensure that we will bring the best of the market to your</a:t>
            </a:r>
            <a:r>
              <a:rPr lang="id-ID" sz="1400" dirty="0"/>
              <a:t> kimquae ab illo inventore veritatis et quasi architecto beatae vitae dicta sunt explicabo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DAB8E9-F7C5-4246-A547-4DD4233E4E39}"/>
              </a:ext>
            </a:extLst>
          </p:cNvPr>
          <p:cNvCxnSpPr>
            <a:cxnSpLocks/>
          </p:cNvCxnSpPr>
          <p:nvPr/>
        </p:nvCxnSpPr>
        <p:spPr>
          <a:xfrm>
            <a:off x="6096000" y="4411980"/>
            <a:ext cx="0" cy="1897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74EF9B6-BB35-424F-81C8-DA467732CE43}"/>
              </a:ext>
            </a:extLst>
          </p:cNvPr>
          <p:cNvSpPr txBox="1"/>
          <p:nvPr/>
        </p:nvSpPr>
        <p:spPr>
          <a:xfrm>
            <a:off x="6393186" y="4347486"/>
            <a:ext cx="5098401" cy="1996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/>
              <a:t>In hac habitasse platea dictumst. Integer quis tortor eros. Cras vitae dolor ante. Fusce non sapien nisl. Donec vestibulum nunc. Curabitur congue eros a neque volutpat, sit amet semper nisi euismod. Vestibulum hendrerit porta magna, ut rutrum sem placerat. </a:t>
            </a:r>
          </a:p>
          <a:p>
            <a:pPr algn="just">
              <a:lnSpc>
                <a:spcPct val="150000"/>
              </a:lnSpc>
            </a:pPr>
            <a:endParaRPr lang="en-US" sz="1400" b="1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69C6ADF-0004-404B-8B18-6ED06D26DF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87641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F03F647-1BC7-48A1-A99C-9B03A90683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B75EA7-9A32-416B-ADAC-8E3E8225B3E5}"/>
              </a:ext>
            </a:extLst>
          </p:cNvPr>
          <p:cNvSpPr/>
          <p:nvPr/>
        </p:nvSpPr>
        <p:spPr>
          <a:xfrm>
            <a:off x="144780" y="148590"/>
            <a:ext cx="11902440" cy="6560820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BF62E2E-A004-4C81-A7D6-3F801D122209}"/>
              </a:ext>
            </a:extLst>
          </p:cNvPr>
          <p:cNvSpPr/>
          <p:nvPr/>
        </p:nvSpPr>
        <p:spPr>
          <a:xfrm>
            <a:off x="914400" y="141792"/>
            <a:ext cx="10363200" cy="194437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842F8A2B-522E-402C-8F99-1736995573FD}"/>
              </a:ext>
            </a:extLst>
          </p:cNvPr>
          <p:cNvSpPr txBox="1"/>
          <p:nvPr/>
        </p:nvSpPr>
        <p:spPr>
          <a:xfrm>
            <a:off x="2037488" y="329147"/>
            <a:ext cx="8117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9600" b="1" dirty="0">
                <a:solidFill>
                  <a:schemeClr val="bg2"/>
                </a:solidFill>
                <a:latin typeface="+mj-lt"/>
              </a:rPr>
              <a:t>THANK YOU</a:t>
            </a:r>
            <a:endParaRPr lang="id-ID" sz="9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915BEA-C375-4FFF-90A2-79BF6E6BE98F}"/>
              </a:ext>
            </a:extLst>
          </p:cNvPr>
          <p:cNvSpPr txBox="1"/>
          <p:nvPr/>
        </p:nvSpPr>
        <p:spPr>
          <a:xfrm>
            <a:off x="7648906" y="4780521"/>
            <a:ext cx="4014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bg2"/>
                </a:solidFill>
              </a:rPr>
              <a:t>Middle Easton, 245 Eva. Pt.Santerus</a:t>
            </a:r>
          </a:p>
          <a:p>
            <a:r>
              <a:rPr lang="id-ID" sz="1600" b="1" dirty="0">
                <a:solidFill>
                  <a:schemeClr val="bg2"/>
                </a:solidFill>
              </a:rPr>
              <a:t>Ujungberung, Central Londong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F53651-7BB8-435C-900B-0ECB234D5651}"/>
              </a:ext>
            </a:extLst>
          </p:cNvPr>
          <p:cNvSpPr txBox="1"/>
          <p:nvPr/>
        </p:nvSpPr>
        <p:spPr>
          <a:xfrm>
            <a:off x="7648906" y="5493407"/>
            <a:ext cx="3214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project@</a:t>
            </a:r>
            <a:r>
              <a:rPr lang="en-ID" sz="1400" dirty="0" err="1">
                <a:solidFill>
                  <a:schemeClr val="bg2"/>
                </a:solidFill>
              </a:rPr>
              <a:t>slidefactory</a:t>
            </a:r>
            <a:r>
              <a:rPr lang="id-ID" sz="1400" dirty="0">
                <a:solidFill>
                  <a:schemeClr val="bg2"/>
                </a:solidFill>
              </a:rPr>
              <a:t>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087E69-D2FE-4AEA-B959-9C0B626A5DAA}"/>
              </a:ext>
            </a:extLst>
          </p:cNvPr>
          <p:cNvSpPr txBox="1"/>
          <p:nvPr/>
        </p:nvSpPr>
        <p:spPr>
          <a:xfrm>
            <a:off x="7648906" y="5948500"/>
            <a:ext cx="3214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dirty="0">
                <a:solidFill>
                  <a:schemeClr val="bg2"/>
                </a:solidFill>
              </a:rPr>
              <a:t>+12 3456 789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C70BBC1-C26B-4DE3-906A-809B04D8428E}"/>
              </a:ext>
            </a:extLst>
          </p:cNvPr>
          <p:cNvGrpSpPr/>
          <p:nvPr/>
        </p:nvGrpSpPr>
        <p:grpSpPr>
          <a:xfrm>
            <a:off x="7258774" y="5548421"/>
            <a:ext cx="301370" cy="189603"/>
            <a:chOff x="5978526" y="1625601"/>
            <a:chExt cx="239713" cy="150812"/>
          </a:xfrm>
          <a:solidFill>
            <a:schemeClr val="bg2"/>
          </a:solidFill>
        </p:grpSpPr>
        <p:sp>
          <p:nvSpPr>
            <p:cNvPr id="18" name="Freeform 108">
              <a:extLst>
                <a:ext uri="{FF2B5EF4-FFF2-40B4-BE49-F238E27FC236}">
                  <a16:creationId xmlns:a16="http://schemas.microsoft.com/office/drawing/2014/main" id="{6C2EC654-0D08-4E4C-BDA1-BE60983E9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625601"/>
              <a:ext cx="214313" cy="95250"/>
            </a:xfrm>
            <a:custGeom>
              <a:avLst/>
              <a:gdLst>
                <a:gd name="T0" fmla="*/ 135 w 135"/>
                <a:gd name="T1" fmla="*/ 0 h 60"/>
                <a:gd name="T2" fmla="*/ 132 w 135"/>
                <a:gd name="T3" fmla="*/ 0 h 60"/>
                <a:gd name="T4" fmla="*/ 0 w 135"/>
                <a:gd name="T5" fmla="*/ 0 h 60"/>
                <a:gd name="T6" fmla="*/ 0 w 135"/>
                <a:gd name="T7" fmla="*/ 0 h 60"/>
                <a:gd name="T8" fmla="*/ 66 w 135"/>
                <a:gd name="T9" fmla="*/ 60 h 60"/>
                <a:gd name="T10" fmla="*/ 135 w 135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60">
                  <a:moveTo>
                    <a:pt x="135" y="0"/>
                  </a:move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6" y="60"/>
                  </a:lnTo>
                  <a:lnTo>
                    <a:pt x="1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09">
              <a:extLst>
                <a:ext uri="{FF2B5EF4-FFF2-40B4-BE49-F238E27FC236}">
                  <a16:creationId xmlns:a16="http://schemas.microsoft.com/office/drawing/2014/main" id="{6FBAF003-FB91-4503-8DA4-6A9318E33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6" y="1638301"/>
              <a:ext cx="74613" cy="130175"/>
            </a:xfrm>
            <a:custGeom>
              <a:avLst/>
              <a:gdLst>
                <a:gd name="T0" fmla="*/ 20 w 20"/>
                <a:gd name="T1" fmla="*/ 0 h 35"/>
                <a:gd name="T2" fmla="*/ 0 w 20"/>
                <a:gd name="T3" fmla="*/ 17 h 35"/>
                <a:gd name="T4" fmla="*/ 19 w 20"/>
                <a:gd name="T5" fmla="*/ 35 h 35"/>
                <a:gd name="T6" fmla="*/ 20 w 20"/>
                <a:gd name="T7" fmla="*/ 33 h 35"/>
                <a:gd name="T8" fmla="*/ 20 w 20"/>
                <a:gd name="T9" fmla="*/ 1 h 35"/>
                <a:gd name="T10" fmla="*/ 20 w 20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5">
                  <a:moveTo>
                    <a:pt x="2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4"/>
                    <a:pt x="20" y="34"/>
                    <a:pt x="20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10">
              <a:extLst>
                <a:ext uri="{FF2B5EF4-FFF2-40B4-BE49-F238E27FC236}">
                  <a16:creationId xmlns:a16="http://schemas.microsoft.com/office/drawing/2014/main" id="{F6972696-BA0B-4380-AD3D-BA0231DF4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526" y="1633538"/>
              <a:ext cx="74613" cy="134938"/>
            </a:xfrm>
            <a:custGeom>
              <a:avLst/>
              <a:gdLst>
                <a:gd name="T0" fmla="*/ 0 w 20"/>
                <a:gd name="T1" fmla="*/ 0 h 36"/>
                <a:gd name="T2" fmla="*/ 0 w 20"/>
                <a:gd name="T3" fmla="*/ 2 h 36"/>
                <a:gd name="T4" fmla="*/ 0 w 20"/>
                <a:gd name="T5" fmla="*/ 34 h 36"/>
                <a:gd name="T6" fmla="*/ 0 w 20"/>
                <a:gd name="T7" fmla="*/ 36 h 36"/>
                <a:gd name="T8" fmla="*/ 20 w 20"/>
                <a:gd name="T9" fmla="*/ 18 h 36"/>
                <a:gd name="T10" fmla="*/ 0 w 2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20" y="18"/>
                    <a:pt x="20" y="18"/>
                    <a:pt x="20" y="1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11">
              <a:extLst>
                <a:ext uri="{FF2B5EF4-FFF2-40B4-BE49-F238E27FC236}">
                  <a16:creationId xmlns:a16="http://schemas.microsoft.com/office/drawing/2014/main" id="{D5A21F7D-0789-4B32-B8A4-E291E3DC0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2813" y="1712913"/>
              <a:ext cx="209550" cy="63500"/>
            </a:xfrm>
            <a:custGeom>
              <a:avLst/>
              <a:gdLst>
                <a:gd name="T0" fmla="*/ 66 w 132"/>
                <a:gd name="T1" fmla="*/ 19 h 40"/>
                <a:gd name="T2" fmla="*/ 45 w 132"/>
                <a:gd name="T3" fmla="*/ 0 h 40"/>
                <a:gd name="T4" fmla="*/ 0 w 132"/>
                <a:gd name="T5" fmla="*/ 40 h 40"/>
                <a:gd name="T6" fmla="*/ 0 w 132"/>
                <a:gd name="T7" fmla="*/ 40 h 40"/>
                <a:gd name="T8" fmla="*/ 132 w 132"/>
                <a:gd name="T9" fmla="*/ 40 h 40"/>
                <a:gd name="T10" fmla="*/ 88 w 132"/>
                <a:gd name="T11" fmla="*/ 0 h 40"/>
                <a:gd name="T12" fmla="*/ 66 w 132"/>
                <a:gd name="T13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40">
                  <a:moveTo>
                    <a:pt x="66" y="19"/>
                  </a:moveTo>
                  <a:lnTo>
                    <a:pt x="45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32" y="40"/>
                  </a:lnTo>
                  <a:lnTo>
                    <a:pt x="88" y="0"/>
                  </a:lnTo>
                  <a:lnTo>
                    <a:pt x="6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4" name="Freeform 165">
            <a:extLst>
              <a:ext uri="{FF2B5EF4-FFF2-40B4-BE49-F238E27FC236}">
                <a16:creationId xmlns:a16="http://schemas.microsoft.com/office/drawing/2014/main" id="{AD824A6D-6E08-4A69-9E3E-8CEA354E1DC1}"/>
              </a:ext>
            </a:extLst>
          </p:cNvPr>
          <p:cNvSpPr>
            <a:spLocks noEditPoints="1"/>
          </p:cNvSpPr>
          <p:nvPr/>
        </p:nvSpPr>
        <p:spPr bwMode="auto">
          <a:xfrm>
            <a:off x="7257039" y="4919560"/>
            <a:ext cx="304840" cy="306858"/>
          </a:xfrm>
          <a:custGeom>
            <a:avLst/>
            <a:gdLst>
              <a:gd name="T0" fmla="*/ 76 w 151"/>
              <a:gd name="T1" fmla="*/ 0 h 152"/>
              <a:gd name="T2" fmla="*/ 9 w 151"/>
              <a:gd name="T3" fmla="*/ 142 h 152"/>
              <a:gd name="T4" fmla="*/ 0 w 151"/>
              <a:gd name="T5" fmla="*/ 152 h 152"/>
              <a:gd name="T6" fmla="*/ 151 w 151"/>
              <a:gd name="T7" fmla="*/ 38 h 152"/>
              <a:gd name="T8" fmla="*/ 57 w 151"/>
              <a:gd name="T9" fmla="*/ 142 h 152"/>
              <a:gd name="T10" fmla="*/ 28 w 151"/>
              <a:gd name="T11" fmla="*/ 123 h 152"/>
              <a:gd name="T12" fmla="*/ 57 w 151"/>
              <a:gd name="T13" fmla="*/ 142 h 152"/>
              <a:gd name="T14" fmla="*/ 19 w 151"/>
              <a:gd name="T15" fmla="*/ 104 h 152"/>
              <a:gd name="T16" fmla="*/ 66 w 151"/>
              <a:gd name="T17" fmla="*/ 95 h 152"/>
              <a:gd name="T18" fmla="*/ 66 w 151"/>
              <a:gd name="T19" fmla="*/ 85 h 152"/>
              <a:gd name="T20" fmla="*/ 19 w 151"/>
              <a:gd name="T21" fmla="*/ 76 h 152"/>
              <a:gd name="T22" fmla="*/ 66 w 151"/>
              <a:gd name="T23" fmla="*/ 85 h 152"/>
              <a:gd name="T24" fmla="*/ 19 w 151"/>
              <a:gd name="T25" fmla="*/ 66 h 152"/>
              <a:gd name="T26" fmla="*/ 66 w 151"/>
              <a:gd name="T27" fmla="*/ 57 h 152"/>
              <a:gd name="T28" fmla="*/ 66 w 151"/>
              <a:gd name="T29" fmla="*/ 47 h 152"/>
              <a:gd name="T30" fmla="*/ 19 w 151"/>
              <a:gd name="T31" fmla="*/ 38 h 152"/>
              <a:gd name="T32" fmla="*/ 66 w 151"/>
              <a:gd name="T33" fmla="*/ 47 h 152"/>
              <a:gd name="T34" fmla="*/ 19 w 151"/>
              <a:gd name="T35" fmla="*/ 29 h 152"/>
              <a:gd name="T36" fmla="*/ 66 w 151"/>
              <a:gd name="T37" fmla="*/ 19 h 152"/>
              <a:gd name="T38" fmla="*/ 113 w 151"/>
              <a:gd name="T39" fmla="*/ 133 h 152"/>
              <a:gd name="T40" fmla="*/ 95 w 151"/>
              <a:gd name="T41" fmla="*/ 114 h 152"/>
              <a:gd name="T42" fmla="*/ 113 w 151"/>
              <a:gd name="T43" fmla="*/ 133 h 152"/>
              <a:gd name="T44" fmla="*/ 95 w 151"/>
              <a:gd name="T45" fmla="*/ 104 h 152"/>
              <a:gd name="T46" fmla="*/ 113 w 151"/>
              <a:gd name="T47" fmla="*/ 85 h 152"/>
              <a:gd name="T48" fmla="*/ 113 w 151"/>
              <a:gd name="T49" fmla="*/ 76 h 152"/>
              <a:gd name="T50" fmla="*/ 95 w 151"/>
              <a:gd name="T51" fmla="*/ 57 h 152"/>
              <a:gd name="T52" fmla="*/ 113 w 151"/>
              <a:gd name="T53" fmla="*/ 76 h 152"/>
              <a:gd name="T54" fmla="*/ 123 w 151"/>
              <a:gd name="T55" fmla="*/ 133 h 152"/>
              <a:gd name="T56" fmla="*/ 142 w 151"/>
              <a:gd name="T57" fmla="*/ 114 h 152"/>
              <a:gd name="T58" fmla="*/ 142 w 151"/>
              <a:gd name="T59" fmla="*/ 104 h 152"/>
              <a:gd name="T60" fmla="*/ 123 w 151"/>
              <a:gd name="T61" fmla="*/ 85 h 152"/>
              <a:gd name="T62" fmla="*/ 142 w 151"/>
              <a:gd name="T63" fmla="*/ 104 h 152"/>
              <a:gd name="T64" fmla="*/ 123 w 151"/>
              <a:gd name="T65" fmla="*/ 76 h 152"/>
              <a:gd name="T66" fmla="*/ 142 w 151"/>
              <a:gd name="T67" fmla="*/ 5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1" h="152">
                <a:moveTo>
                  <a:pt x="76" y="38"/>
                </a:moveTo>
                <a:lnTo>
                  <a:pt x="76" y="0"/>
                </a:lnTo>
                <a:lnTo>
                  <a:pt x="9" y="0"/>
                </a:lnTo>
                <a:lnTo>
                  <a:pt x="9" y="142"/>
                </a:lnTo>
                <a:lnTo>
                  <a:pt x="0" y="142"/>
                </a:lnTo>
                <a:lnTo>
                  <a:pt x="0" y="152"/>
                </a:lnTo>
                <a:lnTo>
                  <a:pt x="151" y="152"/>
                </a:lnTo>
                <a:lnTo>
                  <a:pt x="151" y="38"/>
                </a:lnTo>
                <a:lnTo>
                  <a:pt x="76" y="38"/>
                </a:lnTo>
                <a:close/>
                <a:moveTo>
                  <a:pt x="57" y="142"/>
                </a:moveTo>
                <a:lnTo>
                  <a:pt x="28" y="142"/>
                </a:lnTo>
                <a:lnTo>
                  <a:pt x="28" y="123"/>
                </a:lnTo>
                <a:lnTo>
                  <a:pt x="57" y="123"/>
                </a:lnTo>
                <a:lnTo>
                  <a:pt x="57" y="142"/>
                </a:lnTo>
                <a:close/>
                <a:moveTo>
                  <a:pt x="66" y="104"/>
                </a:moveTo>
                <a:lnTo>
                  <a:pt x="19" y="104"/>
                </a:lnTo>
                <a:lnTo>
                  <a:pt x="19" y="95"/>
                </a:lnTo>
                <a:lnTo>
                  <a:pt x="66" y="95"/>
                </a:lnTo>
                <a:lnTo>
                  <a:pt x="66" y="104"/>
                </a:lnTo>
                <a:close/>
                <a:moveTo>
                  <a:pt x="66" y="85"/>
                </a:moveTo>
                <a:lnTo>
                  <a:pt x="19" y="85"/>
                </a:lnTo>
                <a:lnTo>
                  <a:pt x="19" y="76"/>
                </a:lnTo>
                <a:lnTo>
                  <a:pt x="66" y="76"/>
                </a:lnTo>
                <a:lnTo>
                  <a:pt x="66" y="85"/>
                </a:lnTo>
                <a:close/>
                <a:moveTo>
                  <a:pt x="66" y="66"/>
                </a:moveTo>
                <a:lnTo>
                  <a:pt x="19" y="66"/>
                </a:lnTo>
                <a:lnTo>
                  <a:pt x="19" y="57"/>
                </a:lnTo>
                <a:lnTo>
                  <a:pt x="66" y="57"/>
                </a:lnTo>
                <a:lnTo>
                  <a:pt x="66" y="66"/>
                </a:lnTo>
                <a:close/>
                <a:moveTo>
                  <a:pt x="66" y="47"/>
                </a:moveTo>
                <a:lnTo>
                  <a:pt x="19" y="47"/>
                </a:lnTo>
                <a:lnTo>
                  <a:pt x="19" y="38"/>
                </a:lnTo>
                <a:lnTo>
                  <a:pt x="66" y="38"/>
                </a:lnTo>
                <a:lnTo>
                  <a:pt x="66" y="47"/>
                </a:lnTo>
                <a:close/>
                <a:moveTo>
                  <a:pt x="66" y="29"/>
                </a:moveTo>
                <a:lnTo>
                  <a:pt x="19" y="29"/>
                </a:lnTo>
                <a:lnTo>
                  <a:pt x="19" y="19"/>
                </a:lnTo>
                <a:lnTo>
                  <a:pt x="66" y="19"/>
                </a:lnTo>
                <a:lnTo>
                  <a:pt x="66" y="29"/>
                </a:lnTo>
                <a:close/>
                <a:moveTo>
                  <a:pt x="113" y="133"/>
                </a:moveTo>
                <a:lnTo>
                  <a:pt x="95" y="133"/>
                </a:lnTo>
                <a:lnTo>
                  <a:pt x="95" y="114"/>
                </a:lnTo>
                <a:lnTo>
                  <a:pt x="113" y="114"/>
                </a:lnTo>
                <a:lnTo>
                  <a:pt x="113" y="133"/>
                </a:lnTo>
                <a:close/>
                <a:moveTo>
                  <a:pt x="113" y="104"/>
                </a:moveTo>
                <a:lnTo>
                  <a:pt x="95" y="104"/>
                </a:lnTo>
                <a:lnTo>
                  <a:pt x="95" y="85"/>
                </a:lnTo>
                <a:lnTo>
                  <a:pt x="113" y="85"/>
                </a:lnTo>
                <a:lnTo>
                  <a:pt x="113" y="104"/>
                </a:lnTo>
                <a:close/>
                <a:moveTo>
                  <a:pt x="113" y="76"/>
                </a:moveTo>
                <a:lnTo>
                  <a:pt x="95" y="76"/>
                </a:lnTo>
                <a:lnTo>
                  <a:pt x="95" y="57"/>
                </a:lnTo>
                <a:lnTo>
                  <a:pt x="113" y="57"/>
                </a:lnTo>
                <a:lnTo>
                  <a:pt x="113" y="76"/>
                </a:lnTo>
                <a:close/>
                <a:moveTo>
                  <a:pt x="142" y="133"/>
                </a:moveTo>
                <a:lnTo>
                  <a:pt x="123" y="133"/>
                </a:lnTo>
                <a:lnTo>
                  <a:pt x="123" y="114"/>
                </a:lnTo>
                <a:lnTo>
                  <a:pt x="142" y="114"/>
                </a:lnTo>
                <a:lnTo>
                  <a:pt x="142" y="133"/>
                </a:lnTo>
                <a:close/>
                <a:moveTo>
                  <a:pt x="142" y="104"/>
                </a:moveTo>
                <a:lnTo>
                  <a:pt x="123" y="104"/>
                </a:lnTo>
                <a:lnTo>
                  <a:pt x="123" y="85"/>
                </a:lnTo>
                <a:lnTo>
                  <a:pt x="142" y="85"/>
                </a:lnTo>
                <a:lnTo>
                  <a:pt x="142" y="104"/>
                </a:lnTo>
                <a:close/>
                <a:moveTo>
                  <a:pt x="142" y="76"/>
                </a:moveTo>
                <a:lnTo>
                  <a:pt x="123" y="76"/>
                </a:lnTo>
                <a:lnTo>
                  <a:pt x="123" y="57"/>
                </a:lnTo>
                <a:lnTo>
                  <a:pt x="142" y="57"/>
                </a:lnTo>
                <a:lnTo>
                  <a:pt x="142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9104038-14FD-4482-A5CC-BA62D548B2F5}"/>
              </a:ext>
            </a:extLst>
          </p:cNvPr>
          <p:cNvGrpSpPr/>
          <p:nvPr/>
        </p:nvGrpSpPr>
        <p:grpSpPr>
          <a:xfrm>
            <a:off x="7257336" y="5949617"/>
            <a:ext cx="304246" cy="286112"/>
            <a:chOff x="9344026" y="1160463"/>
            <a:chExt cx="239713" cy="225425"/>
          </a:xfrm>
          <a:solidFill>
            <a:schemeClr val="bg2"/>
          </a:solidFill>
        </p:grpSpPr>
        <p:sp>
          <p:nvSpPr>
            <p:cNvPr id="26" name="Freeform 65">
              <a:extLst>
                <a:ext uri="{FF2B5EF4-FFF2-40B4-BE49-F238E27FC236}">
                  <a16:creationId xmlns:a16="http://schemas.microsoft.com/office/drawing/2014/main" id="{B9CC8DB6-B9A2-4E99-A95C-4A0E1075F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6" y="1160463"/>
              <a:ext cx="239713" cy="90488"/>
            </a:xfrm>
            <a:custGeom>
              <a:avLst/>
              <a:gdLst>
                <a:gd name="T0" fmla="*/ 59 w 64"/>
                <a:gd name="T1" fmla="*/ 8 h 24"/>
                <a:gd name="T2" fmla="*/ 32 w 64"/>
                <a:gd name="T3" fmla="*/ 0 h 24"/>
                <a:gd name="T4" fmla="*/ 5 w 64"/>
                <a:gd name="T5" fmla="*/ 8 h 24"/>
                <a:gd name="T6" fmla="*/ 0 w 64"/>
                <a:gd name="T7" fmla="*/ 16 h 24"/>
                <a:gd name="T8" fmla="*/ 0 w 64"/>
                <a:gd name="T9" fmla="*/ 20 h 24"/>
                <a:gd name="T10" fmla="*/ 4 w 64"/>
                <a:gd name="T11" fmla="*/ 24 h 24"/>
                <a:gd name="T12" fmla="*/ 12 w 64"/>
                <a:gd name="T13" fmla="*/ 24 h 24"/>
                <a:gd name="T14" fmla="*/ 16 w 64"/>
                <a:gd name="T15" fmla="*/ 20 h 24"/>
                <a:gd name="T16" fmla="*/ 18 w 64"/>
                <a:gd name="T17" fmla="*/ 13 h 24"/>
                <a:gd name="T18" fmla="*/ 32 w 64"/>
                <a:gd name="T19" fmla="*/ 8 h 24"/>
                <a:gd name="T20" fmla="*/ 46 w 64"/>
                <a:gd name="T21" fmla="*/ 13 h 24"/>
                <a:gd name="T22" fmla="*/ 48 w 64"/>
                <a:gd name="T23" fmla="*/ 20 h 24"/>
                <a:gd name="T24" fmla="*/ 52 w 64"/>
                <a:gd name="T25" fmla="*/ 24 h 24"/>
                <a:gd name="T26" fmla="*/ 60 w 64"/>
                <a:gd name="T27" fmla="*/ 24 h 24"/>
                <a:gd name="T28" fmla="*/ 64 w 64"/>
                <a:gd name="T29" fmla="*/ 20 h 24"/>
                <a:gd name="T30" fmla="*/ 64 w 64"/>
                <a:gd name="T31" fmla="*/ 16 h 24"/>
                <a:gd name="T32" fmla="*/ 59 w 64"/>
                <a:gd name="T33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24">
                  <a:moveTo>
                    <a:pt x="59" y="8"/>
                  </a:moveTo>
                  <a:cubicBezTo>
                    <a:pt x="55" y="4"/>
                    <a:pt x="48" y="0"/>
                    <a:pt x="32" y="0"/>
                  </a:cubicBezTo>
                  <a:cubicBezTo>
                    <a:pt x="16" y="0"/>
                    <a:pt x="10" y="4"/>
                    <a:pt x="5" y="8"/>
                  </a:cubicBezTo>
                  <a:cubicBezTo>
                    <a:pt x="2" y="11"/>
                    <a:pt x="0" y="12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6" y="22"/>
                    <a:pt x="16" y="20"/>
                  </a:cubicBezTo>
                  <a:cubicBezTo>
                    <a:pt x="16" y="18"/>
                    <a:pt x="16" y="16"/>
                    <a:pt x="18" y="13"/>
                  </a:cubicBezTo>
                  <a:cubicBezTo>
                    <a:pt x="20" y="11"/>
                    <a:pt x="24" y="8"/>
                    <a:pt x="32" y="8"/>
                  </a:cubicBezTo>
                  <a:cubicBezTo>
                    <a:pt x="40" y="8"/>
                    <a:pt x="44" y="11"/>
                    <a:pt x="46" y="13"/>
                  </a:cubicBezTo>
                  <a:cubicBezTo>
                    <a:pt x="48" y="16"/>
                    <a:pt x="48" y="18"/>
                    <a:pt x="48" y="20"/>
                  </a:cubicBezTo>
                  <a:cubicBezTo>
                    <a:pt x="48" y="22"/>
                    <a:pt x="50" y="24"/>
                    <a:pt x="52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2" y="24"/>
                    <a:pt x="64" y="22"/>
                    <a:pt x="64" y="20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2"/>
                    <a:pt x="62" y="11"/>
                    <a:pt x="5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Oval 66">
              <a:extLst>
                <a:ext uri="{FF2B5EF4-FFF2-40B4-BE49-F238E27FC236}">
                  <a16:creationId xmlns:a16="http://schemas.microsoft.com/office/drawing/2014/main" id="{6476849D-344B-486A-B141-F6B51BDB8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2926" y="1295401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67">
              <a:extLst>
                <a:ext uri="{FF2B5EF4-FFF2-40B4-BE49-F238E27FC236}">
                  <a16:creationId xmlns:a16="http://schemas.microsoft.com/office/drawing/2014/main" id="{776F31D5-8A16-4957-B1F3-54DA7897FC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8313" y="1220788"/>
              <a:ext cx="211138" cy="165100"/>
            </a:xfrm>
            <a:custGeom>
              <a:avLst/>
              <a:gdLst>
                <a:gd name="T0" fmla="*/ 42 w 56"/>
                <a:gd name="T1" fmla="*/ 8 h 44"/>
                <a:gd name="T2" fmla="*/ 40 w 56"/>
                <a:gd name="T3" fmla="*/ 8 h 44"/>
                <a:gd name="T4" fmla="*/ 40 w 56"/>
                <a:gd name="T5" fmla="*/ 3 h 44"/>
                <a:gd name="T6" fmla="*/ 36 w 56"/>
                <a:gd name="T7" fmla="*/ 0 h 44"/>
                <a:gd name="T8" fmla="*/ 32 w 56"/>
                <a:gd name="T9" fmla="*/ 3 h 44"/>
                <a:gd name="T10" fmla="*/ 32 w 56"/>
                <a:gd name="T11" fmla="*/ 8 h 44"/>
                <a:gd name="T12" fmla="*/ 24 w 56"/>
                <a:gd name="T13" fmla="*/ 8 h 44"/>
                <a:gd name="T14" fmla="*/ 24 w 56"/>
                <a:gd name="T15" fmla="*/ 3 h 44"/>
                <a:gd name="T16" fmla="*/ 20 w 56"/>
                <a:gd name="T17" fmla="*/ 0 h 44"/>
                <a:gd name="T18" fmla="*/ 16 w 56"/>
                <a:gd name="T19" fmla="*/ 3 h 44"/>
                <a:gd name="T20" fmla="*/ 16 w 56"/>
                <a:gd name="T21" fmla="*/ 8 h 44"/>
                <a:gd name="T22" fmla="*/ 14 w 56"/>
                <a:gd name="T23" fmla="*/ 8 h 44"/>
                <a:gd name="T24" fmla="*/ 11 w 56"/>
                <a:gd name="T25" fmla="*/ 10 h 44"/>
                <a:gd name="T26" fmla="*/ 0 w 56"/>
                <a:gd name="T27" fmla="*/ 32 h 44"/>
                <a:gd name="T28" fmla="*/ 0 w 56"/>
                <a:gd name="T29" fmla="*/ 40 h 44"/>
                <a:gd name="T30" fmla="*/ 4 w 56"/>
                <a:gd name="T31" fmla="*/ 44 h 44"/>
                <a:gd name="T32" fmla="*/ 52 w 56"/>
                <a:gd name="T33" fmla="*/ 44 h 44"/>
                <a:gd name="T34" fmla="*/ 56 w 56"/>
                <a:gd name="T35" fmla="*/ 40 h 44"/>
                <a:gd name="T36" fmla="*/ 56 w 56"/>
                <a:gd name="T37" fmla="*/ 32 h 44"/>
                <a:gd name="T38" fmla="*/ 45 w 56"/>
                <a:gd name="T39" fmla="*/ 10 h 44"/>
                <a:gd name="T40" fmla="*/ 42 w 56"/>
                <a:gd name="T41" fmla="*/ 8 h 44"/>
                <a:gd name="T42" fmla="*/ 28 w 56"/>
                <a:gd name="T43" fmla="*/ 40 h 44"/>
                <a:gd name="T44" fmla="*/ 16 w 56"/>
                <a:gd name="T45" fmla="*/ 28 h 44"/>
                <a:gd name="T46" fmla="*/ 28 w 56"/>
                <a:gd name="T47" fmla="*/ 16 h 44"/>
                <a:gd name="T48" fmla="*/ 40 w 56"/>
                <a:gd name="T49" fmla="*/ 28 h 44"/>
                <a:gd name="T50" fmla="*/ 28 w 56"/>
                <a:gd name="T51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4">
                  <a:moveTo>
                    <a:pt x="42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1"/>
                    <a:pt x="38" y="0"/>
                    <a:pt x="36" y="0"/>
                  </a:cubicBezTo>
                  <a:cubicBezTo>
                    <a:pt x="34" y="0"/>
                    <a:pt x="32" y="1"/>
                    <a:pt x="32" y="3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2" y="0"/>
                    <a:pt x="20" y="0"/>
                  </a:cubicBezTo>
                  <a:cubicBezTo>
                    <a:pt x="18" y="0"/>
                    <a:pt x="16" y="1"/>
                    <a:pt x="16" y="3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2" y="9"/>
                    <a:pt x="11" y="10"/>
                  </a:cubicBezTo>
                  <a:cubicBezTo>
                    <a:pt x="8" y="14"/>
                    <a:pt x="0" y="27"/>
                    <a:pt x="0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4" y="44"/>
                    <a:pt x="56" y="42"/>
                    <a:pt x="56" y="40"/>
                  </a:cubicBezTo>
                  <a:cubicBezTo>
                    <a:pt x="56" y="37"/>
                    <a:pt x="56" y="32"/>
                    <a:pt x="56" y="32"/>
                  </a:cubicBezTo>
                  <a:cubicBezTo>
                    <a:pt x="56" y="25"/>
                    <a:pt x="48" y="14"/>
                    <a:pt x="45" y="10"/>
                  </a:cubicBezTo>
                  <a:cubicBezTo>
                    <a:pt x="44" y="9"/>
                    <a:pt x="43" y="8"/>
                    <a:pt x="42" y="8"/>
                  </a:cubicBezTo>
                  <a:close/>
                  <a:moveTo>
                    <a:pt x="28" y="40"/>
                  </a:moveTo>
                  <a:cubicBezTo>
                    <a:pt x="21" y="40"/>
                    <a:pt x="16" y="35"/>
                    <a:pt x="16" y="28"/>
                  </a:cubicBezTo>
                  <a:cubicBezTo>
                    <a:pt x="16" y="21"/>
                    <a:pt x="21" y="16"/>
                    <a:pt x="28" y="16"/>
                  </a:cubicBezTo>
                  <a:cubicBezTo>
                    <a:pt x="35" y="16"/>
                    <a:pt x="40" y="21"/>
                    <a:pt x="40" y="28"/>
                  </a:cubicBezTo>
                  <a:cubicBezTo>
                    <a:pt x="40" y="35"/>
                    <a:pt x="35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35211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20" grpId="0"/>
      <p:bldP spid="13" grpId="0"/>
      <p:bldP spid="15" grpId="0"/>
      <p:bldP spid="16" grpId="0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B430C9-AE33-4847-9239-DC1981E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633D174-F2E9-4788-9207-FA61E5E4B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VISION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348332-689C-4844-B459-1266B4C1CE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BA8C61-5D40-4357-B1F4-8AF5BFE5B162}"/>
              </a:ext>
            </a:extLst>
          </p:cNvPr>
          <p:cNvSpPr/>
          <p:nvPr/>
        </p:nvSpPr>
        <p:spPr>
          <a:xfrm>
            <a:off x="6096000" y="1664196"/>
            <a:ext cx="5400674" cy="149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C874FF-334F-43ED-811D-14A003D71051}"/>
              </a:ext>
            </a:extLst>
          </p:cNvPr>
          <p:cNvSpPr/>
          <p:nvPr/>
        </p:nvSpPr>
        <p:spPr>
          <a:xfrm>
            <a:off x="6096000" y="3158196"/>
            <a:ext cx="5400674" cy="149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09913D-BCB3-46BC-AEFE-824AEB781BC9}"/>
              </a:ext>
            </a:extLst>
          </p:cNvPr>
          <p:cNvSpPr/>
          <p:nvPr/>
        </p:nvSpPr>
        <p:spPr>
          <a:xfrm>
            <a:off x="6096000" y="4652196"/>
            <a:ext cx="5400674" cy="149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itle 20">
            <a:extLst>
              <a:ext uri="{FF2B5EF4-FFF2-40B4-BE49-F238E27FC236}">
                <a16:creationId xmlns:a16="http://schemas.microsoft.com/office/drawing/2014/main" id="{51BFA76D-0630-4653-86F5-0854098E75D5}"/>
              </a:ext>
            </a:extLst>
          </p:cNvPr>
          <p:cNvSpPr txBox="1">
            <a:spLocks/>
          </p:cNvSpPr>
          <p:nvPr/>
        </p:nvSpPr>
        <p:spPr>
          <a:xfrm>
            <a:off x="7231870" y="1966585"/>
            <a:ext cx="2444129" cy="276999"/>
          </a:xfrm>
          <a:prstGeom prst="rect">
            <a:avLst/>
          </a:prstGeom>
        </p:spPr>
        <p:txBody>
          <a:bodyPr vert="horz" wrap="squar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800" b="1" dirty="0">
                <a:solidFill>
                  <a:schemeClr val="bg2"/>
                </a:solidFill>
                <a:latin typeface="+mj-lt"/>
                <a:cs typeface="Lato Regular"/>
              </a:rPr>
              <a:t>Best Solutions</a:t>
            </a:r>
            <a:endParaRPr lang="en-US" sz="180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3" name="Title 20">
            <a:extLst>
              <a:ext uri="{FF2B5EF4-FFF2-40B4-BE49-F238E27FC236}">
                <a16:creationId xmlns:a16="http://schemas.microsoft.com/office/drawing/2014/main" id="{C92D6BFB-1E04-4B5C-ACE3-98A3FFC9B15B}"/>
              </a:ext>
            </a:extLst>
          </p:cNvPr>
          <p:cNvSpPr txBox="1">
            <a:spLocks/>
          </p:cNvSpPr>
          <p:nvPr/>
        </p:nvSpPr>
        <p:spPr>
          <a:xfrm>
            <a:off x="7231870" y="2196232"/>
            <a:ext cx="4144790" cy="659576"/>
          </a:xfrm>
          <a:prstGeom prst="rect">
            <a:avLst/>
          </a:prstGeom>
        </p:spPr>
        <p:txBody>
          <a:bodyPr vert="horz" wrap="square" lIns="121893" tIns="60946" rIns="121893" bIns="60946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40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40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6" name="Title 20">
            <a:extLst>
              <a:ext uri="{FF2B5EF4-FFF2-40B4-BE49-F238E27FC236}">
                <a16:creationId xmlns:a16="http://schemas.microsoft.com/office/drawing/2014/main" id="{5AB16176-37DA-464B-B67F-A694C823EA87}"/>
              </a:ext>
            </a:extLst>
          </p:cNvPr>
          <p:cNvSpPr txBox="1">
            <a:spLocks/>
          </p:cNvSpPr>
          <p:nvPr/>
        </p:nvSpPr>
        <p:spPr>
          <a:xfrm>
            <a:off x="7231870" y="3436620"/>
            <a:ext cx="2444129" cy="276999"/>
          </a:xfrm>
          <a:prstGeom prst="rect">
            <a:avLst/>
          </a:prstGeom>
        </p:spPr>
        <p:txBody>
          <a:bodyPr vert="horz" wrap="squar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800" b="1" dirty="0">
                <a:solidFill>
                  <a:schemeClr val="bg2"/>
                </a:solidFill>
                <a:latin typeface="+mj-lt"/>
                <a:cs typeface="Lato Regular"/>
              </a:rPr>
              <a:t>New Ideas</a:t>
            </a:r>
            <a:endParaRPr lang="en-US" sz="180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17" name="Title 20">
            <a:extLst>
              <a:ext uri="{FF2B5EF4-FFF2-40B4-BE49-F238E27FC236}">
                <a16:creationId xmlns:a16="http://schemas.microsoft.com/office/drawing/2014/main" id="{D09BCF71-E774-4590-88DB-9982D0C8F1D9}"/>
              </a:ext>
            </a:extLst>
          </p:cNvPr>
          <p:cNvSpPr txBox="1">
            <a:spLocks/>
          </p:cNvSpPr>
          <p:nvPr/>
        </p:nvSpPr>
        <p:spPr>
          <a:xfrm>
            <a:off x="7231870" y="3666267"/>
            <a:ext cx="4144790" cy="659576"/>
          </a:xfrm>
          <a:prstGeom prst="rect">
            <a:avLst/>
          </a:prstGeom>
        </p:spPr>
        <p:txBody>
          <a:bodyPr vert="horz" wrap="square" lIns="121893" tIns="60946" rIns="121893" bIns="60946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40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40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19" name="Title 20">
            <a:extLst>
              <a:ext uri="{FF2B5EF4-FFF2-40B4-BE49-F238E27FC236}">
                <a16:creationId xmlns:a16="http://schemas.microsoft.com/office/drawing/2014/main" id="{8DE22FC9-12F0-4ED3-8B9C-CE1AC0552089}"/>
              </a:ext>
            </a:extLst>
          </p:cNvPr>
          <p:cNvSpPr txBox="1">
            <a:spLocks/>
          </p:cNvSpPr>
          <p:nvPr/>
        </p:nvSpPr>
        <p:spPr>
          <a:xfrm>
            <a:off x="7231870" y="4963309"/>
            <a:ext cx="2444129" cy="276999"/>
          </a:xfrm>
          <a:prstGeom prst="rect">
            <a:avLst/>
          </a:prstGeom>
        </p:spPr>
        <p:txBody>
          <a:bodyPr vert="horz" wrap="squar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en-ID" sz="1800" b="1" dirty="0">
                <a:solidFill>
                  <a:schemeClr val="bg2"/>
                </a:solidFill>
                <a:latin typeface="+mj-lt"/>
                <a:cs typeface="Lato Regular"/>
              </a:rPr>
              <a:t>Good Partners</a:t>
            </a:r>
            <a:endParaRPr lang="en-US" sz="1800" b="1" dirty="0">
              <a:solidFill>
                <a:schemeClr val="bg2"/>
              </a:solidFill>
              <a:latin typeface="+mj-lt"/>
              <a:cs typeface="Lato Regular"/>
            </a:endParaRPr>
          </a:p>
        </p:txBody>
      </p:sp>
      <p:sp>
        <p:nvSpPr>
          <p:cNvPr id="20" name="Title 20">
            <a:extLst>
              <a:ext uri="{FF2B5EF4-FFF2-40B4-BE49-F238E27FC236}">
                <a16:creationId xmlns:a16="http://schemas.microsoft.com/office/drawing/2014/main" id="{038DE39F-915B-40F1-8925-1B2CC0555AE8}"/>
              </a:ext>
            </a:extLst>
          </p:cNvPr>
          <p:cNvSpPr txBox="1">
            <a:spLocks/>
          </p:cNvSpPr>
          <p:nvPr/>
        </p:nvSpPr>
        <p:spPr>
          <a:xfrm>
            <a:off x="7231870" y="5192956"/>
            <a:ext cx="4144790" cy="659576"/>
          </a:xfrm>
          <a:prstGeom prst="rect">
            <a:avLst/>
          </a:prstGeom>
        </p:spPr>
        <p:txBody>
          <a:bodyPr vert="horz" wrap="square" lIns="121893" tIns="60946" rIns="121893" bIns="60946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30000"/>
              </a:lnSpc>
            </a:pPr>
            <a:r>
              <a:rPr lang="pt-BR" sz="1400" dirty="0">
                <a:solidFill>
                  <a:schemeClr val="bg2"/>
                </a:solidFill>
                <a:latin typeface="+mn-lt"/>
                <a:cs typeface="Lato Light"/>
              </a:rPr>
              <a:t>Lorem ipsum dolor sit amet, consectetur adipiscing elit. Aliquam nec congue convallis. </a:t>
            </a:r>
            <a:endParaRPr lang="en-US" sz="1400" dirty="0">
              <a:solidFill>
                <a:schemeClr val="bg2"/>
              </a:solidFill>
              <a:latin typeface="+mn-lt"/>
              <a:cs typeface="Lato Light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3332335-6BDB-42B4-9E5E-8B70DB255F7D}"/>
              </a:ext>
            </a:extLst>
          </p:cNvPr>
          <p:cNvSpPr/>
          <p:nvPr/>
        </p:nvSpPr>
        <p:spPr>
          <a:xfrm>
            <a:off x="6300336" y="2005436"/>
            <a:ext cx="811520" cy="811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6928644-386A-46B4-9214-C2483C9462D6}"/>
              </a:ext>
            </a:extLst>
          </p:cNvPr>
          <p:cNvSpPr/>
          <p:nvPr/>
        </p:nvSpPr>
        <p:spPr>
          <a:xfrm>
            <a:off x="6300336" y="3499436"/>
            <a:ext cx="811520" cy="811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76FD01B-89C8-499A-8A28-0FBC57DC7D49}"/>
              </a:ext>
            </a:extLst>
          </p:cNvPr>
          <p:cNvSpPr/>
          <p:nvPr/>
        </p:nvSpPr>
        <p:spPr>
          <a:xfrm>
            <a:off x="6300336" y="4993436"/>
            <a:ext cx="811520" cy="8115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innerShdw blurRad="635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B846396-EF1A-4712-AAC0-B4C05C5570D3}"/>
              </a:ext>
            </a:extLst>
          </p:cNvPr>
          <p:cNvGrpSpPr/>
          <p:nvPr/>
        </p:nvGrpSpPr>
        <p:grpSpPr>
          <a:xfrm>
            <a:off x="6474765" y="5167865"/>
            <a:ext cx="462663" cy="462663"/>
            <a:chOff x="2437300" y="3542332"/>
            <a:chExt cx="400024" cy="400024"/>
          </a:xfrm>
          <a:solidFill>
            <a:schemeClr val="accent3"/>
          </a:solidFill>
        </p:grpSpPr>
        <p:sp>
          <p:nvSpPr>
            <p:cNvPr id="28" name="Freeform 82">
              <a:extLst>
                <a:ext uri="{FF2B5EF4-FFF2-40B4-BE49-F238E27FC236}">
                  <a16:creationId xmlns:a16="http://schemas.microsoft.com/office/drawing/2014/main" id="{089E5AAD-660A-4AF1-B783-265ACC3887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3542332"/>
              <a:ext cx="400024" cy="400024"/>
            </a:xfrm>
            <a:custGeom>
              <a:avLst/>
              <a:gdLst>
                <a:gd name="T0" fmla="*/ 83 w 128"/>
                <a:gd name="T1" fmla="*/ 40 h 128"/>
                <a:gd name="T2" fmla="*/ 64 w 128"/>
                <a:gd name="T3" fmla="*/ 0 h 128"/>
                <a:gd name="T4" fmla="*/ 36 w 128"/>
                <a:gd name="T5" fmla="*/ 41 h 128"/>
                <a:gd name="T6" fmla="*/ 32 w 128"/>
                <a:gd name="T7" fmla="*/ 43 h 128"/>
                <a:gd name="T8" fmla="*/ 12 w 128"/>
                <a:gd name="T9" fmla="*/ 40 h 128"/>
                <a:gd name="T10" fmla="*/ 0 w 128"/>
                <a:gd name="T11" fmla="*/ 116 h 128"/>
                <a:gd name="T12" fmla="*/ 24 w 128"/>
                <a:gd name="T13" fmla="*/ 128 h 128"/>
                <a:gd name="T14" fmla="*/ 35 w 128"/>
                <a:gd name="T15" fmla="*/ 121 h 128"/>
                <a:gd name="T16" fmla="*/ 36 w 128"/>
                <a:gd name="T17" fmla="*/ 121 h 128"/>
                <a:gd name="T18" fmla="*/ 76 w 128"/>
                <a:gd name="T19" fmla="*/ 128 h 128"/>
                <a:gd name="T20" fmla="*/ 112 w 128"/>
                <a:gd name="T21" fmla="*/ 120 h 128"/>
                <a:gd name="T22" fmla="*/ 114 w 128"/>
                <a:gd name="T23" fmla="*/ 109 h 128"/>
                <a:gd name="T24" fmla="*/ 121 w 128"/>
                <a:gd name="T25" fmla="*/ 88 h 128"/>
                <a:gd name="T26" fmla="*/ 124 w 128"/>
                <a:gd name="T27" fmla="*/ 67 h 128"/>
                <a:gd name="T28" fmla="*/ 128 w 128"/>
                <a:gd name="T29" fmla="*/ 58 h 128"/>
                <a:gd name="T30" fmla="*/ 117 w 128"/>
                <a:gd name="T31" fmla="*/ 42 h 128"/>
                <a:gd name="T32" fmla="*/ 24 w 128"/>
                <a:gd name="T33" fmla="*/ 120 h 128"/>
                <a:gd name="T34" fmla="*/ 8 w 128"/>
                <a:gd name="T35" fmla="*/ 116 h 128"/>
                <a:gd name="T36" fmla="*/ 12 w 128"/>
                <a:gd name="T37" fmla="*/ 48 h 128"/>
                <a:gd name="T38" fmla="*/ 28 w 128"/>
                <a:gd name="T39" fmla="*/ 52 h 128"/>
                <a:gd name="T40" fmla="*/ 120 w 128"/>
                <a:gd name="T41" fmla="*/ 58 h 128"/>
                <a:gd name="T42" fmla="*/ 104 w 128"/>
                <a:gd name="T43" fmla="*/ 64 h 128"/>
                <a:gd name="T44" fmla="*/ 104 w 128"/>
                <a:gd name="T45" fmla="*/ 68 h 128"/>
                <a:gd name="T46" fmla="*/ 118 w 128"/>
                <a:gd name="T47" fmla="*/ 75 h 128"/>
                <a:gd name="T48" fmla="*/ 100 w 128"/>
                <a:gd name="T49" fmla="*/ 84 h 128"/>
                <a:gd name="T50" fmla="*/ 100 w 128"/>
                <a:gd name="T51" fmla="*/ 88 h 128"/>
                <a:gd name="T52" fmla="*/ 113 w 128"/>
                <a:gd name="T53" fmla="*/ 96 h 128"/>
                <a:gd name="T54" fmla="*/ 96 w 128"/>
                <a:gd name="T55" fmla="*/ 104 h 128"/>
                <a:gd name="T56" fmla="*/ 96 w 128"/>
                <a:gd name="T57" fmla="*/ 108 h 128"/>
                <a:gd name="T58" fmla="*/ 106 w 128"/>
                <a:gd name="T59" fmla="*/ 114 h 128"/>
                <a:gd name="T60" fmla="*/ 98 w 128"/>
                <a:gd name="T61" fmla="*/ 120 h 128"/>
                <a:gd name="T62" fmla="*/ 54 w 128"/>
                <a:gd name="T63" fmla="*/ 117 h 128"/>
                <a:gd name="T64" fmla="*/ 32 w 128"/>
                <a:gd name="T65" fmla="*/ 110 h 128"/>
                <a:gd name="T66" fmla="*/ 35 w 128"/>
                <a:gd name="T67" fmla="*/ 50 h 128"/>
                <a:gd name="T68" fmla="*/ 60 w 128"/>
                <a:gd name="T69" fmla="*/ 12 h 128"/>
                <a:gd name="T70" fmla="*/ 76 w 128"/>
                <a:gd name="T71" fmla="*/ 27 h 128"/>
                <a:gd name="T72" fmla="*/ 115 w 128"/>
                <a:gd name="T73" fmla="*/ 50 h 128"/>
                <a:gd name="T74" fmla="*/ 120 w 128"/>
                <a:gd name="T75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28">
                  <a:moveTo>
                    <a:pt x="117" y="42"/>
                  </a:moveTo>
                  <a:cubicBezTo>
                    <a:pt x="112" y="41"/>
                    <a:pt x="100" y="41"/>
                    <a:pt x="83" y="40"/>
                  </a:cubicBezTo>
                  <a:cubicBezTo>
                    <a:pt x="84" y="36"/>
                    <a:pt x="84" y="33"/>
                    <a:pt x="84" y="27"/>
                  </a:cubicBezTo>
                  <a:cubicBezTo>
                    <a:pt x="84" y="13"/>
                    <a:pt x="73" y="0"/>
                    <a:pt x="64" y="0"/>
                  </a:cubicBezTo>
                  <a:cubicBezTo>
                    <a:pt x="57" y="0"/>
                    <a:pt x="52" y="5"/>
                    <a:pt x="52" y="12"/>
                  </a:cubicBezTo>
                  <a:cubicBezTo>
                    <a:pt x="52" y="20"/>
                    <a:pt x="49" y="34"/>
                    <a:pt x="36" y="41"/>
                  </a:cubicBezTo>
                  <a:cubicBezTo>
                    <a:pt x="35" y="41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0" y="41"/>
                    <a:pt x="27" y="40"/>
                    <a:pt x="2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5" y="40"/>
                    <a:pt x="0" y="45"/>
                    <a:pt x="0" y="5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2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9" y="128"/>
                    <a:pt x="33" y="125"/>
                    <a:pt x="35" y="121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21"/>
                    <a:pt x="35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8" y="122"/>
                    <a:pt x="43" y="123"/>
                    <a:pt x="52" y="125"/>
                  </a:cubicBezTo>
                  <a:cubicBezTo>
                    <a:pt x="54" y="126"/>
                    <a:pt x="65" y="128"/>
                    <a:pt x="76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105" y="128"/>
                    <a:pt x="109" y="125"/>
                    <a:pt x="112" y="120"/>
                  </a:cubicBezTo>
                  <a:cubicBezTo>
                    <a:pt x="112" y="120"/>
                    <a:pt x="113" y="118"/>
                    <a:pt x="114" y="116"/>
                  </a:cubicBezTo>
                  <a:cubicBezTo>
                    <a:pt x="115" y="114"/>
                    <a:pt x="115" y="112"/>
                    <a:pt x="114" y="109"/>
                  </a:cubicBezTo>
                  <a:cubicBezTo>
                    <a:pt x="118" y="106"/>
                    <a:pt x="120" y="102"/>
                    <a:pt x="121" y="99"/>
                  </a:cubicBezTo>
                  <a:cubicBezTo>
                    <a:pt x="122" y="94"/>
                    <a:pt x="122" y="90"/>
                    <a:pt x="121" y="88"/>
                  </a:cubicBezTo>
                  <a:cubicBezTo>
                    <a:pt x="123" y="85"/>
                    <a:pt x="125" y="82"/>
                    <a:pt x="126" y="77"/>
                  </a:cubicBezTo>
                  <a:cubicBezTo>
                    <a:pt x="127" y="73"/>
                    <a:pt x="126" y="70"/>
                    <a:pt x="124" y="67"/>
                  </a:cubicBezTo>
                  <a:cubicBezTo>
                    <a:pt x="127" y="65"/>
                    <a:pt x="128" y="61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7"/>
                    <a:pt x="128" y="57"/>
                    <a:pt x="128" y="56"/>
                  </a:cubicBezTo>
                  <a:cubicBezTo>
                    <a:pt x="128" y="51"/>
                    <a:pt x="125" y="44"/>
                    <a:pt x="117" y="42"/>
                  </a:cubicBezTo>
                  <a:close/>
                  <a:moveTo>
                    <a:pt x="28" y="116"/>
                  </a:moveTo>
                  <a:cubicBezTo>
                    <a:pt x="28" y="118"/>
                    <a:pt x="26" y="120"/>
                    <a:pt x="2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6" y="48"/>
                    <a:pt x="28" y="50"/>
                    <a:pt x="28" y="52"/>
                  </a:cubicBezTo>
                  <a:lnTo>
                    <a:pt x="28" y="116"/>
                  </a:lnTo>
                  <a:close/>
                  <a:moveTo>
                    <a:pt x="120" y="58"/>
                  </a:moveTo>
                  <a:cubicBezTo>
                    <a:pt x="120" y="60"/>
                    <a:pt x="119" y="64"/>
                    <a:pt x="112" y="64"/>
                  </a:cubicBezTo>
                  <a:cubicBezTo>
                    <a:pt x="106" y="64"/>
                    <a:pt x="104" y="64"/>
                    <a:pt x="104" y="64"/>
                  </a:cubicBezTo>
                  <a:cubicBezTo>
                    <a:pt x="103" y="64"/>
                    <a:pt x="102" y="65"/>
                    <a:pt x="102" y="66"/>
                  </a:cubicBezTo>
                  <a:cubicBezTo>
                    <a:pt x="102" y="67"/>
                    <a:pt x="103" y="68"/>
                    <a:pt x="104" y="68"/>
                  </a:cubicBezTo>
                  <a:cubicBezTo>
                    <a:pt x="104" y="68"/>
                    <a:pt x="106" y="68"/>
                    <a:pt x="112" y="68"/>
                  </a:cubicBezTo>
                  <a:cubicBezTo>
                    <a:pt x="118" y="68"/>
                    <a:pt x="119" y="73"/>
                    <a:pt x="118" y="75"/>
                  </a:cubicBezTo>
                  <a:cubicBezTo>
                    <a:pt x="118" y="78"/>
                    <a:pt x="116" y="84"/>
                    <a:pt x="110" y="84"/>
                  </a:cubicBezTo>
                  <a:cubicBezTo>
                    <a:pt x="103" y="84"/>
                    <a:pt x="100" y="84"/>
                    <a:pt x="100" y="84"/>
                  </a:cubicBezTo>
                  <a:cubicBezTo>
                    <a:pt x="99" y="84"/>
                    <a:pt x="98" y="85"/>
                    <a:pt x="98" y="86"/>
                  </a:cubicBezTo>
                  <a:cubicBezTo>
                    <a:pt x="98" y="87"/>
                    <a:pt x="99" y="88"/>
                    <a:pt x="100" y="88"/>
                  </a:cubicBezTo>
                  <a:cubicBezTo>
                    <a:pt x="100" y="88"/>
                    <a:pt x="105" y="88"/>
                    <a:pt x="108" y="88"/>
                  </a:cubicBezTo>
                  <a:cubicBezTo>
                    <a:pt x="115" y="88"/>
                    <a:pt x="114" y="93"/>
                    <a:pt x="113" y="96"/>
                  </a:cubicBezTo>
                  <a:cubicBezTo>
                    <a:pt x="112" y="100"/>
                    <a:pt x="111" y="104"/>
                    <a:pt x="103" y="104"/>
                  </a:cubicBezTo>
                  <a:cubicBezTo>
                    <a:pt x="100" y="104"/>
                    <a:pt x="96" y="104"/>
                    <a:pt x="96" y="104"/>
                  </a:cubicBezTo>
                  <a:cubicBezTo>
                    <a:pt x="95" y="104"/>
                    <a:pt x="94" y="105"/>
                    <a:pt x="94" y="106"/>
                  </a:cubicBezTo>
                  <a:cubicBezTo>
                    <a:pt x="94" y="107"/>
                    <a:pt x="95" y="108"/>
                    <a:pt x="96" y="108"/>
                  </a:cubicBezTo>
                  <a:cubicBezTo>
                    <a:pt x="96" y="108"/>
                    <a:pt x="99" y="108"/>
                    <a:pt x="102" y="108"/>
                  </a:cubicBezTo>
                  <a:cubicBezTo>
                    <a:pt x="107" y="108"/>
                    <a:pt x="107" y="112"/>
                    <a:pt x="106" y="114"/>
                  </a:cubicBezTo>
                  <a:cubicBezTo>
                    <a:pt x="106" y="115"/>
                    <a:pt x="105" y="116"/>
                    <a:pt x="105" y="117"/>
                  </a:cubicBezTo>
                  <a:cubicBezTo>
                    <a:pt x="104" y="119"/>
                    <a:pt x="102" y="120"/>
                    <a:pt x="98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5" y="120"/>
                    <a:pt x="54" y="118"/>
                    <a:pt x="54" y="117"/>
                  </a:cubicBezTo>
                  <a:cubicBezTo>
                    <a:pt x="37" y="114"/>
                    <a:pt x="36" y="113"/>
                    <a:pt x="35" y="113"/>
                  </a:cubicBezTo>
                  <a:cubicBezTo>
                    <a:pt x="35" y="113"/>
                    <a:pt x="32" y="112"/>
                    <a:pt x="32" y="110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2"/>
                    <a:pt x="33" y="51"/>
                    <a:pt x="35" y="50"/>
                  </a:cubicBezTo>
                  <a:cubicBezTo>
                    <a:pt x="35" y="50"/>
                    <a:pt x="36" y="50"/>
                    <a:pt x="36" y="50"/>
                  </a:cubicBezTo>
                  <a:cubicBezTo>
                    <a:pt x="54" y="42"/>
                    <a:pt x="60" y="26"/>
                    <a:pt x="60" y="12"/>
                  </a:cubicBezTo>
                  <a:cubicBezTo>
                    <a:pt x="60" y="10"/>
                    <a:pt x="62" y="8"/>
                    <a:pt x="64" y="8"/>
                  </a:cubicBezTo>
                  <a:cubicBezTo>
                    <a:pt x="68" y="8"/>
                    <a:pt x="76" y="16"/>
                    <a:pt x="76" y="27"/>
                  </a:cubicBezTo>
                  <a:cubicBezTo>
                    <a:pt x="76" y="36"/>
                    <a:pt x="75" y="38"/>
                    <a:pt x="72" y="48"/>
                  </a:cubicBezTo>
                  <a:cubicBezTo>
                    <a:pt x="112" y="48"/>
                    <a:pt x="112" y="49"/>
                    <a:pt x="115" y="50"/>
                  </a:cubicBezTo>
                  <a:cubicBezTo>
                    <a:pt x="120" y="51"/>
                    <a:pt x="120" y="54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83">
              <a:extLst>
                <a:ext uri="{FF2B5EF4-FFF2-40B4-BE49-F238E27FC236}">
                  <a16:creationId xmlns:a16="http://schemas.microsoft.com/office/drawing/2014/main" id="{B997A773-87CD-4C0C-9CAC-7214A91775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74265" y="3867103"/>
              <a:ext cx="38287" cy="38287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55BE3D-9DA0-416C-AA8C-6E0E4527A58B}"/>
              </a:ext>
            </a:extLst>
          </p:cNvPr>
          <p:cNvGrpSpPr/>
          <p:nvPr/>
        </p:nvGrpSpPr>
        <p:grpSpPr>
          <a:xfrm>
            <a:off x="6474765" y="2208877"/>
            <a:ext cx="462663" cy="404639"/>
            <a:chOff x="2437300" y="2768688"/>
            <a:chExt cx="400024" cy="349856"/>
          </a:xfrm>
          <a:solidFill>
            <a:schemeClr val="accent1"/>
          </a:solidFill>
        </p:grpSpPr>
        <p:sp>
          <p:nvSpPr>
            <p:cNvPr id="31" name="Freeform 104">
              <a:extLst>
                <a:ext uri="{FF2B5EF4-FFF2-40B4-BE49-F238E27FC236}">
                  <a16:creationId xmlns:a16="http://schemas.microsoft.com/office/drawing/2014/main" id="{C4E4BA08-877F-454D-B319-8AFFCF793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9350" y="2830738"/>
              <a:ext cx="143903" cy="93735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05">
              <a:extLst>
                <a:ext uri="{FF2B5EF4-FFF2-40B4-BE49-F238E27FC236}">
                  <a16:creationId xmlns:a16="http://schemas.microsoft.com/office/drawing/2014/main" id="{6E12B76A-4D06-45D2-A00B-9B6C83F67A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2768688"/>
              <a:ext cx="400024" cy="349856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2448B8F-8E3D-4A0A-BEE0-73B4E0363A80}"/>
              </a:ext>
            </a:extLst>
          </p:cNvPr>
          <p:cNvGrpSpPr/>
          <p:nvPr/>
        </p:nvGrpSpPr>
        <p:grpSpPr>
          <a:xfrm>
            <a:off x="6547294" y="3704146"/>
            <a:ext cx="317604" cy="462663"/>
            <a:chOff x="3299397" y="1943557"/>
            <a:chExt cx="274604" cy="400024"/>
          </a:xfrm>
          <a:solidFill>
            <a:schemeClr val="accent2"/>
          </a:solidFill>
        </p:grpSpPr>
        <p:sp>
          <p:nvSpPr>
            <p:cNvPr id="34" name="Freeform 114">
              <a:extLst>
                <a:ext uri="{FF2B5EF4-FFF2-40B4-BE49-F238E27FC236}">
                  <a16:creationId xmlns:a16="http://schemas.microsoft.com/office/drawing/2014/main" id="{68C6C276-8575-4456-B67E-B31ACC6DE1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9397" y="1943557"/>
              <a:ext cx="274604" cy="400024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15">
              <a:extLst>
                <a:ext uri="{FF2B5EF4-FFF2-40B4-BE49-F238E27FC236}">
                  <a16:creationId xmlns:a16="http://schemas.microsoft.com/office/drawing/2014/main" id="{C34C3D5F-C4DB-4302-BCDF-74BC6521C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447" y="2006927"/>
              <a:ext cx="81853" cy="80533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A8B325B-1815-4788-BFE1-A4283D0220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03558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2" grpId="0"/>
      <p:bldP spid="13" grpId="0"/>
      <p:bldP spid="16" grpId="0"/>
      <p:bldP spid="17" grpId="0"/>
      <p:bldP spid="19" grpId="0"/>
      <p:bldP spid="20" grpId="0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71DCE84-A7A5-4EBD-B4D9-7D2F885BCDC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7A62D95-FD9C-42C5-8922-D385769D3359}"/>
              </a:ext>
            </a:extLst>
          </p:cNvPr>
          <p:cNvSpPr/>
          <p:nvPr/>
        </p:nvSpPr>
        <p:spPr>
          <a:xfrm>
            <a:off x="144780" y="3429000"/>
            <a:ext cx="11902440" cy="328041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C1CD56-8197-4267-B58B-EC17DE0F3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3A292E-03C1-4B6E-9BAF-627A180CD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MISSION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07751-6EE2-41F8-8754-7827BCB9C7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9BDE29-FC2D-46C0-AA4F-CF157DF09E8B}"/>
              </a:ext>
            </a:extLst>
          </p:cNvPr>
          <p:cNvSpPr/>
          <p:nvPr/>
        </p:nvSpPr>
        <p:spPr>
          <a:xfrm>
            <a:off x="695959" y="1886463"/>
            <a:ext cx="11023601" cy="102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400" dirty="0">
                <a:solidFill>
                  <a:schemeClr val="tx2"/>
                </a:solidFill>
              </a:rPr>
              <a:t>business and personal presentation, eaque ipsa quae ab illo inventore veritatis et quasi architecto beatae vitae dicta sunt explicabo </a:t>
            </a:r>
            <a:r>
              <a:rPr lang="en-US" sz="1400" dirty="0">
                <a:solidFill>
                  <a:schemeClr val="tx2"/>
                </a:solidFill>
              </a:rPr>
              <a:t>farmers ensure that we will bring the best of the market to your</a:t>
            </a:r>
            <a:r>
              <a:rPr lang="id-ID" sz="1400" dirty="0">
                <a:solidFill>
                  <a:schemeClr val="tx2"/>
                </a:solidFill>
              </a:rPr>
              <a:t> kimquae ab illo inventore veritatis et quasi architecto beatae vitae dicta sunt explicabo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D151412-3974-447A-A930-069EAD1850B8}"/>
              </a:ext>
            </a:extLst>
          </p:cNvPr>
          <p:cNvSpPr txBox="1"/>
          <p:nvPr/>
        </p:nvSpPr>
        <p:spPr>
          <a:xfrm>
            <a:off x="1053531" y="5047883"/>
            <a:ext cx="14061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Client Focus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0F5995C-68E1-412C-A9B4-3AFCFEEFEA35}"/>
              </a:ext>
            </a:extLst>
          </p:cNvPr>
          <p:cNvSpPr/>
          <p:nvPr/>
        </p:nvSpPr>
        <p:spPr>
          <a:xfrm>
            <a:off x="512643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CDC713B-0D57-4297-91E6-27B7A3EBA0BE}"/>
              </a:ext>
            </a:extLst>
          </p:cNvPr>
          <p:cNvCxnSpPr/>
          <p:nvPr/>
        </p:nvCxnSpPr>
        <p:spPr>
          <a:xfrm>
            <a:off x="3208721" y="3870960"/>
            <a:ext cx="0" cy="2412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4080F9BF-2308-4F86-A359-555041786601}"/>
              </a:ext>
            </a:extLst>
          </p:cNvPr>
          <p:cNvSpPr txBox="1"/>
          <p:nvPr/>
        </p:nvSpPr>
        <p:spPr>
          <a:xfrm>
            <a:off x="4137383" y="5047883"/>
            <a:ext cx="10230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Integrity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8B997AF-61EA-4238-B8E6-E89FDF3EA365}"/>
              </a:ext>
            </a:extLst>
          </p:cNvPr>
          <p:cNvSpPr/>
          <p:nvPr/>
        </p:nvSpPr>
        <p:spPr>
          <a:xfrm>
            <a:off x="3404936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320047F-8A65-40C1-9C2D-8F2B757B872A}"/>
              </a:ext>
            </a:extLst>
          </p:cNvPr>
          <p:cNvCxnSpPr/>
          <p:nvPr/>
        </p:nvCxnSpPr>
        <p:spPr>
          <a:xfrm>
            <a:off x="6101014" y="3870960"/>
            <a:ext cx="0" cy="2412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30CAAFE3-A3B3-4007-AF47-C628A4135B6A}"/>
              </a:ext>
            </a:extLst>
          </p:cNvPr>
          <p:cNvSpPr txBox="1"/>
          <p:nvPr/>
        </p:nvSpPr>
        <p:spPr>
          <a:xfrm>
            <a:off x="6868931" y="5047883"/>
            <a:ext cx="1233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Teamwork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6C770A2-83C6-4016-BAAE-176B51E83C4A}"/>
              </a:ext>
            </a:extLst>
          </p:cNvPr>
          <p:cNvSpPr/>
          <p:nvPr/>
        </p:nvSpPr>
        <p:spPr>
          <a:xfrm>
            <a:off x="6241481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F5E2DBD-D995-4392-818F-156D580E0672}"/>
              </a:ext>
            </a:extLst>
          </p:cNvPr>
          <p:cNvCxnSpPr/>
          <p:nvPr/>
        </p:nvCxnSpPr>
        <p:spPr>
          <a:xfrm>
            <a:off x="8937559" y="3870960"/>
            <a:ext cx="0" cy="241200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3941954-6083-4CA0-A227-0ACE322E5C9E}"/>
              </a:ext>
            </a:extLst>
          </p:cNvPr>
          <p:cNvSpPr txBox="1"/>
          <p:nvPr/>
        </p:nvSpPr>
        <p:spPr>
          <a:xfrm>
            <a:off x="10101862" y="5047883"/>
            <a:ext cx="5517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Fun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956E8F1-1E20-4787-AE41-27A850A10AF7}"/>
              </a:ext>
            </a:extLst>
          </p:cNvPr>
          <p:cNvSpPr/>
          <p:nvPr/>
        </p:nvSpPr>
        <p:spPr>
          <a:xfrm>
            <a:off x="9133774" y="5312838"/>
            <a:ext cx="24879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>
                <a:solidFill>
                  <a:schemeClr val="bg2"/>
                </a:solidFill>
              </a:rPr>
              <a:t>In hac habitasse platea dictumst. Integer quis tortor eros.. Donec vestibulum nunc. </a:t>
            </a:r>
            <a:endParaRPr lang="en-US" sz="1200" b="1" dirty="0">
              <a:solidFill>
                <a:schemeClr val="bg2"/>
              </a:solidFill>
            </a:endParaRPr>
          </a:p>
        </p:txBody>
      </p:sp>
      <p:sp>
        <p:nvSpPr>
          <p:cNvPr id="58" name="Freeform 5">
            <a:extLst>
              <a:ext uri="{FF2B5EF4-FFF2-40B4-BE49-F238E27FC236}">
                <a16:creationId xmlns:a16="http://schemas.microsoft.com/office/drawing/2014/main" id="{896FE2B3-D842-4223-B9AB-C7FC31D96966}"/>
              </a:ext>
            </a:extLst>
          </p:cNvPr>
          <p:cNvSpPr>
            <a:spLocks/>
          </p:cNvSpPr>
          <p:nvPr/>
        </p:nvSpPr>
        <p:spPr bwMode="auto">
          <a:xfrm>
            <a:off x="1339395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">
            <a:extLst>
              <a:ext uri="{FF2B5EF4-FFF2-40B4-BE49-F238E27FC236}">
                <a16:creationId xmlns:a16="http://schemas.microsoft.com/office/drawing/2014/main" id="{8607C9C3-7931-4612-8AAD-30B285EE1825}"/>
              </a:ext>
            </a:extLst>
          </p:cNvPr>
          <p:cNvSpPr>
            <a:spLocks/>
          </p:cNvSpPr>
          <p:nvPr/>
        </p:nvSpPr>
        <p:spPr bwMode="auto">
          <a:xfrm>
            <a:off x="4231688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7E60BEAE-46CC-4082-892F-003B7D99482C}"/>
              </a:ext>
            </a:extLst>
          </p:cNvPr>
          <p:cNvSpPr>
            <a:spLocks/>
          </p:cNvSpPr>
          <p:nvPr/>
        </p:nvSpPr>
        <p:spPr bwMode="auto">
          <a:xfrm>
            <a:off x="7068233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1870EC92-B6B1-401A-A7AB-A0E1F1F92B89}"/>
              </a:ext>
            </a:extLst>
          </p:cNvPr>
          <p:cNvSpPr>
            <a:spLocks/>
          </p:cNvSpPr>
          <p:nvPr/>
        </p:nvSpPr>
        <p:spPr bwMode="auto">
          <a:xfrm>
            <a:off x="9960526" y="4060644"/>
            <a:ext cx="834427" cy="83442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89">
            <a:extLst>
              <a:ext uri="{FF2B5EF4-FFF2-40B4-BE49-F238E27FC236}">
                <a16:creationId xmlns:a16="http://schemas.microsoft.com/office/drawing/2014/main" id="{368F0A24-7A1E-4092-B29D-FF9349363ECD}"/>
              </a:ext>
            </a:extLst>
          </p:cNvPr>
          <p:cNvSpPr>
            <a:spLocks noEditPoints="1"/>
          </p:cNvSpPr>
          <p:nvPr/>
        </p:nvSpPr>
        <p:spPr bwMode="auto">
          <a:xfrm>
            <a:off x="1549058" y="4269622"/>
            <a:ext cx="415100" cy="416470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Freeform 10">
            <a:extLst>
              <a:ext uri="{FF2B5EF4-FFF2-40B4-BE49-F238E27FC236}">
                <a16:creationId xmlns:a16="http://schemas.microsoft.com/office/drawing/2014/main" id="{944FABD5-68D8-44D0-A4E5-9249B605B7D1}"/>
              </a:ext>
            </a:extLst>
          </p:cNvPr>
          <p:cNvSpPr>
            <a:spLocks noEditPoints="1"/>
          </p:cNvSpPr>
          <p:nvPr/>
        </p:nvSpPr>
        <p:spPr bwMode="auto">
          <a:xfrm>
            <a:off x="4445287" y="4281354"/>
            <a:ext cx="407228" cy="393007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1FD86BC-7F4D-470B-B0CE-98AFC9C9C606}"/>
              </a:ext>
            </a:extLst>
          </p:cNvPr>
          <p:cNvGrpSpPr/>
          <p:nvPr/>
        </p:nvGrpSpPr>
        <p:grpSpPr>
          <a:xfrm>
            <a:off x="7305105" y="4324805"/>
            <a:ext cx="360682" cy="306105"/>
            <a:chOff x="6342063" y="2728913"/>
            <a:chExt cx="482600" cy="409575"/>
          </a:xfrm>
          <a:solidFill>
            <a:schemeClr val="accent1"/>
          </a:solidFill>
        </p:grpSpPr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93475E0E-A90A-478D-8A63-346364B4E3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2713" y="2835276"/>
              <a:ext cx="241300" cy="242888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2A900530-2EDD-45D1-8A96-BF8BBFFCC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3038" y="2895601"/>
              <a:ext cx="68263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0AFA7A6F-37C7-4E49-8D6D-491AD4F749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2063" y="2728913"/>
              <a:ext cx="482600" cy="409575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8" name="Freeform 17">
            <a:extLst>
              <a:ext uri="{FF2B5EF4-FFF2-40B4-BE49-F238E27FC236}">
                <a16:creationId xmlns:a16="http://schemas.microsoft.com/office/drawing/2014/main" id="{1672045A-619F-4C34-8DF0-025EDD72F6FE}"/>
              </a:ext>
            </a:extLst>
          </p:cNvPr>
          <p:cNvSpPr>
            <a:spLocks noEditPoints="1"/>
          </p:cNvSpPr>
          <p:nvPr/>
        </p:nvSpPr>
        <p:spPr bwMode="auto">
          <a:xfrm>
            <a:off x="10190094" y="4290212"/>
            <a:ext cx="375290" cy="375290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3270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/>
      <p:bldP spid="47" grpId="0"/>
      <p:bldP spid="48" grpId="0"/>
      <p:bldP spid="50" grpId="0"/>
      <p:bldP spid="51" grpId="0"/>
      <p:bldP spid="53" grpId="0"/>
      <p:bldP spid="54" grpId="0"/>
      <p:bldP spid="56" grpId="0"/>
      <p:bldP spid="57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C9B7F01-78F8-45E2-837C-1DD631CAAE3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0069724-9DCC-4661-BA5D-E169A7C8257C}"/>
              </a:ext>
            </a:extLst>
          </p:cNvPr>
          <p:cNvSpPr/>
          <p:nvPr/>
        </p:nvSpPr>
        <p:spPr>
          <a:xfrm>
            <a:off x="144780" y="2667000"/>
            <a:ext cx="11902440" cy="225044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2A17B2-B8CA-4B74-A816-101504163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0B968B-D43E-4640-83AD-015860786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VALIDATION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240E9F-02C0-4080-86C1-BDF44368FE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B690C4-F3A1-4127-A971-D34525293482}"/>
              </a:ext>
            </a:extLst>
          </p:cNvPr>
          <p:cNvSpPr/>
          <p:nvPr/>
        </p:nvSpPr>
        <p:spPr>
          <a:xfrm>
            <a:off x="695959" y="1743384"/>
            <a:ext cx="11023601" cy="704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b="1" dirty="0">
                <a:solidFill>
                  <a:schemeClr val="accent1"/>
                </a:solidFill>
              </a:rPr>
              <a:t>Suitable for all categories </a:t>
            </a:r>
            <a:r>
              <a:rPr lang="id-ID" sz="1400" dirty="0"/>
              <a:t>business and personal presentation, eaque ipsa quae ab illo inventore veritatis et quasi architecto beatae vitae dicta sunt explicabo </a:t>
            </a:r>
            <a:r>
              <a:rPr lang="en-US" sz="1400" dirty="0"/>
              <a:t>farmers ensure that we will bring the best of the market.</a:t>
            </a:r>
            <a:endParaRPr lang="id-ID" sz="1400" dirty="0"/>
          </a:p>
        </p:txBody>
      </p:sp>
      <p:sp>
        <p:nvSpPr>
          <p:cNvPr id="9" name="Shape 82">
            <a:extLst>
              <a:ext uri="{FF2B5EF4-FFF2-40B4-BE49-F238E27FC236}">
                <a16:creationId xmlns:a16="http://schemas.microsoft.com/office/drawing/2014/main" id="{10E08093-A684-4A46-ADE9-52E2A1DD1638}"/>
              </a:ext>
            </a:extLst>
          </p:cNvPr>
          <p:cNvSpPr/>
          <p:nvPr/>
        </p:nvSpPr>
        <p:spPr>
          <a:xfrm>
            <a:off x="704170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8,750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Shape 87">
            <a:extLst>
              <a:ext uri="{FF2B5EF4-FFF2-40B4-BE49-F238E27FC236}">
                <a16:creationId xmlns:a16="http://schemas.microsoft.com/office/drawing/2014/main" id="{1F937530-E047-4B6C-AE17-33DB025006F2}"/>
              </a:ext>
            </a:extLst>
          </p:cNvPr>
          <p:cNvSpPr/>
          <p:nvPr/>
        </p:nvSpPr>
        <p:spPr>
          <a:xfrm>
            <a:off x="3599160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3,270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Shape 92">
            <a:extLst>
              <a:ext uri="{FF2B5EF4-FFF2-40B4-BE49-F238E27FC236}">
                <a16:creationId xmlns:a16="http://schemas.microsoft.com/office/drawing/2014/main" id="{4BEF9C3E-3450-4858-8B0C-EFDAF0CD1A33}"/>
              </a:ext>
            </a:extLst>
          </p:cNvPr>
          <p:cNvSpPr/>
          <p:nvPr/>
        </p:nvSpPr>
        <p:spPr>
          <a:xfrm>
            <a:off x="6489071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1,500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69BDE8-2B08-4507-BD03-16C0414CC3A6}"/>
              </a:ext>
            </a:extLst>
          </p:cNvPr>
          <p:cNvSpPr txBox="1"/>
          <p:nvPr/>
        </p:nvSpPr>
        <p:spPr>
          <a:xfrm>
            <a:off x="1197697" y="3998070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Services</a:t>
            </a:r>
            <a:endParaRPr lang="id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C2D3D5-04B0-4624-B0A7-1B15EAA12830}"/>
              </a:ext>
            </a:extLst>
          </p:cNvPr>
          <p:cNvSpPr txBox="1"/>
          <p:nvPr/>
        </p:nvSpPr>
        <p:spPr>
          <a:xfrm>
            <a:off x="4062230" y="399807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Services</a:t>
            </a:r>
            <a:endParaRPr lang="id-ID" b="1" dirty="0">
              <a:solidFill>
                <a:schemeClr val="bg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97F294-7E3A-4CAE-8CDA-E1DC27B36BA4}"/>
              </a:ext>
            </a:extLst>
          </p:cNvPr>
          <p:cNvSpPr txBox="1"/>
          <p:nvPr/>
        </p:nvSpPr>
        <p:spPr>
          <a:xfrm>
            <a:off x="6952141" y="399807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Services</a:t>
            </a:r>
            <a:endParaRPr lang="id-ID" b="1" dirty="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9A3713-E227-45D6-8772-642A18A13734}"/>
              </a:ext>
            </a:extLst>
          </p:cNvPr>
          <p:cNvSpPr txBox="1"/>
          <p:nvPr/>
        </p:nvSpPr>
        <p:spPr>
          <a:xfrm>
            <a:off x="9797833" y="399807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Services</a:t>
            </a:r>
            <a:endParaRPr lang="id-ID" b="1" dirty="0">
              <a:solidFill>
                <a:schemeClr val="bg2"/>
              </a:solidFill>
            </a:endParaRPr>
          </a:p>
        </p:txBody>
      </p:sp>
      <p:sp>
        <p:nvSpPr>
          <p:cNvPr id="16" name="Shape 92">
            <a:extLst>
              <a:ext uri="{FF2B5EF4-FFF2-40B4-BE49-F238E27FC236}">
                <a16:creationId xmlns:a16="http://schemas.microsoft.com/office/drawing/2014/main" id="{E72346FE-570B-46E9-A94A-5E9573E19E30}"/>
              </a:ext>
            </a:extLst>
          </p:cNvPr>
          <p:cNvSpPr/>
          <p:nvPr/>
        </p:nvSpPr>
        <p:spPr>
          <a:xfrm>
            <a:off x="9334763" y="3337560"/>
            <a:ext cx="2059785" cy="70774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990" tIns="34990" rIns="34990" bIns="34990" numCol="1" anchor="ctr">
            <a:noAutofit/>
          </a:bodyPr>
          <a:lstStyle>
            <a:lvl1pPr>
              <a:lnSpc>
                <a:spcPct val="90000"/>
              </a:lnSpc>
              <a:defRPr sz="6400">
                <a:latin typeface="TeX Gyre Adventor"/>
                <a:ea typeface="TeX Gyre Adventor"/>
                <a:cs typeface="TeX Gyre Adventor"/>
                <a:sym typeface="TeX Gyre Adventor"/>
              </a:defRPr>
            </a:lvl1pPr>
          </a:lstStyle>
          <a:p>
            <a:pPr lvl="0" algn="ctr">
              <a:defRPr sz="1800"/>
            </a:pPr>
            <a:r>
              <a:rPr lang="en-US" sz="5400" b="1" dirty="0">
                <a:solidFill>
                  <a:schemeClr val="bg2"/>
                </a:solidFill>
                <a:latin typeface="+mj-lt"/>
              </a:rPr>
              <a:t>5,389</a:t>
            </a:r>
            <a:endParaRPr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F348601-1D01-4D4E-BD04-5F54E6A71B41}"/>
              </a:ext>
            </a:extLst>
          </p:cNvPr>
          <p:cNvSpPr/>
          <p:nvPr/>
        </p:nvSpPr>
        <p:spPr>
          <a:xfrm>
            <a:off x="695959" y="5226066"/>
            <a:ext cx="5102855" cy="102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/>
              <a:t>Suitable for all categories business and personal presentation, eaque ipsa quae ab illo inventore veritatis et quasi architecto beatae vitae dicta sunt explicabo </a:t>
            </a:r>
            <a:r>
              <a:rPr lang="en-US" sz="1400" dirty="0"/>
              <a:t>farmers.</a:t>
            </a:r>
            <a:endParaRPr lang="id-ID" sz="14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EA1AD25-E452-4576-9DE6-ADDDB8750C1B}"/>
              </a:ext>
            </a:extLst>
          </p:cNvPr>
          <p:cNvCxnSpPr>
            <a:cxnSpLocks/>
          </p:cNvCxnSpPr>
          <p:nvPr/>
        </p:nvCxnSpPr>
        <p:spPr>
          <a:xfrm>
            <a:off x="6096000" y="5208269"/>
            <a:ext cx="0" cy="10629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9596EDB-3113-4214-9226-2E3CFBD76561}"/>
              </a:ext>
            </a:extLst>
          </p:cNvPr>
          <p:cNvSpPr txBox="1"/>
          <p:nvPr/>
        </p:nvSpPr>
        <p:spPr>
          <a:xfrm>
            <a:off x="6393186" y="5226066"/>
            <a:ext cx="5098401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400" dirty="0"/>
              <a:t>In hac habitasse platea dictumst. Integer quis tortor eros. Cras vitae dolor ante. Fusce non sapien nisl. Donec vestibulum nunc. </a:t>
            </a:r>
          </a:p>
        </p:txBody>
      </p:sp>
    </p:spTree>
    <p:extLst>
      <p:ext uri="{BB962C8B-B14F-4D97-AF65-F5344CB8AC3E}">
        <p14:creationId xmlns:p14="http://schemas.microsoft.com/office/powerpoint/2010/main" val="414226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>
            <a:extLst>
              <a:ext uri="{FF2B5EF4-FFF2-40B4-BE49-F238E27FC236}">
                <a16:creationId xmlns:a16="http://schemas.microsoft.com/office/drawing/2014/main" id="{CACE60DA-46E5-409F-9526-8EE7DCAEB951}"/>
              </a:ext>
            </a:extLst>
          </p:cNvPr>
          <p:cNvGrpSpPr/>
          <p:nvPr/>
        </p:nvGrpSpPr>
        <p:grpSpPr>
          <a:xfrm>
            <a:off x="1435350" y="3973643"/>
            <a:ext cx="98761" cy="756000"/>
            <a:chOff x="-1605280" y="-1229360"/>
            <a:chExt cx="355600" cy="863600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E42DDE63-C9E1-498E-ACFD-545BE78C50AC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497901FE-658F-4D44-8441-7BD396DDF8EF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OUR HISTORY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960" y="1158875"/>
            <a:ext cx="10515600" cy="365125"/>
          </a:xfrm>
        </p:spPr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5FD72D6-7577-4E1E-9D4A-72C843881400}"/>
              </a:ext>
            </a:extLst>
          </p:cNvPr>
          <p:cNvCxnSpPr/>
          <p:nvPr/>
        </p:nvCxnSpPr>
        <p:spPr>
          <a:xfrm>
            <a:off x="186969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4196C5E-6D69-4645-AF71-A0214FA3F903}"/>
              </a:ext>
            </a:extLst>
          </p:cNvPr>
          <p:cNvSpPr/>
          <p:nvPr/>
        </p:nvSpPr>
        <p:spPr>
          <a:xfrm>
            <a:off x="1001010" y="3674508"/>
            <a:ext cx="868680" cy="2844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B4859E-3BF9-4790-A691-A7ABC9904A62}"/>
              </a:ext>
            </a:extLst>
          </p:cNvPr>
          <p:cNvSpPr txBox="1"/>
          <p:nvPr/>
        </p:nvSpPr>
        <p:spPr>
          <a:xfrm>
            <a:off x="116989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2013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6EA7A22-7947-4586-BDF3-A9C163CA53F5}"/>
              </a:ext>
            </a:extLst>
          </p:cNvPr>
          <p:cNvSpPr/>
          <p:nvPr/>
        </p:nvSpPr>
        <p:spPr>
          <a:xfrm>
            <a:off x="2855210" y="3674508"/>
            <a:ext cx="868680" cy="2844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41046A-1390-4A72-964D-573C8FB8EEA9}"/>
              </a:ext>
            </a:extLst>
          </p:cNvPr>
          <p:cNvSpPr txBox="1"/>
          <p:nvPr/>
        </p:nvSpPr>
        <p:spPr>
          <a:xfrm>
            <a:off x="302409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2014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1951DFD-2BB0-4DAD-8E13-4101E64CC17C}"/>
              </a:ext>
            </a:extLst>
          </p:cNvPr>
          <p:cNvCxnSpPr/>
          <p:nvPr/>
        </p:nvCxnSpPr>
        <p:spPr>
          <a:xfrm>
            <a:off x="372389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0696A435-C156-4399-88D6-BBB94182470C}"/>
              </a:ext>
            </a:extLst>
          </p:cNvPr>
          <p:cNvSpPr/>
          <p:nvPr/>
        </p:nvSpPr>
        <p:spPr>
          <a:xfrm>
            <a:off x="4732270" y="3674508"/>
            <a:ext cx="868680" cy="2844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330581F-945A-4399-971A-F47B0B7D3348}"/>
              </a:ext>
            </a:extLst>
          </p:cNvPr>
          <p:cNvSpPr txBox="1"/>
          <p:nvPr/>
        </p:nvSpPr>
        <p:spPr>
          <a:xfrm>
            <a:off x="490115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2015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2F07C5-6689-4A4E-884B-6F4EA5B9C77B}"/>
              </a:ext>
            </a:extLst>
          </p:cNvPr>
          <p:cNvCxnSpPr/>
          <p:nvPr/>
        </p:nvCxnSpPr>
        <p:spPr>
          <a:xfrm>
            <a:off x="560095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129AB51A-F7B2-467A-8513-86B21D990257}"/>
              </a:ext>
            </a:extLst>
          </p:cNvPr>
          <p:cNvSpPr/>
          <p:nvPr/>
        </p:nvSpPr>
        <p:spPr>
          <a:xfrm>
            <a:off x="6594090" y="3674508"/>
            <a:ext cx="868680" cy="2844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49AE1E-0252-42EC-9331-ADC9CD17837D}"/>
              </a:ext>
            </a:extLst>
          </p:cNvPr>
          <p:cNvSpPr txBox="1"/>
          <p:nvPr/>
        </p:nvSpPr>
        <p:spPr>
          <a:xfrm>
            <a:off x="676297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2016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084492A-8421-4DCD-9CAA-5889C47A8EDC}"/>
              </a:ext>
            </a:extLst>
          </p:cNvPr>
          <p:cNvCxnSpPr/>
          <p:nvPr/>
        </p:nvCxnSpPr>
        <p:spPr>
          <a:xfrm>
            <a:off x="746277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8294786E-0B65-4450-8563-6190FA21C60D}"/>
              </a:ext>
            </a:extLst>
          </p:cNvPr>
          <p:cNvSpPr/>
          <p:nvPr/>
        </p:nvSpPr>
        <p:spPr>
          <a:xfrm>
            <a:off x="8448290" y="3674508"/>
            <a:ext cx="868680" cy="28448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94FF27-CFD2-4DA2-B0C1-CA9BD09315AA}"/>
              </a:ext>
            </a:extLst>
          </p:cNvPr>
          <p:cNvSpPr txBox="1"/>
          <p:nvPr/>
        </p:nvSpPr>
        <p:spPr>
          <a:xfrm>
            <a:off x="861717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2017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AFB1033-99B7-420B-A0C0-B4DDC4CF4277}"/>
              </a:ext>
            </a:extLst>
          </p:cNvPr>
          <p:cNvCxnSpPr/>
          <p:nvPr/>
        </p:nvCxnSpPr>
        <p:spPr>
          <a:xfrm>
            <a:off x="9329170" y="3816748"/>
            <a:ext cx="972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26AB00A1-0B15-4A09-A39A-84A0833DA207}"/>
              </a:ext>
            </a:extLst>
          </p:cNvPr>
          <p:cNvSpPr/>
          <p:nvPr/>
        </p:nvSpPr>
        <p:spPr>
          <a:xfrm>
            <a:off x="10322310" y="3674508"/>
            <a:ext cx="868680" cy="28448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DED5569-F177-442E-9E77-9F03B82A571E}"/>
              </a:ext>
            </a:extLst>
          </p:cNvPr>
          <p:cNvSpPr txBox="1"/>
          <p:nvPr/>
        </p:nvSpPr>
        <p:spPr>
          <a:xfrm>
            <a:off x="10491193" y="3678249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+mj-lt"/>
              </a:rPr>
              <a:t>2018</a:t>
            </a:r>
            <a:endParaRPr lang="id-ID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C54F96C-DDAB-4089-81F1-1190A61C5915}"/>
              </a:ext>
            </a:extLst>
          </p:cNvPr>
          <p:cNvSpPr txBox="1"/>
          <p:nvPr/>
        </p:nvSpPr>
        <p:spPr>
          <a:xfrm>
            <a:off x="1572212" y="4534451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New Company</a:t>
            </a:r>
            <a:endParaRPr lang="id-ID" sz="1600" b="1" dirty="0">
              <a:latin typeface="+mj-lt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2468C18-F64C-48DB-A7E5-910A5573FCDA}"/>
              </a:ext>
            </a:extLst>
          </p:cNvPr>
          <p:cNvSpPr/>
          <p:nvPr/>
        </p:nvSpPr>
        <p:spPr>
          <a:xfrm>
            <a:off x="1572213" y="4804359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BD8020B-629E-431E-8F3B-AE83147BD788}"/>
              </a:ext>
            </a:extLst>
          </p:cNvPr>
          <p:cNvSpPr txBox="1"/>
          <p:nvPr/>
        </p:nvSpPr>
        <p:spPr>
          <a:xfrm>
            <a:off x="1595984" y="2237892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New Building</a:t>
            </a:r>
            <a:endParaRPr lang="id-ID" sz="1600" b="1" dirty="0">
              <a:latin typeface="+mj-lt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158DD7D-C181-4F95-B05B-D759824EFAAD}"/>
              </a:ext>
            </a:extLst>
          </p:cNvPr>
          <p:cNvSpPr/>
          <p:nvPr/>
        </p:nvSpPr>
        <p:spPr>
          <a:xfrm>
            <a:off x="529273" y="2485702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CB749A0-6FC1-4574-B7B5-1CDF15595A62}"/>
              </a:ext>
            </a:extLst>
          </p:cNvPr>
          <p:cNvSpPr txBox="1"/>
          <p:nvPr/>
        </p:nvSpPr>
        <p:spPr>
          <a:xfrm>
            <a:off x="5285752" y="4534451"/>
            <a:ext cx="21334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New Team Members</a:t>
            </a:r>
            <a:endParaRPr lang="id-ID" sz="1600" b="1" dirty="0">
              <a:latin typeface="+mj-lt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014986B-CECC-40FA-9FD3-00FDA7E24364}"/>
              </a:ext>
            </a:extLst>
          </p:cNvPr>
          <p:cNvSpPr/>
          <p:nvPr/>
        </p:nvSpPr>
        <p:spPr>
          <a:xfrm>
            <a:off x="5285754" y="4804359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431281D-93AE-4CC0-A25A-AF706CABADC1}"/>
              </a:ext>
            </a:extLst>
          </p:cNvPr>
          <p:cNvSpPr txBox="1"/>
          <p:nvPr/>
        </p:nvSpPr>
        <p:spPr>
          <a:xfrm>
            <a:off x="5322225" y="2237892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New Contract</a:t>
            </a:r>
            <a:endParaRPr lang="id-ID" sz="1600" b="1" dirty="0"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9E7823A-AA42-4325-B658-1C0EFB41FB03}"/>
              </a:ext>
            </a:extLst>
          </p:cNvPr>
          <p:cNvSpPr/>
          <p:nvPr/>
        </p:nvSpPr>
        <p:spPr>
          <a:xfrm>
            <a:off x="4255514" y="2485702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52B5589-69A0-46E0-BD41-279C2F6EDF08}"/>
              </a:ext>
            </a:extLst>
          </p:cNvPr>
          <p:cNvSpPr txBox="1"/>
          <p:nvPr/>
        </p:nvSpPr>
        <p:spPr>
          <a:xfrm>
            <a:off x="9031669" y="4534451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j-lt"/>
              </a:rPr>
              <a:t>New Branch</a:t>
            </a:r>
            <a:endParaRPr lang="id-ID" sz="1600" b="1" dirty="0">
              <a:latin typeface="+mj-lt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8D539B6-68BE-4572-8B6E-6AF115E9C57F}"/>
              </a:ext>
            </a:extLst>
          </p:cNvPr>
          <p:cNvSpPr/>
          <p:nvPr/>
        </p:nvSpPr>
        <p:spPr>
          <a:xfrm>
            <a:off x="9031670" y="4751019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65B5089-1045-4652-B4C9-0C2FF612FC58}"/>
              </a:ext>
            </a:extLst>
          </p:cNvPr>
          <p:cNvSpPr txBox="1"/>
          <p:nvPr/>
        </p:nvSpPr>
        <p:spPr>
          <a:xfrm>
            <a:off x="9047821" y="2184552"/>
            <a:ext cx="1511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More Clients</a:t>
            </a:r>
            <a:endParaRPr lang="id-ID" sz="1600" b="1" dirty="0">
              <a:latin typeface="+mj-lt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30B43DB-F4E0-4F8F-B9E6-9A2238E21DCF}"/>
              </a:ext>
            </a:extLst>
          </p:cNvPr>
          <p:cNvSpPr/>
          <p:nvPr/>
        </p:nvSpPr>
        <p:spPr>
          <a:xfrm>
            <a:off x="7981110" y="2432362"/>
            <a:ext cx="2578663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Cras vitae est a orci finibus porta. Cras ac varius ipsum, vel eleifend erat</a:t>
            </a:r>
            <a:r>
              <a:rPr lang="en-ID" sz="1200" dirty="0"/>
              <a:t>,</a:t>
            </a:r>
            <a:r>
              <a:rPr lang="id-ID" sz="1200" dirty="0"/>
              <a:t> </a:t>
            </a:r>
            <a:r>
              <a:rPr lang="en-ID" sz="1200" dirty="0"/>
              <a:t>p</a:t>
            </a:r>
            <a:r>
              <a:rPr lang="id-ID" sz="1200" dirty="0"/>
              <a:t>ellentesque. 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407EAE6-3031-4528-B735-85956F0B040C}"/>
              </a:ext>
            </a:extLst>
          </p:cNvPr>
          <p:cNvGrpSpPr/>
          <p:nvPr/>
        </p:nvGrpSpPr>
        <p:grpSpPr>
          <a:xfrm>
            <a:off x="5151022" y="3973643"/>
            <a:ext cx="98761" cy="756000"/>
            <a:chOff x="-1605280" y="-1229360"/>
            <a:chExt cx="355600" cy="863600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A9882EC2-1D46-41A5-B49C-E98818F4A3C7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3DC42C81-EC41-42E8-B6C5-F24143DCAED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076D0D7-72A3-4F48-9219-0C84D8BC5666}"/>
              </a:ext>
            </a:extLst>
          </p:cNvPr>
          <p:cNvGrpSpPr/>
          <p:nvPr/>
        </p:nvGrpSpPr>
        <p:grpSpPr>
          <a:xfrm>
            <a:off x="8859126" y="3973643"/>
            <a:ext cx="98761" cy="756000"/>
            <a:chOff x="-1605280" y="-1229360"/>
            <a:chExt cx="355600" cy="863600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A46F137E-7C72-4491-B722-701DA45DEB29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5177747C-9D04-4C72-B87F-745E845E32B4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FE729C5-2C5B-4867-9E26-50C62FF70BEE}"/>
              </a:ext>
            </a:extLst>
          </p:cNvPr>
          <p:cNvGrpSpPr/>
          <p:nvPr/>
        </p:nvGrpSpPr>
        <p:grpSpPr>
          <a:xfrm rot="10800000">
            <a:off x="10627658" y="2395756"/>
            <a:ext cx="98761" cy="1210353"/>
            <a:chOff x="-1605280" y="-1229360"/>
            <a:chExt cx="355600" cy="863600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BC1488B-3110-435E-88BD-40B997508046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D9A23859-9BC4-4BB2-BD08-6FB251F9A2C7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0058FC5-27A5-4484-AF69-2BED0016F781}"/>
              </a:ext>
            </a:extLst>
          </p:cNvPr>
          <p:cNvGrpSpPr/>
          <p:nvPr/>
        </p:nvGrpSpPr>
        <p:grpSpPr>
          <a:xfrm rot="10800000">
            <a:off x="6911986" y="2395756"/>
            <a:ext cx="98761" cy="1210353"/>
            <a:chOff x="-1605280" y="-1229360"/>
            <a:chExt cx="355600" cy="863600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A67D6ABB-F093-4490-B94F-3C8B4B0E1203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1D62C9D1-E935-4B20-8467-4FB2F67DF2AD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029C594-8300-427A-875E-D709938E47EC}"/>
              </a:ext>
            </a:extLst>
          </p:cNvPr>
          <p:cNvGrpSpPr/>
          <p:nvPr/>
        </p:nvGrpSpPr>
        <p:grpSpPr>
          <a:xfrm rot="10800000">
            <a:off x="3173402" y="2395755"/>
            <a:ext cx="98761" cy="1210353"/>
            <a:chOff x="-1605280" y="-1229360"/>
            <a:chExt cx="355600" cy="863600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4E63CB0F-2EFD-41DA-BEA7-19E4D1662528}"/>
                </a:ext>
              </a:extLst>
            </p:cNvPr>
            <p:cNvCxnSpPr/>
            <p:nvPr/>
          </p:nvCxnSpPr>
          <p:spPr>
            <a:xfrm>
              <a:off x="-1605280" y="-1229360"/>
              <a:ext cx="0" cy="86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A4BA4EE1-735E-4DAF-B9E1-DA00749A7180}"/>
                </a:ext>
              </a:extLst>
            </p:cNvPr>
            <p:cNvCxnSpPr/>
            <p:nvPr/>
          </p:nvCxnSpPr>
          <p:spPr>
            <a:xfrm>
              <a:off x="-1605280" y="-365760"/>
              <a:ext cx="35560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614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21" grpId="0" animBg="1"/>
      <p:bldP spid="22" grpId="0"/>
      <p:bldP spid="28" grpId="0" animBg="1"/>
      <p:bldP spid="29" grpId="0"/>
      <p:bldP spid="32" grpId="0" animBg="1"/>
      <p:bldP spid="33" grpId="0"/>
      <p:bldP spid="36" grpId="0" animBg="1"/>
      <p:bldP spid="37" grpId="0"/>
      <p:bldP spid="41" grpId="0" animBg="1"/>
      <p:bldP spid="42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95486-AF43-4D64-9907-38B1D2A6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WHAT WE DO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36D24C-C736-4904-B19F-375D3DA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B5C43E-B7E4-40B7-80FB-E5C48258A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6" name="Round Diagonal Corner Rectangle 8">
            <a:extLst>
              <a:ext uri="{FF2B5EF4-FFF2-40B4-BE49-F238E27FC236}">
                <a16:creationId xmlns:a16="http://schemas.microsoft.com/office/drawing/2014/main" id="{BF52A2D7-5340-4CED-B0B7-55A54B614071}"/>
              </a:ext>
            </a:extLst>
          </p:cNvPr>
          <p:cNvSpPr/>
          <p:nvPr/>
        </p:nvSpPr>
        <p:spPr>
          <a:xfrm>
            <a:off x="1067372" y="2260564"/>
            <a:ext cx="822960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DE4BF4-28FC-4019-98A0-AAA009021A61}"/>
              </a:ext>
            </a:extLst>
          </p:cNvPr>
          <p:cNvSpPr txBox="1"/>
          <p:nvPr/>
        </p:nvSpPr>
        <p:spPr>
          <a:xfrm>
            <a:off x="2023386" y="2221164"/>
            <a:ext cx="1388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Bundle Packed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D39CA9-EA2E-4D22-8046-03DF2BD5B681}"/>
              </a:ext>
            </a:extLst>
          </p:cNvPr>
          <p:cNvSpPr/>
          <p:nvPr/>
        </p:nvSpPr>
        <p:spPr>
          <a:xfrm>
            <a:off x="2023385" y="2438494"/>
            <a:ext cx="35129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9" name="Round Diagonal Corner Rectangle 11">
            <a:extLst>
              <a:ext uri="{FF2B5EF4-FFF2-40B4-BE49-F238E27FC236}">
                <a16:creationId xmlns:a16="http://schemas.microsoft.com/office/drawing/2014/main" id="{909929F6-C5FE-49B9-8448-FE5ECAB3C996}"/>
              </a:ext>
            </a:extLst>
          </p:cNvPr>
          <p:cNvSpPr/>
          <p:nvPr/>
        </p:nvSpPr>
        <p:spPr>
          <a:xfrm>
            <a:off x="1067372" y="3568201"/>
            <a:ext cx="822960" cy="8229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F845BB-20B8-40BD-A30B-C3612ACD7164}"/>
              </a:ext>
            </a:extLst>
          </p:cNvPr>
          <p:cNvSpPr txBox="1"/>
          <p:nvPr/>
        </p:nvSpPr>
        <p:spPr>
          <a:xfrm>
            <a:off x="2023386" y="352880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Cloud Source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E159A8-463E-4539-B248-96D80C5B4E7A}"/>
              </a:ext>
            </a:extLst>
          </p:cNvPr>
          <p:cNvSpPr/>
          <p:nvPr/>
        </p:nvSpPr>
        <p:spPr>
          <a:xfrm>
            <a:off x="2023386" y="3746131"/>
            <a:ext cx="33817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12" name="Round Diagonal Corner Rectangle 14">
            <a:extLst>
              <a:ext uri="{FF2B5EF4-FFF2-40B4-BE49-F238E27FC236}">
                <a16:creationId xmlns:a16="http://schemas.microsoft.com/office/drawing/2014/main" id="{5A436A30-791E-455B-AC8D-2710300C3F9D}"/>
              </a:ext>
            </a:extLst>
          </p:cNvPr>
          <p:cNvSpPr/>
          <p:nvPr/>
        </p:nvSpPr>
        <p:spPr>
          <a:xfrm>
            <a:off x="1067372" y="4858655"/>
            <a:ext cx="822960" cy="822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13E083-4131-4D9A-A113-381899CDBCC9}"/>
              </a:ext>
            </a:extLst>
          </p:cNvPr>
          <p:cNvSpPr txBox="1"/>
          <p:nvPr/>
        </p:nvSpPr>
        <p:spPr>
          <a:xfrm>
            <a:off x="2023386" y="4803045"/>
            <a:ext cx="1175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Print Design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32BBB3-D520-41F9-B10D-73AEFC5A4788}"/>
              </a:ext>
            </a:extLst>
          </p:cNvPr>
          <p:cNvSpPr/>
          <p:nvPr/>
        </p:nvSpPr>
        <p:spPr>
          <a:xfrm>
            <a:off x="2023386" y="5052794"/>
            <a:ext cx="33817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15" name="Round Diagonal Corner Rectangle 17">
            <a:extLst>
              <a:ext uri="{FF2B5EF4-FFF2-40B4-BE49-F238E27FC236}">
                <a16:creationId xmlns:a16="http://schemas.microsoft.com/office/drawing/2014/main" id="{F4380C59-8604-4FBE-8B22-B371B77BF6CA}"/>
              </a:ext>
            </a:extLst>
          </p:cNvPr>
          <p:cNvSpPr/>
          <p:nvPr/>
        </p:nvSpPr>
        <p:spPr>
          <a:xfrm>
            <a:off x="6856586" y="2260564"/>
            <a:ext cx="822960" cy="8229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F7D2B9-0116-48A5-B144-F371C8E92099}"/>
              </a:ext>
            </a:extLst>
          </p:cNvPr>
          <p:cNvSpPr txBox="1"/>
          <p:nvPr/>
        </p:nvSpPr>
        <p:spPr>
          <a:xfrm>
            <a:off x="7823499" y="2221164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Photography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19C98BF-F53A-4DA1-8DF4-7FC19708A3CF}"/>
              </a:ext>
            </a:extLst>
          </p:cNvPr>
          <p:cNvSpPr/>
          <p:nvPr/>
        </p:nvSpPr>
        <p:spPr>
          <a:xfrm>
            <a:off x="7823499" y="2438494"/>
            <a:ext cx="3380682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18" name="Round Diagonal Corner Rectangle 20">
            <a:extLst>
              <a:ext uri="{FF2B5EF4-FFF2-40B4-BE49-F238E27FC236}">
                <a16:creationId xmlns:a16="http://schemas.microsoft.com/office/drawing/2014/main" id="{F3A64EA4-0E64-4C8D-8078-07B531EFED4D}"/>
              </a:ext>
            </a:extLst>
          </p:cNvPr>
          <p:cNvSpPr/>
          <p:nvPr/>
        </p:nvSpPr>
        <p:spPr>
          <a:xfrm>
            <a:off x="6856586" y="3568201"/>
            <a:ext cx="822960" cy="8229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9F1F8B-E5A6-4867-A90C-B048F82EBEB8}"/>
              </a:ext>
            </a:extLst>
          </p:cNvPr>
          <p:cNvSpPr txBox="1"/>
          <p:nvPr/>
        </p:nvSpPr>
        <p:spPr>
          <a:xfrm>
            <a:off x="7823499" y="3528801"/>
            <a:ext cx="1560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Streaming media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BDAD117-EABA-408B-BA16-9BA8B9CD8A62}"/>
              </a:ext>
            </a:extLst>
          </p:cNvPr>
          <p:cNvSpPr/>
          <p:nvPr/>
        </p:nvSpPr>
        <p:spPr>
          <a:xfrm>
            <a:off x="7823499" y="3746131"/>
            <a:ext cx="350202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sp>
        <p:nvSpPr>
          <p:cNvPr id="21" name="Round Diagonal Corner Rectangle 23">
            <a:extLst>
              <a:ext uri="{FF2B5EF4-FFF2-40B4-BE49-F238E27FC236}">
                <a16:creationId xmlns:a16="http://schemas.microsoft.com/office/drawing/2014/main" id="{29527A7A-1AC8-4B22-9935-ED99A70396FB}"/>
              </a:ext>
            </a:extLst>
          </p:cNvPr>
          <p:cNvSpPr/>
          <p:nvPr/>
        </p:nvSpPr>
        <p:spPr>
          <a:xfrm>
            <a:off x="6856586" y="4858655"/>
            <a:ext cx="822960" cy="8229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5977B4-68CD-4B50-B0D2-82EC39A2969E}"/>
              </a:ext>
            </a:extLst>
          </p:cNvPr>
          <p:cNvSpPr txBox="1"/>
          <p:nvPr/>
        </p:nvSpPr>
        <p:spPr>
          <a:xfrm>
            <a:off x="7823499" y="4803045"/>
            <a:ext cx="1252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Video Editing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F284933-E0CE-48C4-86C6-A893B8C43F2D}"/>
              </a:ext>
            </a:extLst>
          </p:cNvPr>
          <p:cNvSpPr/>
          <p:nvPr/>
        </p:nvSpPr>
        <p:spPr>
          <a:xfrm>
            <a:off x="7823499" y="5052794"/>
            <a:ext cx="3380676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pt-BR" sz="1200" dirty="0">
                <a:cs typeface="Lato Light"/>
              </a:rPr>
              <a:t>Lorem ipsum dolor sit amet, consectetur adipiscing elit. Aliquam nec congue convallis. </a:t>
            </a:r>
            <a:endParaRPr lang="en-US" sz="1200" dirty="0">
              <a:cs typeface="Lato Ligh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767031F-BBBF-4D1D-ABA4-8C9A852B876D}"/>
              </a:ext>
            </a:extLst>
          </p:cNvPr>
          <p:cNvGrpSpPr/>
          <p:nvPr/>
        </p:nvGrpSpPr>
        <p:grpSpPr>
          <a:xfrm>
            <a:off x="7051885" y="3814452"/>
            <a:ext cx="432364" cy="330459"/>
            <a:chOff x="5516563" y="84137"/>
            <a:chExt cx="1414463" cy="1081089"/>
          </a:xfrm>
          <a:solidFill>
            <a:schemeClr val="bg2"/>
          </a:solidFill>
        </p:grpSpPr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9F370EBE-F168-4EC0-AC4D-4B61954BAE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8011" y="249239"/>
              <a:ext cx="896937" cy="698503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937EB587-4F48-452D-8887-9DE679B8D3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6563" y="84137"/>
              <a:ext cx="1414463" cy="1081089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59AB1C6F-385B-4B0F-BA56-0C68E4AD84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1937" y="301625"/>
              <a:ext cx="131762" cy="128589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93CB923A-17F3-4E7A-904A-E8B44CA55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665" y="860426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1BF327CE-D7F5-4F37-89EA-62C1D7BD6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733424"/>
              <a:ext cx="173038" cy="41276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95466B85-91B7-42B5-9A12-842BFA193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7" y="601662"/>
              <a:ext cx="173038" cy="46036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4C4635A5-9F80-43A8-9172-19DC9586A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101" y="422274"/>
              <a:ext cx="258763" cy="179388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9FE7CF5-F83D-4887-8FDC-72F04E16E93D}"/>
              </a:ext>
            </a:extLst>
          </p:cNvPr>
          <p:cNvGrpSpPr/>
          <p:nvPr/>
        </p:nvGrpSpPr>
        <p:grpSpPr>
          <a:xfrm>
            <a:off x="1281111" y="5059050"/>
            <a:ext cx="395484" cy="422173"/>
            <a:chOff x="8342301" y="10972781"/>
            <a:chExt cx="1293811" cy="1381122"/>
          </a:xfrm>
          <a:solidFill>
            <a:schemeClr val="bg2"/>
          </a:solidFill>
        </p:grpSpPr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id="{EFEE53FB-A3D4-4909-B25C-6B30267C4C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42301" y="10972781"/>
              <a:ext cx="1293811" cy="1381122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id="{635F775F-B406-46FD-8B1D-277B8CC76F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13755" y="11145818"/>
              <a:ext cx="949323" cy="863597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B0E133AE-9436-430D-9095-FC31CBB837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32874" y="11272839"/>
              <a:ext cx="258763" cy="263526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F17CA36-C7C1-4A5F-B03D-4A98C26F18CE}"/>
              </a:ext>
            </a:extLst>
          </p:cNvPr>
          <p:cNvGrpSpPr/>
          <p:nvPr/>
        </p:nvGrpSpPr>
        <p:grpSpPr>
          <a:xfrm>
            <a:off x="1267038" y="2486920"/>
            <a:ext cx="423629" cy="370251"/>
            <a:chOff x="8296275" y="8293100"/>
            <a:chExt cx="1385888" cy="1211261"/>
          </a:xfrm>
          <a:solidFill>
            <a:schemeClr val="bg2"/>
          </a:solidFill>
        </p:grpSpPr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A6701069-1751-4CD1-9D5E-8E861935ED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6275" y="8293100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199385D0-DC29-40B7-8157-E04C107F9D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00587D8-18EE-4C75-A574-7411BE4DE607}"/>
              </a:ext>
            </a:extLst>
          </p:cNvPr>
          <p:cNvGrpSpPr/>
          <p:nvPr/>
        </p:nvGrpSpPr>
        <p:grpSpPr>
          <a:xfrm>
            <a:off x="7056980" y="2493713"/>
            <a:ext cx="422173" cy="356663"/>
            <a:chOff x="13828713" y="2805113"/>
            <a:chExt cx="1381125" cy="1166812"/>
          </a:xfrm>
          <a:solidFill>
            <a:schemeClr val="bg2"/>
          </a:solidFill>
        </p:grpSpPr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id="{E3B56E3A-E931-410E-9930-6CF0478B63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173198" y="3109913"/>
              <a:ext cx="690564" cy="690561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144 w 184"/>
                <a:gd name="T11" fmla="*/ 137 h 184"/>
                <a:gd name="T12" fmla="*/ 47 w 184"/>
                <a:gd name="T13" fmla="*/ 144 h 184"/>
                <a:gd name="T14" fmla="*/ 39 w 184"/>
                <a:gd name="T15" fmla="*/ 47 h 184"/>
                <a:gd name="T16" fmla="*/ 137 w 184"/>
                <a:gd name="T17" fmla="*/ 39 h 184"/>
                <a:gd name="T18" fmla="*/ 144 w 184"/>
                <a:gd name="T19" fmla="*/ 13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lose/>
                  <a:moveTo>
                    <a:pt x="144" y="137"/>
                  </a:moveTo>
                  <a:cubicBezTo>
                    <a:pt x="119" y="166"/>
                    <a:pt x="76" y="169"/>
                    <a:pt x="47" y="144"/>
                  </a:cubicBezTo>
                  <a:cubicBezTo>
                    <a:pt x="18" y="120"/>
                    <a:pt x="15" y="76"/>
                    <a:pt x="39" y="47"/>
                  </a:cubicBezTo>
                  <a:cubicBezTo>
                    <a:pt x="64" y="18"/>
                    <a:pt x="108" y="15"/>
                    <a:pt x="137" y="39"/>
                  </a:cubicBezTo>
                  <a:cubicBezTo>
                    <a:pt x="166" y="64"/>
                    <a:pt x="169" y="108"/>
                    <a:pt x="144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id="{B3C3E94D-78D9-4442-BFBD-2D6F55960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46239" y="3281364"/>
              <a:ext cx="195264" cy="195261"/>
            </a:xfrm>
            <a:custGeom>
              <a:avLst/>
              <a:gdLst>
                <a:gd name="T0" fmla="*/ 46 w 52"/>
                <a:gd name="T1" fmla="*/ 0 h 52"/>
                <a:gd name="T2" fmla="*/ 0 w 52"/>
                <a:gd name="T3" fmla="*/ 46 h 52"/>
                <a:gd name="T4" fmla="*/ 0 w 52"/>
                <a:gd name="T5" fmla="*/ 46 h 52"/>
                <a:gd name="T6" fmla="*/ 6 w 52"/>
                <a:gd name="T7" fmla="*/ 52 h 52"/>
                <a:gd name="T8" fmla="*/ 11 w 52"/>
                <a:gd name="T9" fmla="*/ 46 h 52"/>
                <a:gd name="T10" fmla="*/ 11 w 52"/>
                <a:gd name="T11" fmla="*/ 46 h 52"/>
                <a:gd name="T12" fmla="*/ 46 w 52"/>
                <a:gd name="T13" fmla="*/ 11 h 52"/>
                <a:gd name="T14" fmla="*/ 52 w 52"/>
                <a:gd name="T15" fmla="*/ 6 h 52"/>
                <a:gd name="T16" fmla="*/ 46 w 5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2">
                  <a:moveTo>
                    <a:pt x="46" y="0"/>
                  </a:moveTo>
                  <a:cubicBezTo>
                    <a:pt x="20" y="0"/>
                    <a:pt x="0" y="20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6" y="52"/>
                  </a:cubicBezTo>
                  <a:cubicBezTo>
                    <a:pt x="9" y="52"/>
                    <a:pt x="11" y="49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27"/>
                    <a:pt x="27" y="11"/>
                    <a:pt x="46" y="11"/>
                  </a:cubicBezTo>
                  <a:cubicBezTo>
                    <a:pt x="49" y="11"/>
                    <a:pt x="52" y="9"/>
                    <a:pt x="52" y="6"/>
                  </a:cubicBezTo>
                  <a:cubicBezTo>
                    <a:pt x="52" y="2"/>
                    <a:pt x="49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id="{8F15524D-1A27-4427-9A43-C4344C9BD2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828713" y="2805113"/>
              <a:ext cx="1381125" cy="1166812"/>
            </a:xfrm>
            <a:custGeom>
              <a:avLst/>
              <a:gdLst>
                <a:gd name="T0" fmla="*/ 339 w 368"/>
                <a:gd name="T1" fmla="*/ 70 h 311"/>
                <a:gd name="T2" fmla="*/ 289 w 368"/>
                <a:gd name="T3" fmla="*/ 61 h 311"/>
                <a:gd name="T4" fmla="*/ 273 w 368"/>
                <a:gd name="T5" fmla="*/ 22 h 311"/>
                <a:gd name="T6" fmla="*/ 241 w 368"/>
                <a:gd name="T7" fmla="*/ 0 h 311"/>
                <a:gd name="T8" fmla="*/ 126 w 368"/>
                <a:gd name="T9" fmla="*/ 0 h 311"/>
                <a:gd name="T10" fmla="*/ 94 w 368"/>
                <a:gd name="T11" fmla="*/ 22 h 311"/>
                <a:gd name="T12" fmla="*/ 78 w 368"/>
                <a:gd name="T13" fmla="*/ 61 h 311"/>
                <a:gd name="T14" fmla="*/ 29 w 368"/>
                <a:gd name="T15" fmla="*/ 70 h 311"/>
                <a:gd name="T16" fmla="*/ 0 w 368"/>
                <a:gd name="T17" fmla="*/ 104 h 311"/>
                <a:gd name="T18" fmla="*/ 0 w 368"/>
                <a:gd name="T19" fmla="*/ 277 h 311"/>
                <a:gd name="T20" fmla="*/ 34 w 368"/>
                <a:gd name="T21" fmla="*/ 311 h 311"/>
                <a:gd name="T22" fmla="*/ 333 w 368"/>
                <a:gd name="T23" fmla="*/ 311 h 311"/>
                <a:gd name="T24" fmla="*/ 368 w 368"/>
                <a:gd name="T25" fmla="*/ 277 h 311"/>
                <a:gd name="T26" fmla="*/ 368 w 368"/>
                <a:gd name="T27" fmla="*/ 104 h 311"/>
                <a:gd name="T28" fmla="*/ 339 w 368"/>
                <a:gd name="T29" fmla="*/ 70 h 311"/>
                <a:gd name="T30" fmla="*/ 345 w 368"/>
                <a:gd name="T31" fmla="*/ 277 h 311"/>
                <a:gd name="T32" fmla="*/ 333 w 368"/>
                <a:gd name="T33" fmla="*/ 288 h 311"/>
                <a:gd name="T34" fmla="*/ 34 w 368"/>
                <a:gd name="T35" fmla="*/ 288 h 311"/>
                <a:gd name="T36" fmla="*/ 23 w 368"/>
                <a:gd name="T37" fmla="*/ 277 h 311"/>
                <a:gd name="T38" fmla="*/ 23 w 368"/>
                <a:gd name="T39" fmla="*/ 104 h 311"/>
                <a:gd name="T40" fmla="*/ 32 w 368"/>
                <a:gd name="T41" fmla="*/ 92 h 311"/>
                <a:gd name="T42" fmla="*/ 95 w 368"/>
                <a:gd name="T43" fmla="*/ 82 h 311"/>
                <a:gd name="T44" fmla="*/ 116 w 368"/>
                <a:gd name="T45" fmla="*/ 31 h 311"/>
                <a:gd name="T46" fmla="*/ 126 w 368"/>
                <a:gd name="T47" fmla="*/ 23 h 311"/>
                <a:gd name="T48" fmla="*/ 241 w 368"/>
                <a:gd name="T49" fmla="*/ 23 h 311"/>
                <a:gd name="T50" fmla="*/ 252 w 368"/>
                <a:gd name="T51" fmla="*/ 31 h 311"/>
                <a:gd name="T52" fmla="*/ 273 w 368"/>
                <a:gd name="T53" fmla="*/ 82 h 311"/>
                <a:gd name="T54" fmla="*/ 335 w 368"/>
                <a:gd name="T55" fmla="*/ 92 h 311"/>
                <a:gd name="T56" fmla="*/ 345 w 368"/>
                <a:gd name="T57" fmla="*/ 104 h 311"/>
                <a:gd name="T58" fmla="*/ 345 w 368"/>
                <a:gd name="T59" fmla="*/ 27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8" h="311">
                  <a:moveTo>
                    <a:pt x="339" y="70"/>
                  </a:moveTo>
                  <a:cubicBezTo>
                    <a:pt x="289" y="61"/>
                    <a:pt x="289" y="61"/>
                    <a:pt x="289" y="61"/>
                  </a:cubicBezTo>
                  <a:cubicBezTo>
                    <a:pt x="273" y="22"/>
                    <a:pt x="273" y="22"/>
                    <a:pt x="273" y="22"/>
                  </a:cubicBezTo>
                  <a:cubicBezTo>
                    <a:pt x="268" y="9"/>
                    <a:pt x="256" y="0"/>
                    <a:pt x="241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99" y="9"/>
                    <a:pt x="94" y="22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12" y="73"/>
                    <a:pt x="0" y="87"/>
                    <a:pt x="0" y="104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96"/>
                    <a:pt x="15" y="311"/>
                    <a:pt x="34" y="311"/>
                  </a:cubicBezTo>
                  <a:cubicBezTo>
                    <a:pt x="333" y="311"/>
                    <a:pt x="333" y="311"/>
                    <a:pt x="333" y="311"/>
                  </a:cubicBezTo>
                  <a:cubicBezTo>
                    <a:pt x="353" y="311"/>
                    <a:pt x="368" y="296"/>
                    <a:pt x="368" y="277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87"/>
                    <a:pt x="356" y="73"/>
                    <a:pt x="339" y="70"/>
                  </a:cubicBezTo>
                  <a:close/>
                  <a:moveTo>
                    <a:pt x="345" y="277"/>
                  </a:moveTo>
                  <a:cubicBezTo>
                    <a:pt x="345" y="283"/>
                    <a:pt x="340" y="288"/>
                    <a:pt x="333" y="288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28" y="288"/>
                    <a:pt x="23" y="283"/>
                    <a:pt x="23" y="27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98"/>
                    <a:pt x="27" y="93"/>
                    <a:pt x="32" y="9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7" y="26"/>
                    <a:pt x="122" y="23"/>
                    <a:pt x="126" y="23"/>
                  </a:cubicBezTo>
                  <a:cubicBezTo>
                    <a:pt x="241" y="23"/>
                    <a:pt x="241" y="23"/>
                    <a:pt x="241" y="23"/>
                  </a:cubicBezTo>
                  <a:cubicBezTo>
                    <a:pt x="246" y="23"/>
                    <a:pt x="250" y="26"/>
                    <a:pt x="252" y="31"/>
                  </a:cubicBezTo>
                  <a:cubicBezTo>
                    <a:pt x="273" y="82"/>
                    <a:pt x="273" y="82"/>
                    <a:pt x="273" y="82"/>
                  </a:cubicBezTo>
                  <a:cubicBezTo>
                    <a:pt x="335" y="92"/>
                    <a:pt x="335" y="92"/>
                    <a:pt x="335" y="92"/>
                  </a:cubicBezTo>
                  <a:cubicBezTo>
                    <a:pt x="341" y="93"/>
                    <a:pt x="345" y="98"/>
                    <a:pt x="345" y="104"/>
                  </a:cubicBezTo>
                  <a:lnTo>
                    <a:pt x="345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Freeform 22">
            <a:extLst>
              <a:ext uri="{FF2B5EF4-FFF2-40B4-BE49-F238E27FC236}">
                <a16:creationId xmlns:a16="http://schemas.microsoft.com/office/drawing/2014/main" id="{FF85EEAE-E58C-4DD1-B16A-1E158A4EF3E8}"/>
              </a:ext>
            </a:extLst>
          </p:cNvPr>
          <p:cNvSpPr>
            <a:spLocks noEditPoints="1"/>
          </p:cNvSpPr>
          <p:nvPr/>
        </p:nvSpPr>
        <p:spPr bwMode="auto">
          <a:xfrm>
            <a:off x="1267766" y="3827553"/>
            <a:ext cx="422173" cy="304256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4" name="Freeform 136">
            <a:extLst>
              <a:ext uri="{FF2B5EF4-FFF2-40B4-BE49-F238E27FC236}">
                <a16:creationId xmlns:a16="http://schemas.microsoft.com/office/drawing/2014/main" id="{CDA86544-EF2F-4E50-ACD6-2BEE83588BC6}"/>
              </a:ext>
            </a:extLst>
          </p:cNvPr>
          <p:cNvSpPr>
            <a:spLocks noEditPoints="1"/>
          </p:cNvSpPr>
          <p:nvPr/>
        </p:nvSpPr>
        <p:spPr bwMode="auto">
          <a:xfrm>
            <a:off x="7018682" y="5098941"/>
            <a:ext cx="498768" cy="342389"/>
          </a:xfrm>
          <a:custGeom>
            <a:avLst/>
            <a:gdLst>
              <a:gd name="T0" fmla="*/ 120 w 128"/>
              <a:gd name="T1" fmla="*/ 4 h 88"/>
              <a:gd name="T2" fmla="*/ 116 w 128"/>
              <a:gd name="T3" fmla="*/ 4 h 88"/>
              <a:gd name="T4" fmla="*/ 111 w 128"/>
              <a:gd name="T5" fmla="*/ 6 h 88"/>
              <a:gd name="T6" fmla="*/ 100 w 128"/>
              <a:gd name="T7" fmla="*/ 17 h 88"/>
              <a:gd name="T8" fmla="*/ 100 w 128"/>
              <a:gd name="T9" fmla="*/ 12 h 88"/>
              <a:gd name="T10" fmla="*/ 88 w 128"/>
              <a:gd name="T11" fmla="*/ 0 h 88"/>
              <a:gd name="T12" fmla="*/ 12 w 128"/>
              <a:gd name="T13" fmla="*/ 0 h 88"/>
              <a:gd name="T14" fmla="*/ 0 w 128"/>
              <a:gd name="T15" fmla="*/ 12 h 88"/>
              <a:gd name="T16" fmla="*/ 0 w 128"/>
              <a:gd name="T17" fmla="*/ 40 h 88"/>
              <a:gd name="T18" fmla="*/ 0 w 128"/>
              <a:gd name="T19" fmla="*/ 76 h 88"/>
              <a:gd name="T20" fmla="*/ 12 w 128"/>
              <a:gd name="T21" fmla="*/ 88 h 88"/>
              <a:gd name="T22" fmla="*/ 88 w 128"/>
              <a:gd name="T23" fmla="*/ 88 h 88"/>
              <a:gd name="T24" fmla="*/ 100 w 128"/>
              <a:gd name="T25" fmla="*/ 76 h 88"/>
              <a:gd name="T26" fmla="*/ 100 w 128"/>
              <a:gd name="T27" fmla="*/ 71 h 88"/>
              <a:gd name="T28" fmla="*/ 111 w 128"/>
              <a:gd name="T29" fmla="*/ 82 h 88"/>
              <a:gd name="T30" fmla="*/ 116 w 128"/>
              <a:gd name="T31" fmla="*/ 84 h 88"/>
              <a:gd name="T32" fmla="*/ 120 w 128"/>
              <a:gd name="T33" fmla="*/ 84 h 88"/>
              <a:gd name="T34" fmla="*/ 128 w 128"/>
              <a:gd name="T35" fmla="*/ 76 h 88"/>
              <a:gd name="T36" fmla="*/ 128 w 128"/>
              <a:gd name="T37" fmla="*/ 12 h 88"/>
              <a:gd name="T38" fmla="*/ 120 w 128"/>
              <a:gd name="T39" fmla="*/ 4 h 88"/>
              <a:gd name="T40" fmla="*/ 12 w 128"/>
              <a:gd name="T41" fmla="*/ 80 h 88"/>
              <a:gd name="T42" fmla="*/ 8 w 128"/>
              <a:gd name="T43" fmla="*/ 76 h 88"/>
              <a:gd name="T44" fmla="*/ 8 w 128"/>
              <a:gd name="T45" fmla="*/ 12 h 88"/>
              <a:gd name="T46" fmla="*/ 12 w 128"/>
              <a:gd name="T47" fmla="*/ 8 h 88"/>
              <a:gd name="T48" fmla="*/ 88 w 128"/>
              <a:gd name="T49" fmla="*/ 8 h 88"/>
              <a:gd name="T50" fmla="*/ 92 w 128"/>
              <a:gd name="T51" fmla="*/ 12 h 88"/>
              <a:gd name="T52" fmla="*/ 92 w 128"/>
              <a:gd name="T53" fmla="*/ 76 h 88"/>
              <a:gd name="T54" fmla="*/ 88 w 128"/>
              <a:gd name="T55" fmla="*/ 80 h 88"/>
              <a:gd name="T56" fmla="*/ 12 w 128"/>
              <a:gd name="T57" fmla="*/ 80 h 88"/>
              <a:gd name="T58" fmla="*/ 120 w 128"/>
              <a:gd name="T59" fmla="*/ 76 h 88"/>
              <a:gd name="T60" fmla="*/ 116 w 128"/>
              <a:gd name="T61" fmla="*/ 76 h 88"/>
              <a:gd name="T62" fmla="*/ 116 w 128"/>
              <a:gd name="T63" fmla="*/ 76 h 88"/>
              <a:gd name="T64" fmla="*/ 100 w 128"/>
              <a:gd name="T65" fmla="*/ 60 h 88"/>
              <a:gd name="T66" fmla="*/ 100 w 128"/>
              <a:gd name="T67" fmla="*/ 60 h 88"/>
              <a:gd name="T68" fmla="*/ 96 w 128"/>
              <a:gd name="T69" fmla="*/ 56 h 88"/>
              <a:gd name="T70" fmla="*/ 96 w 128"/>
              <a:gd name="T71" fmla="*/ 32 h 88"/>
              <a:gd name="T72" fmla="*/ 116 w 128"/>
              <a:gd name="T73" fmla="*/ 12 h 88"/>
              <a:gd name="T74" fmla="*/ 116 w 128"/>
              <a:gd name="T75" fmla="*/ 12 h 88"/>
              <a:gd name="T76" fmla="*/ 120 w 128"/>
              <a:gd name="T77" fmla="*/ 12 h 88"/>
              <a:gd name="T78" fmla="*/ 120 w 128"/>
              <a:gd name="T79" fmla="*/ 7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88">
                <a:moveTo>
                  <a:pt x="120" y="4"/>
                </a:moveTo>
                <a:cubicBezTo>
                  <a:pt x="116" y="4"/>
                  <a:pt x="116" y="4"/>
                  <a:pt x="116" y="4"/>
                </a:cubicBezTo>
                <a:cubicBezTo>
                  <a:pt x="114" y="4"/>
                  <a:pt x="112" y="5"/>
                  <a:pt x="111" y="6"/>
                </a:cubicBezTo>
                <a:cubicBezTo>
                  <a:pt x="100" y="17"/>
                  <a:pt x="100" y="17"/>
                  <a:pt x="100" y="17"/>
                </a:cubicBezTo>
                <a:cubicBezTo>
                  <a:pt x="100" y="12"/>
                  <a:pt x="100" y="12"/>
                  <a:pt x="100" y="12"/>
                </a:cubicBezTo>
                <a:cubicBezTo>
                  <a:pt x="100" y="5"/>
                  <a:pt x="95" y="0"/>
                  <a:pt x="8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3"/>
                  <a:pt x="5" y="88"/>
                  <a:pt x="12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5" y="88"/>
                  <a:pt x="100" y="83"/>
                  <a:pt x="100" y="76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11" y="82"/>
                  <a:pt x="111" y="82"/>
                  <a:pt x="111" y="82"/>
                </a:cubicBezTo>
                <a:cubicBezTo>
                  <a:pt x="112" y="83"/>
                  <a:pt x="114" y="84"/>
                  <a:pt x="1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4" y="84"/>
                  <a:pt x="128" y="81"/>
                  <a:pt x="128" y="7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8"/>
                  <a:pt x="124" y="4"/>
                  <a:pt x="120" y="4"/>
                </a:cubicBezTo>
                <a:close/>
                <a:moveTo>
                  <a:pt x="12" y="80"/>
                </a:moveTo>
                <a:cubicBezTo>
                  <a:pt x="10" y="80"/>
                  <a:pt x="8" y="78"/>
                  <a:pt x="8" y="76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0" y="8"/>
                  <a:pt x="92" y="10"/>
                  <a:pt x="92" y="12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8"/>
                  <a:pt x="90" y="80"/>
                  <a:pt x="88" y="80"/>
                </a:cubicBezTo>
                <a:lnTo>
                  <a:pt x="12" y="80"/>
                </a:lnTo>
                <a:close/>
                <a:moveTo>
                  <a:pt x="120" y="76"/>
                </a:moveTo>
                <a:cubicBezTo>
                  <a:pt x="116" y="76"/>
                  <a:pt x="116" y="76"/>
                  <a:pt x="116" y="76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96" y="56"/>
                  <a:pt x="96" y="56"/>
                  <a:pt x="96" y="56"/>
                </a:cubicBezTo>
                <a:cubicBezTo>
                  <a:pt x="96" y="32"/>
                  <a:pt x="96" y="32"/>
                  <a:pt x="96" y="3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20" y="12"/>
                  <a:pt x="120" y="12"/>
                  <a:pt x="120" y="12"/>
                </a:cubicBezTo>
                <a:lnTo>
                  <a:pt x="120" y="7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EA8FC49-0FCD-4150-957D-D56193093388}"/>
              </a:ext>
            </a:extLst>
          </p:cNvPr>
          <p:cNvCxnSpPr>
            <a:cxnSpLocks/>
          </p:cNvCxnSpPr>
          <p:nvPr/>
        </p:nvCxnSpPr>
        <p:spPr>
          <a:xfrm>
            <a:off x="6096000" y="2044201"/>
            <a:ext cx="0" cy="396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181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21" grpId="0" animBg="1"/>
      <p:bldP spid="22" grpId="0"/>
      <p:bldP spid="23" grpId="0"/>
      <p:bldP spid="43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3E4A940-2F62-438E-ABEB-EE1A4BE12D0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FE227A-8A86-46F2-964A-FCBD7C32E78F}"/>
              </a:ext>
            </a:extLst>
          </p:cNvPr>
          <p:cNvSpPr/>
          <p:nvPr/>
        </p:nvSpPr>
        <p:spPr>
          <a:xfrm>
            <a:off x="144780" y="1845077"/>
            <a:ext cx="11902440" cy="41148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C401BC-D3D5-408B-BF16-35E4A937D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CAAE1B-786E-494C-A5C6-09EE377BF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SERVICES LIST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EEADE7-94A9-4D2E-98EB-48FDADD005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ID" dirty="0"/>
              <a:t>Put your great subtitle right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1033C3-8FD5-4219-8A16-FA96A85A88E5}"/>
              </a:ext>
            </a:extLst>
          </p:cNvPr>
          <p:cNvSpPr txBox="1"/>
          <p:nvPr/>
        </p:nvSpPr>
        <p:spPr>
          <a:xfrm>
            <a:off x="1260605" y="2131492"/>
            <a:ext cx="2700000" cy="400110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accent1"/>
                </a:solidFill>
                <a:latin typeface="+mj-lt"/>
              </a:rPr>
              <a:t>Graphic Design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0C985E-992C-44B3-A5E3-3B2A362A981D}"/>
              </a:ext>
            </a:extLst>
          </p:cNvPr>
          <p:cNvSpPr txBox="1"/>
          <p:nvPr/>
        </p:nvSpPr>
        <p:spPr>
          <a:xfrm>
            <a:off x="4737100" y="2131492"/>
            <a:ext cx="2700000" cy="400110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accent1"/>
                </a:solidFill>
                <a:latin typeface="+mj-lt"/>
              </a:rPr>
              <a:t>Online Marketing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E49534-CAEE-4236-9DBB-FBAA81B01160}"/>
              </a:ext>
            </a:extLst>
          </p:cNvPr>
          <p:cNvSpPr txBox="1"/>
          <p:nvPr/>
        </p:nvSpPr>
        <p:spPr>
          <a:xfrm>
            <a:off x="8271005" y="2131492"/>
            <a:ext cx="2700000" cy="400110"/>
          </a:xfrm>
          <a:prstGeom prst="rect">
            <a:avLst/>
          </a:prstGeom>
          <a:solidFill>
            <a:schemeClr val="bg2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accent1"/>
                </a:solidFill>
                <a:latin typeface="+mj-lt"/>
              </a:rPr>
              <a:t>Print Design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53DEC0F-4CBE-46F0-85F4-0F8B6B883DA0}"/>
              </a:ext>
            </a:extLst>
          </p:cNvPr>
          <p:cNvCxnSpPr/>
          <p:nvPr/>
        </p:nvCxnSpPr>
        <p:spPr>
          <a:xfrm>
            <a:off x="4341271" y="2099077"/>
            <a:ext cx="0" cy="36576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FCCA986-3BFC-4B94-8583-68A609E27775}"/>
              </a:ext>
            </a:extLst>
          </p:cNvPr>
          <p:cNvCxnSpPr/>
          <p:nvPr/>
        </p:nvCxnSpPr>
        <p:spPr>
          <a:xfrm>
            <a:off x="7859171" y="2099077"/>
            <a:ext cx="0" cy="3657600"/>
          </a:xfrm>
          <a:prstGeom prst="line">
            <a:avLst/>
          </a:prstGeom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A0E6CA9-0785-428B-A3BC-A394326FE855}"/>
              </a:ext>
            </a:extLst>
          </p:cNvPr>
          <p:cNvSpPr txBox="1">
            <a:spLocks/>
          </p:cNvSpPr>
          <p:nvPr/>
        </p:nvSpPr>
        <p:spPr>
          <a:xfrm>
            <a:off x="1260605" y="2579193"/>
            <a:ext cx="2717800" cy="31232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Branding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Redesign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Logo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Illustration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Mock-up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F3D8A0B5-06DA-4157-ADE4-3996A3729CDA}"/>
              </a:ext>
            </a:extLst>
          </p:cNvPr>
          <p:cNvSpPr txBox="1">
            <a:spLocks/>
          </p:cNvSpPr>
          <p:nvPr/>
        </p:nvSpPr>
        <p:spPr>
          <a:xfrm>
            <a:off x="4737100" y="2579193"/>
            <a:ext cx="2717800" cy="31232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SEO Analysis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Social Media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Facebook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Banners Ads 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Company Website </a:t>
            </a: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JM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Google Ads</a:t>
            </a: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400" dirty="0">
              <a:solidFill>
                <a:schemeClr val="bg2"/>
              </a:solidFill>
              <a:cs typeface="Arial" pitchFamily="34" charset="0"/>
            </a:endParaRPr>
          </a:p>
          <a:p>
            <a:pPr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</a:pPr>
            <a:endParaRPr lang="en-JM" sz="1400" dirty="0">
              <a:solidFill>
                <a:schemeClr val="bg2"/>
              </a:solidFill>
              <a:cs typeface="Arial" pitchFamily="34" charset="0"/>
            </a:endParaRP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E3E1F527-824D-4D74-B171-EE94D7A83B56}"/>
              </a:ext>
            </a:extLst>
          </p:cNvPr>
          <p:cNvSpPr txBox="1">
            <a:spLocks/>
          </p:cNvSpPr>
          <p:nvPr/>
        </p:nvSpPr>
        <p:spPr>
          <a:xfrm>
            <a:off x="8271005" y="2579193"/>
            <a:ext cx="2717800" cy="312329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Stationary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Cover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Annual Report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Newspaper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Clr>
                <a:schemeClr val="bg2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d-ID" sz="1400" dirty="0">
                <a:solidFill>
                  <a:schemeClr val="bg2"/>
                </a:solidFill>
                <a:ea typeface="Tahoma" pitchFamily="34" charset="0"/>
                <a:cs typeface="Arial" pitchFamily="34" charset="0"/>
              </a:rPr>
              <a:t>Magazine</a:t>
            </a:r>
            <a:endParaRPr lang="en-JM" sz="1400" dirty="0">
              <a:solidFill>
                <a:schemeClr val="bg2"/>
              </a:solidFill>
              <a:ea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45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6" grpId="0" animBg="1"/>
      <p:bldP spid="7" grpId="0" animBg="1"/>
      <p:bldP spid="10" grpId="0" build="p"/>
      <p:bldP spid="11" grpId="0" build="p"/>
      <p:bldP spid="1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Green Blue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A5C44B"/>
      </a:accent1>
      <a:accent2>
        <a:srgbClr val="7EC564"/>
      </a:accent2>
      <a:accent3>
        <a:srgbClr val="3FBC96"/>
      </a:accent3>
      <a:accent4>
        <a:srgbClr val="40C2D2"/>
      </a:accent4>
      <a:accent5>
        <a:srgbClr val="179DD9"/>
      </a:accent5>
      <a:accent6>
        <a:srgbClr val="1C6EB6"/>
      </a:accent6>
      <a:hlink>
        <a:srgbClr val="A05024"/>
      </a:hlink>
      <a:folHlink>
        <a:srgbClr val="FEC037"/>
      </a:folHlink>
    </a:clrScheme>
    <a:fontScheme name="Custom 41">
      <a:majorFont>
        <a:latin typeface="Roboto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2439</TotalTime>
  <Words>2068</Words>
  <Application>Microsoft Office PowerPoint</Application>
  <PresentationFormat>Widescreen</PresentationFormat>
  <Paragraphs>370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Arial</vt:lpstr>
      <vt:lpstr>Calibri</vt:lpstr>
      <vt:lpstr>Lato Light</vt:lpstr>
      <vt:lpstr>Lato Regular</vt:lpstr>
      <vt:lpstr>Open Sans</vt:lpstr>
      <vt:lpstr>PT Sans</vt:lpstr>
      <vt:lpstr>Raavi</vt:lpstr>
      <vt:lpstr>Roboto</vt:lpstr>
      <vt:lpstr>Signika Negative</vt:lpstr>
      <vt:lpstr>Tahoma</vt:lpstr>
      <vt:lpstr>TeX Gyre Adventor</vt:lpstr>
      <vt:lpstr>Wingdings</vt:lpstr>
      <vt:lpstr>Office Theme</vt:lpstr>
      <vt:lpstr>NEXTAR</vt:lpstr>
      <vt:lpstr>WELCOME MESSAGES</vt:lpstr>
      <vt:lpstr>ABOUT US</vt:lpstr>
      <vt:lpstr>OUR VISION</vt:lpstr>
      <vt:lpstr>OUR MISSION</vt:lpstr>
      <vt:lpstr>OUR VALIDATION</vt:lpstr>
      <vt:lpstr>OUR HISTORY</vt:lpstr>
      <vt:lpstr>WHAT WE DO</vt:lpstr>
      <vt:lpstr>SERVICES LIST</vt:lpstr>
      <vt:lpstr>PowerPoint Presentation</vt:lpstr>
      <vt:lpstr>JENNA JUNE</vt:lpstr>
      <vt:lpstr>MEET THE TEAM</vt:lpstr>
      <vt:lpstr>MEET THE TEAM</vt:lpstr>
      <vt:lpstr>TEAM HIERARCHY</vt:lpstr>
      <vt:lpstr>PowerPoint Presentation</vt:lpstr>
      <vt:lpstr>PowerPoint Presentation</vt:lpstr>
      <vt:lpstr>OUR PORTFOLIO</vt:lpstr>
      <vt:lpstr>OUR PORTFOLIO</vt:lpstr>
      <vt:lpstr>WEBDESIGN</vt:lpstr>
      <vt:lpstr>SMARTPHONE MOCKUP</vt:lpstr>
      <vt:lpstr>Testimonial</vt:lpstr>
      <vt:lpstr>OUR PRICELIST</vt:lpstr>
      <vt:lpstr>PowerPoint Presentation</vt:lpstr>
      <vt:lpstr>PYRAMID DIAGRAM</vt:lpstr>
      <vt:lpstr>CYCLE PROCESS</vt:lpstr>
      <vt:lpstr>WORLD MAP</vt:lpstr>
      <vt:lpstr>DUO CHART</vt:lpstr>
      <vt:lpstr>Custom Chart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muse</cp:lastModifiedBy>
  <cp:revision>106</cp:revision>
  <dcterms:created xsi:type="dcterms:W3CDTF">2017-01-10T11:09:36Z</dcterms:created>
  <dcterms:modified xsi:type="dcterms:W3CDTF">2018-07-02T07:20:58Z</dcterms:modified>
</cp:coreProperties>
</file>