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1" autoAdjust="0"/>
    <p:restoredTop sz="93986" autoAdjust="0"/>
  </p:normalViewPr>
  <p:slideViewPr>
    <p:cSldViewPr snapToGrid="0" showGuides="1">
      <p:cViewPr>
        <p:scale>
          <a:sx n="75" d="100"/>
          <a:sy n="75" d="100"/>
        </p:scale>
        <p:origin x="1493" y="1008"/>
      </p:cViewPr>
      <p:guideLst>
        <p:guide orient="horz" pos="218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01837"/>
            <a:ext cx="9144000" cy="15081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6313"/>
            <a:ext cx="9144000" cy="56038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405" y="1658938"/>
            <a:ext cx="10791190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515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082800"/>
            <a:ext cx="7150100" cy="3525519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2100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53829"/>
            <a:ext cx="1190244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31547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67000"/>
            <a:ext cx="1190244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0345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48589"/>
            <a:ext cx="11902440" cy="6559907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9148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849120"/>
            <a:ext cx="1190244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7825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326" y="1658938"/>
            <a:ext cx="5400674" cy="448147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8934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35136"/>
            <a:ext cx="5400674" cy="656082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7644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21973" y="680720"/>
            <a:ext cx="5161914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4355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3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23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1920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6669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2135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4342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6818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3428722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43877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4463" y="149225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5724"/>
            <a:ext cx="105156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58875"/>
            <a:ext cx="10515600" cy="36512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93494" y="2061687"/>
            <a:ext cx="2005012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1279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5328563"/>
            <a:ext cx="11903075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7175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41599"/>
            <a:ext cx="468122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820" y="2641599"/>
            <a:ext cx="4305300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0982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0438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298940" y="2641598"/>
            <a:ext cx="274828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9448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89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313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5727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9315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958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5410" y="1992301"/>
            <a:ext cx="4547370" cy="273017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0440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26549" y="1629886"/>
            <a:ext cx="3168000" cy="424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532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232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4914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137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463" y="149225"/>
            <a:ext cx="11903075" cy="65595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92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0" r:id="rId3"/>
    <p:sldLayoutId id="2147483664" r:id="rId4"/>
    <p:sldLayoutId id="2147483663" r:id="rId5"/>
    <p:sldLayoutId id="2147483665" r:id="rId6"/>
    <p:sldLayoutId id="2147483666" r:id="rId7"/>
    <p:sldLayoutId id="2147483668" r:id="rId8"/>
    <p:sldLayoutId id="2147483661" r:id="rId9"/>
    <p:sldLayoutId id="2147483653" r:id="rId10"/>
    <p:sldLayoutId id="2147483669" r:id="rId11"/>
    <p:sldLayoutId id="2147483662" r:id="rId12"/>
    <p:sldLayoutId id="2147483655" r:id="rId13"/>
    <p:sldLayoutId id="2147483667" r:id="rId14"/>
    <p:sldLayoutId id="2147483656" r:id="rId15"/>
    <p:sldLayoutId id="2147483652" r:id="rId16"/>
    <p:sldLayoutId id="2147483657" r:id="rId17"/>
    <p:sldLayoutId id="2147483658" r:id="rId18"/>
    <p:sldLayoutId id="2147483659" r:id="rId19"/>
    <p:sldLayoutId id="2147483660" r:id="rId20"/>
    <p:sldLayoutId id="2147483654" r:id="rId21"/>
    <p:sldLayoutId id="2147483651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47277"/>
            <a:ext cx="9144000" cy="1508125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1273"/>
            <a:ext cx="9144000" cy="365125"/>
          </a:xfrm>
        </p:spPr>
        <p:txBody>
          <a:bodyPr anchor="ctr">
            <a:normAutofit lnSpcReduction="10000"/>
          </a:bodyPr>
          <a:lstStyle/>
          <a:p>
            <a:r>
              <a:rPr lang="en-ID" sz="2000" dirty="0">
                <a:solidFill>
                  <a:schemeClr val="bg2"/>
                </a:solidFill>
              </a:rPr>
              <a:t>Multipurpose presentation template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9E74059-9CB0-4FC5-A877-21160B4A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5872480" y="978733"/>
            <a:ext cx="43874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</a:rPr>
              <a:t>TOM HARDES</a:t>
            </a:r>
            <a:endParaRPr lang="id-ID" sz="44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5872480" y="2300957"/>
            <a:ext cx="5777139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/>
              <a:t>Lorem </a:t>
            </a:r>
            <a:r>
              <a:rPr lang="en-US" sz="1400" dirty="0" err="1"/>
              <a:t>Ipsum</a:t>
            </a:r>
            <a:r>
              <a:rPr lang="en-US" sz="140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/>
              <a:t> In hac habitasse platea dictumst. Integer quis tortor eros. Cras vitae</a:t>
            </a:r>
            <a:r>
              <a:rPr lang="en-ID" sz="1400" dirty="0"/>
              <a:t>.</a:t>
            </a:r>
            <a:endParaRPr lang="en-US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5872480" y="1708444"/>
            <a:ext cx="3512925" cy="385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6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6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6383977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5994657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8433686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8044366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10415534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10026214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6510321" y="4324011"/>
            <a:ext cx="618063" cy="616835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8590134" y="4367681"/>
            <a:ext cx="557854" cy="512391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10579354" y="4348158"/>
            <a:ext cx="543110" cy="559084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13A584F-8C9E-4AFE-BCE9-DADC8D0D01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695961" y="1743465"/>
            <a:ext cx="5328920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Lorem </a:t>
            </a:r>
            <a:r>
              <a:rPr lang="en-US" sz="1400" dirty="0" err="1">
                <a:solidFill>
                  <a:schemeClr val="tx2"/>
                </a:solidFill>
              </a:rPr>
              <a:t>Ipsum</a:t>
            </a:r>
            <a:r>
              <a:rPr lang="en-US" sz="1400" dirty="0">
                <a:solidFill>
                  <a:schemeClr val="tx2"/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>
                <a:solidFill>
                  <a:schemeClr val="tx2"/>
                </a:solidFill>
              </a:rPr>
              <a:t> In hac habitasse platea dictumst. 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842846" y="3532248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894083" y="3995675"/>
            <a:ext cx="4377978" cy="175437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893648" y="3995675"/>
            <a:ext cx="3872827" cy="17543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842846" y="4394540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894083" y="4857967"/>
            <a:ext cx="4377978" cy="175437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893648" y="4857967"/>
            <a:ext cx="3316980" cy="17543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842846" y="5256832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894083" y="5720259"/>
            <a:ext cx="4377978" cy="175437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893646" y="5720259"/>
            <a:ext cx="4245734" cy="17543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5096382" y="3845653"/>
            <a:ext cx="8722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</a:rPr>
              <a:t>90%</a:t>
            </a:r>
            <a:endParaRPr lang="id-ID" sz="14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5096382" y="4707945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2"/>
                </a:solidFill>
              </a:rPr>
              <a:t>75%</a:t>
            </a:r>
            <a:endParaRPr lang="id-ID" sz="140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5096382" y="5570237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3"/>
                </a:solidFill>
              </a:rPr>
              <a:t>97%</a:t>
            </a:r>
            <a:endParaRPr lang="id-ID" sz="1400" b="1" dirty="0">
              <a:solidFill>
                <a:schemeClr val="accent3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C4FDD4-669B-413D-AF9E-9D4B7C9C05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2610848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2610848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2610848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2610848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8090900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8090900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8090900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8090900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2610848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2610848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8090900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8090900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D714EC3-D19B-404D-9D12-80610EA88B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2648904-3594-4272-92ED-95425F18130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8152D2C-1828-4B2B-8BF2-A3E5E42EF4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4E066-1A2F-4C46-BFEC-7C856C25CC8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609327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609328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James Bolt</a:t>
            </a:r>
            <a:endParaRPr lang="id-ID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609328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438213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438213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438213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805751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805751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Bob Sandy</a:t>
            </a:r>
            <a:endParaRPr lang="id-ID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805751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4F7A6C9-9815-4390-A40A-DEB62206BF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32F584-3E38-41F2-9D39-09178D88C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8238549-879A-485F-88C1-6F76F6B6A5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8662904" y="419817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8662904" y="358438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8662904" y="6039532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8400104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8662904" y="542574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8662904" y="4811959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8662904" y="4807920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8662904" y="2970600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8400104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8662904" y="235681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8662904" y="1743027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5968048" y="2361706"/>
            <a:ext cx="0" cy="3060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4623047" y="3891279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4623047" y="3797858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3126955" y="3891279"/>
            <a:ext cx="149609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925489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8923601" y="1525347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892360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8923601" y="2752920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8923601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8923601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622539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6225391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622539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8923601" y="459427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892360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8923601" y="5821852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985853" y="370661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3518902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3518902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5964176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5964176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8662904" y="1743027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5968048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8400104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8662904" y="3584387"/>
            <a:ext cx="0" cy="6192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3579266" y="339120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3579266" y="401539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6285755" y="217815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6285755" y="370718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6285755" y="52385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Paul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8983965" y="15583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8983965" y="21721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8983965" y="27888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8983965" y="340261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Tony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8983965" y="400847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8983965" y="46222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Lee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8983965" y="52389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8983965" y="58527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Hank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4623047" y="3891279"/>
            <a:ext cx="134112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1613" y="134938"/>
            <a:ext cx="560387" cy="274637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bg2"/>
                </a:solidFill>
              </a:rPr>
              <a:t>centered</a:t>
            </a:r>
            <a:r>
              <a:rPr lang="en-ID" sz="140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609326" y="5422244"/>
            <a:ext cx="11263811" cy="8938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 sunt explicabo.</a:t>
            </a:r>
            <a:r>
              <a:rPr lang="en-ID" sz="1200" b="1" i="1" dirty="0"/>
              <a:t> </a:t>
            </a:r>
            <a:r>
              <a:rPr lang="en-US" sz="12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609326" y="505943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id-ID" sz="1400" dirty="0">
                <a:solidFill>
                  <a:schemeClr val="tx2"/>
                </a:solidFill>
              </a:rPr>
              <a:t>Dreamland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9884719" y="505943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400" dirty="0">
                <a:solidFill>
                  <a:schemeClr val="tx2"/>
                </a:solidFill>
              </a:rPr>
              <a:t>$750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4923681" y="505943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ID" sz="1400" dirty="0">
                <a:solidFill>
                  <a:schemeClr val="tx2"/>
                </a:solidFill>
              </a:rPr>
              <a:t>Branding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609326" y="1758512"/>
            <a:ext cx="11263811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</a:t>
            </a:r>
            <a:r>
              <a:rPr lang="en-ID" sz="1200" dirty="0"/>
              <a:t>, enjoy!</a:t>
            </a:r>
            <a:endParaRPr lang="en-US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609326" y="213644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id-ID" sz="1400" dirty="0">
                <a:solidFill>
                  <a:schemeClr val="tx2"/>
                </a:solidFill>
              </a:rPr>
              <a:t>Dreamland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9884719" y="213644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400" dirty="0">
                <a:solidFill>
                  <a:schemeClr val="tx2"/>
                </a:solidFill>
              </a:rPr>
              <a:t>$750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4923681" y="213644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ID" sz="1400" dirty="0">
                <a:solidFill>
                  <a:schemeClr val="tx2"/>
                </a:solidFill>
              </a:rPr>
              <a:t>Branding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695960" y="5561700"/>
            <a:ext cx="2520000" cy="43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912179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3398776" y="5561700"/>
            <a:ext cx="2520000" cy="43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3614995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6099123" y="5561700"/>
            <a:ext cx="2520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6315342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8799479" y="5561700"/>
            <a:ext cx="2520000" cy="43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9015698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3225478" y="2135454"/>
            <a:ext cx="83344" cy="4822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2365846" y="1675731"/>
            <a:ext cx="476495" cy="1168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788443" y="1358558"/>
            <a:ext cx="338469" cy="1334936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2694342" y="1878778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5005640" y="1992301"/>
            <a:ext cx="6867498" cy="20125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C5920A-2576-4209-B88C-203625E978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56" y="1674195"/>
            <a:ext cx="5222004" cy="478808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5986209" y="2912479"/>
            <a:ext cx="1258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6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7902477" y="2912479"/>
            <a:ext cx="1571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10239723" y="2912479"/>
            <a:ext cx="963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6372464" y="2261330"/>
            <a:ext cx="486168" cy="486169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8471802" y="2289468"/>
            <a:ext cx="432614" cy="429892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10484580" y="2260868"/>
            <a:ext cx="474011" cy="463818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5790853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7863414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9896890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5872480" y="4150985"/>
            <a:ext cx="5750560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Contrary to popular belief, </a:t>
            </a:r>
            <a:r>
              <a:rPr lang="en-US" sz="1400" dirty="0" err="1">
                <a:solidFill>
                  <a:schemeClr val="tx2"/>
                </a:solidFill>
              </a:rPr>
              <a:t>Lorem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Ipsum</a:t>
            </a:r>
            <a:r>
              <a:rPr lang="en-US" sz="1400" dirty="0">
                <a:solidFill>
                  <a:schemeClr val="tx2"/>
                </a:solidFill>
              </a:rPr>
              <a:t> is not simply random text. It has roots in a piece of classical Latin literature from 45 BC. Contrary to It has roots in a piece of classical Latin literature from. </a:t>
            </a:r>
            <a:endParaRPr lang="id-ID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57518EF-6998-42DE-90F0-0D4DB8A415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44780" y="14859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525993" y="4986739"/>
            <a:ext cx="9140014" cy="17220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d-ID" sz="1400" b="1" dirty="0"/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 to your</a:t>
            </a:r>
            <a:r>
              <a:rPr lang="id-ID" sz="1400" dirty="0"/>
              <a:t> kimquae ab illo inventore veritatis et quasi architecto beatae vitae dicta sunt explicabo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endParaRPr lang="id-ID" sz="1400" dirty="0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4657090" y="4272699"/>
            <a:ext cx="2891997" cy="307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000" b="1" dirty="0" err="1">
                <a:latin typeface="+mj-lt"/>
              </a:rPr>
              <a:t>Edogar</a:t>
            </a:r>
            <a:r>
              <a:rPr lang="en-ID" sz="2000" b="1" dirty="0">
                <a:latin typeface="+mj-lt"/>
              </a:rPr>
              <a:t> Marcus</a:t>
            </a:r>
            <a:endParaRPr lang="id-ID" sz="20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5242117" y="4591131"/>
            <a:ext cx="1721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dirty="0">
                <a:solidFill>
                  <a:schemeClr val="accent1"/>
                </a:solidFill>
              </a:rPr>
              <a:t>Co-Founder &amp; </a:t>
            </a:r>
            <a:r>
              <a:rPr lang="en-ID" sz="1400" dirty="0" err="1">
                <a:solidFill>
                  <a:schemeClr val="accent1"/>
                </a:solidFill>
              </a:rPr>
              <a:t>Ceo</a:t>
            </a:r>
            <a:endParaRPr lang="id-ID" sz="140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91F59C-1B16-43A2-A5A0-4CCB101506E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027" y="916061"/>
            <a:ext cx="4089793" cy="58068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686766" y="5303615"/>
            <a:ext cx="761500" cy="76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3103863" y="5303615"/>
            <a:ext cx="761500" cy="761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5560185" y="5303615"/>
            <a:ext cx="761500" cy="761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5757962" y="5489043"/>
            <a:ext cx="365949" cy="390644"/>
            <a:chOff x="8342301" y="10972781"/>
            <a:chExt cx="1293811" cy="1381122"/>
          </a:xfrm>
          <a:solidFill>
            <a:schemeClr val="bg1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871521" y="5513065"/>
            <a:ext cx="391992" cy="342600"/>
            <a:chOff x="8296275" y="8293100"/>
            <a:chExt cx="1385888" cy="1211261"/>
          </a:xfrm>
          <a:solidFill>
            <a:schemeClr val="bg1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3289291" y="5543598"/>
            <a:ext cx="390644" cy="281534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543999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543999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3957345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3957345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6409916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6409916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4452058" y="2087922"/>
          <a:ext cx="3442042" cy="2927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608347" y="2412620"/>
            <a:ext cx="3377440" cy="2320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</a:t>
            </a:r>
            <a:r>
              <a:rPr lang="en-ID" sz="1400" dirty="0"/>
              <a:t>any kind </a:t>
            </a:r>
            <a:r>
              <a:rPr lang="id-ID" sz="1400" dirty="0"/>
              <a:t>business and personal presentation, eaque ipsa quae ab illo inventore veritatis et quasi architecto beatae vitae dicta sunt explicabo.</a:t>
            </a:r>
            <a:r>
              <a:rPr lang="en-ID" sz="1400" i="1" dirty="0"/>
              <a:t> </a:t>
            </a:r>
            <a:r>
              <a:rPr lang="en-US" sz="1400" dirty="0"/>
              <a:t>but the majority have suffered alteration in some form, by injected </a:t>
            </a:r>
            <a:r>
              <a:rPr lang="en-US" sz="1400" dirty="0" err="1"/>
              <a:t>humorious</a:t>
            </a:r>
            <a:r>
              <a:rPr lang="en-US" sz="140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608347" y="2043288"/>
            <a:ext cx="17437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81F2DB-31C4-4042-B90D-C7A55F0721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5208578" y="4999680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633701" y="5737757"/>
            <a:ext cx="1712155" cy="390525"/>
            <a:chOff x="633701" y="5841932"/>
            <a:chExt cx="1712155" cy="39052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98425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725488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735671" y="5802629"/>
            <a:ext cx="1832418" cy="260781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5153556" y="5753626"/>
            <a:ext cx="1821302" cy="303370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7483707" y="5763897"/>
            <a:ext cx="2054797" cy="338244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9931760" y="5742465"/>
            <a:ext cx="1918484" cy="381108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2020843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 err="1">
                <a:latin typeface="+mj-lt"/>
              </a:rPr>
              <a:t>Aliando</a:t>
            </a:r>
            <a:r>
              <a:rPr lang="en-ID" b="1" dirty="0">
                <a:latin typeface="+mj-lt"/>
              </a:rPr>
              <a:t> Crush</a:t>
            </a:r>
            <a:endParaRPr lang="id-ID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2020843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97969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97969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59107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59107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659102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4533991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8539259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2126639" y="2915772"/>
            <a:ext cx="1001151" cy="165693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6039168" y="2915772"/>
            <a:ext cx="1001151" cy="165693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9869530" y="2915772"/>
            <a:ext cx="1001151" cy="165693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A32FCDF-DDDC-4AB8-8325-6AF89F04DA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FC96F7-76DD-4F97-A097-DA0A5821B6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6EF68A3-1883-419E-9B1C-A995EED42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1C005C-C4F3-4501-A3D5-5C5B6E38B1D7}"/>
              </a:ext>
            </a:extLst>
          </p:cNvPr>
          <p:cNvSpPr/>
          <p:nvPr/>
        </p:nvSpPr>
        <p:spPr>
          <a:xfrm>
            <a:off x="11193779" y="141168"/>
            <a:ext cx="720000" cy="2628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>
                <a:solidFill>
                  <a:schemeClr val="accent1"/>
                </a:solidFill>
              </a:rPr>
              <a:pPr/>
              <a:t>22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13E591-6FE6-4DF7-AA58-042B4D6B25F5}"/>
              </a:ext>
            </a:extLst>
          </p:cNvPr>
          <p:cNvSpPr txBox="1"/>
          <p:nvPr/>
        </p:nvSpPr>
        <p:spPr>
          <a:xfrm>
            <a:off x="11208176" y="149503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accent1"/>
                </a:solidFill>
              </a:rPr>
              <a:t>page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4651674" y="1851679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8292166" y="1851677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1011184" y="1851678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902313" y="2122426"/>
            <a:ext cx="1106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590940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129067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1290675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5255865" y="2122427"/>
            <a:ext cx="1680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5231430" y="2661045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4931165" y="3134060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8789758" y="2122424"/>
            <a:ext cx="1893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8871922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8571657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5362918" y="5101073"/>
            <a:ext cx="1466162" cy="575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722428" y="5101073"/>
            <a:ext cx="1466162" cy="575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9003410" y="5101073"/>
            <a:ext cx="1466162" cy="5758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2071429" y="5188924"/>
            <a:ext cx="768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5708713" y="5188924"/>
            <a:ext cx="7745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9344396" y="5188924"/>
            <a:ext cx="784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5439920" y="1627981"/>
            <a:ext cx="1312158" cy="4280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5543604" y="1693283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493116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8571657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accent1"/>
                </a:solidFill>
              </a:rPr>
              <a:t>centered</a:t>
            </a:r>
            <a:r>
              <a:rPr lang="en-ID" sz="140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6043296" y="2016818"/>
            <a:ext cx="2982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6043296" y="2286488"/>
            <a:ext cx="5559424" cy="705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/>
              <a:t>Please put your awesome words to change this one as we use the Lorem ipsum dolor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 do.</a:t>
            </a:r>
            <a:endParaRPr lang="en-US" sz="140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6627210" y="323364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6627211" y="3434195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6627210" y="454523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6627211" y="4735620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9516440" y="3229565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9516441" y="3430112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9516440" y="454115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9516441" y="4731537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2423338" y="2072640"/>
            <a:ext cx="1674342" cy="1287844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457200" rIns="15240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893334" y="3380804"/>
            <a:ext cx="2734348" cy="815318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6240" tIns="15240" rIns="526239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363332" y="4216442"/>
            <a:ext cx="3794354" cy="815318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4335" tIns="15240" rIns="724335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833328" y="5052081"/>
            <a:ext cx="4854360" cy="815318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2430" tIns="15240" rIns="922432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2680188" y="5290463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2680188" y="4478965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2680188" y="3631256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2680188" y="2890878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9003415" y="3360741"/>
            <a:ext cx="398378" cy="446331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6181997" y="4774405"/>
            <a:ext cx="369110" cy="338350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6186660" y="3409241"/>
            <a:ext cx="359785" cy="349331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8988051" y="4729026"/>
            <a:ext cx="429107" cy="429108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7204459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7198960" y="4491394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6" rIns="74901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643213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6044351" y="5166963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3194" rIns="74900" bIns="63197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488748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4881986" y="4504827"/>
            <a:ext cx="274035" cy="346816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1" tIns="63197" rIns="0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4115161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4874230" y="3167121"/>
            <a:ext cx="274035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2" tIns="63195" rIns="-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488748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6028839" y="2491552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63196" rIns="74902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643213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7191204" y="3153687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5" rIns="7490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7735786" y="200217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7735786" y="223303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8326984" y="358994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8326984" y="382080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7735786" y="515752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7735786" y="538839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979261" y="200152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729117" y="223238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1146496" y="358929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896352" y="382015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979261" y="515687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729117" y="538774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5160781" y="5174477"/>
            <a:ext cx="481013" cy="331788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5190943" y="2465730"/>
            <a:ext cx="420688" cy="398463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4463862" y="3799465"/>
            <a:ext cx="330200" cy="4064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6749087" y="2467317"/>
            <a:ext cx="393700" cy="395288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6705431" y="5174477"/>
            <a:ext cx="481013" cy="331788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7538079" y="3806609"/>
            <a:ext cx="360363" cy="392113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768341" y="5718679"/>
            <a:ext cx="160532" cy="1605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928873" y="5660446"/>
            <a:ext cx="126301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739500" y="5718679"/>
            <a:ext cx="160532" cy="1605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900033" y="5660446"/>
            <a:ext cx="70829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704241" y="5718679"/>
            <a:ext cx="160532" cy="1605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864771" y="5660446"/>
            <a:ext cx="1631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4336109" y="5718679"/>
            <a:ext cx="160532" cy="1605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4496641" y="5660446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5277395" y="5714007"/>
            <a:ext cx="160532" cy="1605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5437927" y="5655774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</a:rPr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536786" y="2042835"/>
            <a:ext cx="6354484" cy="3100135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1328517" y="2748839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2267851" y="3643784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5556154" y="3926056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5043715" y="2737302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3132079" y="2348628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7152640" y="1940560"/>
            <a:ext cx="4341194" cy="39922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7281945" y="3282646"/>
            <a:ext cx="3972635" cy="255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1200" b="1" dirty="0">
                <a:solidFill>
                  <a:schemeClr val="bg2"/>
                </a:solidFill>
              </a:rPr>
              <a:t>,</a:t>
            </a:r>
            <a:r>
              <a:rPr lang="id-ID" sz="12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1200" b="1" dirty="0">
                <a:solidFill>
                  <a:schemeClr val="bg2"/>
                </a:solidFill>
              </a:rPr>
              <a:t>business</a:t>
            </a:r>
            <a:r>
              <a:rPr lang="id-ID" sz="1200" dirty="0">
                <a:solidFill>
                  <a:schemeClr val="bg2"/>
                </a:solidFill>
              </a:rPr>
              <a:t> and </a:t>
            </a:r>
            <a:r>
              <a:rPr lang="id-ID" sz="1200" b="1" dirty="0">
                <a:solidFill>
                  <a:schemeClr val="bg2"/>
                </a:solidFill>
              </a:rPr>
              <a:t>personal presentation</a:t>
            </a:r>
            <a:r>
              <a:rPr lang="en-ID" sz="12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12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id-ID" sz="1200" dirty="0">
                <a:solidFill>
                  <a:schemeClr val="bg2"/>
                </a:solidFill>
              </a:rPr>
              <a:t>Suitable for </a:t>
            </a:r>
            <a:r>
              <a:rPr lang="en-ID" sz="1200" dirty="0">
                <a:solidFill>
                  <a:schemeClr val="bg2"/>
                </a:solidFill>
              </a:rPr>
              <a:t>any kind </a:t>
            </a:r>
            <a:r>
              <a:rPr lang="id-ID" sz="1200" dirty="0">
                <a:solidFill>
                  <a:schemeClr val="bg2"/>
                </a:solidFill>
              </a:rPr>
              <a:t>business and personal presentation</a:t>
            </a:r>
            <a:r>
              <a:rPr lang="en-ID" sz="1200" dirty="0">
                <a:solidFill>
                  <a:schemeClr val="bg2"/>
                </a:solidFill>
              </a:rPr>
              <a:t>.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7277169" y="2817868"/>
            <a:ext cx="1699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7282165" y="2042835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638325" y="1923627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6513810" y="1923626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6096000" y="2011680"/>
            <a:ext cx="0" cy="423672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696760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2381459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696760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6557188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8241887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6557188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44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44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907811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3459031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907811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3459031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784295" y="5614513"/>
            <a:ext cx="108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3354191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6860672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9411892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6860672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9411892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6737156" y="5614513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9307052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B0AB0CFF-4D34-45BD-A24C-C2952E195F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132080" y="5319147"/>
            <a:ext cx="11927840" cy="138021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132080" y="4182346"/>
            <a:ext cx="2615978" cy="1142778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455211" y="3245687"/>
            <a:ext cx="2620760" cy="2079437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775157" y="2646293"/>
            <a:ext cx="2615978" cy="2678832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4103071" y="3712713"/>
            <a:ext cx="2615978" cy="1612411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5418233" y="2880416"/>
            <a:ext cx="2620760" cy="2444709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6746150" y="4747214"/>
            <a:ext cx="2615978" cy="577912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8120809" y="4182346"/>
            <a:ext cx="2615978" cy="1142778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9443942" y="2324682"/>
            <a:ext cx="2615978" cy="3000443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847593" y="5487837"/>
            <a:ext cx="1186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Profit</a:t>
            </a:r>
            <a:r>
              <a:rPr lang="en-ID" sz="14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2294254" y="5487837"/>
            <a:ext cx="945864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3566066" y="5487837"/>
            <a:ext cx="1009106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4963857" y="5487837"/>
            <a:ext cx="862232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6294471" y="5487837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7284720" y="5487837"/>
            <a:ext cx="1522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Product</a:t>
            </a:r>
            <a:r>
              <a:rPr lang="en-ID" sz="14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9010069" y="5487837"/>
            <a:ext cx="826510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10302260" y="5487837"/>
            <a:ext cx="910678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440865" y="35370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775157" y="2725355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4082501" y="212927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5404910" y="3224360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6713226" y="2366493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8047516" y="4250077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9429594" y="36386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10763885" y="1786559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1098784" y="3140496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2424262" y="232879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3751585" y="173270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b="1" dirty="0">
                <a:solidFill>
                  <a:schemeClr val="accent3"/>
                </a:solidFill>
              </a:rPr>
              <a:t>8</a:t>
            </a:r>
            <a:r>
              <a:rPr lang="id-ID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5057895" y="282778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6383373" y="1961372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7699658" y="385350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9074345" y="3242097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10417407" y="138144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DAA0EB-DE66-4290-87B1-4C695A07B0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8201397" y="2095992"/>
            <a:ext cx="8451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8201397" y="2334437"/>
            <a:ext cx="3302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8201397" y="2904328"/>
            <a:ext cx="6992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8201397" y="3142773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547-999-317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8201397" y="3611647"/>
            <a:ext cx="705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8201397" y="3861474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12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@project.com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8201397" y="4330347"/>
            <a:ext cx="8370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8201397" y="4591555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12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8201397" y="5032290"/>
            <a:ext cx="4764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8201397" y="5293498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+62 875 2999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7311236" y="4208826"/>
            <a:ext cx="707319" cy="7073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7472682" y="4384032"/>
            <a:ext cx="356908" cy="356908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7311236" y="2086868"/>
            <a:ext cx="707319" cy="7073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7462086" y="2227048"/>
            <a:ext cx="378101" cy="378101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7311236" y="2794190"/>
            <a:ext cx="707319" cy="7073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7532430" y="2970963"/>
            <a:ext cx="237412" cy="378101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7311236" y="3501507"/>
            <a:ext cx="707319" cy="7073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7485827" y="3759654"/>
            <a:ext cx="330618" cy="247964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7311236" y="4911160"/>
            <a:ext cx="707319" cy="7073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7499970" y="5117355"/>
            <a:ext cx="302333" cy="325918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682150" y="3317816"/>
            <a:ext cx="483553" cy="629866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695959" y="4347486"/>
            <a:ext cx="5102855" cy="1996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 to your</a:t>
            </a:r>
            <a:r>
              <a:rPr lang="id-ID" sz="1400" dirty="0"/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6096000" y="4411980"/>
            <a:ext cx="0" cy="1897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6393186" y="4347486"/>
            <a:ext cx="5098401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400" b="1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914400" y="141792"/>
            <a:ext cx="10363200" cy="194437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037488" y="329147"/>
            <a:ext cx="8117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9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9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7648906" y="4780521"/>
            <a:ext cx="4014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</a:rPr>
              <a:t>Middle Easton, 245 Eva. Pt.Santerus</a:t>
            </a:r>
          </a:p>
          <a:p>
            <a:r>
              <a:rPr lang="id-ID" sz="1600" b="1" dirty="0">
                <a:solidFill>
                  <a:schemeClr val="bg1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7648906" y="5493407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project@</a:t>
            </a:r>
            <a:r>
              <a:rPr lang="en-ID" sz="1400" dirty="0" err="1">
                <a:solidFill>
                  <a:schemeClr val="bg1"/>
                </a:solidFill>
              </a:rPr>
              <a:t>slidefactory</a:t>
            </a:r>
            <a:r>
              <a:rPr lang="id-ID" sz="1400" dirty="0">
                <a:solidFill>
                  <a:schemeClr val="bg1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7648906" y="5948500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7258774" y="5548421"/>
            <a:ext cx="301370" cy="189603"/>
            <a:chOff x="5978526" y="1625601"/>
            <a:chExt cx="239713" cy="150812"/>
          </a:xfrm>
          <a:solidFill>
            <a:schemeClr val="bg1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7257039" y="4919560"/>
            <a:ext cx="304840" cy="30685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7257336" y="5949617"/>
            <a:ext cx="304246" cy="286112"/>
            <a:chOff x="9344026" y="1160463"/>
            <a:chExt cx="239713" cy="225425"/>
          </a:xfrm>
          <a:solidFill>
            <a:schemeClr val="bg1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6096000" y="1664196"/>
            <a:ext cx="5400674" cy="149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6096000" y="3158196"/>
            <a:ext cx="5400674" cy="149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6096000" y="4652196"/>
            <a:ext cx="5400674" cy="149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7231870" y="1966585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7231870" y="2196232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7231870" y="3436620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7231870" y="3666267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7231870" y="4963309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7231870" y="5192956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6300336" y="2005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6300336" y="3499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6300336" y="4993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6474765" y="5167865"/>
            <a:ext cx="462663" cy="462663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6474765" y="2208877"/>
            <a:ext cx="462663" cy="40463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6547294" y="3704146"/>
            <a:ext cx="317604" cy="462663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A8B325B-1815-4788-BFE1-A4283D0220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1DCE84-A7A5-4EBD-B4D9-7D2F885BCD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44780" y="342900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695959" y="1886463"/>
            <a:ext cx="11023601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40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1053531" y="5047883"/>
            <a:ext cx="1406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512643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3208721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4137383" y="5047883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3404936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6101014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6868931" y="5047883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6241481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8937559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10101862" y="5047883"/>
            <a:ext cx="55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9133774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339395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4231688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7068233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9960526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549058" y="4269622"/>
            <a:ext cx="415100" cy="41647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4445287" y="4281354"/>
            <a:ext cx="407228" cy="39300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7305105" y="4324805"/>
            <a:ext cx="360682" cy="306105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10190094" y="4290212"/>
            <a:ext cx="375290" cy="375290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C9B7F01-78F8-45E2-837C-1DD631CAAE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44780" y="2667000"/>
            <a:ext cx="1190244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695959" y="1743384"/>
            <a:ext cx="11023601" cy="704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market.</a:t>
            </a:r>
            <a:endParaRPr lang="id-ID" sz="1400" dirty="0"/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70417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8,750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359916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3,270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6489071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1,500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1197697" y="3998070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4062230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6952141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9797833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9334763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5,389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695959" y="5226066"/>
            <a:ext cx="5102855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illo inventore veritatis et quasi architecto beatae vitae dicta sunt explicabo </a:t>
            </a:r>
            <a:r>
              <a:rPr lang="en-US" sz="1400" dirty="0"/>
              <a:t>farmers.</a:t>
            </a:r>
            <a:endParaRPr lang="id-ID" sz="14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6096000" y="5208269"/>
            <a:ext cx="0" cy="10629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6393186" y="5226066"/>
            <a:ext cx="5098401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435350" y="3973643"/>
            <a:ext cx="98761" cy="756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8696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1001010" y="3674508"/>
            <a:ext cx="868680" cy="2844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11698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2013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855210" y="3674508"/>
            <a:ext cx="868680" cy="284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30240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2014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37238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4732270" y="3674508"/>
            <a:ext cx="868680" cy="2844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490115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2015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560095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6594090" y="3674508"/>
            <a:ext cx="868680" cy="2844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67629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2016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74627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8448290" y="3674508"/>
            <a:ext cx="868680" cy="2844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86171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2017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93291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10322310" y="3674508"/>
            <a:ext cx="868680" cy="2844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104911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2018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572212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Company</a:t>
            </a:r>
            <a:endParaRPr lang="id-ID" sz="16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572213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595984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Building</a:t>
            </a:r>
            <a:endParaRPr lang="id-ID" sz="16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529273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5285752" y="4534451"/>
            <a:ext cx="2133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Team Members</a:t>
            </a:r>
            <a:endParaRPr lang="id-ID" sz="16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5285754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5322225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Contract</a:t>
            </a:r>
            <a:endParaRPr lang="id-ID" sz="16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4255514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9031669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Branch</a:t>
            </a:r>
            <a:endParaRPr lang="id-ID" sz="16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9031670" y="475101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9047821" y="218455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More Clients</a:t>
            </a:r>
            <a:endParaRPr lang="id-ID" sz="16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7981110" y="243236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5151022" y="3973643"/>
            <a:ext cx="98761" cy="756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8859126" y="3973643"/>
            <a:ext cx="98761" cy="756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10627658" y="2395756"/>
            <a:ext cx="98761" cy="1210353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6911986" y="2395756"/>
            <a:ext cx="98761" cy="1210353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3173402" y="2395755"/>
            <a:ext cx="98761" cy="1210353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1067372" y="2260564"/>
            <a:ext cx="822960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2023386" y="2221164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2023385" y="2438494"/>
            <a:ext cx="35129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1067372" y="3568201"/>
            <a:ext cx="822960" cy="822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2023386" y="352880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2023386" y="3746131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1067372" y="4858655"/>
            <a:ext cx="822960" cy="822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2023386" y="4803045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2023386" y="5052794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6856586" y="2260564"/>
            <a:ext cx="822960" cy="822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7823499" y="2221164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7823499" y="2438494"/>
            <a:ext cx="3380682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6856586" y="3568201"/>
            <a:ext cx="822960" cy="8229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7823499" y="3528801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7823499" y="3746131"/>
            <a:ext cx="35020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6856586" y="4858655"/>
            <a:ext cx="822960" cy="8229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7823499" y="4803045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7823499" y="5052794"/>
            <a:ext cx="3380676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7051885" y="3814452"/>
            <a:ext cx="432364" cy="330459"/>
            <a:chOff x="5516563" y="84137"/>
            <a:chExt cx="1414463" cy="1081089"/>
          </a:xfrm>
          <a:solidFill>
            <a:schemeClr val="bg2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1281111" y="5059050"/>
            <a:ext cx="395484" cy="422173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1267038" y="2486920"/>
            <a:ext cx="423629" cy="370251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7056980" y="2493713"/>
            <a:ext cx="422173" cy="356663"/>
            <a:chOff x="13828713" y="2805113"/>
            <a:chExt cx="1381125" cy="1166812"/>
          </a:xfrm>
          <a:solidFill>
            <a:schemeClr val="bg2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1267766" y="3827553"/>
            <a:ext cx="422173" cy="304256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7018682" y="5098941"/>
            <a:ext cx="498768" cy="342389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6096000" y="2044201"/>
            <a:ext cx="0" cy="396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3E4A940-2F62-438E-ABEB-EE1A4BE12D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44780" y="1845077"/>
            <a:ext cx="1190244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12606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4737100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82710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43412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78591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12606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4737100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82710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Blue Purple Teal Dark">
      <a:dk1>
        <a:srgbClr val="FFFFFF"/>
      </a:dk1>
      <a:lt1>
        <a:srgbClr val="32363F"/>
      </a:lt1>
      <a:dk2>
        <a:srgbClr val="313C41"/>
      </a:dk2>
      <a:lt2>
        <a:srgbClr val="FFFFFF"/>
      </a:lt2>
      <a:accent1>
        <a:srgbClr val="2C85AE"/>
      </a:accent1>
      <a:accent2>
        <a:srgbClr val="5E5CA2"/>
      </a:accent2>
      <a:accent3>
        <a:srgbClr val="5268A5"/>
      </a:accent3>
      <a:accent4>
        <a:srgbClr val="4276AA"/>
      </a:accent4>
      <a:accent5>
        <a:srgbClr val="1891AB"/>
      </a:accent5>
      <a:accent6>
        <a:srgbClr val="00A09D"/>
      </a:accent6>
      <a:hlink>
        <a:srgbClr val="FF9604"/>
      </a:hlink>
      <a:folHlink>
        <a:srgbClr val="FB1553"/>
      </a:folHlink>
    </a:clrScheme>
    <a:fontScheme name="Custom 41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2426</TotalTime>
  <Words>2068</Words>
  <Application>Microsoft Office PowerPoint</Application>
  <PresentationFormat>Widescreen</PresentationFormat>
  <Paragraphs>370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103</cp:revision>
  <dcterms:created xsi:type="dcterms:W3CDTF">2017-01-10T11:09:36Z</dcterms:created>
  <dcterms:modified xsi:type="dcterms:W3CDTF">2018-07-02T07:07:51Z</dcterms:modified>
</cp:coreProperties>
</file>