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handoutMasterIdLst>
    <p:handoutMasterId r:id="rId23"/>
  </p:handout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6" r:id="rId10"/>
    <p:sldId id="265" r:id="rId11"/>
    <p:sldId id="267" r:id="rId12"/>
    <p:sldId id="268" r:id="rId13"/>
    <p:sldId id="269" r:id="rId14"/>
    <p:sldId id="270" r:id="rId15"/>
    <p:sldId id="271" r:id="rId16"/>
    <p:sldId id="272" r:id="rId17"/>
    <p:sldId id="274" r:id="rId18"/>
    <p:sldId id="275" r:id="rId19"/>
    <p:sldId id="276" r:id="rId20"/>
    <p:sldId id="273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Hasan" initials="H" lastIdx="1" clrIdx="0">
    <p:extLst>
      <p:ext uri="{19B8F6BF-5375-455C-9EA6-DF929625EA0E}">
        <p15:presenceInfo xmlns:p15="http://schemas.microsoft.com/office/powerpoint/2012/main" userId="Hasan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D6D0B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980" autoAdjust="0"/>
    <p:restoredTop sz="96416" autoAdjust="0"/>
  </p:normalViewPr>
  <p:slideViewPr>
    <p:cSldViewPr snapToGrid="0">
      <p:cViewPr varScale="1">
        <p:scale>
          <a:sx n="216" d="100"/>
          <a:sy n="216" d="100"/>
        </p:scale>
        <p:origin x="936" y="19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66" d="100"/>
        <a:sy n="66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88" d="100"/>
          <a:sy n="88" d="100"/>
        </p:scale>
        <p:origin x="2964" y="9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0C2-41AA-9D2F-69BBA7738781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0C2-41AA-9D2F-69BBA7738781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C0C2-41AA-9D2F-69BBA773878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518933992"/>
        <c:axId val="518940552"/>
      </c:barChart>
      <c:catAx>
        <c:axId val="518933992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518940552"/>
        <c:crosses val="autoZero"/>
        <c:auto val="1"/>
        <c:lblAlgn val="ctr"/>
        <c:lblOffset val="100"/>
        <c:noMultiLvlLbl val="0"/>
      </c:catAx>
      <c:valAx>
        <c:axId val="51894055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300" b="0" i="0" u="none" strike="noStrike" kern="1200" baseline="0">
                <a:solidFill>
                  <a:schemeClr val="bg1"/>
                </a:solidFill>
                <a:latin typeface="Lato Light" panose="020F0302020204030203" pitchFamily="34" charset="0"/>
                <a:ea typeface="+mn-ea"/>
                <a:cs typeface="+mn-cs"/>
              </a:defRPr>
            </a:pPr>
            <a:endParaRPr lang="en-US"/>
          </a:p>
        </c:txPr>
        <c:crossAx val="518933992"/>
        <c:crosses val="autoZero"/>
        <c:crossBetween val="between"/>
      </c:valAx>
      <c:spPr>
        <a:noFill/>
        <a:ln w="25400"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300" b="0" i="0" u="none" strike="noStrike" kern="1200" baseline="0">
              <a:solidFill>
                <a:schemeClr val="bg1"/>
              </a:solidFill>
              <a:latin typeface="Lato Light" panose="020F0302020204030203" pitchFamily="34" charset="0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bg1"/>
          </a:solidFill>
        </a:defRPr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5CE7E036-C608-4951-AA39-66064B071AF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>
              <a:latin typeface="Lato" panose="020F0502020204030203" pitchFamily="34" charset="0"/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DD953E9-EC14-4B76-B32A-A9934603C88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0F6AB3-A147-486B-A09D-D2BE271A7BFC}" type="datetimeFigureOut">
              <a:rPr lang="en-US" smtClean="0">
                <a:latin typeface="Lato" panose="020F0502020204030203" pitchFamily="34" charset="0"/>
              </a:rPr>
              <a:t>4/2/23</a:t>
            </a:fld>
            <a:endParaRPr lang="en-US" dirty="0">
              <a:latin typeface="Lato" panose="020F0502020204030203" pitchFamily="34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7F48ACB-D2FB-4FA1-BF5F-CF5B3AF3F35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>
              <a:latin typeface="Lato" panose="020F0502020204030203" pitchFamily="34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621FB2-B96B-4BCA-A06A-6645EAE8D57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B3CF9A-FD2E-45E3-B106-F37FB9BE1937}" type="slidenum">
              <a:rPr lang="en-US" smtClean="0">
                <a:latin typeface="Lato" panose="020F0502020204030203" pitchFamily="34" charset="0"/>
              </a:rPr>
              <a:t>‹#›</a:t>
            </a:fld>
            <a:endParaRPr lang="en-US" dirty="0">
              <a:latin typeface="Lato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957235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b="0" i="0">
                <a:latin typeface="Lato" panose="020F0502020204030203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b="0" i="0">
                <a:latin typeface="Lato" panose="020F0502020204030203" pitchFamily="34" charset="0"/>
              </a:defRPr>
            </a:lvl1pPr>
          </a:lstStyle>
          <a:p>
            <a:fld id="{7A49CE6A-4CE3-4C82-A36F-3509B47C8F42}" type="datetimeFigureOut">
              <a:rPr lang="en-US" smtClean="0"/>
              <a:pPr/>
              <a:t>4/2/23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b="0" i="0">
                <a:latin typeface="Lato" panose="020F0502020204030203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i="0">
                <a:latin typeface="Lato" panose="020F0502020204030203" pitchFamily="34" charset="0"/>
              </a:defRPr>
            </a:lvl1pPr>
          </a:lstStyle>
          <a:p>
            <a:fld id="{FD3254F2-D5AF-4484-B66A-7ED304E9A5B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17920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b="0" i="0" kern="1200">
        <a:solidFill>
          <a:schemeClr val="tx1"/>
        </a:solidFill>
        <a:latin typeface="Lato" panose="020F0502020204030203" pitchFamily="34" charset="0"/>
        <a:ea typeface="+mn-ea"/>
        <a:cs typeface="+mn-cs"/>
      </a:defRPr>
    </a:lvl1pPr>
    <a:lvl2pPr marL="457200" algn="l" defTabSz="914400" rtl="0" eaLnBrk="1" latinLnBrk="0" hangingPunct="1">
      <a:defRPr sz="1200" b="0" i="0" kern="1200">
        <a:solidFill>
          <a:schemeClr val="tx1"/>
        </a:solidFill>
        <a:latin typeface="Lato" panose="020F0502020204030203" pitchFamily="34" charset="0"/>
        <a:ea typeface="+mn-ea"/>
        <a:cs typeface="+mn-cs"/>
      </a:defRPr>
    </a:lvl2pPr>
    <a:lvl3pPr marL="914400" algn="l" defTabSz="914400" rtl="0" eaLnBrk="1" latinLnBrk="0" hangingPunct="1">
      <a:defRPr sz="1200" b="0" i="0" kern="1200">
        <a:solidFill>
          <a:schemeClr val="tx1"/>
        </a:solidFill>
        <a:latin typeface="Lato" panose="020F0502020204030203" pitchFamily="34" charset="0"/>
        <a:ea typeface="+mn-ea"/>
        <a:cs typeface="+mn-cs"/>
      </a:defRPr>
    </a:lvl3pPr>
    <a:lvl4pPr marL="1371600" algn="l" defTabSz="914400" rtl="0" eaLnBrk="1" latinLnBrk="0" hangingPunct="1">
      <a:defRPr sz="1200" b="0" i="0" kern="1200">
        <a:solidFill>
          <a:schemeClr val="tx1"/>
        </a:solidFill>
        <a:latin typeface="Lato" panose="020F0502020204030203" pitchFamily="34" charset="0"/>
        <a:ea typeface="+mn-ea"/>
        <a:cs typeface="+mn-cs"/>
      </a:defRPr>
    </a:lvl4pPr>
    <a:lvl5pPr marL="1828800" algn="l" defTabSz="914400" rtl="0" eaLnBrk="1" latinLnBrk="0" hangingPunct="1">
      <a:defRPr sz="1200" b="0" i="0" kern="1200">
        <a:solidFill>
          <a:schemeClr val="tx1"/>
        </a:solidFill>
        <a:latin typeface="Lato" panose="020F0502020204030203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4EF48B97-3932-4F8A-9048-0590CDC03CB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263110" y="736600"/>
            <a:ext cx="3627680" cy="4307113"/>
          </a:xfrm>
          <a:prstGeom prst="round2SameRect">
            <a:avLst>
              <a:gd name="adj1" fmla="val 50000"/>
              <a:gd name="adj2" fmla="val 0"/>
            </a:avLst>
          </a:prstGeom>
        </p:spPr>
        <p:txBody>
          <a:bodyPr/>
          <a:lstStyle>
            <a:lvl1pPr>
              <a:defRPr>
                <a:solidFill>
                  <a:schemeClr val="tx2"/>
                </a:solidFill>
                <a:latin typeface="Cormorant SemiBold" panose="00000700000000000000" pitchFamily="2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44048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5C2B7D69-7129-4B97-B6FF-199EBFB7893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40079" y="640081"/>
            <a:ext cx="3995420" cy="5577839"/>
          </a:xfrm>
          <a:prstGeom prst="round2SameRect">
            <a:avLst>
              <a:gd name="adj1" fmla="val 0"/>
              <a:gd name="adj2" fmla="val 0"/>
            </a:avLst>
          </a:prstGeom>
        </p:spPr>
        <p:txBody>
          <a:bodyPr/>
          <a:lstStyle>
            <a:lvl1pPr>
              <a:defRPr>
                <a:solidFill>
                  <a:schemeClr val="tx2"/>
                </a:solidFill>
                <a:latin typeface="Cormorant SemiBold" panose="00000700000000000000" pitchFamily="2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9714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CBA32AF6-184F-4F2D-8067-7854D0162AE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311901" y="0"/>
            <a:ext cx="4717142" cy="6217920"/>
          </a:xfrm>
          <a:custGeom>
            <a:avLst/>
            <a:gdLst>
              <a:gd name="connsiteX0" fmla="*/ 0 w 4717142"/>
              <a:gd name="connsiteY0" fmla="*/ 0 h 6217920"/>
              <a:gd name="connsiteX1" fmla="*/ 4717142 w 4717142"/>
              <a:gd name="connsiteY1" fmla="*/ 0 h 6217920"/>
              <a:gd name="connsiteX2" fmla="*/ 4717142 w 4717142"/>
              <a:gd name="connsiteY2" fmla="*/ 6217920 h 6217920"/>
              <a:gd name="connsiteX3" fmla="*/ 0 w 4717142"/>
              <a:gd name="connsiteY3" fmla="*/ 6217920 h 62179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17142" h="6217920">
                <a:moveTo>
                  <a:pt x="0" y="0"/>
                </a:moveTo>
                <a:lnTo>
                  <a:pt x="4717142" y="0"/>
                </a:lnTo>
                <a:lnTo>
                  <a:pt x="4717142" y="6217920"/>
                </a:lnTo>
                <a:lnTo>
                  <a:pt x="0" y="621792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>
                <a:solidFill>
                  <a:schemeClr val="tx2"/>
                </a:solidFill>
                <a:latin typeface="Cormorant SemiBold" panose="00000700000000000000" pitchFamily="2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030344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8">
            <a:extLst>
              <a:ext uri="{FF2B5EF4-FFF2-40B4-BE49-F238E27FC236}">
                <a16:creationId xmlns:a16="http://schemas.microsoft.com/office/drawing/2014/main" id="{7C0BD071-6492-4C6E-9304-874139A605A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40078" y="4065270"/>
            <a:ext cx="2827021" cy="2152650"/>
          </a:xfrm>
          <a:custGeom>
            <a:avLst/>
            <a:gdLst>
              <a:gd name="connsiteX0" fmla="*/ 0 w 4717142"/>
              <a:gd name="connsiteY0" fmla="*/ 0 h 6217920"/>
              <a:gd name="connsiteX1" fmla="*/ 4717142 w 4717142"/>
              <a:gd name="connsiteY1" fmla="*/ 0 h 6217920"/>
              <a:gd name="connsiteX2" fmla="*/ 4717142 w 4717142"/>
              <a:gd name="connsiteY2" fmla="*/ 6217920 h 6217920"/>
              <a:gd name="connsiteX3" fmla="*/ 0 w 4717142"/>
              <a:gd name="connsiteY3" fmla="*/ 6217920 h 62179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17142" h="6217920">
                <a:moveTo>
                  <a:pt x="0" y="0"/>
                </a:moveTo>
                <a:lnTo>
                  <a:pt x="4717142" y="0"/>
                </a:lnTo>
                <a:lnTo>
                  <a:pt x="4717142" y="6217920"/>
                </a:lnTo>
                <a:lnTo>
                  <a:pt x="0" y="621792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>
                <a:solidFill>
                  <a:schemeClr val="tx2"/>
                </a:solidFill>
                <a:latin typeface="Cormorant SemiBold" panose="00000700000000000000" pitchFamily="2" charset="0"/>
              </a:defRPr>
            </a:lvl1pPr>
          </a:lstStyle>
          <a:p>
            <a:endParaRPr lang="en-US"/>
          </a:p>
        </p:txBody>
      </p:sp>
      <p:sp>
        <p:nvSpPr>
          <p:cNvPr id="7" name="Picture Placeholder 8">
            <a:extLst>
              <a:ext uri="{FF2B5EF4-FFF2-40B4-BE49-F238E27FC236}">
                <a16:creationId xmlns:a16="http://schemas.microsoft.com/office/drawing/2014/main" id="{3810DFAA-7C7E-4B77-A7B7-E5052D541A5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40078" y="1866899"/>
            <a:ext cx="2827021" cy="2152650"/>
          </a:xfrm>
          <a:custGeom>
            <a:avLst/>
            <a:gdLst>
              <a:gd name="connsiteX0" fmla="*/ 0 w 4717142"/>
              <a:gd name="connsiteY0" fmla="*/ 0 h 6217920"/>
              <a:gd name="connsiteX1" fmla="*/ 4717142 w 4717142"/>
              <a:gd name="connsiteY1" fmla="*/ 0 h 6217920"/>
              <a:gd name="connsiteX2" fmla="*/ 4717142 w 4717142"/>
              <a:gd name="connsiteY2" fmla="*/ 6217920 h 6217920"/>
              <a:gd name="connsiteX3" fmla="*/ 0 w 4717142"/>
              <a:gd name="connsiteY3" fmla="*/ 6217920 h 62179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17142" h="6217920">
                <a:moveTo>
                  <a:pt x="0" y="0"/>
                </a:moveTo>
                <a:lnTo>
                  <a:pt x="4717142" y="0"/>
                </a:lnTo>
                <a:lnTo>
                  <a:pt x="4717142" y="6217920"/>
                </a:lnTo>
                <a:lnTo>
                  <a:pt x="0" y="621792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>
                <a:solidFill>
                  <a:schemeClr val="tx2"/>
                </a:solidFill>
                <a:latin typeface="Cormorant SemiBold" panose="00000700000000000000" pitchFamily="2" charset="0"/>
              </a:defRPr>
            </a:lvl1pPr>
          </a:lstStyle>
          <a:p>
            <a:endParaRPr lang="en-US"/>
          </a:p>
        </p:txBody>
      </p:sp>
      <p:sp>
        <p:nvSpPr>
          <p:cNvPr id="6" name="Picture Placeholder 8">
            <a:extLst>
              <a:ext uri="{FF2B5EF4-FFF2-40B4-BE49-F238E27FC236}">
                <a16:creationId xmlns:a16="http://schemas.microsoft.com/office/drawing/2014/main" id="{474C5B9C-48BD-4B47-9F84-DD88C262553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516629" y="1866900"/>
            <a:ext cx="2827021" cy="4351020"/>
          </a:xfrm>
          <a:custGeom>
            <a:avLst/>
            <a:gdLst>
              <a:gd name="connsiteX0" fmla="*/ 0 w 4717142"/>
              <a:gd name="connsiteY0" fmla="*/ 0 h 6217920"/>
              <a:gd name="connsiteX1" fmla="*/ 4717142 w 4717142"/>
              <a:gd name="connsiteY1" fmla="*/ 0 h 6217920"/>
              <a:gd name="connsiteX2" fmla="*/ 4717142 w 4717142"/>
              <a:gd name="connsiteY2" fmla="*/ 6217920 h 6217920"/>
              <a:gd name="connsiteX3" fmla="*/ 0 w 4717142"/>
              <a:gd name="connsiteY3" fmla="*/ 6217920 h 62179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17142" h="6217920">
                <a:moveTo>
                  <a:pt x="0" y="0"/>
                </a:moveTo>
                <a:lnTo>
                  <a:pt x="4717142" y="0"/>
                </a:lnTo>
                <a:lnTo>
                  <a:pt x="4717142" y="6217920"/>
                </a:lnTo>
                <a:lnTo>
                  <a:pt x="0" y="621792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>
                <a:solidFill>
                  <a:schemeClr val="tx2"/>
                </a:solidFill>
                <a:latin typeface="Cormorant SemiBold" panose="00000700000000000000" pitchFamily="2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25629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8">
            <a:extLst>
              <a:ext uri="{FF2B5EF4-FFF2-40B4-BE49-F238E27FC236}">
                <a16:creationId xmlns:a16="http://schemas.microsoft.com/office/drawing/2014/main" id="{7E27FF93-0B9F-4551-8112-9CC42D5351F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40078" y="1845867"/>
            <a:ext cx="4305986" cy="4372054"/>
          </a:xfrm>
          <a:custGeom>
            <a:avLst/>
            <a:gdLst>
              <a:gd name="connsiteX0" fmla="*/ 0 w 4717142"/>
              <a:gd name="connsiteY0" fmla="*/ 0 h 6217920"/>
              <a:gd name="connsiteX1" fmla="*/ 4717142 w 4717142"/>
              <a:gd name="connsiteY1" fmla="*/ 0 h 6217920"/>
              <a:gd name="connsiteX2" fmla="*/ 4717142 w 4717142"/>
              <a:gd name="connsiteY2" fmla="*/ 6217920 h 6217920"/>
              <a:gd name="connsiteX3" fmla="*/ 0 w 4717142"/>
              <a:gd name="connsiteY3" fmla="*/ 6217920 h 62179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17142" h="6217920">
                <a:moveTo>
                  <a:pt x="0" y="0"/>
                </a:moveTo>
                <a:lnTo>
                  <a:pt x="4717142" y="0"/>
                </a:lnTo>
                <a:lnTo>
                  <a:pt x="4717142" y="6217920"/>
                </a:lnTo>
                <a:lnTo>
                  <a:pt x="0" y="621792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>
                <a:solidFill>
                  <a:schemeClr val="tx2"/>
                </a:solidFill>
                <a:latin typeface="Cormorant SemiBold" panose="00000700000000000000" pitchFamily="2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5063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8">
            <a:extLst>
              <a:ext uri="{FF2B5EF4-FFF2-40B4-BE49-F238E27FC236}">
                <a16:creationId xmlns:a16="http://schemas.microsoft.com/office/drawing/2014/main" id="{5A3A4699-6DA3-4E1F-84F0-9E7B1047381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9999978" y="2250163"/>
            <a:ext cx="2192021" cy="4607836"/>
          </a:xfrm>
          <a:custGeom>
            <a:avLst/>
            <a:gdLst>
              <a:gd name="connsiteX0" fmla="*/ 0 w 4717142"/>
              <a:gd name="connsiteY0" fmla="*/ 0 h 6217920"/>
              <a:gd name="connsiteX1" fmla="*/ 4717142 w 4717142"/>
              <a:gd name="connsiteY1" fmla="*/ 0 h 6217920"/>
              <a:gd name="connsiteX2" fmla="*/ 4717142 w 4717142"/>
              <a:gd name="connsiteY2" fmla="*/ 6217920 h 6217920"/>
              <a:gd name="connsiteX3" fmla="*/ 0 w 4717142"/>
              <a:gd name="connsiteY3" fmla="*/ 6217920 h 62179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17142" h="6217920">
                <a:moveTo>
                  <a:pt x="0" y="0"/>
                </a:moveTo>
                <a:lnTo>
                  <a:pt x="4717142" y="0"/>
                </a:lnTo>
                <a:lnTo>
                  <a:pt x="4717142" y="6217920"/>
                </a:lnTo>
                <a:lnTo>
                  <a:pt x="0" y="621792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>
                <a:solidFill>
                  <a:schemeClr val="tx2"/>
                </a:solidFill>
                <a:latin typeface="Cormorant SemiBold" panose="00000700000000000000" pitchFamily="2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148260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8">
            <a:extLst>
              <a:ext uri="{FF2B5EF4-FFF2-40B4-BE49-F238E27FC236}">
                <a16:creationId xmlns:a16="http://schemas.microsoft.com/office/drawing/2014/main" id="{B3AFAF47-4B35-40EB-B95A-68C929C35DA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676571" y="1809630"/>
            <a:ext cx="4875349" cy="3484190"/>
          </a:xfrm>
          <a:custGeom>
            <a:avLst/>
            <a:gdLst>
              <a:gd name="connsiteX0" fmla="*/ 0 w 4717142"/>
              <a:gd name="connsiteY0" fmla="*/ 0 h 6217920"/>
              <a:gd name="connsiteX1" fmla="*/ 4717142 w 4717142"/>
              <a:gd name="connsiteY1" fmla="*/ 0 h 6217920"/>
              <a:gd name="connsiteX2" fmla="*/ 4717142 w 4717142"/>
              <a:gd name="connsiteY2" fmla="*/ 6217920 h 6217920"/>
              <a:gd name="connsiteX3" fmla="*/ 0 w 4717142"/>
              <a:gd name="connsiteY3" fmla="*/ 6217920 h 62179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17142" h="6217920">
                <a:moveTo>
                  <a:pt x="0" y="0"/>
                </a:moveTo>
                <a:lnTo>
                  <a:pt x="4717142" y="0"/>
                </a:lnTo>
                <a:lnTo>
                  <a:pt x="4717142" y="6217920"/>
                </a:lnTo>
                <a:lnTo>
                  <a:pt x="0" y="621792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>
                <a:solidFill>
                  <a:schemeClr val="tx2"/>
                </a:solidFill>
                <a:latin typeface="Cormorant SemiBold" panose="00000700000000000000" pitchFamily="2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96426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3">
            <a:extLst>
              <a:ext uri="{FF2B5EF4-FFF2-40B4-BE49-F238E27FC236}">
                <a16:creationId xmlns:a16="http://schemas.microsoft.com/office/drawing/2014/main" id="{624566C8-2684-41C7-B962-8BF2ED08022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42950" y="2141934"/>
            <a:ext cx="5182869" cy="4716066"/>
          </a:xfrm>
          <a:prstGeom prst="round2SameRect">
            <a:avLst>
              <a:gd name="adj1" fmla="val 0"/>
              <a:gd name="adj2" fmla="val 0"/>
            </a:avLst>
          </a:prstGeom>
        </p:spPr>
        <p:txBody>
          <a:bodyPr/>
          <a:lstStyle>
            <a:lvl1pPr>
              <a:defRPr>
                <a:solidFill>
                  <a:schemeClr val="tx2"/>
                </a:solidFill>
                <a:latin typeface="Cormorant SemiBold" panose="00000700000000000000" pitchFamily="2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23374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C06B071B-5D93-4F8B-9F54-BD108E25414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692899" y="2068068"/>
            <a:ext cx="4859019" cy="4149852"/>
          </a:xfrm>
          <a:prstGeom prst="round2SameRect">
            <a:avLst>
              <a:gd name="adj1" fmla="val 0"/>
              <a:gd name="adj2" fmla="val 0"/>
            </a:avLst>
          </a:prstGeom>
        </p:spPr>
        <p:txBody>
          <a:bodyPr/>
          <a:lstStyle>
            <a:lvl1pPr>
              <a:defRPr>
                <a:solidFill>
                  <a:schemeClr val="tx2"/>
                </a:solidFill>
                <a:latin typeface="Cormorant SemiBold" panose="00000700000000000000" pitchFamily="2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22318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A2F181F-1D50-44D9-B59A-510AF8EE9F0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972300" y="2000250"/>
            <a:ext cx="4579618" cy="3771900"/>
          </a:xfrm>
          <a:prstGeom prst="round2SameRect">
            <a:avLst>
              <a:gd name="adj1" fmla="val 0"/>
              <a:gd name="adj2" fmla="val 0"/>
            </a:avLst>
          </a:prstGeom>
        </p:spPr>
        <p:txBody>
          <a:bodyPr/>
          <a:lstStyle>
            <a:lvl1pPr>
              <a:defRPr>
                <a:solidFill>
                  <a:schemeClr val="tx2"/>
                </a:solidFill>
                <a:latin typeface="Cormorant SemiBold" panose="00000700000000000000" pitchFamily="2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93373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B1E4D32C-DBDA-4AB1-81BE-3E31594D3C2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311898" y="640081"/>
            <a:ext cx="5240019" cy="3690620"/>
          </a:xfrm>
          <a:prstGeom prst="round2SameRect">
            <a:avLst>
              <a:gd name="adj1" fmla="val 0"/>
              <a:gd name="adj2" fmla="val 0"/>
            </a:avLst>
          </a:prstGeom>
        </p:spPr>
        <p:txBody>
          <a:bodyPr/>
          <a:lstStyle>
            <a:lvl1pPr>
              <a:defRPr>
                <a:solidFill>
                  <a:schemeClr val="tx2"/>
                </a:solidFill>
                <a:latin typeface="Cormorant SemiBold" panose="00000700000000000000" pitchFamily="2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09411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EB6D6511-750A-4A5A-9881-F5D5DB1C24C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308600" y="1924048"/>
            <a:ext cx="6883400" cy="4933951"/>
          </a:xfrm>
          <a:prstGeom prst="round2SameRect">
            <a:avLst>
              <a:gd name="adj1" fmla="val 0"/>
              <a:gd name="adj2" fmla="val 0"/>
            </a:avLst>
          </a:prstGeom>
        </p:spPr>
        <p:txBody>
          <a:bodyPr/>
          <a:lstStyle>
            <a:lvl1pPr>
              <a:defRPr>
                <a:solidFill>
                  <a:schemeClr val="tx2"/>
                </a:solidFill>
                <a:latin typeface="Cormorant SemiBold" panose="00000700000000000000" pitchFamily="2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049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3">
            <a:extLst>
              <a:ext uri="{FF2B5EF4-FFF2-40B4-BE49-F238E27FC236}">
                <a16:creationId xmlns:a16="http://schemas.microsoft.com/office/drawing/2014/main" id="{60228DDC-34A1-4A5C-95E2-8724AE2B00F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540496" y="3657601"/>
            <a:ext cx="5011421" cy="2562224"/>
          </a:xfrm>
          <a:prstGeom prst="round2SameRect">
            <a:avLst>
              <a:gd name="adj1" fmla="val 0"/>
              <a:gd name="adj2" fmla="val 0"/>
            </a:avLst>
          </a:prstGeom>
        </p:spPr>
        <p:txBody>
          <a:bodyPr/>
          <a:lstStyle>
            <a:lvl1pPr>
              <a:defRPr>
                <a:solidFill>
                  <a:schemeClr val="tx2"/>
                </a:solidFill>
                <a:latin typeface="Cormorant SemiBold" panose="00000700000000000000" pitchFamily="2" charset="0"/>
              </a:defRPr>
            </a:lvl1pPr>
          </a:lstStyle>
          <a:p>
            <a:endParaRPr lang="en-US"/>
          </a:p>
        </p:txBody>
      </p:sp>
      <p:sp>
        <p:nvSpPr>
          <p:cNvPr id="5" name="Picture Placeholder 3">
            <a:extLst>
              <a:ext uri="{FF2B5EF4-FFF2-40B4-BE49-F238E27FC236}">
                <a16:creationId xmlns:a16="http://schemas.microsoft.com/office/drawing/2014/main" id="{ED9C93F0-8208-443D-958B-EF02389B70C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40079" y="1863126"/>
            <a:ext cx="5011421" cy="2562224"/>
          </a:xfrm>
          <a:prstGeom prst="round2SameRect">
            <a:avLst>
              <a:gd name="adj1" fmla="val 0"/>
              <a:gd name="adj2" fmla="val 0"/>
            </a:avLst>
          </a:prstGeom>
        </p:spPr>
        <p:txBody>
          <a:bodyPr/>
          <a:lstStyle>
            <a:lvl1pPr>
              <a:defRPr>
                <a:solidFill>
                  <a:schemeClr val="tx2"/>
                </a:solidFill>
                <a:latin typeface="Cormorant SemiBold" panose="00000700000000000000" pitchFamily="2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77497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3">
            <a:extLst>
              <a:ext uri="{FF2B5EF4-FFF2-40B4-BE49-F238E27FC236}">
                <a16:creationId xmlns:a16="http://schemas.microsoft.com/office/drawing/2014/main" id="{8EB3E249-356F-4393-81F7-00CB93F8EB1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2075541"/>
            <a:ext cx="3260348" cy="4782457"/>
          </a:xfrm>
          <a:prstGeom prst="round2SameRect">
            <a:avLst>
              <a:gd name="adj1" fmla="val 0"/>
              <a:gd name="adj2" fmla="val 0"/>
            </a:avLst>
          </a:prstGeom>
        </p:spPr>
        <p:txBody>
          <a:bodyPr/>
          <a:lstStyle>
            <a:lvl1pPr>
              <a:defRPr>
                <a:solidFill>
                  <a:schemeClr val="tx2"/>
                </a:solidFill>
                <a:latin typeface="Cormorant SemiBold" panose="00000700000000000000" pitchFamily="2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16340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3">
            <a:extLst>
              <a:ext uri="{FF2B5EF4-FFF2-40B4-BE49-F238E27FC236}">
                <a16:creationId xmlns:a16="http://schemas.microsoft.com/office/drawing/2014/main" id="{40F83401-35D5-4174-B284-8C3CC7497E3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471113" y="3492433"/>
            <a:ext cx="3824270" cy="2728686"/>
          </a:xfrm>
          <a:prstGeom prst="round2SameRect">
            <a:avLst>
              <a:gd name="adj1" fmla="val 0"/>
              <a:gd name="adj2" fmla="val 0"/>
            </a:avLst>
          </a:prstGeom>
        </p:spPr>
        <p:txBody>
          <a:bodyPr/>
          <a:lstStyle>
            <a:lvl1pPr>
              <a:defRPr>
                <a:solidFill>
                  <a:schemeClr val="tx2"/>
                </a:solidFill>
                <a:latin typeface="Cormorant SemiBold" panose="00000700000000000000" pitchFamily="2" charset="0"/>
              </a:defRPr>
            </a:lvl1pPr>
          </a:lstStyle>
          <a:p>
            <a:endParaRPr lang="en-US"/>
          </a:p>
        </p:txBody>
      </p:sp>
      <p:sp>
        <p:nvSpPr>
          <p:cNvPr id="5" name="Picture Placeholder 3">
            <a:extLst>
              <a:ext uri="{FF2B5EF4-FFF2-40B4-BE49-F238E27FC236}">
                <a16:creationId xmlns:a16="http://schemas.microsoft.com/office/drawing/2014/main" id="{B8171315-907D-47AD-ABCF-3E62433548C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60901" y="2310726"/>
            <a:ext cx="3824270" cy="2728686"/>
          </a:xfrm>
          <a:prstGeom prst="round2SameRect">
            <a:avLst>
              <a:gd name="adj1" fmla="val 0"/>
              <a:gd name="adj2" fmla="val 0"/>
            </a:avLst>
          </a:prstGeom>
        </p:spPr>
        <p:txBody>
          <a:bodyPr/>
          <a:lstStyle>
            <a:lvl1pPr>
              <a:defRPr>
                <a:solidFill>
                  <a:schemeClr val="tx2"/>
                </a:solidFill>
                <a:latin typeface="Cormorant SemiBold" panose="00000700000000000000" pitchFamily="2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98314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882881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  <p:sldLayoutId id="2147483674" r:id="rId1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AD577EF4-7EF0-47A0-87A2-E79BAF3A6446}"/>
              </a:ext>
            </a:extLst>
          </p:cNvPr>
          <p:cNvCxnSpPr>
            <a:cxnSpLocks/>
          </p:cNvCxnSpPr>
          <p:nvPr/>
        </p:nvCxnSpPr>
        <p:spPr>
          <a:xfrm>
            <a:off x="4038600" y="0"/>
            <a:ext cx="0" cy="6858000"/>
          </a:xfrm>
          <a:prstGeom prst="line">
            <a:avLst/>
          </a:prstGeom>
          <a:ln w="190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67423519-313D-43C3-A0D8-1388ADA81599}"/>
              </a:ext>
            </a:extLst>
          </p:cNvPr>
          <p:cNvCxnSpPr>
            <a:cxnSpLocks/>
          </p:cNvCxnSpPr>
          <p:nvPr/>
        </p:nvCxnSpPr>
        <p:spPr>
          <a:xfrm>
            <a:off x="8115300" y="0"/>
            <a:ext cx="0" cy="6858000"/>
          </a:xfrm>
          <a:prstGeom prst="line">
            <a:avLst/>
          </a:prstGeom>
          <a:ln w="190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2CA167-449D-4787-ABED-52A34BA4BC52}"/>
              </a:ext>
            </a:extLst>
          </p:cNvPr>
          <p:cNvCxnSpPr>
            <a:cxnSpLocks/>
          </p:cNvCxnSpPr>
          <p:nvPr/>
        </p:nvCxnSpPr>
        <p:spPr>
          <a:xfrm>
            <a:off x="0" y="6212114"/>
            <a:ext cx="12183867" cy="0"/>
          </a:xfrm>
          <a:prstGeom prst="line">
            <a:avLst/>
          </a:prstGeom>
          <a:ln w="190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BC321CDD-7C9C-47E4-96DA-644D1BAA948C}"/>
              </a:ext>
            </a:extLst>
          </p:cNvPr>
          <p:cNvSpPr txBox="1"/>
          <p:nvPr/>
        </p:nvSpPr>
        <p:spPr>
          <a:xfrm>
            <a:off x="3069590" y="5045617"/>
            <a:ext cx="605282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000" dirty="0">
                <a:solidFill>
                  <a:schemeClr val="bg1"/>
                </a:solidFill>
                <a:latin typeface="Cormorant SemiBold" panose="00000700000000000000" pitchFamily="2" charset="0"/>
                <a:ea typeface="Roboto Condensed bold" panose="02000000000000000000" pitchFamily="2" charset="0"/>
                <a:cs typeface="Roboto Light" panose="02000000000000000000" pitchFamily="2" charset="0"/>
              </a:rPr>
              <a:t>NEWSLETTER</a:t>
            </a: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356FDA15-36DD-4898-8303-889B674C5E1A}"/>
              </a:ext>
            </a:extLst>
          </p:cNvPr>
          <p:cNvCxnSpPr>
            <a:cxnSpLocks/>
          </p:cNvCxnSpPr>
          <p:nvPr/>
        </p:nvCxnSpPr>
        <p:spPr>
          <a:xfrm>
            <a:off x="8133" y="640080"/>
            <a:ext cx="12183867" cy="0"/>
          </a:xfrm>
          <a:prstGeom prst="line">
            <a:avLst/>
          </a:prstGeom>
          <a:ln w="190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8AEC9149-60BB-4546-BB3C-498956D63088}"/>
              </a:ext>
            </a:extLst>
          </p:cNvPr>
          <p:cNvCxnSpPr>
            <a:cxnSpLocks/>
          </p:cNvCxnSpPr>
          <p:nvPr/>
        </p:nvCxnSpPr>
        <p:spPr>
          <a:xfrm>
            <a:off x="0" y="5123179"/>
            <a:ext cx="12183867" cy="0"/>
          </a:xfrm>
          <a:prstGeom prst="line">
            <a:avLst/>
          </a:prstGeom>
          <a:ln w="190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03F0CCA-5178-4717-8F9D-B60732EEC57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88652492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FBB72A74-C031-4E2E-B01F-63F80D664E19}"/>
              </a:ext>
            </a:extLst>
          </p:cNvPr>
          <p:cNvSpPr txBox="1"/>
          <p:nvPr/>
        </p:nvSpPr>
        <p:spPr>
          <a:xfrm>
            <a:off x="640081" y="2340753"/>
            <a:ext cx="2524034" cy="7363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5000" dirty="0">
                <a:solidFill>
                  <a:schemeClr val="bg1"/>
                </a:solidFill>
                <a:latin typeface="Cormorant SemiBold" panose="00000700000000000000" pitchFamily="2" charset="0"/>
                <a:ea typeface="Roboto Condensed bold" panose="02000000000000000000" pitchFamily="2" charset="0"/>
                <a:cs typeface="Roboto Light" panose="02000000000000000000" pitchFamily="2" charset="0"/>
              </a:rPr>
              <a:t>In Brief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E370448-CB67-4674-B105-20D6D6DCA1B6}"/>
              </a:ext>
            </a:extLst>
          </p:cNvPr>
          <p:cNvSpPr txBox="1"/>
          <p:nvPr/>
        </p:nvSpPr>
        <p:spPr>
          <a:xfrm>
            <a:off x="640080" y="3264083"/>
            <a:ext cx="5851339" cy="1253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300" i="0" dirty="0">
                <a:solidFill>
                  <a:schemeClr val="bg1"/>
                </a:solidFill>
                <a:effectLst/>
                <a:latin typeface="Lato Light" panose="020F0302020204030203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Lorem Ipsum is simply dummy text of the print and  a Lorem typeset centuries </a:t>
            </a:r>
          </a:p>
          <a:p>
            <a:pPr>
              <a:lnSpc>
                <a:spcPct val="150000"/>
              </a:lnSpc>
            </a:pPr>
            <a:r>
              <a:rPr lang="en-US" sz="1300" i="0" dirty="0">
                <a:solidFill>
                  <a:schemeClr val="bg1"/>
                </a:solidFill>
                <a:effectLst/>
                <a:latin typeface="Lato Light" panose="020F0302020204030203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the industry. has been industry's only  the  centuries, but also the typesetting, </a:t>
            </a:r>
          </a:p>
          <a:p>
            <a:pPr>
              <a:lnSpc>
                <a:spcPct val="150000"/>
              </a:lnSpc>
            </a:pPr>
            <a:r>
              <a:rPr lang="en-US" sz="1300" i="0" dirty="0">
                <a:solidFill>
                  <a:schemeClr val="bg1"/>
                </a:solidFill>
                <a:effectLst/>
                <a:latin typeface="Lato Light" panose="020F0302020204030203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remaining the industry's standard has been industry’s. the industry. has been industry's only  the  centuries, but also the typesetting,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E0C6BF6-B4FF-459E-BA6A-E83C6076A2B5}"/>
              </a:ext>
            </a:extLst>
          </p:cNvPr>
          <p:cNvSpPr txBox="1"/>
          <p:nvPr/>
        </p:nvSpPr>
        <p:spPr>
          <a:xfrm>
            <a:off x="8522063" y="1997839"/>
            <a:ext cx="3029857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0" dirty="0">
                <a:solidFill>
                  <a:schemeClr val="bg1"/>
                </a:solidFill>
                <a:latin typeface="Lato Light" panose="020F0302020204030203" pitchFamily="34" charset="0"/>
                <a:ea typeface="Roboto Condensed bold" panose="02000000000000000000" pitchFamily="2" charset="0"/>
                <a:cs typeface="Roboto Light" panose="02000000000000000000" pitchFamily="2" charset="0"/>
              </a:rPr>
              <a:t>03</a:t>
            </a:r>
          </a:p>
        </p:txBody>
      </p:sp>
    </p:spTree>
    <p:extLst>
      <p:ext uri="{BB962C8B-B14F-4D97-AF65-F5344CB8AC3E}">
        <p14:creationId xmlns:p14="http://schemas.microsoft.com/office/powerpoint/2010/main" val="3569172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7A7E79C0-D9AB-41EF-8B39-666DDE25F618}"/>
              </a:ext>
            </a:extLst>
          </p:cNvPr>
          <p:cNvSpPr/>
          <p:nvPr/>
        </p:nvSpPr>
        <p:spPr>
          <a:xfrm>
            <a:off x="3260348" y="2075542"/>
            <a:ext cx="8291572" cy="478245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Lato" panose="020F0502020204030203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6F3015B-819D-4ACF-A2E7-ECE992D1C26C}"/>
              </a:ext>
            </a:extLst>
          </p:cNvPr>
          <p:cNvSpPr txBox="1"/>
          <p:nvPr/>
        </p:nvSpPr>
        <p:spPr>
          <a:xfrm>
            <a:off x="640081" y="640080"/>
            <a:ext cx="2204720" cy="7363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5000" dirty="0">
                <a:solidFill>
                  <a:schemeClr val="tx2"/>
                </a:solidFill>
                <a:latin typeface="Cormorant SemiBold" panose="00000700000000000000" pitchFamily="2" charset="0"/>
                <a:ea typeface="Roboto Condensed bold" panose="02000000000000000000" pitchFamily="2" charset="0"/>
                <a:cs typeface="Roboto Light" panose="02000000000000000000" pitchFamily="2" charset="0"/>
              </a:rPr>
              <a:t>News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B6D52C1-6566-41D4-97C6-550D6F722A26}"/>
              </a:ext>
            </a:extLst>
          </p:cNvPr>
          <p:cNvSpPr txBox="1"/>
          <p:nvPr/>
        </p:nvSpPr>
        <p:spPr>
          <a:xfrm flipH="1">
            <a:off x="3991869" y="3204182"/>
            <a:ext cx="147218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tx2"/>
                </a:solidFill>
                <a:latin typeface="Cormorant SemiBold" panose="00000700000000000000" pitchFamily="2" charset="0"/>
                <a:ea typeface="Roboto Condensed" panose="02000000000000000000" pitchFamily="2" charset="0"/>
                <a:cs typeface="Roboto Medium" panose="02000000000000000000" pitchFamily="2" charset="0"/>
              </a:rPr>
              <a:t>Loyalty</a:t>
            </a:r>
            <a:endParaRPr lang="en-US" sz="2000" dirty="0">
              <a:solidFill>
                <a:schemeClr val="tx2"/>
              </a:solidFill>
              <a:latin typeface="Cormorant SemiBold" panose="00000700000000000000" pitchFamily="2" charset="0"/>
              <a:ea typeface="Roboto Condensed" panose="02000000000000000000" pitchFamily="2" charset="0"/>
              <a:cs typeface="Raleway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F772361-76CF-43E3-8E9F-838288FC7FE5}"/>
              </a:ext>
            </a:extLst>
          </p:cNvPr>
          <p:cNvSpPr txBox="1"/>
          <p:nvPr/>
        </p:nvSpPr>
        <p:spPr>
          <a:xfrm>
            <a:off x="3991869" y="3582930"/>
            <a:ext cx="2291077" cy="1253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300" i="0" dirty="0">
                <a:solidFill>
                  <a:schemeClr val="tx2"/>
                </a:solidFill>
                <a:effectLst/>
                <a:latin typeface="Lato Light" panose="020F0302020204030203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Lorem Ipsum is simply dummy text  has been industry’s the Ipsum is simply dummy text  the  centuries.  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113BAF3-EB5E-4B90-BACE-4227EFFEE5E6}"/>
              </a:ext>
            </a:extLst>
          </p:cNvPr>
          <p:cNvSpPr txBox="1"/>
          <p:nvPr/>
        </p:nvSpPr>
        <p:spPr>
          <a:xfrm>
            <a:off x="3991867" y="4938714"/>
            <a:ext cx="2113279" cy="3529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300" i="0" dirty="0">
                <a:solidFill>
                  <a:schemeClr val="tx2"/>
                </a:solidFill>
                <a:effectLst/>
                <a:latin typeface="Lato Light" panose="020F0302020204030203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Lorem Ipsum is simply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81AE9FD-BEDB-4906-8430-4DB7840D0CE8}"/>
              </a:ext>
            </a:extLst>
          </p:cNvPr>
          <p:cNvSpPr txBox="1"/>
          <p:nvPr/>
        </p:nvSpPr>
        <p:spPr>
          <a:xfrm>
            <a:off x="3991867" y="5394251"/>
            <a:ext cx="2113279" cy="3529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300" i="0" dirty="0">
                <a:solidFill>
                  <a:schemeClr val="tx2"/>
                </a:solidFill>
                <a:effectLst/>
                <a:latin typeface="Lato Light" panose="020F0302020204030203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Lorem Ipsum is simply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56F0FD6-7140-4649-85C5-7EB31157E718}"/>
              </a:ext>
            </a:extLst>
          </p:cNvPr>
          <p:cNvSpPr txBox="1"/>
          <p:nvPr/>
        </p:nvSpPr>
        <p:spPr>
          <a:xfrm>
            <a:off x="3991867" y="5849788"/>
            <a:ext cx="2113279" cy="3529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300" i="0" dirty="0">
                <a:solidFill>
                  <a:schemeClr val="tx2"/>
                </a:solidFill>
                <a:effectLst/>
                <a:latin typeface="Lato Light" panose="020F0302020204030203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Lorem Ipsum is simply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5E247275-A727-4488-BFC3-E049278D9D2B}"/>
              </a:ext>
            </a:extLst>
          </p:cNvPr>
          <p:cNvSpPr txBox="1"/>
          <p:nvPr/>
        </p:nvSpPr>
        <p:spPr>
          <a:xfrm flipH="1">
            <a:off x="6626356" y="3204182"/>
            <a:ext cx="147218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tx2"/>
                </a:solidFill>
                <a:latin typeface="Cormorant SemiBold" panose="00000700000000000000" pitchFamily="2" charset="0"/>
                <a:ea typeface="Roboto Condensed" panose="02000000000000000000" pitchFamily="2" charset="0"/>
                <a:cs typeface="Roboto Medium" panose="02000000000000000000" pitchFamily="2" charset="0"/>
              </a:rPr>
              <a:t>Reliability</a:t>
            </a:r>
            <a:endParaRPr lang="en-US" sz="2000" dirty="0">
              <a:solidFill>
                <a:schemeClr val="tx2"/>
              </a:solidFill>
              <a:latin typeface="Cormorant SemiBold" panose="00000700000000000000" pitchFamily="2" charset="0"/>
              <a:ea typeface="Roboto Condensed" panose="02000000000000000000" pitchFamily="2" charset="0"/>
              <a:cs typeface="Raleway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DD2258D5-C358-4CF2-8C96-498AE61F2154}"/>
              </a:ext>
            </a:extLst>
          </p:cNvPr>
          <p:cNvSpPr txBox="1"/>
          <p:nvPr/>
        </p:nvSpPr>
        <p:spPr>
          <a:xfrm>
            <a:off x="6626356" y="3582930"/>
            <a:ext cx="2291077" cy="1253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300" i="0" dirty="0">
                <a:solidFill>
                  <a:schemeClr val="tx2"/>
                </a:solidFill>
                <a:effectLst/>
                <a:latin typeface="Lato Light" panose="020F0302020204030203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Lorem Ipsum is simply dummy text  has been industry’s the Ipsum is simply dummy text  the  centuries.  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2EECFAF2-A00C-455D-893F-71CE7BDEF0A4}"/>
              </a:ext>
            </a:extLst>
          </p:cNvPr>
          <p:cNvSpPr txBox="1"/>
          <p:nvPr/>
        </p:nvSpPr>
        <p:spPr>
          <a:xfrm>
            <a:off x="6626354" y="4938714"/>
            <a:ext cx="2113279" cy="3529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300" i="0" dirty="0">
                <a:solidFill>
                  <a:schemeClr val="tx2"/>
                </a:solidFill>
                <a:effectLst/>
                <a:latin typeface="Lato Light" panose="020F0302020204030203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Lorem Ipsum is simply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C6DFC0AD-C9EB-4DEA-ACFD-B6BCC3294158}"/>
              </a:ext>
            </a:extLst>
          </p:cNvPr>
          <p:cNvSpPr txBox="1"/>
          <p:nvPr/>
        </p:nvSpPr>
        <p:spPr>
          <a:xfrm>
            <a:off x="6626354" y="5394251"/>
            <a:ext cx="2113279" cy="3529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300" i="0" dirty="0">
                <a:solidFill>
                  <a:schemeClr val="tx2"/>
                </a:solidFill>
                <a:effectLst/>
                <a:latin typeface="Lato Light" panose="020F0302020204030203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Lorem Ipsum is simply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98DB1CBC-9911-4A20-BBAC-0292F515AFF1}"/>
              </a:ext>
            </a:extLst>
          </p:cNvPr>
          <p:cNvSpPr txBox="1"/>
          <p:nvPr/>
        </p:nvSpPr>
        <p:spPr>
          <a:xfrm>
            <a:off x="6626354" y="5849788"/>
            <a:ext cx="2113279" cy="3529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300" i="0" dirty="0">
                <a:solidFill>
                  <a:schemeClr val="tx2"/>
                </a:solidFill>
                <a:effectLst/>
                <a:latin typeface="Lato Light" panose="020F0302020204030203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Lorem Ipsum is simply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B6149D4A-61EA-4A8E-9BF4-F6367E5761B7}"/>
              </a:ext>
            </a:extLst>
          </p:cNvPr>
          <p:cNvSpPr txBox="1"/>
          <p:nvPr/>
        </p:nvSpPr>
        <p:spPr>
          <a:xfrm flipH="1">
            <a:off x="9260842" y="3204182"/>
            <a:ext cx="173735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tx2"/>
                </a:solidFill>
                <a:latin typeface="Cormorant SemiBold" panose="00000700000000000000" pitchFamily="2" charset="0"/>
                <a:ea typeface="Roboto Condensed" panose="02000000000000000000" pitchFamily="2" charset="0"/>
                <a:cs typeface="Roboto Medium" panose="02000000000000000000" pitchFamily="2" charset="0"/>
              </a:rPr>
              <a:t>Commitment</a:t>
            </a:r>
            <a:endParaRPr lang="en-US" sz="2000" dirty="0">
              <a:solidFill>
                <a:schemeClr val="tx2"/>
              </a:solidFill>
              <a:latin typeface="Cormorant SemiBold" panose="00000700000000000000" pitchFamily="2" charset="0"/>
              <a:ea typeface="Roboto Condensed" panose="02000000000000000000" pitchFamily="2" charset="0"/>
              <a:cs typeface="Raleway" charset="0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DDBCEFE5-2073-4697-B450-56D7A7E95EE1}"/>
              </a:ext>
            </a:extLst>
          </p:cNvPr>
          <p:cNvSpPr txBox="1"/>
          <p:nvPr/>
        </p:nvSpPr>
        <p:spPr>
          <a:xfrm>
            <a:off x="9260843" y="3582930"/>
            <a:ext cx="2291077" cy="1253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300" i="0" dirty="0">
                <a:solidFill>
                  <a:schemeClr val="tx2"/>
                </a:solidFill>
                <a:effectLst/>
                <a:latin typeface="Lato Light" panose="020F0302020204030203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Lorem Ipsum is simply dummy text  has been industry’s the Ipsum is simply dummy text  the  centuries.  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DEF80A67-77F2-4DC4-AEC0-01953BA0C868}"/>
              </a:ext>
            </a:extLst>
          </p:cNvPr>
          <p:cNvSpPr txBox="1"/>
          <p:nvPr/>
        </p:nvSpPr>
        <p:spPr>
          <a:xfrm>
            <a:off x="9260841" y="4938714"/>
            <a:ext cx="2113279" cy="3529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300" i="0" dirty="0">
                <a:solidFill>
                  <a:schemeClr val="tx2"/>
                </a:solidFill>
                <a:effectLst/>
                <a:latin typeface="Lato Light" panose="020F0302020204030203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Lorem Ipsum is simply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497D683A-92A5-43A9-B9AD-30D9C6040707}"/>
              </a:ext>
            </a:extLst>
          </p:cNvPr>
          <p:cNvSpPr txBox="1"/>
          <p:nvPr/>
        </p:nvSpPr>
        <p:spPr>
          <a:xfrm>
            <a:off x="9260841" y="5394251"/>
            <a:ext cx="2113279" cy="3529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300" i="0" dirty="0">
                <a:solidFill>
                  <a:schemeClr val="tx2"/>
                </a:solidFill>
                <a:effectLst/>
                <a:latin typeface="Lato Light" panose="020F0302020204030203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Lorem Ipsum is simply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AB74A8B3-23B5-4472-A305-0FDFC8392C8B}"/>
              </a:ext>
            </a:extLst>
          </p:cNvPr>
          <p:cNvSpPr txBox="1"/>
          <p:nvPr/>
        </p:nvSpPr>
        <p:spPr>
          <a:xfrm>
            <a:off x="9260841" y="5849788"/>
            <a:ext cx="2113279" cy="3529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300" i="0" dirty="0">
                <a:solidFill>
                  <a:schemeClr val="tx2"/>
                </a:solidFill>
                <a:effectLst/>
                <a:latin typeface="Lato Light" panose="020F0302020204030203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Lorem Ipsum is simply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9EFE6735-6D86-4460-B19B-584670CD542B}"/>
              </a:ext>
            </a:extLst>
          </p:cNvPr>
          <p:cNvSpPr txBox="1"/>
          <p:nvPr/>
        </p:nvSpPr>
        <p:spPr>
          <a:xfrm>
            <a:off x="3973263" y="1285413"/>
            <a:ext cx="126682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0" dirty="0">
                <a:solidFill>
                  <a:schemeClr val="tx2"/>
                </a:solidFill>
                <a:latin typeface="Lato Light" panose="020F0302020204030203" pitchFamily="34" charset="0"/>
                <a:ea typeface="Roboto Condensed bold" panose="02000000000000000000" pitchFamily="2" charset="0"/>
                <a:cs typeface="Roboto Light" panose="02000000000000000000" pitchFamily="2" charset="0"/>
              </a:rPr>
              <a:t>1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DBA65752-D3D7-4974-909B-FC643D522BE2}"/>
              </a:ext>
            </a:extLst>
          </p:cNvPr>
          <p:cNvSpPr txBox="1"/>
          <p:nvPr/>
        </p:nvSpPr>
        <p:spPr>
          <a:xfrm>
            <a:off x="6622484" y="1285413"/>
            <a:ext cx="126682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0" dirty="0">
                <a:solidFill>
                  <a:schemeClr val="tx2"/>
                </a:solidFill>
                <a:latin typeface="Lato Light" panose="020F0302020204030203" pitchFamily="34" charset="0"/>
                <a:ea typeface="Roboto Condensed bold" panose="02000000000000000000" pitchFamily="2" charset="0"/>
                <a:cs typeface="Roboto Light" panose="02000000000000000000" pitchFamily="2" charset="0"/>
              </a:rPr>
              <a:t>2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263BA272-EB00-4811-A8A4-68A71218B3A6}"/>
              </a:ext>
            </a:extLst>
          </p:cNvPr>
          <p:cNvSpPr txBox="1"/>
          <p:nvPr/>
        </p:nvSpPr>
        <p:spPr>
          <a:xfrm>
            <a:off x="9271705" y="1285413"/>
            <a:ext cx="126682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0" dirty="0">
                <a:solidFill>
                  <a:schemeClr val="tx2"/>
                </a:solidFill>
                <a:latin typeface="Lato Light" panose="020F0302020204030203" pitchFamily="34" charset="0"/>
                <a:ea typeface="Roboto Condensed bold" panose="02000000000000000000" pitchFamily="2" charset="0"/>
                <a:cs typeface="Roboto Light" panose="02000000000000000000" pitchFamily="2" charset="0"/>
              </a:rPr>
              <a:t>3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FC57F70A-25EB-4AC9-B5A2-5230CEC4DFD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00983514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98105ACB-7572-4722-8B38-BFF153A8360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50B2B14-6402-470E-A6D6-3F22AA151A79}"/>
              </a:ext>
            </a:extLst>
          </p:cNvPr>
          <p:cNvSpPr txBox="1"/>
          <p:nvPr/>
        </p:nvSpPr>
        <p:spPr>
          <a:xfrm>
            <a:off x="640080" y="640080"/>
            <a:ext cx="5005977" cy="7363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5000" dirty="0">
                <a:solidFill>
                  <a:schemeClr val="tx2"/>
                </a:solidFill>
                <a:latin typeface="Cormorant SemiBold" panose="00000700000000000000" pitchFamily="2" charset="0"/>
                <a:ea typeface="Roboto Condensed bold" panose="02000000000000000000" pitchFamily="2" charset="0"/>
                <a:cs typeface="Roboto Light" panose="02000000000000000000" pitchFamily="2" charset="0"/>
              </a:rPr>
              <a:t>Customer Reviews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6CF380A-19A3-4EE8-B6CC-A5DB53CB5007}"/>
              </a:ext>
            </a:extLst>
          </p:cNvPr>
          <p:cNvSpPr txBox="1"/>
          <p:nvPr/>
        </p:nvSpPr>
        <p:spPr>
          <a:xfrm>
            <a:off x="640080" y="5118708"/>
            <a:ext cx="4242299" cy="10992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500" i="0" dirty="0">
                <a:solidFill>
                  <a:schemeClr val="tx2"/>
                </a:solidFill>
                <a:effectLst/>
                <a:latin typeface="Cormorant SemiBold" panose="00000700000000000000" pitchFamily="2" charset="0"/>
                <a:ea typeface="Roboto Light" panose="02000000000000000000" pitchFamily="2" charset="0"/>
                <a:cs typeface="Roboto Light" panose="02000000000000000000" pitchFamily="2" charset="0"/>
              </a:rPr>
              <a:t>“Lorem Ipsum is simply dummy text of the print and  a the industry. has been industry's only  the  centuries, industry's only  the  centuries.”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A4DE79A-F8A3-4C58-A8D4-D7F11E6DFA89}"/>
              </a:ext>
            </a:extLst>
          </p:cNvPr>
          <p:cNvSpPr txBox="1"/>
          <p:nvPr/>
        </p:nvSpPr>
        <p:spPr>
          <a:xfrm rot="16200000" flipH="1">
            <a:off x="3669435" y="3826468"/>
            <a:ext cx="202577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tx2"/>
                </a:solidFill>
                <a:latin typeface="Cormorant SemiBold" panose="00000700000000000000" pitchFamily="2" charset="0"/>
                <a:ea typeface="Roboto" panose="02000000000000000000" pitchFamily="2" charset="0"/>
                <a:cs typeface="Raleway" charset="0"/>
              </a:rPr>
              <a:t>Laura Boring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5204572-667A-4425-9985-035D6785AEB2}"/>
              </a:ext>
            </a:extLst>
          </p:cNvPr>
          <p:cNvSpPr txBox="1"/>
          <p:nvPr/>
        </p:nvSpPr>
        <p:spPr>
          <a:xfrm rot="16200000" flipH="1">
            <a:off x="6258168" y="5004976"/>
            <a:ext cx="202577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tx2"/>
                </a:solidFill>
                <a:latin typeface="Cormorant SemiBold" panose="00000700000000000000" pitchFamily="2" charset="0"/>
                <a:ea typeface="Roboto" panose="02000000000000000000" pitchFamily="2" charset="0"/>
                <a:cs typeface="Raleway" charset="0"/>
              </a:rPr>
              <a:t>Mitchel Jackson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4A47D25-631C-4E71-9902-1899E56116AD}"/>
              </a:ext>
            </a:extLst>
          </p:cNvPr>
          <p:cNvSpPr txBox="1"/>
          <p:nvPr/>
        </p:nvSpPr>
        <p:spPr>
          <a:xfrm>
            <a:off x="7427989" y="2228188"/>
            <a:ext cx="4242299" cy="10992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500" i="0" dirty="0">
                <a:solidFill>
                  <a:schemeClr val="tx2"/>
                </a:solidFill>
                <a:effectLst/>
                <a:latin typeface="Cormorant SemiBold" panose="00000700000000000000" pitchFamily="2" charset="0"/>
                <a:ea typeface="Roboto Light" panose="02000000000000000000" pitchFamily="2" charset="0"/>
                <a:cs typeface="Roboto Light" panose="02000000000000000000" pitchFamily="2" charset="0"/>
              </a:rPr>
              <a:t>“Lorem Ipsum is simply dummy text of the print and  a the industry. has been industry's only  the  centuries, industry's only  the  centuries.”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706F010-C089-4826-B2F8-2157A3123AE7}"/>
              </a:ext>
            </a:extLst>
          </p:cNvPr>
          <p:cNvSpPr txBox="1"/>
          <p:nvPr/>
        </p:nvSpPr>
        <p:spPr>
          <a:xfrm>
            <a:off x="4497658" y="1561550"/>
            <a:ext cx="126682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0" dirty="0">
                <a:solidFill>
                  <a:schemeClr val="tx2"/>
                </a:solidFill>
                <a:latin typeface="Lato Light" panose="020F0302020204030203" pitchFamily="34" charset="0"/>
                <a:ea typeface="Roboto Condensed bold" panose="02000000000000000000" pitchFamily="2" charset="0"/>
                <a:cs typeface="Roboto Light" panose="02000000000000000000" pitchFamily="2" charset="0"/>
              </a:rPr>
              <a:t>1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4B8118A-6A1C-404E-ACB1-9FD4A7DAD9DB}"/>
              </a:ext>
            </a:extLst>
          </p:cNvPr>
          <p:cNvSpPr txBox="1"/>
          <p:nvPr/>
        </p:nvSpPr>
        <p:spPr>
          <a:xfrm>
            <a:off x="10271217" y="2790275"/>
            <a:ext cx="126682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0" dirty="0">
                <a:solidFill>
                  <a:schemeClr val="tx2"/>
                </a:solidFill>
                <a:latin typeface="Lato Light" panose="020F0302020204030203" pitchFamily="34" charset="0"/>
                <a:ea typeface="Roboto Condensed bold" panose="02000000000000000000" pitchFamily="2" charset="0"/>
                <a:cs typeface="Roboto Light" panose="02000000000000000000" pitchFamily="2" charset="0"/>
              </a:rPr>
              <a:t>2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8AAEA749-14B8-4C7B-8BCE-ECED251D679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09370534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1145DD49-AD90-4C51-977D-9C39FE63993F}"/>
              </a:ext>
            </a:extLst>
          </p:cNvPr>
          <p:cNvSpPr txBox="1"/>
          <p:nvPr/>
        </p:nvSpPr>
        <p:spPr>
          <a:xfrm>
            <a:off x="640080" y="2340753"/>
            <a:ext cx="3227069" cy="7363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5000" dirty="0">
                <a:solidFill>
                  <a:schemeClr val="bg1"/>
                </a:solidFill>
                <a:latin typeface="Cormorant SemiBold" panose="00000700000000000000" pitchFamily="2" charset="0"/>
                <a:ea typeface="Roboto Condensed bold" panose="02000000000000000000" pitchFamily="2" charset="0"/>
                <a:cs typeface="Roboto Light" panose="02000000000000000000" pitchFamily="2" charset="0"/>
              </a:rPr>
              <a:t>Welcome!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B84CBC7-0297-4DE5-97F9-66A4E8FFE185}"/>
              </a:ext>
            </a:extLst>
          </p:cNvPr>
          <p:cNvSpPr txBox="1"/>
          <p:nvPr/>
        </p:nvSpPr>
        <p:spPr>
          <a:xfrm>
            <a:off x="640080" y="3264083"/>
            <a:ext cx="5851339" cy="1253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300" i="0" dirty="0">
                <a:solidFill>
                  <a:schemeClr val="bg1"/>
                </a:solidFill>
                <a:effectLst/>
                <a:latin typeface="Lato Light" panose="020F0302020204030203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Lorem Ipsum is simply dummy text of the print and  a Lorem typeset centuries </a:t>
            </a:r>
          </a:p>
          <a:p>
            <a:pPr>
              <a:lnSpc>
                <a:spcPct val="150000"/>
              </a:lnSpc>
            </a:pPr>
            <a:r>
              <a:rPr lang="en-US" sz="1300" i="0" dirty="0">
                <a:solidFill>
                  <a:schemeClr val="bg1"/>
                </a:solidFill>
                <a:effectLst/>
                <a:latin typeface="Lato Light" panose="020F0302020204030203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the industry. has been industry's only  the  centuries, but also the typesetting, </a:t>
            </a:r>
          </a:p>
          <a:p>
            <a:pPr>
              <a:lnSpc>
                <a:spcPct val="150000"/>
              </a:lnSpc>
            </a:pPr>
            <a:r>
              <a:rPr lang="en-US" sz="1300" i="0" dirty="0">
                <a:solidFill>
                  <a:schemeClr val="bg1"/>
                </a:solidFill>
                <a:effectLst/>
                <a:latin typeface="Lato Light" panose="020F0302020204030203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remaining the industry's standard has been industry’s. the industry. has been industry's only  the  centuries, but also the typesetting,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B55E5F0-B37E-447A-AE24-FBA630330972}"/>
              </a:ext>
            </a:extLst>
          </p:cNvPr>
          <p:cNvSpPr txBox="1"/>
          <p:nvPr/>
        </p:nvSpPr>
        <p:spPr>
          <a:xfrm>
            <a:off x="8522063" y="1997839"/>
            <a:ext cx="3029857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0" dirty="0">
                <a:solidFill>
                  <a:schemeClr val="bg1"/>
                </a:solidFill>
                <a:latin typeface="Lato Light" panose="020F0302020204030203" pitchFamily="34" charset="0"/>
                <a:ea typeface="Roboto Condensed bold" panose="02000000000000000000" pitchFamily="2" charset="0"/>
                <a:cs typeface="Roboto Light" panose="02000000000000000000" pitchFamily="2" charset="0"/>
              </a:rPr>
              <a:t>04</a:t>
            </a:r>
          </a:p>
        </p:txBody>
      </p:sp>
    </p:spTree>
    <p:extLst>
      <p:ext uri="{BB962C8B-B14F-4D97-AF65-F5344CB8AC3E}">
        <p14:creationId xmlns:p14="http://schemas.microsoft.com/office/powerpoint/2010/main" val="126777052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46C7ABC2-CC30-4B93-95EB-1675EE92F9B5}"/>
              </a:ext>
            </a:extLst>
          </p:cNvPr>
          <p:cNvSpPr/>
          <p:nvPr/>
        </p:nvSpPr>
        <p:spPr>
          <a:xfrm>
            <a:off x="0" y="0"/>
            <a:ext cx="3995420" cy="62179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Lato" panose="020F0502020204030203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34AD80B-01CF-4CE2-819A-E0C6E1AA8813}"/>
              </a:ext>
            </a:extLst>
          </p:cNvPr>
          <p:cNvSpPr txBox="1"/>
          <p:nvPr/>
        </p:nvSpPr>
        <p:spPr>
          <a:xfrm>
            <a:off x="6096000" y="2505670"/>
            <a:ext cx="3227069" cy="7363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5000" dirty="0">
                <a:solidFill>
                  <a:schemeClr val="tx2"/>
                </a:solidFill>
                <a:latin typeface="Cormorant SemiBold" panose="00000700000000000000" pitchFamily="2" charset="0"/>
                <a:ea typeface="Roboto Condensed bold" panose="02000000000000000000" pitchFamily="2" charset="0"/>
                <a:cs typeface="Roboto Light" panose="02000000000000000000" pitchFamily="2" charset="0"/>
              </a:rPr>
              <a:t>Welcome!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4E9F85A-C3B4-411B-A612-C79267CEAD3D}"/>
              </a:ext>
            </a:extLst>
          </p:cNvPr>
          <p:cNvSpPr txBox="1"/>
          <p:nvPr/>
        </p:nvSpPr>
        <p:spPr>
          <a:xfrm>
            <a:off x="6096000" y="3429000"/>
            <a:ext cx="5851339" cy="14454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500" i="0" dirty="0">
                <a:solidFill>
                  <a:schemeClr val="tx2"/>
                </a:solidFill>
                <a:effectLst/>
                <a:latin typeface="Cormorant SemiBold" panose="00000700000000000000" pitchFamily="2" charset="0"/>
                <a:ea typeface="Roboto Light" panose="02000000000000000000" pitchFamily="2" charset="0"/>
                <a:cs typeface="Roboto Light" panose="02000000000000000000" pitchFamily="2" charset="0"/>
              </a:rPr>
              <a:t>Lorem Ipsum is simply dummy text of the print and  a Lorem typeset</a:t>
            </a:r>
          </a:p>
          <a:p>
            <a:pPr>
              <a:lnSpc>
                <a:spcPct val="150000"/>
              </a:lnSpc>
            </a:pPr>
            <a:r>
              <a:rPr lang="en-US" sz="1500" i="0" dirty="0">
                <a:solidFill>
                  <a:schemeClr val="tx2"/>
                </a:solidFill>
                <a:effectLst/>
                <a:latin typeface="Cormorant SemiBold" panose="00000700000000000000" pitchFamily="2" charset="0"/>
                <a:ea typeface="Roboto Light" panose="02000000000000000000" pitchFamily="2" charset="0"/>
                <a:cs typeface="Roboto Light" panose="02000000000000000000" pitchFamily="2" charset="0"/>
              </a:rPr>
              <a:t>the industry. has been industry's only the centuries, but also the been</a:t>
            </a:r>
          </a:p>
          <a:p>
            <a:pPr>
              <a:lnSpc>
                <a:spcPct val="150000"/>
              </a:lnSpc>
            </a:pPr>
            <a:r>
              <a:rPr lang="en-US" sz="1500" i="0" dirty="0">
                <a:solidFill>
                  <a:schemeClr val="tx2"/>
                </a:solidFill>
                <a:effectLst/>
                <a:latin typeface="Cormorant SemiBold" panose="00000700000000000000" pitchFamily="2" charset="0"/>
                <a:ea typeface="Roboto Light" panose="02000000000000000000" pitchFamily="2" charset="0"/>
                <a:cs typeface="Roboto Light" panose="02000000000000000000" pitchFamily="2" charset="0"/>
              </a:rPr>
              <a:t>remaining the industry's standard has been industry’s. the industry. centuries, but also the typesetting</a:t>
            </a:r>
            <a:r>
              <a:rPr lang="en-US" sz="1500" dirty="0">
                <a:solidFill>
                  <a:schemeClr val="tx2"/>
                </a:solidFill>
                <a:latin typeface="Cormorant SemiBold" panose="00000700000000000000" pitchFamily="2" charset="0"/>
                <a:ea typeface="Roboto Light" panose="02000000000000000000" pitchFamily="2" charset="0"/>
                <a:cs typeface="Roboto Light" panose="02000000000000000000" pitchFamily="2" charset="0"/>
              </a:rPr>
              <a:t>.</a:t>
            </a:r>
            <a:endParaRPr lang="en-US" sz="1500" i="0" dirty="0">
              <a:solidFill>
                <a:schemeClr val="tx2"/>
              </a:solidFill>
              <a:effectLst/>
              <a:latin typeface="Cormorant SemiBold" panose="00000700000000000000" pitchFamily="2" charset="0"/>
              <a:ea typeface="Roboto Light" panose="02000000000000000000" pitchFamily="2" charset="0"/>
              <a:cs typeface="Roboto Light" panose="02000000000000000000" pitchFamily="2" charset="0"/>
            </a:endParaRP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4E1E48CF-2B1D-4B8C-80D0-BE6F56E8598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0596204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7A7E79C0-D9AB-41EF-8B39-666DDE25F618}"/>
              </a:ext>
            </a:extLst>
          </p:cNvPr>
          <p:cNvSpPr/>
          <p:nvPr/>
        </p:nvSpPr>
        <p:spPr>
          <a:xfrm>
            <a:off x="7474856" y="0"/>
            <a:ext cx="4717143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Lato" panose="020F0502020204030203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B90F5CA-DDAE-4521-8E4C-76B6A62CE4CF}"/>
              </a:ext>
            </a:extLst>
          </p:cNvPr>
          <p:cNvSpPr txBox="1"/>
          <p:nvPr/>
        </p:nvSpPr>
        <p:spPr>
          <a:xfrm>
            <a:off x="640082" y="3429000"/>
            <a:ext cx="5036818" cy="14454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500" i="0" dirty="0">
                <a:solidFill>
                  <a:schemeClr val="tx2"/>
                </a:solidFill>
                <a:effectLst/>
                <a:latin typeface="Cormorant SemiBold" panose="00000700000000000000" pitchFamily="2" charset="0"/>
                <a:ea typeface="Roboto Light" panose="02000000000000000000" pitchFamily="2" charset="0"/>
                <a:cs typeface="Roboto Light" panose="02000000000000000000" pitchFamily="2" charset="0"/>
              </a:rPr>
              <a:t>Lorem Ipsum is simply dummy text of the print and  a Lorem </a:t>
            </a:r>
          </a:p>
          <a:p>
            <a:pPr>
              <a:lnSpc>
                <a:spcPct val="150000"/>
              </a:lnSpc>
            </a:pPr>
            <a:r>
              <a:rPr lang="en-US" sz="1500" i="0" dirty="0">
                <a:solidFill>
                  <a:schemeClr val="tx2"/>
                </a:solidFill>
                <a:effectLst/>
                <a:latin typeface="Cormorant SemiBold" panose="00000700000000000000" pitchFamily="2" charset="0"/>
                <a:ea typeface="Roboto Light" panose="02000000000000000000" pitchFamily="2" charset="0"/>
                <a:cs typeface="Roboto Light" panose="02000000000000000000" pitchFamily="2" charset="0"/>
              </a:rPr>
              <a:t>the industry. has been industry's only the centuries, but also</a:t>
            </a:r>
          </a:p>
          <a:p>
            <a:pPr>
              <a:lnSpc>
                <a:spcPct val="150000"/>
              </a:lnSpc>
            </a:pPr>
            <a:r>
              <a:rPr lang="en-US" sz="1500" i="0" dirty="0">
                <a:solidFill>
                  <a:schemeClr val="tx2"/>
                </a:solidFill>
                <a:effectLst/>
                <a:latin typeface="Cormorant SemiBold" panose="00000700000000000000" pitchFamily="2" charset="0"/>
                <a:ea typeface="Roboto Light" panose="02000000000000000000" pitchFamily="2" charset="0"/>
                <a:cs typeface="Roboto Light" panose="02000000000000000000" pitchFamily="2" charset="0"/>
              </a:rPr>
              <a:t>remaining the industry's standard has been industry to the</a:t>
            </a:r>
          </a:p>
          <a:p>
            <a:pPr>
              <a:lnSpc>
                <a:spcPct val="150000"/>
              </a:lnSpc>
            </a:pPr>
            <a:r>
              <a:rPr lang="en-US" sz="1500" i="0" dirty="0">
                <a:solidFill>
                  <a:schemeClr val="tx2"/>
                </a:solidFill>
                <a:effectLst/>
                <a:latin typeface="Cormorant SemiBold" panose="00000700000000000000" pitchFamily="2" charset="0"/>
                <a:ea typeface="Roboto Light" panose="02000000000000000000" pitchFamily="2" charset="0"/>
                <a:cs typeface="Roboto Light" panose="02000000000000000000" pitchFamily="2" charset="0"/>
              </a:rPr>
              <a:t>centuries, but also the typesetting</a:t>
            </a:r>
            <a:r>
              <a:rPr lang="en-US" sz="1500" dirty="0">
                <a:solidFill>
                  <a:schemeClr val="tx2"/>
                </a:solidFill>
                <a:latin typeface="Cormorant SemiBold" panose="00000700000000000000" pitchFamily="2" charset="0"/>
                <a:ea typeface="Roboto Light" panose="02000000000000000000" pitchFamily="2" charset="0"/>
                <a:cs typeface="Roboto Light" panose="02000000000000000000" pitchFamily="2" charset="0"/>
              </a:rPr>
              <a:t>.</a:t>
            </a:r>
            <a:endParaRPr lang="en-US" sz="1500" i="0" dirty="0">
              <a:solidFill>
                <a:schemeClr val="tx2"/>
              </a:solidFill>
              <a:effectLst/>
              <a:latin typeface="Cormorant SemiBold" panose="00000700000000000000" pitchFamily="2" charset="0"/>
              <a:ea typeface="Roboto Light" panose="02000000000000000000" pitchFamily="2" charset="0"/>
              <a:cs typeface="Roboto Light" panose="02000000000000000000" pitchFamily="2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6CCEED7-5C5F-4DE5-89C3-AA9B3C643C4F}"/>
              </a:ext>
            </a:extLst>
          </p:cNvPr>
          <p:cNvSpPr txBox="1"/>
          <p:nvPr/>
        </p:nvSpPr>
        <p:spPr>
          <a:xfrm>
            <a:off x="640080" y="2505670"/>
            <a:ext cx="3227069" cy="7363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5000" dirty="0">
                <a:solidFill>
                  <a:schemeClr val="tx2"/>
                </a:solidFill>
                <a:latin typeface="Cormorant SemiBold" panose="00000700000000000000" pitchFamily="2" charset="0"/>
                <a:ea typeface="Roboto Condensed bold" panose="02000000000000000000" pitchFamily="2" charset="0"/>
                <a:cs typeface="Roboto Light" panose="02000000000000000000" pitchFamily="2" charset="0"/>
              </a:rPr>
              <a:t>Welcome!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49C524B-BC05-4453-BCA4-3C039D13DA8D}"/>
              </a:ext>
            </a:extLst>
          </p:cNvPr>
          <p:cNvSpPr txBox="1"/>
          <p:nvPr/>
        </p:nvSpPr>
        <p:spPr>
          <a:xfrm rot="16200000" flipH="1">
            <a:off x="9276939" y="3942939"/>
            <a:ext cx="41498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spc="600" dirty="0">
                <a:solidFill>
                  <a:schemeClr val="bg1"/>
                </a:solidFill>
                <a:latin typeface="Cormorant SemiBold" panose="00000700000000000000" pitchFamily="2" charset="0"/>
                <a:ea typeface="Roboto Condensed" panose="02000000000000000000" pitchFamily="2" charset="0"/>
                <a:cs typeface="Roboto Medium" panose="02000000000000000000" pitchFamily="2" charset="0"/>
              </a:rPr>
              <a:t>presentation templates</a:t>
            </a:r>
            <a:endParaRPr lang="en-US" sz="2000" spc="600" dirty="0">
              <a:solidFill>
                <a:schemeClr val="bg1"/>
              </a:solidFill>
              <a:latin typeface="Cormorant SemiBold" panose="00000700000000000000" pitchFamily="2" charset="0"/>
              <a:ea typeface="Roboto Condensed" panose="02000000000000000000" pitchFamily="2" charset="0"/>
              <a:cs typeface="Raleway" charset="0"/>
            </a:endParaRP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BB109843-6EE0-4FF9-BB86-D14E01746CE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08586745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7509DBAF-28AC-4145-B4A6-F6E3B0DAAD4A}"/>
              </a:ext>
            </a:extLst>
          </p:cNvPr>
          <p:cNvSpPr txBox="1"/>
          <p:nvPr/>
        </p:nvSpPr>
        <p:spPr>
          <a:xfrm>
            <a:off x="640081" y="2340753"/>
            <a:ext cx="2369820" cy="7363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5000" dirty="0">
                <a:solidFill>
                  <a:schemeClr val="bg1"/>
                </a:solidFill>
                <a:latin typeface="Cormorant SemiBold" panose="00000700000000000000" pitchFamily="2" charset="0"/>
                <a:ea typeface="Roboto Condensed bold" panose="02000000000000000000" pitchFamily="2" charset="0"/>
                <a:cs typeface="Roboto Light" panose="02000000000000000000" pitchFamily="2" charset="0"/>
              </a:rPr>
              <a:t>Events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66EF227-0244-43C1-92DA-DDA2D96828B7}"/>
              </a:ext>
            </a:extLst>
          </p:cNvPr>
          <p:cNvSpPr txBox="1"/>
          <p:nvPr/>
        </p:nvSpPr>
        <p:spPr>
          <a:xfrm>
            <a:off x="640080" y="3264083"/>
            <a:ext cx="5851339" cy="1253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300" i="0" dirty="0">
                <a:solidFill>
                  <a:schemeClr val="bg1"/>
                </a:solidFill>
                <a:effectLst/>
                <a:latin typeface="Lato Light" panose="020F0302020204030203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Lorem Ipsum is simply dummy text of the print and  a Lorem typeset centuries </a:t>
            </a:r>
          </a:p>
          <a:p>
            <a:pPr>
              <a:lnSpc>
                <a:spcPct val="150000"/>
              </a:lnSpc>
            </a:pPr>
            <a:r>
              <a:rPr lang="en-US" sz="1300" i="0" dirty="0">
                <a:solidFill>
                  <a:schemeClr val="bg1"/>
                </a:solidFill>
                <a:effectLst/>
                <a:latin typeface="Lato Light" panose="020F0302020204030203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the industry. has been industry's only  the  centuries, but also the typesetting, </a:t>
            </a:r>
          </a:p>
          <a:p>
            <a:pPr>
              <a:lnSpc>
                <a:spcPct val="150000"/>
              </a:lnSpc>
            </a:pPr>
            <a:r>
              <a:rPr lang="en-US" sz="1300" i="0" dirty="0">
                <a:solidFill>
                  <a:schemeClr val="bg1"/>
                </a:solidFill>
                <a:effectLst/>
                <a:latin typeface="Lato Light" panose="020F0302020204030203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remaining the industry's standard has been industry’s. the industry. has been industry's only  the  centuries, but also the typesetting,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5229C42-1277-4DF0-AF7F-0B62A873113E}"/>
              </a:ext>
            </a:extLst>
          </p:cNvPr>
          <p:cNvSpPr txBox="1"/>
          <p:nvPr/>
        </p:nvSpPr>
        <p:spPr>
          <a:xfrm>
            <a:off x="8522063" y="1997839"/>
            <a:ext cx="3029857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0" dirty="0">
                <a:solidFill>
                  <a:schemeClr val="bg1"/>
                </a:solidFill>
                <a:latin typeface="Lato Light" panose="020F0302020204030203" pitchFamily="34" charset="0"/>
                <a:ea typeface="Roboto Condensed bold" panose="02000000000000000000" pitchFamily="2" charset="0"/>
                <a:cs typeface="Roboto Light" panose="02000000000000000000" pitchFamily="2" charset="0"/>
              </a:rPr>
              <a:t>05</a:t>
            </a:r>
          </a:p>
        </p:txBody>
      </p:sp>
    </p:spTree>
    <p:extLst>
      <p:ext uri="{BB962C8B-B14F-4D97-AF65-F5344CB8AC3E}">
        <p14:creationId xmlns:p14="http://schemas.microsoft.com/office/powerpoint/2010/main" val="68689804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EF3D19F1-F7F6-4A4B-A598-1FF33168ED5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DA10C06B-2275-40A2-BA34-DB067488D813}"/>
              </a:ext>
            </a:extLst>
          </p:cNvPr>
          <p:cNvSpPr/>
          <p:nvPr/>
        </p:nvSpPr>
        <p:spPr>
          <a:xfrm>
            <a:off x="6096000" y="2608935"/>
            <a:ext cx="2827021" cy="69757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Lato" panose="020F0502020204030203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74CBF84-E1C5-48D1-98E3-062439B9A4E8}"/>
              </a:ext>
            </a:extLst>
          </p:cNvPr>
          <p:cNvSpPr txBox="1"/>
          <p:nvPr/>
        </p:nvSpPr>
        <p:spPr>
          <a:xfrm>
            <a:off x="640080" y="640080"/>
            <a:ext cx="6471920" cy="7363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5000" dirty="0">
                <a:solidFill>
                  <a:schemeClr val="tx2"/>
                </a:solidFill>
                <a:latin typeface="Cormorant SemiBold" panose="00000700000000000000" pitchFamily="2" charset="0"/>
                <a:ea typeface="Roboto Condensed bold" panose="02000000000000000000" pitchFamily="2" charset="0"/>
                <a:cs typeface="Roboto Light" panose="02000000000000000000" pitchFamily="2" charset="0"/>
              </a:rPr>
              <a:t>Reviews Of Past Events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F59A695-8834-403F-9351-837648DBBB2A}"/>
              </a:ext>
            </a:extLst>
          </p:cNvPr>
          <p:cNvSpPr txBox="1"/>
          <p:nvPr/>
        </p:nvSpPr>
        <p:spPr>
          <a:xfrm flipH="1">
            <a:off x="6815649" y="4013478"/>
            <a:ext cx="341804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tx2"/>
                </a:solidFill>
                <a:latin typeface="Cormorant SemiBold" panose="00000700000000000000" pitchFamily="2" charset="0"/>
                <a:ea typeface="Roboto Condensed" panose="02000000000000000000" pitchFamily="2" charset="0"/>
                <a:cs typeface="Roboto Medium" panose="02000000000000000000" pitchFamily="2" charset="0"/>
              </a:rPr>
              <a:t>History Purpose And Usage</a:t>
            </a:r>
            <a:endParaRPr lang="en-US" sz="2000" dirty="0">
              <a:solidFill>
                <a:schemeClr val="tx2"/>
              </a:solidFill>
              <a:latin typeface="Cormorant SemiBold" panose="00000700000000000000" pitchFamily="2" charset="0"/>
              <a:ea typeface="Roboto Condensed" panose="02000000000000000000" pitchFamily="2" charset="0"/>
              <a:cs typeface="Raleway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E64F2EC-7FD7-4B28-827B-C21BF4E5AB37}"/>
              </a:ext>
            </a:extLst>
          </p:cNvPr>
          <p:cNvSpPr txBox="1"/>
          <p:nvPr/>
        </p:nvSpPr>
        <p:spPr>
          <a:xfrm>
            <a:off x="6815649" y="4413588"/>
            <a:ext cx="4809096" cy="1253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300" i="0" dirty="0">
                <a:solidFill>
                  <a:schemeClr val="tx2"/>
                </a:solidFill>
                <a:effectLst/>
                <a:latin typeface="Lato Light" panose="020F0302020204030203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Lorem Ipsum is simply dummy text of the print and  a Lorem crest</a:t>
            </a:r>
          </a:p>
          <a:p>
            <a:pPr>
              <a:lnSpc>
                <a:spcPct val="150000"/>
              </a:lnSpc>
            </a:pPr>
            <a:r>
              <a:rPr lang="en-US" sz="1300" i="0" dirty="0">
                <a:solidFill>
                  <a:schemeClr val="tx2"/>
                </a:solidFill>
                <a:effectLst/>
                <a:latin typeface="Lato Light" panose="020F0302020204030203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the industry. has been industry's only  the  centuries, but also the remaining the industry's standard has been the industry Lorem industry's only  the  centuries</a:t>
            </a:r>
            <a:r>
              <a:rPr lang="en-US" sz="1300" dirty="0">
                <a:solidFill>
                  <a:schemeClr val="tx2"/>
                </a:solidFill>
                <a:latin typeface="Lato Light" panose="020F0302020204030203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</a:t>
            </a:r>
            <a:endParaRPr lang="en-US" sz="1300" i="0" dirty="0">
              <a:solidFill>
                <a:schemeClr val="tx2"/>
              </a:solidFill>
              <a:effectLst/>
              <a:latin typeface="Lato Light" panose="020F0302020204030203" pitchFamily="34" charset="0"/>
              <a:ea typeface="Roboto Light" panose="02000000000000000000" pitchFamily="2" charset="0"/>
              <a:cs typeface="Roboto Light" panose="02000000000000000000" pitchFamily="2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0CBC3F6-FDBF-4134-B332-3390976F4E4A}"/>
              </a:ext>
            </a:extLst>
          </p:cNvPr>
          <p:cNvSpPr txBox="1"/>
          <p:nvPr/>
        </p:nvSpPr>
        <p:spPr>
          <a:xfrm>
            <a:off x="10357920" y="1285413"/>
            <a:ext cx="126682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0" dirty="0">
                <a:solidFill>
                  <a:schemeClr val="tx2"/>
                </a:solidFill>
                <a:latin typeface="Lato Light" panose="020F0302020204030203" pitchFamily="34" charset="0"/>
                <a:ea typeface="Roboto Condensed bold" panose="02000000000000000000" pitchFamily="2" charset="0"/>
                <a:cs typeface="Roboto Light" panose="02000000000000000000" pitchFamily="2" charset="0"/>
              </a:rPr>
              <a:t>2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B808CFB5-318A-400B-AC72-43A74496C60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0799A9BF-3280-42F0-95FB-52CAB126A8A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1DED8D2-A7B8-4068-BD31-1EDD91C338FF}"/>
              </a:ext>
            </a:extLst>
          </p:cNvPr>
          <p:cNvSpPr txBox="1"/>
          <p:nvPr/>
        </p:nvSpPr>
        <p:spPr>
          <a:xfrm flipH="1">
            <a:off x="6802535" y="2757665"/>
            <a:ext cx="14139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Cormorant SemiBold" panose="00000700000000000000" pitchFamily="2" charset="0"/>
                <a:ea typeface="Roboto Condensed" panose="02000000000000000000" pitchFamily="2" charset="0"/>
                <a:cs typeface="Roboto Medium" panose="02000000000000000000" pitchFamily="2" charset="0"/>
              </a:rPr>
              <a:t>Insert Title</a:t>
            </a:r>
            <a:endParaRPr lang="en-US" sz="2000" dirty="0">
              <a:solidFill>
                <a:schemeClr val="bg1"/>
              </a:solidFill>
              <a:latin typeface="Cormorant SemiBold" panose="00000700000000000000" pitchFamily="2" charset="0"/>
              <a:ea typeface="Roboto Condensed" panose="02000000000000000000" pitchFamily="2" charset="0"/>
              <a:cs typeface="Raleway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103821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FCCAD623-A227-46DF-BA19-6150F8BEB2B6}"/>
              </a:ext>
            </a:extLst>
          </p:cNvPr>
          <p:cNvSpPr/>
          <p:nvPr/>
        </p:nvSpPr>
        <p:spPr>
          <a:xfrm>
            <a:off x="0" y="2616200"/>
            <a:ext cx="3978107" cy="4241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Lato" panose="020F0502020204030203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96EA6AF-D8C3-411C-A43C-822DECE2493A}"/>
              </a:ext>
            </a:extLst>
          </p:cNvPr>
          <p:cNvSpPr txBox="1"/>
          <p:nvPr/>
        </p:nvSpPr>
        <p:spPr>
          <a:xfrm>
            <a:off x="640080" y="640080"/>
            <a:ext cx="4770120" cy="7363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5000" dirty="0">
                <a:solidFill>
                  <a:schemeClr val="tx2"/>
                </a:solidFill>
                <a:latin typeface="Cormorant SemiBold" panose="00000700000000000000" pitchFamily="2" charset="0"/>
                <a:ea typeface="Roboto Condensed bold" panose="02000000000000000000" pitchFamily="2" charset="0"/>
                <a:cs typeface="Roboto Light" panose="02000000000000000000" pitchFamily="2" charset="0"/>
              </a:rPr>
              <a:t>Upcoming Events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5A6F20DB-F9FF-49AC-A65A-F86667A7D3C6}"/>
              </a:ext>
            </a:extLst>
          </p:cNvPr>
          <p:cNvCxnSpPr>
            <a:cxnSpLocks/>
          </p:cNvCxnSpPr>
          <p:nvPr/>
        </p:nvCxnSpPr>
        <p:spPr>
          <a:xfrm>
            <a:off x="5866232" y="4069311"/>
            <a:ext cx="6325768" cy="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Oval 7">
            <a:extLst>
              <a:ext uri="{FF2B5EF4-FFF2-40B4-BE49-F238E27FC236}">
                <a16:creationId xmlns:a16="http://schemas.microsoft.com/office/drawing/2014/main" id="{4060F90B-E997-4588-ACC3-4452FBAAC508}"/>
              </a:ext>
            </a:extLst>
          </p:cNvPr>
          <p:cNvSpPr/>
          <p:nvPr/>
        </p:nvSpPr>
        <p:spPr>
          <a:xfrm>
            <a:off x="5586146" y="3593061"/>
            <a:ext cx="952500" cy="95250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Lato" panose="020F0502020204030203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2190105-E30E-414C-B5DD-FCC7228D48AE}"/>
              </a:ext>
            </a:extLst>
          </p:cNvPr>
          <p:cNvSpPr txBox="1"/>
          <p:nvPr/>
        </p:nvSpPr>
        <p:spPr>
          <a:xfrm flipH="1">
            <a:off x="5586146" y="4807274"/>
            <a:ext cx="147218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tx2"/>
                </a:solidFill>
                <a:latin typeface="Cormorant SemiBold" panose="00000700000000000000" pitchFamily="2" charset="0"/>
                <a:ea typeface="Roboto Condensed" panose="02000000000000000000" pitchFamily="2" charset="0"/>
                <a:cs typeface="Roboto Medium" panose="02000000000000000000" pitchFamily="2" charset="0"/>
              </a:rPr>
              <a:t>5 January</a:t>
            </a:r>
            <a:endParaRPr lang="en-US" sz="2000" dirty="0">
              <a:solidFill>
                <a:schemeClr val="tx2"/>
              </a:solidFill>
              <a:latin typeface="Cormorant SemiBold" panose="00000700000000000000" pitchFamily="2" charset="0"/>
              <a:ea typeface="Roboto Condensed" panose="02000000000000000000" pitchFamily="2" charset="0"/>
              <a:cs typeface="Raleway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DE4AA4C-1973-4C0A-9393-B16332270A93}"/>
              </a:ext>
            </a:extLst>
          </p:cNvPr>
          <p:cNvSpPr txBox="1"/>
          <p:nvPr/>
        </p:nvSpPr>
        <p:spPr>
          <a:xfrm>
            <a:off x="5586146" y="5186022"/>
            <a:ext cx="3073400" cy="652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300" i="0" dirty="0">
                <a:solidFill>
                  <a:schemeClr val="tx2"/>
                </a:solidFill>
                <a:effectLst/>
                <a:latin typeface="Lato Light" panose="020F0302020204030203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Lorem Ipsum is simply dummy text of print and  a typeset centuries.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A7D8191D-6FA9-4EF3-8995-8D50ED297AF2}"/>
              </a:ext>
            </a:extLst>
          </p:cNvPr>
          <p:cNvSpPr/>
          <p:nvPr/>
        </p:nvSpPr>
        <p:spPr>
          <a:xfrm>
            <a:off x="8659546" y="3593061"/>
            <a:ext cx="952500" cy="95250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Lato" panose="020F0502020204030203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FD2AD2D-97DE-4DBC-9430-B1E907AAD815}"/>
              </a:ext>
            </a:extLst>
          </p:cNvPr>
          <p:cNvSpPr txBox="1"/>
          <p:nvPr/>
        </p:nvSpPr>
        <p:spPr>
          <a:xfrm flipH="1">
            <a:off x="8862746" y="2224764"/>
            <a:ext cx="147218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tx2"/>
                </a:solidFill>
                <a:latin typeface="Cormorant SemiBold" panose="00000700000000000000" pitchFamily="2" charset="0"/>
                <a:ea typeface="Roboto Condensed" panose="02000000000000000000" pitchFamily="2" charset="0"/>
                <a:cs typeface="Roboto Medium" panose="02000000000000000000" pitchFamily="2" charset="0"/>
              </a:rPr>
              <a:t>9 February</a:t>
            </a:r>
            <a:endParaRPr lang="en-US" sz="2000" dirty="0">
              <a:solidFill>
                <a:schemeClr val="tx2"/>
              </a:solidFill>
              <a:latin typeface="Cormorant SemiBold" panose="00000700000000000000" pitchFamily="2" charset="0"/>
              <a:ea typeface="Roboto Condensed" panose="02000000000000000000" pitchFamily="2" charset="0"/>
              <a:cs typeface="Raleway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CF3B3FC-8E01-4D1F-B3D5-EB0B8440B2A4}"/>
              </a:ext>
            </a:extLst>
          </p:cNvPr>
          <p:cNvSpPr txBox="1"/>
          <p:nvPr/>
        </p:nvSpPr>
        <p:spPr>
          <a:xfrm>
            <a:off x="8862746" y="2603512"/>
            <a:ext cx="3073400" cy="652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300" i="0" dirty="0">
                <a:solidFill>
                  <a:schemeClr val="tx2"/>
                </a:solidFill>
                <a:effectLst/>
                <a:latin typeface="Lato Light" panose="020F0302020204030203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Lorem Ipsum is simply dummy text of print and  a typeset centuries.</a:t>
            </a:r>
          </a:p>
        </p:txBody>
      </p:sp>
      <p:sp>
        <p:nvSpPr>
          <p:cNvPr id="28" name="Freeform 343">
            <a:extLst>
              <a:ext uri="{FF2B5EF4-FFF2-40B4-BE49-F238E27FC236}">
                <a16:creationId xmlns:a16="http://schemas.microsoft.com/office/drawing/2014/main" id="{F4494FD1-30AD-43A1-9D9A-195FA380247B}"/>
              </a:ext>
            </a:extLst>
          </p:cNvPr>
          <p:cNvSpPr>
            <a:spLocks noEditPoints="1"/>
          </p:cNvSpPr>
          <p:nvPr/>
        </p:nvSpPr>
        <p:spPr bwMode="auto">
          <a:xfrm>
            <a:off x="5806591" y="3874532"/>
            <a:ext cx="511610" cy="389558"/>
          </a:xfrm>
          <a:custGeom>
            <a:avLst/>
            <a:gdLst>
              <a:gd name="T0" fmla="*/ 300 w 2048"/>
              <a:gd name="T1" fmla="*/ 1560 h 1560"/>
              <a:gd name="T2" fmla="*/ 1748 w 2048"/>
              <a:gd name="T3" fmla="*/ 1560 h 1560"/>
              <a:gd name="T4" fmla="*/ 2048 w 2048"/>
              <a:gd name="T5" fmla="*/ 1260 h 1560"/>
              <a:gd name="T6" fmla="*/ 1988 w 2048"/>
              <a:gd name="T7" fmla="*/ 1200 h 1560"/>
              <a:gd name="T8" fmla="*/ 1928 w 2048"/>
              <a:gd name="T9" fmla="*/ 1200 h 1560"/>
              <a:gd name="T10" fmla="*/ 1928 w 2048"/>
              <a:gd name="T11" fmla="*/ 180 h 1560"/>
              <a:gd name="T12" fmla="*/ 1748 w 2048"/>
              <a:gd name="T13" fmla="*/ 0 h 1560"/>
              <a:gd name="T14" fmla="*/ 300 w 2048"/>
              <a:gd name="T15" fmla="*/ 0 h 1560"/>
              <a:gd name="T16" fmla="*/ 120 w 2048"/>
              <a:gd name="T17" fmla="*/ 180 h 1560"/>
              <a:gd name="T18" fmla="*/ 120 w 2048"/>
              <a:gd name="T19" fmla="*/ 1200 h 1560"/>
              <a:gd name="T20" fmla="*/ 60 w 2048"/>
              <a:gd name="T21" fmla="*/ 1200 h 1560"/>
              <a:gd name="T22" fmla="*/ 0 w 2048"/>
              <a:gd name="T23" fmla="*/ 1260 h 1560"/>
              <a:gd name="T24" fmla="*/ 300 w 2048"/>
              <a:gd name="T25" fmla="*/ 1560 h 1560"/>
              <a:gd name="T26" fmla="*/ 240 w 2048"/>
              <a:gd name="T27" fmla="*/ 180 h 1560"/>
              <a:gd name="T28" fmla="*/ 300 w 2048"/>
              <a:gd name="T29" fmla="*/ 120 h 1560"/>
              <a:gd name="T30" fmla="*/ 1748 w 2048"/>
              <a:gd name="T31" fmla="*/ 120 h 1560"/>
              <a:gd name="T32" fmla="*/ 1808 w 2048"/>
              <a:gd name="T33" fmla="*/ 180 h 1560"/>
              <a:gd name="T34" fmla="*/ 1808 w 2048"/>
              <a:gd name="T35" fmla="*/ 1200 h 1560"/>
              <a:gd name="T36" fmla="*/ 240 w 2048"/>
              <a:gd name="T37" fmla="*/ 1200 h 1560"/>
              <a:gd name="T38" fmla="*/ 240 w 2048"/>
              <a:gd name="T39" fmla="*/ 180 h 1560"/>
              <a:gd name="T40" fmla="*/ 1918 w 2048"/>
              <a:gd name="T41" fmla="*/ 1319 h 1560"/>
              <a:gd name="T42" fmla="*/ 1748 w 2048"/>
              <a:gd name="T43" fmla="*/ 1440 h 1560"/>
              <a:gd name="T44" fmla="*/ 300 w 2048"/>
              <a:gd name="T45" fmla="*/ 1440 h 1560"/>
              <a:gd name="T46" fmla="*/ 130 w 2048"/>
              <a:gd name="T47" fmla="*/ 1319 h 1560"/>
              <a:gd name="T48" fmla="*/ 1918 w 2048"/>
              <a:gd name="T49" fmla="*/ 1319 h 1560"/>
              <a:gd name="T50" fmla="*/ 1033 w 2048"/>
              <a:gd name="T51" fmla="*/ 634 h 1560"/>
              <a:gd name="T52" fmla="*/ 896 w 2048"/>
              <a:gd name="T53" fmla="*/ 840 h 1560"/>
              <a:gd name="T54" fmla="*/ 1384 w 2048"/>
              <a:gd name="T55" fmla="*/ 840 h 1560"/>
              <a:gd name="T56" fmla="*/ 1444 w 2048"/>
              <a:gd name="T57" fmla="*/ 900 h 1560"/>
              <a:gd name="T58" fmla="*/ 1384 w 2048"/>
              <a:gd name="T59" fmla="*/ 960 h 1560"/>
              <a:gd name="T60" fmla="*/ 844 w 2048"/>
              <a:gd name="T61" fmla="*/ 960 h 1560"/>
              <a:gd name="T62" fmla="*/ 844 w 2048"/>
              <a:gd name="T63" fmla="*/ 1020 h 1560"/>
              <a:gd name="T64" fmla="*/ 784 w 2048"/>
              <a:gd name="T65" fmla="*/ 1080 h 1560"/>
              <a:gd name="T66" fmla="*/ 724 w 2048"/>
              <a:gd name="T67" fmla="*/ 1020 h 1560"/>
              <a:gd name="T68" fmla="*/ 724 w 2048"/>
              <a:gd name="T69" fmla="*/ 960 h 1560"/>
              <a:gd name="T70" fmla="*/ 664 w 2048"/>
              <a:gd name="T71" fmla="*/ 960 h 1560"/>
              <a:gd name="T72" fmla="*/ 604 w 2048"/>
              <a:gd name="T73" fmla="*/ 900 h 1560"/>
              <a:gd name="T74" fmla="*/ 664 w 2048"/>
              <a:gd name="T75" fmla="*/ 840 h 1560"/>
              <a:gd name="T76" fmla="*/ 724 w 2048"/>
              <a:gd name="T77" fmla="*/ 840 h 1560"/>
              <a:gd name="T78" fmla="*/ 724 w 2048"/>
              <a:gd name="T79" fmla="*/ 300 h 1560"/>
              <a:gd name="T80" fmla="*/ 784 w 2048"/>
              <a:gd name="T81" fmla="*/ 240 h 1560"/>
              <a:gd name="T82" fmla="*/ 844 w 2048"/>
              <a:gd name="T83" fmla="*/ 300 h 1560"/>
              <a:gd name="T84" fmla="*/ 844 w 2048"/>
              <a:gd name="T85" fmla="*/ 702 h 1560"/>
              <a:gd name="T86" fmla="*/ 974 w 2048"/>
              <a:gd name="T87" fmla="*/ 507 h 1560"/>
              <a:gd name="T88" fmla="*/ 1018 w 2048"/>
              <a:gd name="T89" fmla="*/ 480 h 1560"/>
              <a:gd name="T90" fmla="*/ 1066 w 2048"/>
              <a:gd name="T91" fmla="*/ 497 h 1560"/>
              <a:gd name="T92" fmla="*/ 1135 w 2048"/>
              <a:gd name="T93" fmla="*/ 566 h 1560"/>
              <a:gd name="T94" fmla="*/ 1334 w 2048"/>
              <a:gd name="T95" fmla="*/ 267 h 1560"/>
              <a:gd name="T96" fmla="*/ 1417 w 2048"/>
              <a:gd name="T97" fmla="*/ 250 h 1560"/>
              <a:gd name="T98" fmla="*/ 1434 w 2048"/>
              <a:gd name="T99" fmla="*/ 333 h 1560"/>
              <a:gd name="T100" fmla="*/ 1194 w 2048"/>
              <a:gd name="T101" fmla="*/ 693 h 1560"/>
              <a:gd name="T102" fmla="*/ 1150 w 2048"/>
              <a:gd name="T103" fmla="*/ 719 h 1560"/>
              <a:gd name="T104" fmla="*/ 1102 w 2048"/>
              <a:gd name="T105" fmla="*/ 702 h 1560"/>
              <a:gd name="T106" fmla="*/ 1033 w 2048"/>
              <a:gd name="T107" fmla="*/ 634 h 15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2048" h="1560">
                <a:moveTo>
                  <a:pt x="300" y="1560"/>
                </a:moveTo>
                <a:cubicBezTo>
                  <a:pt x="1748" y="1560"/>
                  <a:pt x="1748" y="1560"/>
                  <a:pt x="1748" y="1560"/>
                </a:cubicBezTo>
                <a:cubicBezTo>
                  <a:pt x="1913" y="1560"/>
                  <a:pt x="2048" y="1425"/>
                  <a:pt x="2048" y="1260"/>
                </a:cubicBezTo>
                <a:cubicBezTo>
                  <a:pt x="2048" y="1227"/>
                  <a:pt x="2021" y="1200"/>
                  <a:pt x="1988" y="1200"/>
                </a:cubicBezTo>
                <a:cubicBezTo>
                  <a:pt x="1928" y="1200"/>
                  <a:pt x="1928" y="1200"/>
                  <a:pt x="1928" y="1200"/>
                </a:cubicBezTo>
                <a:cubicBezTo>
                  <a:pt x="1928" y="180"/>
                  <a:pt x="1928" y="180"/>
                  <a:pt x="1928" y="180"/>
                </a:cubicBezTo>
                <a:cubicBezTo>
                  <a:pt x="1928" y="81"/>
                  <a:pt x="1847" y="0"/>
                  <a:pt x="1748" y="0"/>
                </a:cubicBezTo>
                <a:cubicBezTo>
                  <a:pt x="300" y="0"/>
                  <a:pt x="300" y="0"/>
                  <a:pt x="300" y="0"/>
                </a:cubicBezTo>
                <a:cubicBezTo>
                  <a:pt x="201" y="0"/>
                  <a:pt x="120" y="81"/>
                  <a:pt x="120" y="180"/>
                </a:cubicBezTo>
                <a:cubicBezTo>
                  <a:pt x="120" y="1200"/>
                  <a:pt x="120" y="1200"/>
                  <a:pt x="120" y="1200"/>
                </a:cubicBezTo>
                <a:cubicBezTo>
                  <a:pt x="60" y="1200"/>
                  <a:pt x="60" y="1200"/>
                  <a:pt x="60" y="1200"/>
                </a:cubicBezTo>
                <a:cubicBezTo>
                  <a:pt x="27" y="1200"/>
                  <a:pt x="0" y="1227"/>
                  <a:pt x="0" y="1260"/>
                </a:cubicBezTo>
                <a:cubicBezTo>
                  <a:pt x="0" y="1425"/>
                  <a:pt x="135" y="1560"/>
                  <a:pt x="300" y="1560"/>
                </a:cubicBezTo>
                <a:close/>
                <a:moveTo>
                  <a:pt x="240" y="180"/>
                </a:moveTo>
                <a:cubicBezTo>
                  <a:pt x="240" y="147"/>
                  <a:pt x="267" y="120"/>
                  <a:pt x="300" y="120"/>
                </a:cubicBezTo>
                <a:cubicBezTo>
                  <a:pt x="1748" y="120"/>
                  <a:pt x="1748" y="120"/>
                  <a:pt x="1748" y="120"/>
                </a:cubicBezTo>
                <a:cubicBezTo>
                  <a:pt x="1781" y="120"/>
                  <a:pt x="1808" y="147"/>
                  <a:pt x="1808" y="180"/>
                </a:cubicBezTo>
                <a:cubicBezTo>
                  <a:pt x="1808" y="1200"/>
                  <a:pt x="1808" y="1200"/>
                  <a:pt x="1808" y="1200"/>
                </a:cubicBezTo>
                <a:cubicBezTo>
                  <a:pt x="240" y="1200"/>
                  <a:pt x="240" y="1200"/>
                  <a:pt x="240" y="1200"/>
                </a:cubicBezTo>
                <a:lnTo>
                  <a:pt x="240" y="180"/>
                </a:lnTo>
                <a:close/>
                <a:moveTo>
                  <a:pt x="1918" y="1319"/>
                </a:moveTo>
                <a:cubicBezTo>
                  <a:pt x="1893" y="1389"/>
                  <a:pt x="1826" y="1440"/>
                  <a:pt x="1748" y="1440"/>
                </a:cubicBezTo>
                <a:cubicBezTo>
                  <a:pt x="300" y="1440"/>
                  <a:pt x="300" y="1440"/>
                  <a:pt x="300" y="1440"/>
                </a:cubicBezTo>
                <a:cubicBezTo>
                  <a:pt x="222" y="1440"/>
                  <a:pt x="155" y="1389"/>
                  <a:pt x="130" y="1319"/>
                </a:cubicBezTo>
                <a:lnTo>
                  <a:pt x="1918" y="1319"/>
                </a:lnTo>
                <a:close/>
                <a:moveTo>
                  <a:pt x="1033" y="634"/>
                </a:moveTo>
                <a:cubicBezTo>
                  <a:pt x="896" y="840"/>
                  <a:pt x="896" y="840"/>
                  <a:pt x="896" y="840"/>
                </a:cubicBezTo>
                <a:cubicBezTo>
                  <a:pt x="1384" y="840"/>
                  <a:pt x="1384" y="840"/>
                  <a:pt x="1384" y="840"/>
                </a:cubicBezTo>
                <a:cubicBezTo>
                  <a:pt x="1417" y="840"/>
                  <a:pt x="1444" y="867"/>
                  <a:pt x="1444" y="900"/>
                </a:cubicBezTo>
                <a:cubicBezTo>
                  <a:pt x="1444" y="933"/>
                  <a:pt x="1417" y="960"/>
                  <a:pt x="1384" y="960"/>
                </a:cubicBezTo>
                <a:cubicBezTo>
                  <a:pt x="844" y="960"/>
                  <a:pt x="844" y="960"/>
                  <a:pt x="844" y="960"/>
                </a:cubicBezTo>
                <a:cubicBezTo>
                  <a:pt x="844" y="1020"/>
                  <a:pt x="844" y="1020"/>
                  <a:pt x="844" y="1020"/>
                </a:cubicBezTo>
                <a:cubicBezTo>
                  <a:pt x="844" y="1053"/>
                  <a:pt x="817" y="1080"/>
                  <a:pt x="784" y="1080"/>
                </a:cubicBezTo>
                <a:cubicBezTo>
                  <a:pt x="751" y="1080"/>
                  <a:pt x="724" y="1053"/>
                  <a:pt x="724" y="1020"/>
                </a:cubicBezTo>
                <a:cubicBezTo>
                  <a:pt x="724" y="960"/>
                  <a:pt x="724" y="960"/>
                  <a:pt x="724" y="960"/>
                </a:cubicBezTo>
                <a:cubicBezTo>
                  <a:pt x="664" y="960"/>
                  <a:pt x="664" y="960"/>
                  <a:pt x="664" y="960"/>
                </a:cubicBezTo>
                <a:cubicBezTo>
                  <a:pt x="631" y="960"/>
                  <a:pt x="604" y="933"/>
                  <a:pt x="604" y="900"/>
                </a:cubicBezTo>
                <a:cubicBezTo>
                  <a:pt x="604" y="867"/>
                  <a:pt x="631" y="840"/>
                  <a:pt x="664" y="840"/>
                </a:cubicBezTo>
                <a:cubicBezTo>
                  <a:pt x="724" y="840"/>
                  <a:pt x="724" y="840"/>
                  <a:pt x="724" y="840"/>
                </a:cubicBezTo>
                <a:cubicBezTo>
                  <a:pt x="724" y="300"/>
                  <a:pt x="724" y="300"/>
                  <a:pt x="724" y="300"/>
                </a:cubicBezTo>
                <a:cubicBezTo>
                  <a:pt x="724" y="267"/>
                  <a:pt x="751" y="240"/>
                  <a:pt x="784" y="240"/>
                </a:cubicBezTo>
                <a:cubicBezTo>
                  <a:pt x="817" y="240"/>
                  <a:pt x="844" y="267"/>
                  <a:pt x="844" y="300"/>
                </a:cubicBezTo>
                <a:cubicBezTo>
                  <a:pt x="844" y="702"/>
                  <a:pt x="844" y="702"/>
                  <a:pt x="844" y="702"/>
                </a:cubicBezTo>
                <a:cubicBezTo>
                  <a:pt x="974" y="507"/>
                  <a:pt x="974" y="507"/>
                  <a:pt x="974" y="507"/>
                </a:cubicBezTo>
                <a:cubicBezTo>
                  <a:pt x="984" y="492"/>
                  <a:pt x="1000" y="482"/>
                  <a:pt x="1018" y="480"/>
                </a:cubicBezTo>
                <a:cubicBezTo>
                  <a:pt x="1036" y="478"/>
                  <a:pt x="1054" y="485"/>
                  <a:pt x="1066" y="497"/>
                </a:cubicBezTo>
                <a:cubicBezTo>
                  <a:pt x="1135" y="566"/>
                  <a:pt x="1135" y="566"/>
                  <a:pt x="1135" y="566"/>
                </a:cubicBezTo>
                <a:cubicBezTo>
                  <a:pt x="1334" y="267"/>
                  <a:pt x="1334" y="267"/>
                  <a:pt x="1334" y="267"/>
                </a:cubicBezTo>
                <a:cubicBezTo>
                  <a:pt x="1352" y="239"/>
                  <a:pt x="1390" y="231"/>
                  <a:pt x="1417" y="250"/>
                </a:cubicBezTo>
                <a:cubicBezTo>
                  <a:pt x="1445" y="268"/>
                  <a:pt x="1452" y="305"/>
                  <a:pt x="1434" y="333"/>
                </a:cubicBezTo>
                <a:cubicBezTo>
                  <a:pt x="1194" y="693"/>
                  <a:pt x="1194" y="693"/>
                  <a:pt x="1194" y="693"/>
                </a:cubicBezTo>
                <a:cubicBezTo>
                  <a:pt x="1184" y="708"/>
                  <a:pt x="1168" y="718"/>
                  <a:pt x="1150" y="719"/>
                </a:cubicBezTo>
                <a:cubicBezTo>
                  <a:pt x="1132" y="721"/>
                  <a:pt x="1114" y="715"/>
                  <a:pt x="1102" y="702"/>
                </a:cubicBezTo>
                <a:lnTo>
                  <a:pt x="1033" y="634"/>
                </a:ln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Lato" panose="020F0502020204030203" pitchFamily="34" charset="0"/>
            </a:endParaRPr>
          </a:p>
        </p:txBody>
      </p:sp>
      <p:sp>
        <p:nvSpPr>
          <p:cNvPr id="30" name="Freeform 338">
            <a:extLst>
              <a:ext uri="{FF2B5EF4-FFF2-40B4-BE49-F238E27FC236}">
                <a16:creationId xmlns:a16="http://schemas.microsoft.com/office/drawing/2014/main" id="{04193742-7032-42BE-8B74-56CE9ACED3AB}"/>
              </a:ext>
            </a:extLst>
          </p:cNvPr>
          <p:cNvSpPr>
            <a:spLocks noEditPoints="1"/>
          </p:cNvSpPr>
          <p:nvPr/>
        </p:nvSpPr>
        <p:spPr bwMode="auto">
          <a:xfrm>
            <a:off x="8911803" y="3813429"/>
            <a:ext cx="447986" cy="511764"/>
          </a:xfrm>
          <a:custGeom>
            <a:avLst/>
            <a:gdLst>
              <a:gd name="T0" fmla="*/ 408 w 1794"/>
              <a:gd name="T1" fmla="*/ 2026 h 2049"/>
              <a:gd name="T2" fmla="*/ 1137 w 1794"/>
              <a:gd name="T3" fmla="*/ 1800 h 2049"/>
              <a:gd name="T4" fmla="*/ 1784 w 1794"/>
              <a:gd name="T5" fmla="*/ 1049 h 2049"/>
              <a:gd name="T6" fmla="*/ 1731 w 1794"/>
              <a:gd name="T7" fmla="*/ 962 h 2049"/>
              <a:gd name="T8" fmla="*/ 590 w 1794"/>
              <a:gd name="T9" fmla="*/ 1201 h 2049"/>
              <a:gd name="T10" fmla="*/ 24 w 1794"/>
              <a:gd name="T11" fmla="*/ 1643 h 2049"/>
              <a:gd name="T12" fmla="*/ 323 w 1794"/>
              <a:gd name="T13" fmla="*/ 2026 h 2049"/>
              <a:gd name="T14" fmla="*/ 590 w 1794"/>
              <a:gd name="T15" fmla="*/ 1321 h 2049"/>
              <a:gd name="T16" fmla="*/ 1190 w 1794"/>
              <a:gd name="T17" fmla="*/ 1409 h 2049"/>
              <a:gd name="T18" fmla="*/ 730 w 1794"/>
              <a:gd name="T19" fmla="*/ 1441 h 2049"/>
              <a:gd name="T20" fmla="*/ 730 w 1794"/>
              <a:gd name="T21" fmla="*/ 1561 h 2049"/>
              <a:gd name="T22" fmla="*/ 1296 w 1794"/>
              <a:gd name="T23" fmla="*/ 1464 h 2049"/>
              <a:gd name="T24" fmla="*/ 1624 w 1794"/>
              <a:gd name="T25" fmla="*/ 1096 h 2049"/>
              <a:gd name="T26" fmla="*/ 1137 w 1794"/>
              <a:gd name="T27" fmla="*/ 1680 h 2049"/>
              <a:gd name="T28" fmla="*/ 568 w 1794"/>
              <a:gd name="T29" fmla="*/ 1698 h 2049"/>
              <a:gd name="T30" fmla="*/ 151 w 1794"/>
              <a:gd name="T31" fmla="*/ 1685 h 2049"/>
              <a:gd name="T32" fmla="*/ 550 w 1794"/>
              <a:gd name="T33" fmla="*/ 1082 h 2049"/>
              <a:gd name="T34" fmla="*/ 1329 w 1794"/>
              <a:gd name="T35" fmla="*/ 1022 h 2049"/>
              <a:gd name="T36" fmla="*/ 1269 w 1794"/>
              <a:gd name="T37" fmla="*/ 239 h 2049"/>
              <a:gd name="T38" fmla="*/ 1089 w 1794"/>
              <a:gd name="T39" fmla="*/ 179 h 2049"/>
              <a:gd name="T40" fmla="*/ 730 w 1794"/>
              <a:gd name="T41" fmla="*/ 179 h 2049"/>
              <a:gd name="T42" fmla="*/ 550 w 1794"/>
              <a:gd name="T43" fmla="*/ 239 h 2049"/>
              <a:gd name="T44" fmla="*/ 490 w 1794"/>
              <a:gd name="T45" fmla="*/ 1022 h 2049"/>
              <a:gd name="T46" fmla="*/ 850 w 1794"/>
              <a:gd name="T47" fmla="*/ 179 h 2049"/>
              <a:gd name="T48" fmla="*/ 969 w 1794"/>
              <a:gd name="T49" fmla="*/ 179 h 2049"/>
              <a:gd name="T50" fmla="*/ 850 w 1794"/>
              <a:gd name="T51" fmla="*/ 239 h 2049"/>
              <a:gd name="T52" fmla="*/ 610 w 1794"/>
              <a:gd name="T53" fmla="*/ 359 h 2049"/>
              <a:gd name="T54" fmla="*/ 730 w 1794"/>
              <a:gd name="T55" fmla="*/ 419 h 2049"/>
              <a:gd name="T56" fmla="*/ 850 w 1794"/>
              <a:gd name="T57" fmla="*/ 419 h 2049"/>
              <a:gd name="T58" fmla="*/ 969 w 1794"/>
              <a:gd name="T59" fmla="*/ 359 h 2049"/>
              <a:gd name="T60" fmla="*/ 1029 w 1794"/>
              <a:gd name="T61" fmla="*/ 479 h 2049"/>
              <a:gd name="T62" fmla="*/ 1089 w 1794"/>
              <a:gd name="T63" fmla="*/ 359 h 2049"/>
              <a:gd name="T64" fmla="*/ 1209 w 1794"/>
              <a:gd name="T65" fmla="*/ 962 h 2049"/>
              <a:gd name="T66" fmla="*/ 610 w 1794"/>
              <a:gd name="T67" fmla="*/ 359 h 20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794" h="2049">
                <a:moveTo>
                  <a:pt x="323" y="2026"/>
                </a:moveTo>
                <a:cubicBezTo>
                  <a:pt x="347" y="2049"/>
                  <a:pt x="384" y="2049"/>
                  <a:pt x="408" y="2026"/>
                </a:cubicBezTo>
                <a:cubicBezTo>
                  <a:pt x="635" y="1800"/>
                  <a:pt x="635" y="1800"/>
                  <a:pt x="635" y="1800"/>
                </a:cubicBezTo>
                <a:cubicBezTo>
                  <a:pt x="1137" y="1800"/>
                  <a:pt x="1137" y="1800"/>
                  <a:pt x="1137" y="1800"/>
                </a:cubicBezTo>
                <a:cubicBezTo>
                  <a:pt x="1293" y="1800"/>
                  <a:pt x="1435" y="1714"/>
                  <a:pt x="1508" y="1575"/>
                </a:cubicBezTo>
                <a:cubicBezTo>
                  <a:pt x="1510" y="1572"/>
                  <a:pt x="1691" y="1226"/>
                  <a:pt x="1784" y="1049"/>
                </a:cubicBezTo>
                <a:cubicBezTo>
                  <a:pt x="1794" y="1031"/>
                  <a:pt x="1793" y="1009"/>
                  <a:pt x="1782" y="991"/>
                </a:cubicBezTo>
                <a:cubicBezTo>
                  <a:pt x="1771" y="973"/>
                  <a:pt x="1752" y="962"/>
                  <a:pt x="1731" y="962"/>
                </a:cubicBezTo>
                <a:cubicBezTo>
                  <a:pt x="1554" y="962"/>
                  <a:pt x="1392" y="1053"/>
                  <a:pt x="1300" y="1201"/>
                </a:cubicBezTo>
                <a:cubicBezTo>
                  <a:pt x="590" y="1201"/>
                  <a:pt x="590" y="1201"/>
                  <a:pt x="590" y="1201"/>
                </a:cubicBezTo>
                <a:cubicBezTo>
                  <a:pt x="510" y="1201"/>
                  <a:pt x="434" y="1232"/>
                  <a:pt x="378" y="1289"/>
                </a:cubicBezTo>
                <a:cubicBezTo>
                  <a:pt x="24" y="1643"/>
                  <a:pt x="24" y="1643"/>
                  <a:pt x="24" y="1643"/>
                </a:cubicBezTo>
                <a:cubicBezTo>
                  <a:pt x="0" y="1666"/>
                  <a:pt x="0" y="1704"/>
                  <a:pt x="24" y="1728"/>
                </a:cubicBezTo>
                <a:cubicBezTo>
                  <a:pt x="169" y="1873"/>
                  <a:pt x="322" y="2025"/>
                  <a:pt x="323" y="2026"/>
                </a:cubicBezTo>
                <a:close/>
                <a:moveTo>
                  <a:pt x="463" y="1374"/>
                </a:moveTo>
                <a:cubicBezTo>
                  <a:pt x="497" y="1340"/>
                  <a:pt x="542" y="1321"/>
                  <a:pt x="590" y="1321"/>
                </a:cubicBezTo>
                <a:cubicBezTo>
                  <a:pt x="1236" y="1321"/>
                  <a:pt x="1236" y="1321"/>
                  <a:pt x="1236" y="1321"/>
                </a:cubicBezTo>
                <a:cubicBezTo>
                  <a:pt x="1190" y="1409"/>
                  <a:pt x="1190" y="1409"/>
                  <a:pt x="1190" y="1409"/>
                </a:cubicBezTo>
                <a:cubicBezTo>
                  <a:pt x="1179" y="1429"/>
                  <a:pt x="1159" y="1441"/>
                  <a:pt x="1137" y="1441"/>
                </a:cubicBezTo>
                <a:cubicBezTo>
                  <a:pt x="730" y="1441"/>
                  <a:pt x="730" y="1441"/>
                  <a:pt x="730" y="1441"/>
                </a:cubicBezTo>
                <a:cubicBezTo>
                  <a:pt x="697" y="1441"/>
                  <a:pt x="670" y="1468"/>
                  <a:pt x="670" y="1501"/>
                </a:cubicBezTo>
                <a:cubicBezTo>
                  <a:pt x="670" y="1534"/>
                  <a:pt x="697" y="1561"/>
                  <a:pt x="730" y="1561"/>
                </a:cubicBezTo>
                <a:cubicBezTo>
                  <a:pt x="1137" y="1561"/>
                  <a:pt x="1137" y="1561"/>
                  <a:pt x="1137" y="1561"/>
                </a:cubicBezTo>
                <a:cubicBezTo>
                  <a:pt x="1204" y="1561"/>
                  <a:pt x="1265" y="1524"/>
                  <a:pt x="1296" y="1464"/>
                </a:cubicBezTo>
                <a:cubicBezTo>
                  <a:pt x="1296" y="1464"/>
                  <a:pt x="1388" y="1288"/>
                  <a:pt x="1388" y="1288"/>
                </a:cubicBezTo>
                <a:cubicBezTo>
                  <a:pt x="1438" y="1193"/>
                  <a:pt x="1524" y="1125"/>
                  <a:pt x="1624" y="1096"/>
                </a:cubicBezTo>
                <a:cubicBezTo>
                  <a:pt x="1528" y="1278"/>
                  <a:pt x="1403" y="1517"/>
                  <a:pt x="1402" y="1520"/>
                </a:cubicBezTo>
                <a:cubicBezTo>
                  <a:pt x="1350" y="1619"/>
                  <a:pt x="1248" y="1680"/>
                  <a:pt x="1137" y="1680"/>
                </a:cubicBezTo>
                <a:cubicBezTo>
                  <a:pt x="610" y="1680"/>
                  <a:pt x="610" y="1680"/>
                  <a:pt x="610" y="1680"/>
                </a:cubicBezTo>
                <a:cubicBezTo>
                  <a:pt x="594" y="1680"/>
                  <a:pt x="579" y="1687"/>
                  <a:pt x="568" y="1698"/>
                </a:cubicBezTo>
                <a:cubicBezTo>
                  <a:pt x="365" y="1899"/>
                  <a:pt x="365" y="1899"/>
                  <a:pt x="365" y="1899"/>
                </a:cubicBezTo>
                <a:cubicBezTo>
                  <a:pt x="318" y="1852"/>
                  <a:pt x="236" y="1770"/>
                  <a:pt x="151" y="1685"/>
                </a:cubicBezTo>
                <a:lnTo>
                  <a:pt x="463" y="1374"/>
                </a:lnTo>
                <a:close/>
                <a:moveTo>
                  <a:pt x="550" y="1082"/>
                </a:moveTo>
                <a:cubicBezTo>
                  <a:pt x="1269" y="1082"/>
                  <a:pt x="1269" y="1082"/>
                  <a:pt x="1269" y="1082"/>
                </a:cubicBezTo>
                <a:cubicBezTo>
                  <a:pt x="1302" y="1082"/>
                  <a:pt x="1329" y="1055"/>
                  <a:pt x="1329" y="1022"/>
                </a:cubicBezTo>
                <a:cubicBezTo>
                  <a:pt x="1329" y="299"/>
                  <a:pt x="1329" y="299"/>
                  <a:pt x="1329" y="299"/>
                </a:cubicBezTo>
                <a:cubicBezTo>
                  <a:pt x="1329" y="266"/>
                  <a:pt x="1302" y="239"/>
                  <a:pt x="1269" y="239"/>
                </a:cubicBezTo>
                <a:cubicBezTo>
                  <a:pt x="1089" y="239"/>
                  <a:pt x="1089" y="239"/>
                  <a:pt x="1089" y="239"/>
                </a:cubicBezTo>
                <a:cubicBezTo>
                  <a:pt x="1089" y="179"/>
                  <a:pt x="1089" y="179"/>
                  <a:pt x="1089" y="179"/>
                </a:cubicBezTo>
                <a:cubicBezTo>
                  <a:pt x="1089" y="80"/>
                  <a:pt x="1009" y="0"/>
                  <a:pt x="910" y="0"/>
                </a:cubicBezTo>
                <a:cubicBezTo>
                  <a:pt x="811" y="0"/>
                  <a:pt x="730" y="80"/>
                  <a:pt x="730" y="179"/>
                </a:cubicBezTo>
                <a:cubicBezTo>
                  <a:pt x="730" y="239"/>
                  <a:pt x="730" y="239"/>
                  <a:pt x="730" y="239"/>
                </a:cubicBezTo>
                <a:cubicBezTo>
                  <a:pt x="550" y="239"/>
                  <a:pt x="550" y="239"/>
                  <a:pt x="550" y="239"/>
                </a:cubicBezTo>
                <a:cubicBezTo>
                  <a:pt x="517" y="239"/>
                  <a:pt x="490" y="266"/>
                  <a:pt x="490" y="299"/>
                </a:cubicBezTo>
                <a:cubicBezTo>
                  <a:pt x="490" y="1022"/>
                  <a:pt x="490" y="1022"/>
                  <a:pt x="490" y="1022"/>
                </a:cubicBezTo>
                <a:cubicBezTo>
                  <a:pt x="490" y="1055"/>
                  <a:pt x="517" y="1082"/>
                  <a:pt x="550" y="1082"/>
                </a:cubicBezTo>
                <a:close/>
                <a:moveTo>
                  <a:pt x="850" y="179"/>
                </a:moveTo>
                <a:cubicBezTo>
                  <a:pt x="850" y="146"/>
                  <a:pt x="877" y="119"/>
                  <a:pt x="910" y="119"/>
                </a:cubicBezTo>
                <a:cubicBezTo>
                  <a:pt x="943" y="119"/>
                  <a:pt x="969" y="146"/>
                  <a:pt x="969" y="179"/>
                </a:cubicBezTo>
                <a:cubicBezTo>
                  <a:pt x="969" y="239"/>
                  <a:pt x="969" y="239"/>
                  <a:pt x="969" y="239"/>
                </a:cubicBezTo>
                <a:cubicBezTo>
                  <a:pt x="850" y="239"/>
                  <a:pt x="850" y="239"/>
                  <a:pt x="850" y="239"/>
                </a:cubicBezTo>
                <a:lnTo>
                  <a:pt x="850" y="179"/>
                </a:lnTo>
                <a:close/>
                <a:moveTo>
                  <a:pt x="610" y="359"/>
                </a:moveTo>
                <a:cubicBezTo>
                  <a:pt x="730" y="359"/>
                  <a:pt x="730" y="359"/>
                  <a:pt x="730" y="359"/>
                </a:cubicBezTo>
                <a:cubicBezTo>
                  <a:pt x="730" y="419"/>
                  <a:pt x="730" y="419"/>
                  <a:pt x="730" y="419"/>
                </a:cubicBezTo>
                <a:cubicBezTo>
                  <a:pt x="730" y="452"/>
                  <a:pt x="757" y="479"/>
                  <a:pt x="790" y="479"/>
                </a:cubicBezTo>
                <a:cubicBezTo>
                  <a:pt x="823" y="479"/>
                  <a:pt x="850" y="452"/>
                  <a:pt x="850" y="419"/>
                </a:cubicBezTo>
                <a:cubicBezTo>
                  <a:pt x="850" y="359"/>
                  <a:pt x="850" y="359"/>
                  <a:pt x="850" y="359"/>
                </a:cubicBezTo>
                <a:cubicBezTo>
                  <a:pt x="969" y="359"/>
                  <a:pt x="969" y="359"/>
                  <a:pt x="969" y="359"/>
                </a:cubicBezTo>
                <a:cubicBezTo>
                  <a:pt x="969" y="419"/>
                  <a:pt x="969" y="419"/>
                  <a:pt x="969" y="419"/>
                </a:cubicBezTo>
                <a:cubicBezTo>
                  <a:pt x="969" y="452"/>
                  <a:pt x="996" y="479"/>
                  <a:pt x="1029" y="479"/>
                </a:cubicBezTo>
                <a:cubicBezTo>
                  <a:pt x="1062" y="479"/>
                  <a:pt x="1089" y="452"/>
                  <a:pt x="1089" y="419"/>
                </a:cubicBezTo>
                <a:cubicBezTo>
                  <a:pt x="1089" y="359"/>
                  <a:pt x="1089" y="359"/>
                  <a:pt x="1089" y="359"/>
                </a:cubicBezTo>
                <a:cubicBezTo>
                  <a:pt x="1209" y="359"/>
                  <a:pt x="1209" y="359"/>
                  <a:pt x="1209" y="359"/>
                </a:cubicBezTo>
                <a:cubicBezTo>
                  <a:pt x="1209" y="962"/>
                  <a:pt x="1209" y="962"/>
                  <a:pt x="1209" y="962"/>
                </a:cubicBezTo>
                <a:cubicBezTo>
                  <a:pt x="610" y="962"/>
                  <a:pt x="610" y="962"/>
                  <a:pt x="610" y="962"/>
                </a:cubicBezTo>
                <a:lnTo>
                  <a:pt x="610" y="359"/>
                </a:ln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Lato" panose="020F0502020204030203" pitchFamily="34" charset="0"/>
            </a:endParaRP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63AE04C3-6063-4E33-A5B4-E5B73DEDE38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272766480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C4070EF9-4FD5-42BA-8A10-554A95282502}"/>
              </a:ext>
            </a:extLst>
          </p:cNvPr>
          <p:cNvCxnSpPr>
            <a:cxnSpLocks/>
          </p:cNvCxnSpPr>
          <p:nvPr/>
        </p:nvCxnSpPr>
        <p:spPr>
          <a:xfrm>
            <a:off x="0" y="4094711"/>
            <a:ext cx="9359900" cy="0"/>
          </a:xfrm>
          <a:prstGeom prst="line">
            <a:avLst/>
          </a:prstGeom>
          <a:ln w="19050">
            <a:solidFill>
              <a:schemeClr val="accent2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Oval 3">
            <a:extLst>
              <a:ext uri="{FF2B5EF4-FFF2-40B4-BE49-F238E27FC236}">
                <a16:creationId xmlns:a16="http://schemas.microsoft.com/office/drawing/2014/main" id="{E0F43429-991A-4087-BCA0-2124028F70C0}"/>
              </a:ext>
            </a:extLst>
          </p:cNvPr>
          <p:cNvSpPr/>
          <p:nvPr/>
        </p:nvSpPr>
        <p:spPr>
          <a:xfrm>
            <a:off x="640080" y="3618461"/>
            <a:ext cx="952500" cy="95250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Lato" panose="020F0502020204030203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2977D83-0404-430E-8F0D-37D5C6C5A19F}"/>
              </a:ext>
            </a:extLst>
          </p:cNvPr>
          <p:cNvSpPr txBox="1"/>
          <p:nvPr/>
        </p:nvSpPr>
        <p:spPr>
          <a:xfrm flipH="1">
            <a:off x="640080" y="4832674"/>
            <a:ext cx="147218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tx2"/>
                </a:solidFill>
                <a:latin typeface="Cormorant SemiBold" panose="00000700000000000000" pitchFamily="2" charset="0"/>
                <a:ea typeface="Roboto Condensed" panose="02000000000000000000" pitchFamily="2" charset="0"/>
                <a:cs typeface="Roboto Medium" panose="02000000000000000000" pitchFamily="2" charset="0"/>
              </a:rPr>
              <a:t>12 March</a:t>
            </a:r>
            <a:endParaRPr lang="en-US" sz="2000" dirty="0">
              <a:solidFill>
                <a:schemeClr val="tx2"/>
              </a:solidFill>
              <a:latin typeface="Cormorant SemiBold" panose="00000700000000000000" pitchFamily="2" charset="0"/>
              <a:ea typeface="Roboto Condensed" panose="02000000000000000000" pitchFamily="2" charset="0"/>
              <a:cs typeface="Raleway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66A0286-5E8B-4182-B317-2BFE27F63FB5}"/>
              </a:ext>
            </a:extLst>
          </p:cNvPr>
          <p:cNvSpPr txBox="1"/>
          <p:nvPr/>
        </p:nvSpPr>
        <p:spPr>
          <a:xfrm>
            <a:off x="640080" y="5211422"/>
            <a:ext cx="3073400" cy="652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300" i="0" dirty="0">
                <a:solidFill>
                  <a:schemeClr val="tx2"/>
                </a:solidFill>
                <a:effectLst/>
                <a:latin typeface="Lato Light" panose="020F0302020204030203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Lorem Ipsum is simply dummy text of print and  a typeset centuries.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A9C8AC3-6F77-4383-8123-DF54DDB44D24}"/>
              </a:ext>
            </a:extLst>
          </p:cNvPr>
          <p:cNvSpPr/>
          <p:nvPr/>
        </p:nvSpPr>
        <p:spPr>
          <a:xfrm>
            <a:off x="3606801" y="3618461"/>
            <a:ext cx="952500" cy="95250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Lato" panose="020F0502020204030203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4282A79-49E3-4D1F-B693-8EFF85AF1536}"/>
              </a:ext>
            </a:extLst>
          </p:cNvPr>
          <p:cNvSpPr txBox="1"/>
          <p:nvPr/>
        </p:nvSpPr>
        <p:spPr>
          <a:xfrm flipH="1">
            <a:off x="3713480" y="2250164"/>
            <a:ext cx="147218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tx2"/>
                </a:solidFill>
                <a:latin typeface="Cormorant SemiBold" panose="00000700000000000000" pitchFamily="2" charset="0"/>
                <a:ea typeface="Roboto Condensed" panose="02000000000000000000" pitchFamily="2" charset="0"/>
                <a:cs typeface="Roboto Medium" panose="02000000000000000000" pitchFamily="2" charset="0"/>
              </a:rPr>
              <a:t>18 April</a:t>
            </a:r>
            <a:endParaRPr lang="en-US" sz="2000" dirty="0">
              <a:solidFill>
                <a:schemeClr val="tx2"/>
              </a:solidFill>
              <a:latin typeface="Cormorant SemiBold" panose="00000700000000000000" pitchFamily="2" charset="0"/>
              <a:ea typeface="Roboto Condensed" panose="02000000000000000000" pitchFamily="2" charset="0"/>
              <a:cs typeface="Raleway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A2C0636-F661-4DCB-BD53-06E7B8CA2DC3}"/>
              </a:ext>
            </a:extLst>
          </p:cNvPr>
          <p:cNvSpPr txBox="1"/>
          <p:nvPr/>
        </p:nvSpPr>
        <p:spPr>
          <a:xfrm>
            <a:off x="3713480" y="2628912"/>
            <a:ext cx="3073400" cy="652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300" i="0" dirty="0">
                <a:solidFill>
                  <a:schemeClr val="tx2"/>
                </a:solidFill>
                <a:effectLst/>
                <a:latin typeface="Lato Light" panose="020F0302020204030203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Lorem Ipsum is simply dummy text of print and  a typeset centuries.</a:t>
            </a: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A29C6604-DCDF-4539-B0E9-5DD8C379FBFD}"/>
              </a:ext>
            </a:extLst>
          </p:cNvPr>
          <p:cNvSpPr/>
          <p:nvPr/>
        </p:nvSpPr>
        <p:spPr>
          <a:xfrm>
            <a:off x="6573522" y="3618461"/>
            <a:ext cx="952500" cy="95250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Lato" panose="020F0502020204030203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421BD9B-7185-4C6E-B679-84343AED5EC2}"/>
              </a:ext>
            </a:extLst>
          </p:cNvPr>
          <p:cNvSpPr txBox="1"/>
          <p:nvPr/>
        </p:nvSpPr>
        <p:spPr>
          <a:xfrm flipH="1">
            <a:off x="6573522" y="4832674"/>
            <a:ext cx="147218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tx2"/>
                </a:solidFill>
                <a:latin typeface="Cormorant SemiBold" panose="00000700000000000000" pitchFamily="2" charset="0"/>
                <a:ea typeface="Roboto Condensed" panose="02000000000000000000" pitchFamily="2" charset="0"/>
                <a:cs typeface="Roboto Medium" panose="02000000000000000000" pitchFamily="2" charset="0"/>
              </a:rPr>
              <a:t>27 June </a:t>
            </a:r>
            <a:endParaRPr lang="en-US" sz="2000" dirty="0">
              <a:solidFill>
                <a:schemeClr val="tx2"/>
              </a:solidFill>
              <a:latin typeface="Cormorant SemiBold" panose="00000700000000000000" pitchFamily="2" charset="0"/>
              <a:ea typeface="Roboto Condensed" panose="02000000000000000000" pitchFamily="2" charset="0"/>
              <a:cs typeface="Raleway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276FEAD-F9C8-4643-8F84-AB9F219E0516}"/>
              </a:ext>
            </a:extLst>
          </p:cNvPr>
          <p:cNvSpPr txBox="1"/>
          <p:nvPr/>
        </p:nvSpPr>
        <p:spPr>
          <a:xfrm>
            <a:off x="6573522" y="5211422"/>
            <a:ext cx="3073400" cy="652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300" i="0" dirty="0">
                <a:solidFill>
                  <a:schemeClr val="tx2"/>
                </a:solidFill>
                <a:effectLst/>
                <a:latin typeface="Lato Light" panose="020F0302020204030203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Lorem Ipsum is simply dummy text of print and  a typeset centuries.</a:t>
            </a:r>
          </a:p>
        </p:txBody>
      </p:sp>
      <p:sp>
        <p:nvSpPr>
          <p:cNvPr id="22" name="Freeform 359">
            <a:extLst>
              <a:ext uri="{FF2B5EF4-FFF2-40B4-BE49-F238E27FC236}">
                <a16:creationId xmlns:a16="http://schemas.microsoft.com/office/drawing/2014/main" id="{0F294D6F-FBEE-4611-90B0-3345803F8F4F}"/>
              </a:ext>
            </a:extLst>
          </p:cNvPr>
          <p:cNvSpPr>
            <a:spLocks noEditPoints="1"/>
          </p:cNvSpPr>
          <p:nvPr/>
        </p:nvSpPr>
        <p:spPr bwMode="auto">
          <a:xfrm>
            <a:off x="3851411" y="3863071"/>
            <a:ext cx="463280" cy="463280"/>
          </a:xfrm>
          <a:custGeom>
            <a:avLst/>
            <a:gdLst>
              <a:gd name="T0" fmla="*/ 60 w 2048"/>
              <a:gd name="T1" fmla="*/ 1684 h 2048"/>
              <a:gd name="T2" fmla="*/ 124 w 2048"/>
              <a:gd name="T3" fmla="*/ 1564 h 2048"/>
              <a:gd name="T4" fmla="*/ 0 w 2048"/>
              <a:gd name="T5" fmla="*/ 1384 h 2048"/>
              <a:gd name="T6" fmla="*/ 124 w 2048"/>
              <a:gd name="T7" fmla="*/ 1204 h 2048"/>
              <a:gd name="T8" fmla="*/ 60 w 2048"/>
              <a:gd name="T9" fmla="*/ 1084 h 2048"/>
              <a:gd name="T10" fmla="*/ 60 w 2048"/>
              <a:gd name="T11" fmla="*/ 964 h 2048"/>
              <a:gd name="T12" fmla="*/ 124 w 2048"/>
              <a:gd name="T13" fmla="*/ 844 h 2048"/>
              <a:gd name="T14" fmla="*/ 0 w 2048"/>
              <a:gd name="T15" fmla="*/ 664 h 2048"/>
              <a:gd name="T16" fmla="*/ 124 w 2048"/>
              <a:gd name="T17" fmla="*/ 484 h 2048"/>
              <a:gd name="T18" fmla="*/ 60 w 2048"/>
              <a:gd name="T19" fmla="*/ 364 h 2048"/>
              <a:gd name="T20" fmla="*/ 60 w 2048"/>
              <a:gd name="T21" fmla="*/ 244 h 2048"/>
              <a:gd name="T22" fmla="*/ 124 w 2048"/>
              <a:gd name="T23" fmla="*/ 124 h 2048"/>
              <a:gd name="T24" fmla="*/ 244 w 2048"/>
              <a:gd name="T25" fmla="*/ 60 h 2048"/>
              <a:gd name="T26" fmla="*/ 2048 w 2048"/>
              <a:gd name="T27" fmla="*/ 1864 h 2048"/>
              <a:gd name="T28" fmla="*/ 1924 w 2048"/>
              <a:gd name="T29" fmla="*/ 1988 h 2048"/>
              <a:gd name="T30" fmla="*/ 1804 w 2048"/>
              <a:gd name="T31" fmla="*/ 1924 h 2048"/>
              <a:gd name="T32" fmla="*/ 1624 w 2048"/>
              <a:gd name="T33" fmla="*/ 2048 h 2048"/>
              <a:gd name="T34" fmla="*/ 1444 w 2048"/>
              <a:gd name="T35" fmla="*/ 1924 h 2048"/>
              <a:gd name="T36" fmla="*/ 1324 w 2048"/>
              <a:gd name="T37" fmla="*/ 1988 h 2048"/>
              <a:gd name="T38" fmla="*/ 1204 w 2048"/>
              <a:gd name="T39" fmla="*/ 1988 h 2048"/>
              <a:gd name="T40" fmla="*/ 1084 w 2048"/>
              <a:gd name="T41" fmla="*/ 1924 h 2048"/>
              <a:gd name="T42" fmla="*/ 904 w 2048"/>
              <a:gd name="T43" fmla="*/ 2048 h 2048"/>
              <a:gd name="T44" fmla="*/ 724 w 2048"/>
              <a:gd name="T45" fmla="*/ 1924 h 2048"/>
              <a:gd name="T46" fmla="*/ 604 w 2048"/>
              <a:gd name="T47" fmla="*/ 1988 h 2048"/>
              <a:gd name="T48" fmla="*/ 484 w 2048"/>
              <a:gd name="T49" fmla="*/ 1988 h 2048"/>
              <a:gd name="T50" fmla="*/ 364 w 2048"/>
              <a:gd name="T51" fmla="*/ 1924 h 2048"/>
              <a:gd name="T52" fmla="*/ 184 w 2048"/>
              <a:gd name="T53" fmla="*/ 2048 h 2048"/>
              <a:gd name="T54" fmla="*/ 60 w 2048"/>
              <a:gd name="T55" fmla="*/ 1924 h 2048"/>
              <a:gd name="T56" fmla="*/ 124 w 2048"/>
              <a:gd name="T57" fmla="*/ 1804 h 2048"/>
              <a:gd name="T58" fmla="*/ 364 w 2048"/>
              <a:gd name="T59" fmla="*/ 664 h 2048"/>
              <a:gd name="T60" fmla="*/ 1988 w 2048"/>
              <a:gd name="T61" fmla="*/ 364 h 2048"/>
              <a:gd name="T62" fmla="*/ 1988 w 2048"/>
              <a:gd name="T63" fmla="*/ 724 h 2048"/>
              <a:gd name="T64" fmla="*/ 484 w 2048"/>
              <a:gd name="T65" fmla="*/ 604 h 2048"/>
              <a:gd name="T66" fmla="*/ 1624 w 2048"/>
              <a:gd name="T67" fmla="*/ 1204 h 2048"/>
              <a:gd name="T68" fmla="*/ 364 w 2048"/>
              <a:gd name="T69" fmla="*/ 904 h 2048"/>
              <a:gd name="T70" fmla="*/ 1684 w 2048"/>
              <a:gd name="T71" fmla="*/ 904 h 2048"/>
              <a:gd name="T72" fmla="*/ 1564 w 2048"/>
              <a:gd name="T73" fmla="*/ 964 h 2048"/>
              <a:gd name="T74" fmla="*/ 1564 w 2048"/>
              <a:gd name="T75" fmla="*/ 1084 h 2048"/>
              <a:gd name="T76" fmla="*/ 364 w 2048"/>
              <a:gd name="T77" fmla="*/ 1384 h 2048"/>
              <a:gd name="T78" fmla="*/ 1324 w 2048"/>
              <a:gd name="T79" fmla="*/ 1384 h 2048"/>
              <a:gd name="T80" fmla="*/ 424 w 2048"/>
              <a:gd name="T81" fmla="*/ 1684 h 2048"/>
              <a:gd name="T82" fmla="*/ 1204 w 2048"/>
              <a:gd name="T83" fmla="*/ 1564 h 2048"/>
              <a:gd name="T84" fmla="*/ 484 w 2048"/>
              <a:gd name="T85" fmla="*/ 1564 h 20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2048" h="2048">
                <a:moveTo>
                  <a:pt x="124" y="1804"/>
                </a:moveTo>
                <a:cubicBezTo>
                  <a:pt x="124" y="1684"/>
                  <a:pt x="124" y="1684"/>
                  <a:pt x="124" y="1684"/>
                </a:cubicBezTo>
                <a:cubicBezTo>
                  <a:pt x="60" y="1684"/>
                  <a:pt x="60" y="1684"/>
                  <a:pt x="60" y="1684"/>
                </a:cubicBezTo>
                <a:cubicBezTo>
                  <a:pt x="27" y="1684"/>
                  <a:pt x="0" y="1657"/>
                  <a:pt x="0" y="1624"/>
                </a:cubicBezTo>
                <a:cubicBezTo>
                  <a:pt x="0" y="1591"/>
                  <a:pt x="27" y="1564"/>
                  <a:pt x="60" y="1564"/>
                </a:cubicBezTo>
                <a:cubicBezTo>
                  <a:pt x="124" y="1564"/>
                  <a:pt x="124" y="1564"/>
                  <a:pt x="124" y="1564"/>
                </a:cubicBezTo>
                <a:cubicBezTo>
                  <a:pt x="124" y="1444"/>
                  <a:pt x="124" y="1444"/>
                  <a:pt x="124" y="1444"/>
                </a:cubicBezTo>
                <a:cubicBezTo>
                  <a:pt x="60" y="1444"/>
                  <a:pt x="60" y="1444"/>
                  <a:pt x="60" y="1444"/>
                </a:cubicBezTo>
                <a:cubicBezTo>
                  <a:pt x="27" y="1444"/>
                  <a:pt x="0" y="1417"/>
                  <a:pt x="0" y="1384"/>
                </a:cubicBezTo>
                <a:cubicBezTo>
                  <a:pt x="0" y="1351"/>
                  <a:pt x="27" y="1324"/>
                  <a:pt x="60" y="1324"/>
                </a:cubicBezTo>
                <a:cubicBezTo>
                  <a:pt x="124" y="1324"/>
                  <a:pt x="124" y="1324"/>
                  <a:pt x="124" y="1324"/>
                </a:cubicBezTo>
                <a:cubicBezTo>
                  <a:pt x="124" y="1204"/>
                  <a:pt x="124" y="1204"/>
                  <a:pt x="124" y="1204"/>
                </a:cubicBezTo>
                <a:cubicBezTo>
                  <a:pt x="60" y="1204"/>
                  <a:pt x="60" y="1204"/>
                  <a:pt x="60" y="1204"/>
                </a:cubicBezTo>
                <a:cubicBezTo>
                  <a:pt x="27" y="1204"/>
                  <a:pt x="0" y="1177"/>
                  <a:pt x="0" y="1144"/>
                </a:cubicBezTo>
                <a:cubicBezTo>
                  <a:pt x="0" y="1111"/>
                  <a:pt x="27" y="1084"/>
                  <a:pt x="60" y="1084"/>
                </a:cubicBezTo>
                <a:cubicBezTo>
                  <a:pt x="124" y="1084"/>
                  <a:pt x="124" y="1084"/>
                  <a:pt x="124" y="1084"/>
                </a:cubicBezTo>
                <a:cubicBezTo>
                  <a:pt x="124" y="964"/>
                  <a:pt x="124" y="964"/>
                  <a:pt x="124" y="964"/>
                </a:cubicBezTo>
                <a:cubicBezTo>
                  <a:pt x="60" y="964"/>
                  <a:pt x="60" y="964"/>
                  <a:pt x="60" y="964"/>
                </a:cubicBezTo>
                <a:cubicBezTo>
                  <a:pt x="27" y="964"/>
                  <a:pt x="0" y="937"/>
                  <a:pt x="0" y="904"/>
                </a:cubicBezTo>
                <a:cubicBezTo>
                  <a:pt x="0" y="871"/>
                  <a:pt x="27" y="844"/>
                  <a:pt x="60" y="844"/>
                </a:cubicBezTo>
                <a:cubicBezTo>
                  <a:pt x="124" y="844"/>
                  <a:pt x="124" y="844"/>
                  <a:pt x="124" y="844"/>
                </a:cubicBezTo>
                <a:cubicBezTo>
                  <a:pt x="124" y="724"/>
                  <a:pt x="124" y="724"/>
                  <a:pt x="124" y="724"/>
                </a:cubicBezTo>
                <a:cubicBezTo>
                  <a:pt x="60" y="724"/>
                  <a:pt x="60" y="724"/>
                  <a:pt x="60" y="724"/>
                </a:cubicBezTo>
                <a:cubicBezTo>
                  <a:pt x="27" y="724"/>
                  <a:pt x="0" y="697"/>
                  <a:pt x="0" y="664"/>
                </a:cubicBezTo>
                <a:cubicBezTo>
                  <a:pt x="0" y="631"/>
                  <a:pt x="27" y="604"/>
                  <a:pt x="60" y="604"/>
                </a:cubicBezTo>
                <a:cubicBezTo>
                  <a:pt x="124" y="604"/>
                  <a:pt x="124" y="604"/>
                  <a:pt x="124" y="604"/>
                </a:cubicBezTo>
                <a:cubicBezTo>
                  <a:pt x="124" y="484"/>
                  <a:pt x="124" y="484"/>
                  <a:pt x="124" y="484"/>
                </a:cubicBezTo>
                <a:cubicBezTo>
                  <a:pt x="60" y="484"/>
                  <a:pt x="60" y="484"/>
                  <a:pt x="60" y="484"/>
                </a:cubicBezTo>
                <a:cubicBezTo>
                  <a:pt x="27" y="484"/>
                  <a:pt x="0" y="457"/>
                  <a:pt x="0" y="424"/>
                </a:cubicBezTo>
                <a:cubicBezTo>
                  <a:pt x="0" y="391"/>
                  <a:pt x="27" y="364"/>
                  <a:pt x="60" y="364"/>
                </a:cubicBezTo>
                <a:cubicBezTo>
                  <a:pt x="124" y="364"/>
                  <a:pt x="124" y="364"/>
                  <a:pt x="124" y="364"/>
                </a:cubicBezTo>
                <a:cubicBezTo>
                  <a:pt x="124" y="244"/>
                  <a:pt x="124" y="244"/>
                  <a:pt x="124" y="244"/>
                </a:cubicBezTo>
                <a:cubicBezTo>
                  <a:pt x="60" y="244"/>
                  <a:pt x="60" y="244"/>
                  <a:pt x="60" y="244"/>
                </a:cubicBezTo>
                <a:cubicBezTo>
                  <a:pt x="27" y="244"/>
                  <a:pt x="0" y="217"/>
                  <a:pt x="0" y="184"/>
                </a:cubicBezTo>
                <a:cubicBezTo>
                  <a:pt x="0" y="151"/>
                  <a:pt x="27" y="124"/>
                  <a:pt x="60" y="124"/>
                </a:cubicBezTo>
                <a:cubicBezTo>
                  <a:pt x="124" y="124"/>
                  <a:pt x="124" y="124"/>
                  <a:pt x="124" y="124"/>
                </a:cubicBezTo>
                <a:cubicBezTo>
                  <a:pt x="124" y="60"/>
                  <a:pt x="124" y="60"/>
                  <a:pt x="124" y="60"/>
                </a:cubicBezTo>
                <a:cubicBezTo>
                  <a:pt x="124" y="27"/>
                  <a:pt x="151" y="0"/>
                  <a:pt x="184" y="0"/>
                </a:cubicBezTo>
                <a:cubicBezTo>
                  <a:pt x="217" y="0"/>
                  <a:pt x="244" y="27"/>
                  <a:pt x="244" y="60"/>
                </a:cubicBezTo>
                <a:cubicBezTo>
                  <a:pt x="244" y="1804"/>
                  <a:pt x="244" y="1804"/>
                  <a:pt x="244" y="1804"/>
                </a:cubicBezTo>
                <a:cubicBezTo>
                  <a:pt x="1988" y="1804"/>
                  <a:pt x="1988" y="1804"/>
                  <a:pt x="1988" y="1804"/>
                </a:cubicBezTo>
                <a:cubicBezTo>
                  <a:pt x="2021" y="1804"/>
                  <a:pt x="2048" y="1831"/>
                  <a:pt x="2048" y="1864"/>
                </a:cubicBezTo>
                <a:cubicBezTo>
                  <a:pt x="2048" y="1897"/>
                  <a:pt x="2021" y="1924"/>
                  <a:pt x="1988" y="1924"/>
                </a:cubicBezTo>
                <a:cubicBezTo>
                  <a:pt x="1924" y="1924"/>
                  <a:pt x="1924" y="1924"/>
                  <a:pt x="1924" y="1924"/>
                </a:cubicBezTo>
                <a:cubicBezTo>
                  <a:pt x="1924" y="1988"/>
                  <a:pt x="1924" y="1988"/>
                  <a:pt x="1924" y="1988"/>
                </a:cubicBezTo>
                <a:cubicBezTo>
                  <a:pt x="1924" y="2021"/>
                  <a:pt x="1897" y="2048"/>
                  <a:pt x="1864" y="2048"/>
                </a:cubicBezTo>
                <a:cubicBezTo>
                  <a:pt x="1831" y="2048"/>
                  <a:pt x="1804" y="2021"/>
                  <a:pt x="1804" y="1988"/>
                </a:cubicBezTo>
                <a:cubicBezTo>
                  <a:pt x="1804" y="1924"/>
                  <a:pt x="1804" y="1924"/>
                  <a:pt x="1804" y="1924"/>
                </a:cubicBezTo>
                <a:cubicBezTo>
                  <a:pt x="1684" y="1924"/>
                  <a:pt x="1684" y="1924"/>
                  <a:pt x="1684" y="1924"/>
                </a:cubicBezTo>
                <a:cubicBezTo>
                  <a:pt x="1684" y="1988"/>
                  <a:pt x="1684" y="1988"/>
                  <a:pt x="1684" y="1988"/>
                </a:cubicBezTo>
                <a:cubicBezTo>
                  <a:pt x="1684" y="2021"/>
                  <a:pt x="1657" y="2048"/>
                  <a:pt x="1624" y="2048"/>
                </a:cubicBezTo>
                <a:cubicBezTo>
                  <a:pt x="1591" y="2048"/>
                  <a:pt x="1564" y="2021"/>
                  <a:pt x="1564" y="1988"/>
                </a:cubicBezTo>
                <a:cubicBezTo>
                  <a:pt x="1564" y="1924"/>
                  <a:pt x="1564" y="1924"/>
                  <a:pt x="1564" y="1924"/>
                </a:cubicBezTo>
                <a:cubicBezTo>
                  <a:pt x="1444" y="1924"/>
                  <a:pt x="1444" y="1924"/>
                  <a:pt x="1444" y="1924"/>
                </a:cubicBezTo>
                <a:cubicBezTo>
                  <a:pt x="1444" y="1988"/>
                  <a:pt x="1444" y="1988"/>
                  <a:pt x="1444" y="1988"/>
                </a:cubicBezTo>
                <a:cubicBezTo>
                  <a:pt x="1444" y="2021"/>
                  <a:pt x="1417" y="2048"/>
                  <a:pt x="1384" y="2048"/>
                </a:cubicBezTo>
                <a:cubicBezTo>
                  <a:pt x="1351" y="2048"/>
                  <a:pt x="1324" y="2021"/>
                  <a:pt x="1324" y="1988"/>
                </a:cubicBezTo>
                <a:cubicBezTo>
                  <a:pt x="1324" y="1924"/>
                  <a:pt x="1324" y="1924"/>
                  <a:pt x="1324" y="1924"/>
                </a:cubicBezTo>
                <a:cubicBezTo>
                  <a:pt x="1204" y="1924"/>
                  <a:pt x="1204" y="1924"/>
                  <a:pt x="1204" y="1924"/>
                </a:cubicBezTo>
                <a:cubicBezTo>
                  <a:pt x="1204" y="1988"/>
                  <a:pt x="1204" y="1988"/>
                  <a:pt x="1204" y="1988"/>
                </a:cubicBezTo>
                <a:cubicBezTo>
                  <a:pt x="1204" y="2021"/>
                  <a:pt x="1177" y="2048"/>
                  <a:pt x="1144" y="2048"/>
                </a:cubicBezTo>
                <a:cubicBezTo>
                  <a:pt x="1111" y="2048"/>
                  <a:pt x="1084" y="2021"/>
                  <a:pt x="1084" y="1988"/>
                </a:cubicBezTo>
                <a:cubicBezTo>
                  <a:pt x="1084" y="1924"/>
                  <a:pt x="1084" y="1924"/>
                  <a:pt x="1084" y="1924"/>
                </a:cubicBezTo>
                <a:cubicBezTo>
                  <a:pt x="964" y="1924"/>
                  <a:pt x="964" y="1924"/>
                  <a:pt x="964" y="1924"/>
                </a:cubicBezTo>
                <a:cubicBezTo>
                  <a:pt x="964" y="1988"/>
                  <a:pt x="964" y="1988"/>
                  <a:pt x="964" y="1988"/>
                </a:cubicBezTo>
                <a:cubicBezTo>
                  <a:pt x="964" y="2021"/>
                  <a:pt x="937" y="2048"/>
                  <a:pt x="904" y="2048"/>
                </a:cubicBezTo>
                <a:cubicBezTo>
                  <a:pt x="871" y="2048"/>
                  <a:pt x="844" y="2021"/>
                  <a:pt x="844" y="1988"/>
                </a:cubicBezTo>
                <a:cubicBezTo>
                  <a:pt x="844" y="1924"/>
                  <a:pt x="844" y="1924"/>
                  <a:pt x="844" y="1924"/>
                </a:cubicBezTo>
                <a:cubicBezTo>
                  <a:pt x="724" y="1924"/>
                  <a:pt x="724" y="1924"/>
                  <a:pt x="724" y="1924"/>
                </a:cubicBezTo>
                <a:cubicBezTo>
                  <a:pt x="724" y="1988"/>
                  <a:pt x="724" y="1988"/>
                  <a:pt x="724" y="1988"/>
                </a:cubicBezTo>
                <a:cubicBezTo>
                  <a:pt x="724" y="2021"/>
                  <a:pt x="697" y="2048"/>
                  <a:pt x="664" y="2048"/>
                </a:cubicBezTo>
                <a:cubicBezTo>
                  <a:pt x="631" y="2048"/>
                  <a:pt x="604" y="2021"/>
                  <a:pt x="604" y="1988"/>
                </a:cubicBezTo>
                <a:cubicBezTo>
                  <a:pt x="604" y="1924"/>
                  <a:pt x="604" y="1924"/>
                  <a:pt x="604" y="1924"/>
                </a:cubicBezTo>
                <a:cubicBezTo>
                  <a:pt x="484" y="1924"/>
                  <a:pt x="484" y="1924"/>
                  <a:pt x="484" y="1924"/>
                </a:cubicBezTo>
                <a:cubicBezTo>
                  <a:pt x="484" y="1988"/>
                  <a:pt x="484" y="1988"/>
                  <a:pt x="484" y="1988"/>
                </a:cubicBezTo>
                <a:cubicBezTo>
                  <a:pt x="484" y="2021"/>
                  <a:pt x="457" y="2048"/>
                  <a:pt x="424" y="2048"/>
                </a:cubicBezTo>
                <a:cubicBezTo>
                  <a:pt x="391" y="2048"/>
                  <a:pt x="364" y="2021"/>
                  <a:pt x="364" y="1988"/>
                </a:cubicBezTo>
                <a:cubicBezTo>
                  <a:pt x="364" y="1924"/>
                  <a:pt x="364" y="1924"/>
                  <a:pt x="364" y="1924"/>
                </a:cubicBezTo>
                <a:cubicBezTo>
                  <a:pt x="244" y="1924"/>
                  <a:pt x="244" y="1924"/>
                  <a:pt x="244" y="1924"/>
                </a:cubicBezTo>
                <a:cubicBezTo>
                  <a:pt x="244" y="1988"/>
                  <a:pt x="244" y="1988"/>
                  <a:pt x="244" y="1988"/>
                </a:cubicBezTo>
                <a:cubicBezTo>
                  <a:pt x="244" y="2021"/>
                  <a:pt x="217" y="2048"/>
                  <a:pt x="184" y="2048"/>
                </a:cubicBezTo>
                <a:cubicBezTo>
                  <a:pt x="151" y="2048"/>
                  <a:pt x="124" y="2021"/>
                  <a:pt x="124" y="1988"/>
                </a:cubicBezTo>
                <a:cubicBezTo>
                  <a:pt x="124" y="1924"/>
                  <a:pt x="124" y="1924"/>
                  <a:pt x="124" y="1924"/>
                </a:cubicBezTo>
                <a:cubicBezTo>
                  <a:pt x="60" y="1924"/>
                  <a:pt x="60" y="1924"/>
                  <a:pt x="60" y="1924"/>
                </a:cubicBezTo>
                <a:cubicBezTo>
                  <a:pt x="27" y="1924"/>
                  <a:pt x="0" y="1897"/>
                  <a:pt x="0" y="1864"/>
                </a:cubicBezTo>
                <a:cubicBezTo>
                  <a:pt x="0" y="1831"/>
                  <a:pt x="27" y="1804"/>
                  <a:pt x="60" y="1804"/>
                </a:cubicBezTo>
                <a:lnTo>
                  <a:pt x="124" y="1804"/>
                </a:lnTo>
                <a:close/>
                <a:moveTo>
                  <a:pt x="1988" y="724"/>
                </a:moveTo>
                <a:cubicBezTo>
                  <a:pt x="424" y="724"/>
                  <a:pt x="424" y="724"/>
                  <a:pt x="424" y="724"/>
                </a:cubicBezTo>
                <a:cubicBezTo>
                  <a:pt x="391" y="724"/>
                  <a:pt x="364" y="697"/>
                  <a:pt x="364" y="664"/>
                </a:cubicBezTo>
                <a:cubicBezTo>
                  <a:pt x="364" y="424"/>
                  <a:pt x="364" y="424"/>
                  <a:pt x="364" y="424"/>
                </a:cubicBezTo>
                <a:cubicBezTo>
                  <a:pt x="364" y="391"/>
                  <a:pt x="391" y="364"/>
                  <a:pt x="424" y="364"/>
                </a:cubicBezTo>
                <a:cubicBezTo>
                  <a:pt x="1988" y="364"/>
                  <a:pt x="1988" y="364"/>
                  <a:pt x="1988" y="364"/>
                </a:cubicBezTo>
                <a:cubicBezTo>
                  <a:pt x="2021" y="364"/>
                  <a:pt x="2048" y="391"/>
                  <a:pt x="2048" y="424"/>
                </a:cubicBezTo>
                <a:cubicBezTo>
                  <a:pt x="2048" y="664"/>
                  <a:pt x="2048" y="664"/>
                  <a:pt x="2048" y="664"/>
                </a:cubicBezTo>
                <a:cubicBezTo>
                  <a:pt x="2048" y="697"/>
                  <a:pt x="2021" y="724"/>
                  <a:pt x="1988" y="724"/>
                </a:cubicBezTo>
                <a:close/>
                <a:moveTo>
                  <a:pt x="1928" y="484"/>
                </a:moveTo>
                <a:cubicBezTo>
                  <a:pt x="484" y="484"/>
                  <a:pt x="484" y="484"/>
                  <a:pt x="484" y="484"/>
                </a:cubicBezTo>
                <a:cubicBezTo>
                  <a:pt x="484" y="604"/>
                  <a:pt x="484" y="604"/>
                  <a:pt x="484" y="604"/>
                </a:cubicBezTo>
                <a:cubicBezTo>
                  <a:pt x="1928" y="604"/>
                  <a:pt x="1928" y="604"/>
                  <a:pt x="1928" y="604"/>
                </a:cubicBezTo>
                <a:lnTo>
                  <a:pt x="1928" y="484"/>
                </a:lnTo>
                <a:close/>
                <a:moveTo>
                  <a:pt x="1624" y="1204"/>
                </a:moveTo>
                <a:cubicBezTo>
                  <a:pt x="424" y="1204"/>
                  <a:pt x="424" y="1204"/>
                  <a:pt x="424" y="1204"/>
                </a:cubicBezTo>
                <a:cubicBezTo>
                  <a:pt x="391" y="1204"/>
                  <a:pt x="364" y="1177"/>
                  <a:pt x="364" y="1144"/>
                </a:cubicBezTo>
                <a:cubicBezTo>
                  <a:pt x="364" y="904"/>
                  <a:pt x="364" y="904"/>
                  <a:pt x="364" y="904"/>
                </a:cubicBezTo>
                <a:cubicBezTo>
                  <a:pt x="364" y="871"/>
                  <a:pt x="391" y="844"/>
                  <a:pt x="424" y="844"/>
                </a:cubicBezTo>
                <a:cubicBezTo>
                  <a:pt x="1624" y="844"/>
                  <a:pt x="1624" y="844"/>
                  <a:pt x="1624" y="844"/>
                </a:cubicBezTo>
                <a:cubicBezTo>
                  <a:pt x="1657" y="844"/>
                  <a:pt x="1684" y="871"/>
                  <a:pt x="1684" y="904"/>
                </a:cubicBezTo>
                <a:cubicBezTo>
                  <a:pt x="1684" y="1144"/>
                  <a:pt x="1684" y="1144"/>
                  <a:pt x="1684" y="1144"/>
                </a:cubicBezTo>
                <a:cubicBezTo>
                  <a:pt x="1684" y="1177"/>
                  <a:pt x="1657" y="1204"/>
                  <a:pt x="1624" y="1204"/>
                </a:cubicBezTo>
                <a:close/>
                <a:moveTo>
                  <a:pt x="1564" y="964"/>
                </a:moveTo>
                <a:cubicBezTo>
                  <a:pt x="484" y="964"/>
                  <a:pt x="484" y="964"/>
                  <a:pt x="484" y="964"/>
                </a:cubicBezTo>
                <a:cubicBezTo>
                  <a:pt x="484" y="1084"/>
                  <a:pt x="484" y="1084"/>
                  <a:pt x="484" y="1084"/>
                </a:cubicBezTo>
                <a:cubicBezTo>
                  <a:pt x="1564" y="1084"/>
                  <a:pt x="1564" y="1084"/>
                  <a:pt x="1564" y="1084"/>
                </a:cubicBezTo>
                <a:lnTo>
                  <a:pt x="1564" y="964"/>
                </a:lnTo>
                <a:close/>
                <a:moveTo>
                  <a:pt x="364" y="1624"/>
                </a:moveTo>
                <a:cubicBezTo>
                  <a:pt x="364" y="1384"/>
                  <a:pt x="364" y="1384"/>
                  <a:pt x="364" y="1384"/>
                </a:cubicBezTo>
                <a:cubicBezTo>
                  <a:pt x="364" y="1351"/>
                  <a:pt x="391" y="1324"/>
                  <a:pt x="424" y="1324"/>
                </a:cubicBezTo>
                <a:cubicBezTo>
                  <a:pt x="1264" y="1324"/>
                  <a:pt x="1264" y="1324"/>
                  <a:pt x="1264" y="1324"/>
                </a:cubicBezTo>
                <a:cubicBezTo>
                  <a:pt x="1297" y="1324"/>
                  <a:pt x="1324" y="1351"/>
                  <a:pt x="1324" y="1384"/>
                </a:cubicBezTo>
                <a:cubicBezTo>
                  <a:pt x="1324" y="1624"/>
                  <a:pt x="1324" y="1624"/>
                  <a:pt x="1324" y="1624"/>
                </a:cubicBezTo>
                <a:cubicBezTo>
                  <a:pt x="1324" y="1657"/>
                  <a:pt x="1297" y="1684"/>
                  <a:pt x="1264" y="1684"/>
                </a:cubicBezTo>
                <a:cubicBezTo>
                  <a:pt x="424" y="1684"/>
                  <a:pt x="424" y="1684"/>
                  <a:pt x="424" y="1684"/>
                </a:cubicBezTo>
                <a:cubicBezTo>
                  <a:pt x="391" y="1684"/>
                  <a:pt x="364" y="1657"/>
                  <a:pt x="364" y="1624"/>
                </a:cubicBezTo>
                <a:close/>
                <a:moveTo>
                  <a:pt x="484" y="1564"/>
                </a:moveTo>
                <a:cubicBezTo>
                  <a:pt x="1204" y="1564"/>
                  <a:pt x="1204" y="1564"/>
                  <a:pt x="1204" y="1564"/>
                </a:cubicBezTo>
                <a:cubicBezTo>
                  <a:pt x="1204" y="1444"/>
                  <a:pt x="1204" y="1444"/>
                  <a:pt x="1204" y="1444"/>
                </a:cubicBezTo>
                <a:cubicBezTo>
                  <a:pt x="484" y="1444"/>
                  <a:pt x="484" y="1444"/>
                  <a:pt x="484" y="1444"/>
                </a:cubicBezTo>
                <a:lnTo>
                  <a:pt x="484" y="1564"/>
                </a:ln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Lato" panose="020F0502020204030203" pitchFamily="34" charset="0"/>
            </a:endParaRPr>
          </a:p>
        </p:txBody>
      </p:sp>
      <p:sp>
        <p:nvSpPr>
          <p:cNvPr id="23" name="Freeform 360">
            <a:extLst>
              <a:ext uri="{FF2B5EF4-FFF2-40B4-BE49-F238E27FC236}">
                <a16:creationId xmlns:a16="http://schemas.microsoft.com/office/drawing/2014/main" id="{1F01B8FD-4068-4B5B-A651-F4F3AD6B0D3B}"/>
              </a:ext>
            </a:extLst>
          </p:cNvPr>
          <p:cNvSpPr>
            <a:spLocks noEditPoints="1"/>
          </p:cNvSpPr>
          <p:nvPr/>
        </p:nvSpPr>
        <p:spPr bwMode="auto">
          <a:xfrm>
            <a:off x="6825016" y="3838982"/>
            <a:ext cx="449512" cy="511458"/>
          </a:xfrm>
          <a:custGeom>
            <a:avLst/>
            <a:gdLst>
              <a:gd name="T0" fmla="*/ 1800 w 1800"/>
              <a:gd name="T1" fmla="*/ 720 h 2048"/>
              <a:gd name="T2" fmla="*/ 1080 w 1800"/>
              <a:gd name="T3" fmla="*/ 120 h 2048"/>
              <a:gd name="T4" fmla="*/ 720 w 1800"/>
              <a:gd name="T5" fmla="*/ 0 h 2048"/>
              <a:gd name="T6" fmla="*/ 0 w 1800"/>
              <a:gd name="T7" fmla="*/ 720 h 2048"/>
              <a:gd name="T8" fmla="*/ 600 w 1800"/>
              <a:gd name="T9" fmla="*/ 1080 h 2048"/>
              <a:gd name="T10" fmla="*/ 420 w 1800"/>
              <a:gd name="T11" fmla="*/ 1928 h 2048"/>
              <a:gd name="T12" fmla="*/ 420 w 1800"/>
              <a:gd name="T13" fmla="*/ 2048 h 2048"/>
              <a:gd name="T14" fmla="*/ 1440 w 1800"/>
              <a:gd name="T15" fmla="*/ 1988 h 2048"/>
              <a:gd name="T16" fmla="*/ 1200 w 1800"/>
              <a:gd name="T17" fmla="*/ 1928 h 2048"/>
              <a:gd name="T18" fmla="*/ 1440 w 1800"/>
              <a:gd name="T19" fmla="*/ 1080 h 2048"/>
              <a:gd name="T20" fmla="*/ 720 w 1800"/>
              <a:gd name="T21" fmla="*/ 1928 h 2048"/>
              <a:gd name="T22" fmla="*/ 1080 w 1800"/>
              <a:gd name="T23" fmla="*/ 1808 h 2048"/>
              <a:gd name="T24" fmla="*/ 1080 w 1800"/>
              <a:gd name="T25" fmla="*/ 1688 h 2048"/>
              <a:gd name="T26" fmla="*/ 720 w 1800"/>
              <a:gd name="T27" fmla="*/ 1568 h 2048"/>
              <a:gd name="T28" fmla="*/ 1080 w 1800"/>
              <a:gd name="T29" fmla="*/ 1688 h 2048"/>
              <a:gd name="T30" fmla="*/ 720 w 1800"/>
              <a:gd name="T31" fmla="*/ 1448 h 2048"/>
              <a:gd name="T32" fmla="*/ 1080 w 1800"/>
              <a:gd name="T33" fmla="*/ 1328 h 2048"/>
              <a:gd name="T34" fmla="*/ 1080 w 1800"/>
              <a:gd name="T35" fmla="*/ 1208 h 2048"/>
              <a:gd name="T36" fmla="*/ 720 w 1800"/>
              <a:gd name="T37" fmla="*/ 1080 h 2048"/>
              <a:gd name="T38" fmla="*/ 1080 w 1800"/>
              <a:gd name="T39" fmla="*/ 1208 h 2048"/>
              <a:gd name="T40" fmla="*/ 1080 w 1800"/>
              <a:gd name="T41" fmla="*/ 780 h 2048"/>
              <a:gd name="T42" fmla="*/ 720 w 1800"/>
              <a:gd name="T43" fmla="*/ 960 h 2048"/>
              <a:gd name="T44" fmla="*/ 660 w 1800"/>
              <a:gd name="T45" fmla="*/ 720 h 2048"/>
              <a:gd name="T46" fmla="*/ 600 w 1800"/>
              <a:gd name="T47" fmla="*/ 960 h 2048"/>
              <a:gd name="T48" fmla="*/ 120 w 1800"/>
              <a:gd name="T49" fmla="*/ 720 h 2048"/>
              <a:gd name="T50" fmla="*/ 532 w 1800"/>
              <a:gd name="T51" fmla="*/ 467 h 2048"/>
              <a:gd name="T52" fmla="*/ 383 w 1800"/>
              <a:gd name="T53" fmla="*/ 360 h 2048"/>
              <a:gd name="T54" fmla="*/ 976 w 1800"/>
              <a:gd name="T55" fmla="*/ 228 h 2048"/>
              <a:gd name="T56" fmla="*/ 1080 w 1800"/>
              <a:gd name="T57" fmla="*/ 240 h 2048"/>
              <a:gd name="T58" fmla="*/ 1300 w 1800"/>
              <a:gd name="T59" fmla="*/ 388 h 2048"/>
              <a:gd name="T60" fmla="*/ 1347 w 1800"/>
              <a:gd name="T61" fmla="*/ 499 h 2048"/>
              <a:gd name="T62" fmla="*/ 1440 w 1800"/>
              <a:gd name="T63" fmla="*/ 960 h 2048"/>
              <a:gd name="T64" fmla="*/ 1200 w 1800"/>
              <a:gd name="T65" fmla="*/ 780 h 20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800" h="2048">
                <a:moveTo>
                  <a:pt x="1440" y="1080"/>
                </a:moveTo>
                <a:cubicBezTo>
                  <a:pt x="1638" y="1080"/>
                  <a:pt x="1800" y="918"/>
                  <a:pt x="1800" y="720"/>
                </a:cubicBezTo>
                <a:cubicBezTo>
                  <a:pt x="1800" y="528"/>
                  <a:pt x="1649" y="369"/>
                  <a:pt x="1458" y="360"/>
                </a:cubicBezTo>
                <a:cubicBezTo>
                  <a:pt x="1389" y="215"/>
                  <a:pt x="1242" y="120"/>
                  <a:pt x="1080" y="120"/>
                </a:cubicBezTo>
                <a:cubicBezTo>
                  <a:pt x="1066" y="120"/>
                  <a:pt x="1052" y="121"/>
                  <a:pt x="1040" y="122"/>
                </a:cubicBezTo>
                <a:cubicBezTo>
                  <a:pt x="951" y="43"/>
                  <a:pt x="839" y="0"/>
                  <a:pt x="720" y="0"/>
                </a:cubicBezTo>
                <a:cubicBezTo>
                  <a:pt x="495" y="0"/>
                  <a:pt x="302" y="159"/>
                  <a:pt x="253" y="376"/>
                </a:cubicBezTo>
                <a:cubicBezTo>
                  <a:pt x="106" y="421"/>
                  <a:pt x="0" y="560"/>
                  <a:pt x="0" y="720"/>
                </a:cubicBezTo>
                <a:cubicBezTo>
                  <a:pt x="0" y="918"/>
                  <a:pt x="161" y="1080"/>
                  <a:pt x="360" y="1080"/>
                </a:cubicBezTo>
                <a:cubicBezTo>
                  <a:pt x="600" y="1080"/>
                  <a:pt x="600" y="1080"/>
                  <a:pt x="600" y="1080"/>
                </a:cubicBezTo>
                <a:cubicBezTo>
                  <a:pt x="600" y="1928"/>
                  <a:pt x="600" y="1928"/>
                  <a:pt x="600" y="1928"/>
                </a:cubicBezTo>
                <a:cubicBezTo>
                  <a:pt x="420" y="1928"/>
                  <a:pt x="420" y="1928"/>
                  <a:pt x="420" y="1928"/>
                </a:cubicBezTo>
                <a:cubicBezTo>
                  <a:pt x="387" y="1928"/>
                  <a:pt x="360" y="1955"/>
                  <a:pt x="360" y="1988"/>
                </a:cubicBezTo>
                <a:cubicBezTo>
                  <a:pt x="360" y="2021"/>
                  <a:pt x="387" y="2048"/>
                  <a:pt x="420" y="2048"/>
                </a:cubicBezTo>
                <a:cubicBezTo>
                  <a:pt x="1380" y="2048"/>
                  <a:pt x="1380" y="2048"/>
                  <a:pt x="1380" y="2048"/>
                </a:cubicBezTo>
                <a:cubicBezTo>
                  <a:pt x="1413" y="2048"/>
                  <a:pt x="1440" y="2021"/>
                  <a:pt x="1440" y="1988"/>
                </a:cubicBezTo>
                <a:cubicBezTo>
                  <a:pt x="1440" y="1955"/>
                  <a:pt x="1413" y="1928"/>
                  <a:pt x="1380" y="1928"/>
                </a:cubicBezTo>
                <a:cubicBezTo>
                  <a:pt x="1200" y="1928"/>
                  <a:pt x="1200" y="1928"/>
                  <a:pt x="1200" y="1928"/>
                </a:cubicBezTo>
                <a:cubicBezTo>
                  <a:pt x="1200" y="1080"/>
                  <a:pt x="1200" y="1080"/>
                  <a:pt x="1200" y="1080"/>
                </a:cubicBezTo>
                <a:lnTo>
                  <a:pt x="1440" y="1080"/>
                </a:lnTo>
                <a:close/>
                <a:moveTo>
                  <a:pt x="1080" y="1928"/>
                </a:moveTo>
                <a:cubicBezTo>
                  <a:pt x="720" y="1928"/>
                  <a:pt x="720" y="1928"/>
                  <a:pt x="720" y="1928"/>
                </a:cubicBezTo>
                <a:cubicBezTo>
                  <a:pt x="720" y="1808"/>
                  <a:pt x="720" y="1808"/>
                  <a:pt x="720" y="1808"/>
                </a:cubicBezTo>
                <a:cubicBezTo>
                  <a:pt x="1080" y="1808"/>
                  <a:pt x="1080" y="1808"/>
                  <a:pt x="1080" y="1808"/>
                </a:cubicBezTo>
                <a:lnTo>
                  <a:pt x="1080" y="1928"/>
                </a:lnTo>
                <a:close/>
                <a:moveTo>
                  <a:pt x="1080" y="1688"/>
                </a:moveTo>
                <a:cubicBezTo>
                  <a:pt x="720" y="1688"/>
                  <a:pt x="720" y="1688"/>
                  <a:pt x="720" y="1688"/>
                </a:cubicBezTo>
                <a:cubicBezTo>
                  <a:pt x="720" y="1568"/>
                  <a:pt x="720" y="1568"/>
                  <a:pt x="720" y="1568"/>
                </a:cubicBezTo>
                <a:cubicBezTo>
                  <a:pt x="1080" y="1568"/>
                  <a:pt x="1080" y="1568"/>
                  <a:pt x="1080" y="1568"/>
                </a:cubicBezTo>
                <a:lnTo>
                  <a:pt x="1080" y="1688"/>
                </a:lnTo>
                <a:close/>
                <a:moveTo>
                  <a:pt x="1080" y="1448"/>
                </a:moveTo>
                <a:cubicBezTo>
                  <a:pt x="720" y="1448"/>
                  <a:pt x="720" y="1448"/>
                  <a:pt x="720" y="1448"/>
                </a:cubicBezTo>
                <a:cubicBezTo>
                  <a:pt x="720" y="1328"/>
                  <a:pt x="720" y="1328"/>
                  <a:pt x="720" y="1328"/>
                </a:cubicBezTo>
                <a:cubicBezTo>
                  <a:pt x="1080" y="1328"/>
                  <a:pt x="1080" y="1328"/>
                  <a:pt x="1080" y="1328"/>
                </a:cubicBezTo>
                <a:lnTo>
                  <a:pt x="1080" y="1448"/>
                </a:lnTo>
                <a:close/>
                <a:moveTo>
                  <a:pt x="1080" y="1208"/>
                </a:moveTo>
                <a:cubicBezTo>
                  <a:pt x="720" y="1208"/>
                  <a:pt x="720" y="1208"/>
                  <a:pt x="720" y="1208"/>
                </a:cubicBezTo>
                <a:cubicBezTo>
                  <a:pt x="720" y="1080"/>
                  <a:pt x="720" y="1080"/>
                  <a:pt x="720" y="1080"/>
                </a:cubicBezTo>
                <a:cubicBezTo>
                  <a:pt x="1080" y="1080"/>
                  <a:pt x="1080" y="1080"/>
                  <a:pt x="1080" y="1080"/>
                </a:cubicBezTo>
                <a:lnTo>
                  <a:pt x="1080" y="1208"/>
                </a:lnTo>
                <a:close/>
                <a:moveTo>
                  <a:pt x="1140" y="720"/>
                </a:moveTo>
                <a:cubicBezTo>
                  <a:pt x="1107" y="720"/>
                  <a:pt x="1080" y="747"/>
                  <a:pt x="1080" y="780"/>
                </a:cubicBezTo>
                <a:cubicBezTo>
                  <a:pt x="1080" y="960"/>
                  <a:pt x="1080" y="960"/>
                  <a:pt x="1080" y="960"/>
                </a:cubicBezTo>
                <a:cubicBezTo>
                  <a:pt x="720" y="960"/>
                  <a:pt x="720" y="960"/>
                  <a:pt x="720" y="960"/>
                </a:cubicBezTo>
                <a:cubicBezTo>
                  <a:pt x="720" y="780"/>
                  <a:pt x="720" y="780"/>
                  <a:pt x="720" y="780"/>
                </a:cubicBezTo>
                <a:cubicBezTo>
                  <a:pt x="720" y="747"/>
                  <a:pt x="693" y="720"/>
                  <a:pt x="660" y="720"/>
                </a:cubicBezTo>
                <a:cubicBezTo>
                  <a:pt x="627" y="720"/>
                  <a:pt x="600" y="747"/>
                  <a:pt x="600" y="780"/>
                </a:cubicBezTo>
                <a:cubicBezTo>
                  <a:pt x="600" y="960"/>
                  <a:pt x="600" y="960"/>
                  <a:pt x="600" y="960"/>
                </a:cubicBezTo>
                <a:cubicBezTo>
                  <a:pt x="360" y="960"/>
                  <a:pt x="360" y="960"/>
                  <a:pt x="360" y="960"/>
                </a:cubicBezTo>
                <a:cubicBezTo>
                  <a:pt x="228" y="960"/>
                  <a:pt x="120" y="852"/>
                  <a:pt x="120" y="720"/>
                </a:cubicBezTo>
                <a:cubicBezTo>
                  <a:pt x="120" y="549"/>
                  <a:pt x="296" y="432"/>
                  <a:pt x="453" y="499"/>
                </a:cubicBezTo>
                <a:cubicBezTo>
                  <a:pt x="484" y="512"/>
                  <a:pt x="519" y="497"/>
                  <a:pt x="532" y="467"/>
                </a:cubicBezTo>
                <a:cubicBezTo>
                  <a:pt x="545" y="436"/>
                  <a:pt x="531" y="401"/>
                  <a:pt x="500" y="388"/>
                </a:cubicBezTo>
                <a:cubicBezTo>
                  <a:pt x="462" y="372"/>
                  <a:pt x="422" y="363"/>
                  <a:pt x="383" y="360"/>
                </a:cubicBezTo>
                <a:cubicBezTo>
                  <a:pt x="432" y="219"/>
                  <a:pt x="566" y="120"/>
                  <a:pt x="720" y="120"/>
                </a:cubicBezTo>
                <a:cubicBezTo>
                  <a:pt x="817" y="120"/>
                  <a:pt x="908" y="158"/>
                  <a:pt x="976" y="228"/>
                </a:cubicBezTo>
                <a:cubicBezTo>
                  <a:pt x="990" y="242"/>
                  <a:pt x="1010" y="248"/>
                  <a:pt x="1029" y="245"/>
                </a:cubicBezTo>
                <a:cubicBezTo>
                  <a:pt x="1045" y="243"/>
                  <a:pt x="1063" y="240"/>
                  <a:pt x="1080" y="240"/>
                </a:cubicBezTo>
                <a:cubicBezTo>
                  <a:pt x="1182" y="240"/>
                  <a:pt x="1276" y="293"/>
                  <a:pt x="1330" y="377"/>
                </a:cubicBezTo>
                <a:cubicBezTo>
                  <a:pt x="1320" y="380"/>
                  <a:pt x="1310" y="384"/>
                  <a:pt x="1300" y="388"/>
                </a:cubicBezTo>
                <a:cubicBezTo>
                  <a:pt x="1269" y="401"/>
                  <a:pt x="1255" y="436"/>
                  <a:pt x="1268" y="467"/>
                </a:cubicBezTo>
                <a:cubicBezTo>
                  <a:pt x="1281" y="497"/>
                  <a:pt x="1316" y="512"/>
                  <a:pt x="1347" y="499"/>
                </a:cubicBezTo>
                <a:cubicBezTo>
                  <a:pt x="1503" y="432"/>
                  <a:pt x="1680" y="547"/>
                  <a:pt x="1680" y="720"/>
                </a:cubicBezTo>
                <a:cubicBezTo>
                  <a:pt x="1680" y="852"/>
                  <a:pt x="1572" y="960"/>
                  <a:pt x="1440" y="960"/>
                </a:cubicBezTo>
                <a:cubicBezTo>
                  <a:pt x="1200" y="960"/>
                  <a:pt x="1200" y="960"/>
                  <a:pt x="1200" y="960"/>
                </a:cubicBezTo>
                <a:cubicBezTo>
                  <a:pt x="1200" y="780"/>
                  <a:pt x="1200" y="780"/>
                  <a:pt x="1200" y="780"/>
                </a:cubicBezTo>
                <a:cubicBezTo>
                  <a:pt x="1200" y="747"/>
                  <a:pt x="1173" y="720"/>
                  <a:pt x="1140" y="720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Lato" panose="020F0502020204030203" pitchFamily="34" charset="0"/>
            </a:endParaRPr>
          </a:p>
        </p:txBody>
      </p:sp>
      <p:sp>
        <p:nvSpPr>
          <p:cNvPr id="24" name="Freeform 380">
            <a:extLst>
              <a:ext uri="{FF2B5EF4-FFF2-40B4-BE49-F238E27FC236}">
                <a16:creationId xmlns:a16="http://schemas.microsoft.com/office/drawing/2014/main" id="{CED56B6E-A312-4048-A951-8B4D0303C5F7}"/>
              </a:ext>
            </a:extLst>
          </p:cNvPr>
          <p:cNvSpPr>
            <a:spLocks noEditPoints="1"/>
          </p:cNvSpPr>
          <p:nvPr/>
        </p:nvSpPr>
        <p:spPr bwMode="auto">
          <a:xfrm>
            <a:off x="893180" y="3839518"/>
            <a:ext cx="446300" cy="510386"/>
          </a:xfrm>
          <a:custGeom>
            <a:avLst/>
            <a:gdLst>
              <a:gd name="T0" fmla="*/ 359 w 1787"/>
              <a:gd name="T1" fmla="*/ 2044 h 2044"/>
              <a:gd name="T2" fmla="*/ 628 w 1787"/>
              <a:gd name="T3" fmla="*/ 1800 h 2044"/>
              <a:gd name="T4" fmla="*/ 1501 w 1787"/>
              <a:gd name="T5" fmla="*/ 1575 h 2044"/>
              <a:gd name="T6" fmla="*/ 1776 w 1787"/>
              <a:gd name="T7" fmla="*/ 991 h 2044"/>
              <a:gd name="T8" fmla="*/ 1293 w 1787"/>
              <a:gd name="T9" fmla="*/ 1201 h 2044"/>
              <a:gd name="T10" fmla="*/ 371 w 1787"/>
              <a:gd name="T11" fmla="*/ 1289 h 2044"/>
              <a:gd name="T12" fmla="*/ 0 w 1787"/>
              <a:gd name="T13" fmla="*/ 1685 h 2044"/>
              <a:gd name="T14" fmla="*/ 317 w 1787"/>
              <a:gd name="T15" fmla="*/ 2026 h 2044"/>
              <a:gd name="T16" fmla="*/ 583 w 1787"/>
              <a:gd name="T17" fmla="*/ 1321 h 2044"/>
              <a:gd name="T18" fmla="*/ 1183 w 1787"/>
              <a:gd name="T19" fmla="*/ 1409 h 2044"/>
              <a:gd name="T20" fmla="*/ 723 w 1787"/>
              <a:gd name="T21" fmla="*/ 1441 h 2044"/>
              <a:gd name="T22" fmla="*/ 723 w 1787"/>
              <a:gd name="T23" fmla="*/ 1561 h 2044"/>
              <a:gd name="T24" fmla="*/ 1289 w 1787"/>
              <a:gd name="T25" fmla="*/ 1464 h 2044"/>
              <a:gd name="T26" fmla="*/ 1617 w 1787"/>
              <a:gd name="T27" fmla="*/ 1096 h 2044"/>
              <a:gd name="T28" fmla="*/ 1130 w 1787"/>
              <a:gd name="T29" fmla="*/ 1680 h 2044"/>
              <a:gd name="T30" fmla="*/ 561 w 1787"/>
              <a:gd name="T31" fmla="*/ 1698 h 2044"/>
              <a:gd name="T32" fmla="*/ 144 w 1787"/>
              <a:gd name="T33" fmla="*/ 1685 h 2044"/>
              <a:gd name="T34" fmla="*/ 903 w 1787"/>
              <a:gd name="T35" fmla="*/ 1078 h 2044"/>
              <a:gd name="T36" fmla="*/ 903 w 1787"/>
              <a:gd name="T37" fmla="*/ 0 h 2044"/>
              <a:gd name="T38" fmla="*/ 903 w 1787"/>
              <a:gd name="T39" fmla="*/ 1078 h 2044"/>
              <a:gd name="T40" fmla="*/ 686 w 1787"/>
              <a:gd name="T41" fmla="*/ 778 h 2044"/>
              <a:gd name="T42" fmla="*/ 728 w 1787"/>
              <a:gd name="T43" fmla="*/ 920 h 2044"/>
              <a:gd name="T44" fmla="*/ 974 w 1787"/>
              <a:gd name="T45" fmla="*/ 856 h 2044"/>
              <a:gd name="T46" fmla="*/ 832 w 1787"/>
              <a:gd name="T47" fmla="*/ 856 h 2044"/>
              <a:gd name="T48" fmla="*/ 997 w 1787"/>
              <a:gd name="T49" fmla="*/ 777 h 2044"/>
              <a:gd name="T50" fmla="*/ 1305 w 1787"/>
              <a:gd name="T51" fmla="*/ 419 h 2044"/>
              <a:gd name="T52" fmla="*/ 1305 w 1787"/>
              <a:gd name="T53" fmla="*/ 658 h 2044"/>
              <a:gd name="T54" fmla="*/ 1143 w 1787"/>
              <a:gd name="T55" fmla="*/ 539 h 2044"/>
              <a:gd name="T56" fmla="*/ 1305 w 1787"/>
              <a:gd name="T57" fmla="*/ 419 h 2044"/>
              <a:gd name="T58" fmla="*/ 1120 w 1787"/>
              <a:gd name="T59" fmla="*/ 299 h 2044"/>
              <a:gd name="T60" fmla="*/ 1078 w 1787"/>
              <a:gd name="T61" fmla="*/ 158 h 2044"/>
              <a:gd name="T62" fmla="*/ 1086 w 1787"/>
              <a:gd name="T63" fmla="*/ 898 h 2044"/>
              <a:gd name="T64" fmla="*/ 1247 w 1787"/>
              <a:gd name="T65" fmla="*/ 777 h 2044"/>
              <a:gd name="T66" fmla="*/ 1086 w 1787"/>
              <a:gd name="T67" fmla="*/ 898 h 2044"/>
              <a:gd name="T68" fmla="*/ 903 w 1787"/>
              <a:gd name="T69" fmla="*/ 119 h 2044"/>
              <a:gd name="T70" fmla="*/ 997 w 1787"/>
              <a:gd name="T71" fmla="*/ 299 h 2044"/>
              <a:gd name="T72" fmla="*/ 832 w 1787"/>
              <a:gd name="T73" fmla="*/ 221 h 2044"/>
              <a:gd name="T74" fmla="*/ 1017 w 1787"/>
              <a:gd name="T75" fmla="*/ 419 h 2044"/>
              <a:gd name="T76" fmla="*/ 1017 w 1787"/>
              <a:gd name="T77" fmla="*/ 658 h 2044"/>
              <a:gd name="T78" fmla="*/ 783 w 1787"/>
              <a:gd name="T79" fmla="*/ 539 h 2044"/>
              <a:gd name="T80" fmla="*/ 728 w 1787"/>
              <a:gd name="T81" fmla="*/ 158 h 2044"/>
              <a:gd name="T82" fmla="*/ 686 w 1787"/>
              <a:gd name="T83" fmla="*/ 299 h 2044"/>
              <a:gd name="T84" fmla="*/ 728 w 1787"/>
              <a:gd name="T85" fmla="*/ 158 h 2044"/>
              <a:gd name="T86" fmla="*/ 501 w 1787"/>
              <a:gd name="T87" fmla="*/ 418 h 2044"/>
              <a:gd name="T88" fmla="*/ 664 w 1787"/>
              <a:gd name="T89" fmla="*/ 539 h 2044"/>
              <a:gd name="T90" fmla="*/ 501 w 1787"/>
              <a:gd name="T91" fmla="*/ 658 h 20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787" h="2044">
                <a:moveTo>
                  <a:pt x="317" y="2026"/>
                </a:moveTo>
                <a:cubicBezTo>
                  <a:pt x="329" y="2038"/>
                  <a:pt x="344" y="2044"/>
                  <a:pt x="359" y="2044"/>
                </a:cubicBezTo>
                <a:cubicBezTo>
                  <a:pt x="374" y="2044"/>
                  <a:pt x="390" y="2038"/>
                  <a:pt x="401" y="2026"/>
                </a:cubicBezTo>
                <a:cubicBezTo>
                  <a:pt x="628" y="1800"/>
                  <a:pt x="628" y="1800"/>
                  <a:pt x="628" y="1800"/>
                </a:cubicBezTo>
                <a:cubicBezTo>
                  <a:pt x="1130" y="1800"/>
                  <a:pt x="1130" y="1800"/>
                  <a:pt x="1130" y="1800"/>
                </a:cubicBezTo>
                <a:cubicBezTo>
                  <a:pt x="1287" y="1800"/>
                  <a:pt x="1429" y="1714"/>
                  <a:pt x="1501" y="1575"/>
                </a:cubicBezTo>
                <a:cubicBezTo>
                  <a:pt x="1503" y="1572"/>
                  <a:pt x="1685" y="1226"/>
                  <a:pt x="1777" y="1049"/>
                </a:cubicBezTo>
                <a:cubicBezTo>
                  <a:pt x="1787" y="1031"/>
                  <a:pt x="1786" y="1009"/>
                  <a:pt x="1776" y="991"/>
                </a:cubicBezTo>
                <a:cubicBezTo>
                  <a:pt x="1765" y="973"/>
                  <a:pt x="1745" y="962"/>
                  <a:pt x="1724" y="962"/>
                </a:cubicBezTo>
                <a:cubicBezTo>
                  <a:pt x="1547" y="962"/>
                  <a:pt x="1386" y="1053"/>
                  <a:pt x="1293" y="1201"/>
                </a:cubicBezTo>
                <a:cubicBezTo>
                  <a:pt x="583" y="1201"/>
                  <a:pt x="583" y="1201"/>
                  <a:pt x="583" y="1201"/>
                </a:cubicBezTo>
                <a:cubicBezTo>
                  <a:pt x="503" y="1201"/>
                  <a:pt x="428" y="1232"/>
                  <a:pt x="371" y="1289"/>
                </a:cubicBezTo>
                <a:cubicBezTo>
                  <a:pt x="17" y="1643"/>
                  <a:pt x="17" y="1643"/>
                  <a:pt x="17" y="1643"/>
                </a:cubicBezTo>
                <a:cubicBezTo>
                  <a:pt x="6" y="1654"/>
                  <a:pt x="0" y="1670"/>
                  <a:pt x="0" y="1685"/>
                </a:cubicBezTo>
                <a:cubicBezTo>
                  <a:pt x="0" y="1701"/>
                  <a:pt x="6" y="1717"/>
                  <a:pt x="17" y="1728"/>
                </a:cubicBezTo>
                <a:cubicBezTo>
                  <a:pt x="163" y="1873"/>
                  <a:pt x="315" y="2025"/>
                  <a:pt x="317" y="2026"/>
                </a:cubicBezTo>
                <a:close/>
                <a:moveTo>
                  <a:pt x="456" y="1374"/>
                </a:moveTo>
                <a:cubicBezTo>
                  <a:pt x="490" y="1340"/>
                  <a:pt x="535" y="1321"/>
                  <a:pt x="583" y="1321"/>
                </a:cubicBezTo>
                <a:cubicBezTo>
                  <a:pt x="1229" y="1321"/>
                  <a:pt x="1229" y="1321"/>
                  <a:pt x="1229" y="1321"/>
                </a:cubicBezTo>
                <a:cubicBezTo>
                  <a:pt x="1183" y="1409"/>
                  <a:pt x="1183" y="1409"/>
                  <a:pt x="1183" y="1409"/>
                </a:cubicBezTo>
                <a:cubicBezTo>
                  <a:pt x="1173" y="1429"/>
                  <a:pt x="1152" y="1441"/>
                  <a:pt x="1130" y="1441"/>
                </a:cubicBezTo>
                <a:cubicBezTo>
                  <a:pt x="723" y="1441"/>
                  <a:pt x="723" y="1441"/>
                  <a:pt x="723" y="1441"/>
                </a:cubicBezTo>
                <a:cubicBezTo>
                  <a:pt x="690" y="1441"/>
                  <a:pt x="664" y="1468"/>
                  <a:pt x="664" y="1501"/>
                </a:cubicBezTo>
                <a:cubicBezTo>
                  <a:pt x="664" y="1534"/>
                  <a:pt x="690" y="1561"/>
                  <a:pt x="723" y="1561"/>
                </a:cubicBezTo>
                <a:cubicBezTo>
                  <a:pt x="1130" y="1561"/>
                  <a:pt x="1130" y="1561"/>
                  <a:pt x="1130" y="1561"/>
                </a:cubicBezTo>
                <a:cubicBezTo>
                  <a:pt x="1197" y="1561"/>
                  <a:pt x="1258" y="1524"/>
                  <a:pt x="1289" y="1464"/>
                </a:cubicBezTo>
                <a:cubicBezTo>
                  <a:pt x="1289" y="1464"/>
                  <a:pt x="1382" y="1288"/>
                  <a:pt x="1382" y="1288"/>
                </a:cubicBezTo>
                <a:cubicBezTo>
                  <a:pt x="1432" y="1193"/>
                  <a:pt x="1517" y="1125"/>
                  <a:pt x="1617" y="1096"/>
                </a:cubicBezTo>
                <a:cubicBezTo>
                  <a:pt x="1522" y="1278"/>
                  <a:pt x="1397" y="1517"/>
                  <a:pt x="1395" y="1520"/>
                </a:cubicBezTo>
                <a:cubicBezTo>
                  <a:pt x="1343" y="1619"/>
                  <a:pt x="1242" y="1680"/>
                  <a:pt x="1130" y="1680"/>
                </a:cubicBezTo>
                <a:cubicBezTo>
                  <a:pt x="604" y="1680"/>
                  <a:pt x="604" y="1680"/>
                  <a:pt x="604" y="1680"/>
                </a:cubicBezTo>
                <a:cubicBezTo>
                  <a:pt x="588" y="1680"/>
                  <a:pt x="573" y="1687"/>
                  <a:pt x="561" y="1698"/>
                </a:cubicBezTo>
                <a:cubicBezTo>
                  <a:pt x="359" y="1899"/>
                  <a:pt x="359" y="1899"/>
                  <a:pt x="359" y="1899"/>
                </a:cubicBezTo>
                <a:cubicBezTo>
                  <a:pt x="311" y="1852"/>
                  <a:pt x="229" y="1770"/>
                  <a:pt x="144" y="1685"/>
                </a:cubicBezTo>
                <a:lnTo>
                  <a:pt x="456" y="1374"/>
                </a:lnTo>
                <a:close/>
                <a:moveTo>
                  <a:pt x="903" y="1078"/>
                </a:moveTo>
                <a:cubicBezTo>
                  <a:pt x="1201" y="1078"/>
                  <a:pt x="1442" y="835"/>
                  <a:pt x="1442" y="539"/>
                </a:cubicBezTo>
                <a:cubicBezTo>
                  <a:pt x="1442" y="224"/>
                  <a:pt x="1185" y="0"/>
                  <a:pt x="903" y="0"/>
                </a:cubicBezTo>
                <a:cubicBezTo>
                  <a:pt x="607" y="0"/>
                  <a:pt x="364" y="241"/>
                  <a:pt x="364" y="539"/>
                </a:cubicBezTo>
                <a:cubicBezTo>
                  <a:pt x="364" y="835"/>
                  <a:pt x="605" y="1078"/>
                  <a:pt x="903" y="1078"/>
                </a:cubicBezTo>
                <a:close/>
                <a:moveTo>
                  <a:pt x="559" y="778"/>
                </a:moveTo>
                <a:cubicBezTo>
                  <a:pt x="686" y="778"/>
                  <a:pt x="686" y="778"/>
                  <a:pt x="686" y="778"/>
                </a:cubicBezTo>
                <a:cubicBezTo>
                  <a:pt x="695" y="822"/>
                  <a:pt x="706" y="862"/>
                  <a:pt x="720" y="898"/>
                </a:cubicBezTo>
                <a:cubicBezTo>
                  <a:pt x="723" y="906"/>
                  <a:pt x="726" y="913"/>
                  <a:pt x="728" y="920"/>
                </a:cubicBezTo>
                <a:cubicBezTo>
                  <a:pt x="660" y="888"/>
                  <a:pt x="602" y="839"/>
                  <a:pt x="559" y="778"/>
                </a:cubicBezTo>
                <a:close/>
                <a:moveTo>
                  <a:pt x="974" y="856"/>
                </a:moveTo>
                <a:cubicBezTo>
                  <a:pt x="943" y="939"/>
                  <a:pt x="912" y="958"/>
                  <a:pt x="903" y="958"/>
                </a:cubicBezTo>
                <a:cubicBezTo>
                  <a:pt x="895" y="958"/>
                  <a:pt x="863" y="939"/>
                  <a:pt x="832" y="856"/>
                </a:cubicBezTo>
                <a:cubicBezTo>
                  <a:pt x="823" y="832"/>
                  <a:pt x="815" y="805"/>
                  <a:pt x="809" y="777"/>
                </a:cubicBezTo>
                <a:cubicBezTo>
                  <a:pt x="997" y="777"/>
                  <a:pt x="997" y="777"/>
                  <a:pt x="997" y="777"/>
                </a:cubicBezTo>
                <a:cubicBezTo>
                  <a:pt x="991" y="805"/>
                  <a:pt x="983" y="832"/>
                  <a:pt x="974" y="856"/>
                </a:cubicBezTo>
                <a:close/>
                <a:moveTo>
                  <a:pt x="1305" y="419"/>
                </a:moveTo>
                <a:cubicBezTo>
                  <a:pt x="1316" y="457"/>
                  <a:pt x="1322" y="497"/>
                  <a:pt x="1322" y="539"/>
                </a:cubicBezTo>
                <a:cubicBezTo>
                  <a:pt x="1322" y="580"/>
                  <a:pt x="1316" y="620"/>
                  <a:pt x="1305" y="658"/>
                </a:cubicBezTo>
                <a:cubicBezTo>
                  <a:pt x="1137" y="658"/>
                  <a:pt x="1137" y="658"/>
                  <a:pt x="1137" y="658"/>
                </a:cubicBezTo>
                <a:cubicBezTo>
                  <a:pt x="1141" y="619"/>
                  <a:pt x="1143" y="579"/>
                  <a:pt x="1143" y="539"/>
                </a:cubicBezTo>
                <a:cubicBezTo>
                  <a:pt x="1143" y="498"/>
                  <a:pt x="1141" y="458"/>
                  <a:pt x="1137" y="419"/>
                </a:cubicBezTo>
                <a:lnTo>
                  <a:pt x="1305" y="419"/>
                </a:lnTo>
                <a:close/>
                <a:moveTo>
                  <a:pt x="1247" y="299"/>
                </a:moveTo>
                <a:cubicBezTo>
                  <a:pt x="1120" y="299"/>
                  <a:pt x="1120" y="299"/>
                  <a:pt x="1120" y="299"/>
                </a:cubicBezTo>
                <a:cubicBezTo>
                  <a:pt x="1111" y="255"/>
                  <a:pt x="1100" y="215"/>
                  <a:pt x="1086" y="179"/>
                </a:cubicBezTo>
                <a:cubicBezTo>
                  <a:pt x="1083" y="171"/>
                  <a:pt x="1081" y="164"/>
                  <a:pt x="1078" y="158"/>
                </a:cubicBezTo>
                <a:cubicBezTo>
                  <a:pt x="1146" y="189"/>
                  <a:pt x="1204" y="238"/>
                  <a:pt x="1247" y="299"/>
                </a:cubicBezTo>
                <a:close/>
                <a:moveTo>
                  <a:pt x="1086" y="898"/>
                </a:moveTo>
                <a:cubicBezTo>
                  <a:pt x="1100" y="862"/>
                  <a:pt x="1111" y="821"/>
                  <a:pt x="1120" y="777"/>
                </a:cubicBezTo>
                <a:cubicBezTo>
                  <a:pt x="1247" y="777"/>
                  <a:pt x="1247" y="777"/>
                  <a:pt x="1247" y="777"/>
                </a:cubicBezTo>
                <a:cubicBezTo>
                  <a:pt x="1204" y="838"/>
                  <a:pt x="1146" y="888"/>
                  <a:pt x="1078" y="920"/>
                </a:cubicBezTo>
                <a:cubicBezTo>
                  <a:pt x="1081" y="913"/>
                  <a:pt x="1083" y="906"/>
                  <a:pt x="1086" y="898"/>
                </a:cubicBezTo>
                <a:close/>
                <a:moveTo>
                  <a:pt x="832" y="221"/>
                </a:moveTo>
                <a:cubicBezTo>
                  <a:pt x="863" y="138"/>
                  <a:pt x="895" y="119"/>
                  <a:pt x="903" y="119"/>
                </a:cubicBezTo>
                <a:cubicBezTo>
                  <a:pt x="912" y="119"/>
                  <a:pt x="943" y="138"/>
                  <a:pt x="974" y="221"/>
                </a:cubicBezTo>
                <a:cubicBezTo>
                  <a:pt x="983" y="245"/>
                  <a:pt x="991" y="271"/>
                  <a:pt x="997" y="299"/>
                </a:cubicBezTo>
                <a:cubicBezTo>
                  <a:pt x="809" y="299"/>
                  <a:pt x="809" y="299"/>
                  <a:pt x="809" y="299"/>
                </a:cubicBezTo>
                <a:cubicBezTo>
                  <a:pt x="815" y="271"/>
                  <a:pt x="823" y="245"/>
                  <a:pt x="832" y="221"/>
                </a:cubicBezTo>
                <a:close/>
                <a:moveTo>
                  <a:pt x="789" y="419"/>
                </a:moveTo>
                <a:cubicBezTo>
                  <a:pt x="1017" y="419"/>
                  <a:pt x="1017" y="419"/>
                  <a:pt x="1017" y="419"/>
                </a:cubicBezTo>
                <a:cubicBezTo>
                  <a:pt x="1021" y="457"/>
                  <a:pt x="1023" y="497"/>
                  <a:pt x="1023" y="539"/>
                </a:cubicBezTo>
                <a:cubicBezTo>
                  <a:pt x="1023" y="580"/>
                  <a:pt x="1021" y="620"/>
                  <a:pt x="1017" y="658"/>
                </a:cubicBezTo>
                <a:cubicBezTo>
                  <a:pt x="789" y="658"/>
                  <a:pt x="789" y="658"/>
                  <a:pt x="789" y="658"/>
                </a:cubicBezTo>
                <a:cubicBezTo>
                  <a:pt x="785" y="620"/>
                  <a:pt x="783" y="580"/>
                  <a:pt x="783" y="539"/>
                </a:cubicBezTo>
                <a:cubicBezTo>
                  <a:pt x="783" y="497"/>
                  <a:pt x="785" y="457"/>
                  <a:pt x="789" y="419"/>
                </a:cubicBezTo>
                <a:close/>
                <a:moveTo>
                  <a:pt x="728" y="158"/>
                </a:moveTo>
                <a:cubicBezTo>
                  <a:pt x="726" y="164"/>
                  <a:pt x="723" y="171"/>
                  <a:pt x="720" y="179"/>
                </a:cubicBezTo>
                <a:cubicBezTo>
                  <a:pt x="706" y="215"/>
                  <a:pt x="695" y="255"/>
                  <a:pt x="686" y="299"/>
                </a:cubicBezTo>
                <a:cubicBezTo>
                  <a:pt x="559" y="299"/>
                  <a:pt x="559" y="299"/>
                  <a:pt x="559" y="299"/>
                </a:cubicBezTo>
                <a:cubicBezTo>
                  <a:pt x="602" y="238"/>
                  <a:pt x="660" y="189"/>
                  <a:pt x="728" y="158"/>
                </a:cubicBezTo>
                <a:close/>
                <a:moveTo>
                  <a:pt x="484" y="539"/>
                </a:moveTo>
                <a:cubicBezTo>
                  <a:pt x="484" y="497"/>
                  <a:pt x="490" y="456"/>
                  <a:pt x="501" y="418"/>
                </a:cubicBezTo>
                <a:cubicBezTo>
                  <a:pt x="669" y="418"/>
                  <a:pt x="669" y="418"/>
                  <a:pt x="669" y="418"/>
                </a:cubicBezTo>
                <a:cubicBezTo>
                  <a:pt x="665" y="457"/>
                  <a:pt x="664" y="498"/>
                  <a:pt x="664" y="539"/>
                </a:cubicBezTo>
                <a:cubicBezTo>
                  <a:pt x="664" y="579"/>
                  <a:pt x="665" y="619"/>
                  <a:pt x="669" y="658"/>
                </a:cubicBezTo>
                <a:cubicBezTo>
                  <a:pt x="501" y="658"/>
                  <a:pt x="501" y="658"/>
                  <a:pt x="501" y="658"/>
                </a:cubicBezTo>
                <a:cubicBezTo>
                  <a:pt x="490" y="620"/>
                  <a:pt x="484" y="580"/>
                  <a:pt x="484" y="539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Lato" panose="020F0502020204030203" pitchFamily="34" charset="0"/>
            </a:endParaRP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64E3C1F0-F860-4C3D-93E0-CB52D2739D1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36104217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7A7E79C0-D9AB-41EF-8B39-666DDE25F618}"/>
              </a:ext>
            </a:extLst>
          </p:cNvPr>
          <p:cNvSpPr/>
          <p:nvPr/>
        </p:nvSpPr>
        <p:spPr>
          <a:xfrm>
            <a:off x="0" y="0"/>
            <a:ext cx="592582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Lato" panose="020F0502020204030203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D7AC37A-F90F-4A47-8FD0-C3986CB35375}"/>
              </a:ext>
            </a:extLst>
          </p:cNvPr>
          <p:cNvSpPr txBox="1"/>
          <p:nvPr/>
        </p:nvSpPr>
        <p:spPr>
          <a:xfrm>
            <a:off x="640080" y="640080"/>
            <a:ext cx="5227320" cy="7363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5000" dirty="0">
                <a:solidFill>
                  <a:schemeClr val="bg1"/>
                </a:solidFill>
                <a:latin typeface="Cormorant SemiBold" panose="00000700000000000000" pitchFamily="2" charset="0"/>
                <a:ea typeface="Roboto Condensed bold" panose="02000000000000000000" pitchFamily="2" charset="0"/>
                <a:cs typeface="Roboto Light" panose="02000000000000000000" pitchFamily="2" charset="0"/>
              </a:rPr>
              <a:t>Table Of Contents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400A171-BCA7-4CB3-9384-4E58F919B779}"/>
              </a:ext>
            </a:extLst>
          </p:cNvPr>
          <p:cNvSpPr txBox="1"/>
          <p:nvPr/>
        </p:nvSpPr>
        <p:spPr>
          <a:xfrm>
            <a:off x="6624320" y="2365678"/>
            <a:ext cx="17493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tx2"/>
                </a:solidFill>
                <a:latin typeface="Cormorant SemiBold" panose="00000700000000000000" pitchFamily="2" charset="0"/>
                <a:ea typeface="Roboto Condensed bold" panose="02000000000000000000" pitchFamily="2" charset="0"/>
                <a:cs typeface="Roboto Light" panose="02000000000000000000" pitchFamily="2" charset="0"/>
              </a:rPr>
              <a:t>Announcement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6F08EDB-A25B-45AB-B500-C51C99787874}"/>
              </a:ext>
            </a:extLst>
          </p:cNvPr>
          <p:cNvSpPr txBox="1"/>
          <p:nvPr/>
        </p:nvSpPr>
        <p:spPr>
          <a:xfrm>
            <a:off x="10254930" y="2365678"/>
            <a:ext cx="12969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  <a:latin typeface="Cormorant SemiBold" panose="00000700000000000000" pitchFamily="2" charset="0"/>
                <a:ea typeface="Roboto Condensed bold" panose="02000000000000000000" pitchFamily="2" charset="0"/>
                <a:cs typeface="Roboto Light" panose="02000000000000000000" pitchFamily="2" charset="0"/>
              </a:rPr>
              <a:t>Page no. 01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B232434-BD13-4391-80F8-BBFBACE093D3}"/>
              </a:ext>
            </a:extLst>
          </p:cNvPr>
          <p:cNvSpPr txBox="1"/>
          <p:nvPr/>
        </p:nvSpPr>
        <p:spPr>
          <a:xfrm>
            <a:off x="6624320" y="3208355"/>
            <a:ext cx="12969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tx2"/>
                </a:solidFill>
                <a:latin typeface="Cormorant SemiBold" panose="00000700000000000000" pitchFamily="2" charset="0"/>
                <a:ea typeface="Roboto Condensed bold" panose="02000000000000000000" pitchFamily="2" charset="0"/>
                <a:cs typeface="Roboto Light" panose="02000000000000000000" pitchFamily="2" charset="0"/>
              </a:rPr>
              <a:t>In Depth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8E1620C-5699-4DB1-A12B-AC16B8653F25}"/>
              </a:ext>
            </a:extLst>
          </p:cNvPr>
          <p:cNvSpPr txBox="1"/>
          <p:nvPr/>
        </p:nvSpPr>
        <p:spPr>
          <a:xfrm>
            <a:off x="10254930" y="3208355"/>
            <a:ext cx="12969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  <a:latin typeface="Cormorant SemiBold" panose="00000700000000000000" pitchFamily="2" charset="0"/>
                <a:ea typeface="Roboto Condensed bold" panose="02000000000000000000" pitchFamily="2" charset="0"/>
                <a:cs typeface="Roboto Light" panose="02000000000000000000" pitchFamily="2" charset="0"/>
              </a:rPr>
              <a:t>Page no. 02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F63A3F5-9AC5-4F52-A4F5-1DF756B1430C}"/>
              </a:ext>
            </a:extLst>
          </p:cNvPr>
          <p:cNvSpPr txBox="1"/>
          <p:nvPr/>
        </p:nvSpPr>
        <p:spPr>
          <a:xfrm>
            <a:off x="6624320" y="4045845"/>
            <a:ext cx="12969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tx2"/>
                </a:solidFill>
                <a:latin typeface="Cormorant SemiBold" panose="00000700000000000000" pitchFamily="2" charset="0"/>
                <a:ea typeface="Roboto Condensed bold" panose="02000000000000000000" pitchFamily="2" charset="0"/>
                <a:cs typeface="Roboto Light" panose="02000000000000000000" pitchFamily="2" charset="0"/>
              </a:rPr>
              <a:t>In Brief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3E3C722-2541-493D-AA66-C51B2F000028}"/>
              </a:ext>
            </a:extLst>
          </p:cNvPr>
          <p:cNvSpPr txBox="1"/>
          <p:nvPr/>
        </p:nvSpPr>
        <p:spPr>
          <a:xfrm>
            <a:off x="10254930" y="4045845"/>
            <a:ext cx="12969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  <a:latin typeface="Cormorant SemiBold" panose="00000700000000000000" pitchFamily="2" charset="0"/>
                <a:ea typeface="Roboto Condensed bold" panose="02000000000000000000" pitchFamily="2" charset="0"/>
                <a:cs typeface="Roboto Light" panose="02000000000000000000" pitchFamily="2" charset="0"/>
              </a:rPr>
              <a:t>Page no. 03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F997729A-9086-4456-8FCF-F9B73B13F754}"/>
              </a:ext>
            </a:extLst>
          </p:cNvPr>
          <p:cNvSpPr txBox="1"/>
          <p:nvPr/>
        </p:nvSpPr>
        <p:spPr>
          <a:xfrm>
            <a:off x="6624320" y="4882912"/>
            <a:ext cx="12969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tx2"/>
                </a:solidFill>
                <a:latin typeface="Cormorant SemiBold" panose="00000700000000000000" pitchFamily="2" charset="0"/>
                <a:ea typeface="Roboto Condensed bold" panose="02000000000000000000" pitchFamily="2" charset="0"/>
                <a:cs typeface="Roboto Light" panose="02000000000000000000" pitchFamily="2" charset="0"/>
              </a:rPr>
              <a:t>Welcome!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0AB150F-4AFD-4AF8-9EA4-A116359156BB}"/>
              </a:ext>
            </a:extLst>
          </p:cNvPr>
          <p:cNvSpPr txBox="1"/>
          <p:nvPr/>
        </p:nvSpPr>
        <p:spPr>
          <a:xfrm>
            <a:off x="10254930" y="4882912"/>
            <a:ext cx="12969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  <a:latin typeface="Cormorant SemiBold" panose="00000700000000000000" pitchFamily="2" charset="0"/>
                <a:ea typeface="Roboto Condensed bold" panose="02000000000000000000" pitchFamily="2" charset="0"/>
                <a:cs typeface="Roboto Light" panose="02000000000000000000" pitchFamily="2" charset="0"/>
              </a:rPr>
              <a:t>Page no. 04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44B7589C-6627-4863-9217-84BD6CB401FF}"/>
              </a:ext>
            </a:extLst>
          </p:cNvPr>
          <p:cNvCxnSpPr>
            <a:cxnSpLocks/>
          </p:cNvCxnSpPr>
          <p:nvPr/>
        </p:nvCxnSpPr>
        <p:spPr>
          <a:xfrm>
            <a:off x="6624320" y="2879449"/>
            <a:ext cx="4927597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6CBA2CC3-7089-4D11-9773-09796EC54BE5}"/>
              </a:ext>
            </a:extLst>
          </p:cNvPr>
          <p:cNvCxnSpPr>
            <a:cxnSpLocks/>
          </p:cNvCxnSpPr>
          <p:nvPr/>
        </p:nvCxnSpPr>
        <p:spPr>
          <a:xfrm>
            <a:off x="6624320" y="3727981"/>
            <a:ext cx="4927597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A7F451CA-5B13-49F6-B6AE-8D65EFA29BB7}"/>
              </a:ext>
            </a:extLst>
          </p:cNvPr>
          <p:cNvCxnSpPr>
            <a:cxnSpLocks/>
          </p:cNvCxnSpPr>
          <p:nvPr/>
        </p:nvCxnSpPr>
        <p:spPr>
          <a:xfrm>
            <a:off x="6624320" y="4566140"/>
            <a:ext cx="4927597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38BFE3BB-AE77-4E92-9350-61C48BD1F58D}"/>
              </a:ext>
            </a:extLst>
          </p:cNvPr>
          <p:cNvCxnSpPr>
            <a:cxnSpLocks/>
          </p:cNvCxnSpPr>
          <p:nvPr/>
        </p:nvCxnSpPr>
        <p:spPr>
          <a:xfrm>
            <a:off x="6624320" y="5403451"/>
            <a:ext cx="4927597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2CC31F19-5466-4C42-8BBB-9BFA9F004AC0}"/>
              </a:ext>
            </a:extLst>
          </p:cNvPr>
          <p:cNvCxnSpPr>
            <a:cxnSpLocks/>
          </p:cNvCxnSpPr>
          <p:nvPr/>
        </p:nvCxnSpPr>
        <p:spPr>
          <a:xfrm>
            <a:off x="6624320" y="6217920"/>
            <a:ext cx="4927597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F6EC8356-8032-4E77-8033-64AA2495CA09}"/>
              </a:ext>
            </a:extLst>
          </p:cNvPr>
          <p:cNvSpPr txBox="1"/>
          <p:nvPr/>
        </p:nvSpPr>
        <p:spPr>
          <a:xfrm>
            <a:off x="6624320" y="5709574"/>
            <a:ext cx="12969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tx2"/>
                </a:solidFill>
                <a:latin typeface="Cormorant SemiBold" panose="00000700000000000000" pitchFamily="2" charset="0"/>
                <a:ea typeface="Roboto Condensed bold" panose="02000000000000000000" pitchFamily="2" charset="0"/>
                <a:cs typeface="Roboto Light" panose="02000000000000000000" pitchFamily="2" charset="0"/>
              </a:rPr>
              <a:t>Event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0B5950F-CF7F-4AA5-9B41-68B6BFD210E7}"/>
              </a:ext>
            </a:extLst>
          </p:cNvPr>
          <p:cNvSpPr txBox="1"/>
          <p:nvPr/>
        </p:nvSpPr>
        <p:spPr>
          <a:xfrm>
            <a:off x="10254930" y="5709574"/>
            <a:ext cx="12969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  <a:latin typeface="Cormorant SemiBold" panose="00000700000000000000" pitchFamily="2" charset="0"/>
                <a:ea typeface="Roboto Condensed bold" panose="02000000000000000000" pitchFamily="2" charset="0"/>
                <a:cs typeface="Roboto Light" panose="02000000000000000000" pitchFamily="2" charset="0"/>
              </a:rPr>
              <a:t>Page no. 05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10F3456-A6AF-4DE4-BD52-6889B83DCB2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122125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AE39757C-EAAE-4CD6-9C23-F41D829A4F91}"/>
              </a:ext>
            </a:extLst>
          </p:cNvPr>
          <p:cNvSpPr/>
          <p:nvPr/>
        </p:nvSpPr>
        <p:spPr>
          <a:xfrm>
            <a:off x="8143968" y="0"/>
            <a:ext cx="4048032" cy="402474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Lato" panose="020F0502020204030203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7DD40AD-F70B-4840-BF91-D55B7FCE120F}"/>
              </a:ext>
            </a:extLst>
          </p:cNvPr>
          <p:cNvSpPr txBox="1"/>
          <p:nvPr/>
        </p:nvSpPr>
        <p:spPr>
          <a:xfrm flipH="1">
            <a:off x="1939646" y="2836150"/>
            <a:ext cx="24430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tx2"/>
                </a:solidFill>
                <a:latin typeface="Cormorant SemiBold" panose="00000700000000000000" pitchFamily="2" charset="0"/>
                <a:ea typeface="Roboto Condensed bold" panose="02000000000000000000" pitchFamily="2" charset="0"/>
                <a:cs typeface="Roboto Light" panose="02000000000000000000" pitchFamily="2" charset="0"/>
              </a:rPr>
              <a:t>: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561D9240-654C-4BF7-8DAF-6E99EFF4AD8E}"/>
              </a:ext>
            </a:extLst>
          </p:cNvPr>
          <p:cNvGrpSpPr/>
          <p:nvPr/>
        </p:nvGrpSpPr>
        <p:grpSpPr>
          <a:xfrm>
            <a:off x="843280" y="2733730"/>
            <a:ext cx="504162" cy="502530"/>
            <a:chOff x="8623311" y="30163"/>
            <a:chExt cx="981076" cy="977900"/>
          </a:xfrm>
          <a:solidFill>
            <a:schemeClr val="tx2"/>
          </a:solidFill>
        </p:grpSpPr>
        <p:sp>
          <p:nvSpPr>
            <p:cNvPr id="5" name="Freeform 10">
              <a:extLst>
                <a:ext uri="{FF2B5EF4-FFF2-40B4-BE49-F238E27FC236}">
                  <a16:creationId xmlns:a16="http://schemas.microsoft.com/office/drawing/2014/main" id="{32ECAC45-F5C6-48A5-A8BD-869426C219B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623311" y="30163"/>
              <a:ext cx="981076" cy="977900"/>
            </a:xfrm>
            <a:custGeom>
              <a:avLst/>
              <a:gdLst>
                <a:gd name="T0" fmla="*/ 741 w 1561"/>
                <a:gd name="T1" fmla="*/ 21 h 1558"/>
                <a:gd name="T2" fmla="*/ 837 w 1561"/>
                <a:gd name="T3" fmla="*/ 21 h 1558"/>
                <a:gd name="T4" fmla="*/ 848 w 1561"/>
                <a:gd name="T5" fmla="*/ 23 h 1558"/>
                <a:gd name="T6" fmla="*/ 966 w 1561"/>
                <a:gd name="T7" fmla="*/ 42 h 1558"/>
                <a:gd name="T8" fmla="*/ 1545 w 1561"/>
                <a:gd name="T9" fmla="*/ 657 h 1558"/>
                <a:gd name="T10" fmla="*/ 1557 w 1561"/>
                <a:gd name="T11" fmla="*/ 741 h 1558"/>
                <a:gd name="T12" fmla="*/ 1557 w 1561"/>
                <a:gd name="T13" fmla="*/ 837 h 1558"/>
                <a:gd name="T14" fmla="*/ 1554 w 1561"/>
                <a:gd name="T15" fmla="*/ 848 h 1558"/>
                <a:gd name="T16" fmla="*/ 1538 w 1561"/>
                <a:gd name="T17" fmla="*/ 955 h 1558"/>
                <a:gd name="T18" fmla="*/ 923 w 1561"/>
                <a:gd name="T19" fmla="*/ 1545 h 1558"/>
                <a:gd name="T20" fmla="*/ 837 w 1561"/>
                <a:gd name="T21" fmla="*/ 1557 h 1558"/>
                <a:gd name="T22" fmla="*/ 741 w 1561"/>
                <a:gd name="T23" fmla="*/ 1557 h 1558"/>
                <a:gd name="T24" fmla="*/ 731 w 1561"/>
                <a:gd name="T25" fmla="*/ 1554 h 1558"/>
                <a:gd name="T26" fmla="*/ 626 w 1561"/>
                <a:gd name="T27" fmla="*/ 1539 h 1558"/>
                <a:gd name="T28" fmla="*/ 33 w 1561"/>
                <a:gd name="T29" fmla="*/ 924 h 1558"/>
                <a:gd name="T30" fmla="*/ 21 w 1561"/>
                <a:gd name="T31" fmla="*/ 837 h 1558"/>
                <a:gd name="T32" fmla="*/ 21 w 1561"/>
                <a:gd name="T33" fmla="*/ 741 h 1558"/>
                <a:gd name="T34" fmla="*/ 36 w 1561"/>
                <a:gd name="T35" fmla="*/ 639 h 1558"/>
                <a:gd name="T36" fmla="*/ 655 w 1561"/>
                <a:gd name="T37" fmla="*/ 33 h 1558"/>
                <a:gd name="T38" fmla="*/ 741 w 1561"/>
                <a:gd name="T39" fmla="*/ 21 h 1558"/>
                <a:gd name="T40" fmla="*/ 932 w 1561"/>
                <a:gd name="T41" fmla="*/ 1497 h 1558"/>
                <a:gd name="T42" fmla="*/ 1505 w 1561"/>
                <a:gd name="T43" fmla="*/ 689 h 1558"/>
                <a:gd name="T44" fmla="*/ 654 w 1561"/>
                <a:gd name="T45" fmla="*/ 79 h 1558"/>
                <a:gd name="T46" fmla="*/ 79 w 1561"/>
                <a:gd name="T47" fmla="*/ 927 h 1558"/>
                <a:gd name="T48" fmla="*/ 887 w 1561"/>
                <a:gd name="T49" fmla="*/ 1504 h 1558"/>
                <a:gd name="T50" fmla="*/ 887 w 1561"/>
                <a:gd name="T51" fmla="*/ 1485 h 1558"/>
                <a:gd name="T52" fmla="*/ 887 w 1561"/>
                <a:gd name="T53" fmla="*/ 990 h 1558"/>
                <a:gd name="T54" fmla="*/ 918 w 1561"/>
                <a:gd name="T55" fmla="*/ 959 h 1558"/>
                <a:gd name="T56" fmla="*/ 1023 w 1561"/>
                <a:gd name="T57" fmla="*/ 959 h 1558"/>
                <a:gd name="T58" fmla="*/ 1039 w 1561"/>
                <a:gd name="T59" fmla="*/ 947 h 1558"/>
                <a:gd name="T60" fmla="*/ 1070 w 1561"/>
                <a:gd name="T61" fmla="*/ 823 h 1558"/>
                <a:gd name="T62" fmla="*/ 1071 w 1561"/>
                <a:gd name="T63" fmla="*/ 812 h 1558"/>
                <a:gd name="T64" fmla="*/ 1008 w 1561"/>
                <a:gd name="T65" fmla="*/ 812 h 1558"/>
                <a:gd name="T66" fmla="*/ 914 w 1561"/>
                <a:gd name="T67" fmla="*/ 811 h 1558"/>
                <a:gd name="T68" fmla="*/ 887 w 1561"/>
                <a:gd name="T69" fmla="*/ 788 h 1558"/>
                <a:gd name="T70" fmla="*/ 914 w 1561"/>
                <a:gd name="T71" fmla="*/ 767 h 1558"/>
                <a:gd name="T72" fmla="*/ 917 w 1561"/>
                <a:gd name="T73" fmla="*/ 767 h 1558"/>
                <a:gd name="T74" fmla="*/ 1065 w 1561"/>
                <a:gd name="T75" fmla="*/ 767 h 1558"/>
                <a:gd name="T76" fmla="*/ 1114 w 1561"/>
                <a:gd name="T77" fmla="*/ 830 h 1558"/>
                <a:gd name="T78" fmla="*/ 1084 w 1561"/>
                <a:gd name="T79" fmla="*/ 952 h 1558"/>
                <a:gd name="T80" fmla="*/ 1017 w 1561"/>
                <a:gd name="T81" fmla="*/ 1004 h 1558"/>
                <a:gd name="T82" fmla="*/ 932 w 1561"/>
                <a:gd name="T83" fmla="*/ 1004 h 1558"/>
                <a:gd name="T84" fmla="*/ 932 w 1561"/>
                <a:gd name="T85" fmla="*/ 1497 h 15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561" h="1558">
                  <a:moveTo>
                    <a:pt x="741" y="21"/>
                  </a:moveTo>
                  <a:cubicBezTo>
                    <a:pt x="773" y="21"/>
                    <a:pt x="805" y="21"/>
                    <a:pt x="837" y="21"/>
                  </a:cubicBezTo>
                  <a:cubicBezTo>
                    <a:pt x="841" y="22"/>
                    <a:pt x="844" y="23"/>
                    <a:pt x="848" y="23"/>
                  </a:cubicBezTo>
                  <a:cubicBezTo>
                    <a:pt x="888" y="30"/>
                    <a:pt x="928" y="33"/>
                    <a:pt x="966" y="42"/>
                  </a:cubicBezTo>
                  <a:cubicBezTo>
                    <a:pt x="1262" y="110"/>
                    <a:pt x="1495" y="357"/>
                    <a:pt x="1545" y="657"/>
                  </a:cubicBezTo>
                  <a:cubicBezTo>
                    <a:pt x="1550" y="685"/>
                    <a:pt x="1553" y="713"/>
                    <a:pt x="1557" y="741"/>
                  </a:cubicBezTo>
                  <a:cubicBezTo>
                    <a:pt x="1557" y="773"/>
                    <a:pt x="1557" y="805"/>
                    <a:pt x="1557" y="837"/>
                  </a:cubicBezTo>
                  <a:cubicBezTo>
                    <a:pt x="1556" y="841"/>
                    <a:pt x="1555" y="845"/>
                    <a:pt x="1554" y="848"/>
                  </a:cubicBezTo>
                  <a:cubicBezTo>
                    <a:pt x="1549" y="884"/>
                    <a:pt x="1546" y="920"/>
                    <a:pt x="1538" y="955"/>
                  </a:cubicBezTo>
                  <a:cubicBezTo>
                    <a:pt x="1477" y="1253"/>
                    <a:pt x="1222" y="1496"/>
                    <a:pt x="923" y="1545"/>
                  </a:cubicBezTo>
                  <a:cubicBezTo>
                    <a:pt x="894" y="1550"/>
                    <a:pt x="865" y="1553"/>
                    <a:pt x="837" y="1557"/>
                  </a:cubicBezTo>
                  <a:cubicBezTo>
                    <a:pt x="805" y="1557"/>
                    <a:pt x="773" y="1557"/>
                    <a:pt x="741" y="1557"/>
                  </a:cubicBezTo>
                  <a:cubicBezTo>
                    <a:pt x="737" y="1556"/>
                    <a:pt x="734" y="1555"/>
                    <a:pt x="731" y="1554"/>
                  </a:cubicBezTo>
                  <a:cubicBezTo>
                    <a:pt x="696" y="1549"/>
                    <a:pt x="660" y="1546"/>
                    <a:pt x="626" y="1539"/>
                  </a:cubicBezTo>
                  <a:cubicBezTo>
                    <a:pt x="328" y="1479"/>
                    <a:pt x="81" y="1224"/>
                    <a:pt x="33" y="924"/>
                  </a:cubicBezTo>
                  <a:cubicBezTo>
                    <a:pt x="28" y="895"/>
                    <a:pt x="25" y="866"/>
                    <a:pt x="21" y="837"/>
                  </a:cubicBezTo>
                  <a:cubicBezTo>
                    <a:pt x="21" y="805"/>
                    <a:pt x="21" y="773"/>
                    <a:pt x="21" y="741"/>
                  </a:cubicBezTo>
                  <a:cubicBezTo>
                    <a:pt x="26" y="707"/>
                    <a:pt x="29" y="673"/>
                    <a:pt x="36" y="639"/>
                  </a:cubicBezTo>
                  <a:cubicBezTo>
                    <a:pt x="93" y="333"/>
                    <a:pt x="348" y="83"/>
                    <a:pt x="655" y="33"/>
                  </a:cubicBezTo>
                  <a:cubicBezTo>
                    <a:pt x="683" y="28"/>
                    <a:pt x="712" y="25"/>
                    <a:pt x="741" y="21"/>
                  </a:cubicBezTo>
                  <a:close/>
                  <a:moveTo>
                    <a:pt x="932" y="1497"/>
                  </a:moveTo>
                  <a:cubicBezTo>
                    <a:pt x="1269" y="1434"/>
                    <a:pt x="1561" y="1104"/>
                    <a:pt x="1505" y="689"/>
                  </a:cubicBezTo>
                  <a:cubicBezTo>
                    <a:pt x="1451" y="295"/>
                    <a:pt x="1077" y="0"/>
                    <a:pt x="654" y="79"/>
                  </a:cubicBezTo>
                  <a:cubicBezTo>
                    <a:pt x="273" y="150"/>
                    <a:pt x="0" y="519"/>
                    <a:pt x="79" y="927"/>
                  </a:cubicBezTo>
                  <a:cubicBezTo>
                    <a:pt x="156" y="1325"/>
                    <a:pt x="533" y="1558"/>
                    <a:pt x="887" y="1504"/>
                  </a:cubicBezTo>
                  <a:cubicBezTo>
                    <a:pt x="887" y="1498"/>
                    <a:pt x="887" y="1491"/>
                    <a:pt x="887" y="1485"/>
                  </a:cubicBezTo>
                  <a:cubicBezTo>
                    <a:pt x="887" y="1320"/>
                    <a:pt x="887" y="1155"/>
                    <a:pt x="887" y="990"/>
                  </a:cubicBezTo>
                  <a:cubicBezTo>
                    <a:pt x="887" y="965"/>
                    <a:pt x="893" y="959"/>
                    <a:pt x="918" y="959"/>
                  </a:cubicBezTo>
                  <a:cubicBezTo>
                    <a:pt x="953" y="959"/>
                    <a:pt x="988" y="959"/>
                    <a:pt x="1023" y="959"/>
                  </a:cubicBezTo>
                  <a:cubicBezTo>
                    <a:pt x="1032" y="959"/>
                    <a:pt x="1037" y="957"/>
                    <a:pt x="1039" y="947"/>
                  </a:cubicBezTo>
                  <a:cubicBezTo>
                    <a:pt x="1049" y="905"/>
                    <a:pt x="1059" y="864"/>
                    <a:pt x="1070" y="823"/>
                  </a:cubicBezTo>
                  <a:cubicBezTo>
                    <a:pt x="1070" y="820"/>
                    <a:pt x="1070" y="817"/>
                    <a:pt x="1071" y="812"/>
                  </a:cubicBezTo>
                  <a:cubicBezTo>
                    <a:pt x="1049" y="812"/>
                    <a:pt x="1029" y="812"/>
                    <a:pt x="1008" y="812"/>
                  </a:cubicBezTo>
                  <a:cubicBezTo>
                    <a:pt x="977" y="812"/>
                    <a:pt x="945" y="812"/>
                    <a:pt x="914" y="811"/>
                  </a:cubicBezTo>
                  <a:cubicBezTo>
                    <a:pt x="896" y="811"/>
                    <a:pt x="887" y="803"/>
                    <a:pt x="887" y="788"/>
                  </a:cubicBezTo>
                  <a:cubicBezTo>
                    <a:pt x="887" y="775"/>
                    <a:pt x="896" y="767"/>
                    <a:pt x="914" y="767"/>
                  </a:cubicBezTo>
                  <a:cubicBezTo>
                    <a:pt x="915" y="767"/>
                    <a:pt x="916" y="767"/>
                    <a:pt x="917" y="767"/>
                  </a:cubicBezTo>
                  <a:cubicBezTo>
                    <a:pt x="966" y="767"/>
                    <a:pt x="1016" y="766"/>
                    <a:pt x="1065" y="767"/>
                  </a:cubicBezTo>
                  <a:cubicBezTo>
                    <a:pt x="1104" y="767"/>
                    <a:pt x="1123" y="792"/>
                    <a:pt x="1114" y="830"/>
                  </a:cubicBezTo>
                  <a:cubicBezTo>
                    <a:pt x="1104" y="871"/>
                    <a:pt x="1094" y="912"/>
                    <a:pt x="1084" y="952"/>
                  </a:cubicBezTo>
                  <a:cubicBezTo>
                    <a:pt x="1073" y="996"/>
                    <a:pt x="1062" y="1004"/>
                    <a:pt x="1017" y="1004"/>
                  </a:cubicBezTo>
                  <a:cubicBezTo>
                    <a:pt x="989" y="1004"/>
                    <a:pt x="961" y="1004"/>
                    <a:pt x="932" y="1004"/>
                  </a:cubicBezTo>
                  <a:cubicBezTo>
                    <a:pt x="932" y="1169"/>
                    <a:pt x="932" y="1332"/>
                    <a:pt x="932" y="149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dirty="0">
                <a:solidFill>
                  <a:schemeClr val="tx2"/>
                </a:solidFill>
                <a:latin typeface="Lato" panose="020F0502020204030203" pitchFamily="34" charset="0"/>
              </a:endParaRPr>
            </a:p>
          </p:txBody>
        </p:sp>
        <p:sp>
          <p:nvSpPr>
            <p:cNvPr id="6" name="Freeform 11">
              <a:extLst>
                <a:ext uri="{FF2B5EF4-FFF2-40B4-BE49-F238E27FC236}">
                  <a16:creationId xmlns:a16="http://schemas.microsoft.com/office/drawing/2014/main" id="{8A623057-B711-43DB-A34F-3ADBF62987FC}"/>
                </a:ext>
              </a:extLst>
            </p:cNvPr>
            <p:cNvSpPr>
              <a:spLocks/>
            </p:cNvSpPr>
            <p:nvPr/>
          </p:nvSpPr>
          <p:spPr bwMode="auto">
            <a:xfrm>
              <a:off x="8907461" y="223838"/>
              <a:ext cx="422276" cy="709613"/>
            </a:xfrm>
            <a:custGeom>
              <a:avLst/>
              <a:gdLst>
                <a:gd name="T0" fmla="*/ 46 w 672"/>
                <a:gd name="T1" fmla="*/ 504 h 1130"/>
                <a:gd name="T2" fmla="*/ 46 w 672"/>
                <a:gd name="T3" fmla="*/ 650 h 1130"/>
                <a:gd name="T4" fmla="*/ 62 w 672"/>
                <a:gd name="T5" fmla="*/ 651 h 1130"/>
                <a:gd name="T6" fmla="*/ 206 w 672"/>
                <a:gd name="T7" fmla="*/ 651 h 1130"/>
                <a:gd name="T8" fmla="*/ 238 w 672"/>
                <a:gd name="T9" fmla="*/ 682 h 1130"/>
                <a:gd name="T10" fmla="*/ 238 w 672"/>
                <a:gd name="T11" fmla="*/ 1097 h 1130"/>
                <a:gd name="T12" fmla="*/ 237 w 672"/>
                <a:gd name="T13" fmla="*/ 1111 h 1130"/>
                <a:gd name="T14" fmla="*/ 216 w 672"/>
                <a:gd name="T15" fmla="*/ 1128 h 1130"/>
                <a:gd name="T16" fmla="*/ 195 w 672"/>
                <a:gd name="T17" fmla="*/ 1113 h 1130"/>
                <a:gd name="T18" fmla="*/ 193 w 672"/>
                <a:gd name="T19" fmla="*/ 1094 h 1130"/>
                <a:gd name="T20" fmla="*/ 193 w 672"/>
                <a:gd name="T21" fmla="*/ 716 h 1130"/>
                <a:gd name="T22" fmla="*/ 193 w 672"/>
                <a:gd name="T23" fmla="*/ 696 h 1130"/>
                <a:gd name="T24" fmla="*/ 175 w 672"/>
                <a:gd name="T25" fmla="*/ 696 h 1130"/>
                <a:gd name="T26" fmla="*/ 53 w 672"/>
                <a:gd name="T27" fmla="*/ 696 h 1130"/>
                <a:gd name="T28" fmla="*/ 0 w 672"/>
                <a:gd name="T29" fmla="*/ 643 h 1130"/>
                <a:gd name="T30" fmla="*/ 0 w 672"/>
                <a:gd name="T31" fmla="*/ 510 h 1130"/>
                <a:gd name="T32" fmla="*/ 52 w 672"/>
                <a:gd name="T33" fmla="*/ 459 h 1130"/>
                <a:gd name="T34" fmla="*/ 175 w 672"/>
                <a:gd name="T35" fmla="*/ 459 h 1130"/>
                <a:gd name="T36" fmla="*/ 193 w 672"/>
                <a:gd name="T37" fmla="*/ 459 h 1130"/>
                <a:gd name="T38" fmla="*/ 193 w 672"/>
                <a:gd name="T39" fmla="*/ 439 h 1130"/>
                <a:gd name="T40" fmla="*/ 195 w 672"/>
                <a:gd name="T41" fmla="*/ 263 h 1130"/>
                <a:gd name="T42" fmla="*/ 446 w 672"/>
                <a:gd name="T43" fmla="*/ 4 h 1130"/>
                <a:gd name="T44" fmla="*/ 625 w 672"/>
                <a:gd name="T45" fmla="*/ 2 h 1130"/>
                <a:gd name="T46" fmla="*/ 671 w 672"/>
                <a:gd name="T47" fmla="*/ 48 h 1130"/>
                <a:gd name="T48" fmla="*/ 671 w 672"/>
                <a:gd name="T49" fmla="*/ 193 h 1130"/>
                <a:gd name="T50" fmla="*/ 623 w 672"/>
                <a:gd name="T51" fmla="*/ 239 h 1130"/>
                <a:gd name="T52" fmla="*/ 534 w 672"/>
                <a:gd name="T53" fmla="*/ 239 h 1130"/>
                <a:gd name="T54" fmla="*/ 479 w 672"/>
                <a:gd name="T55" fmla="*/ 294 h 1130"/>
                <a:gd name="T56" fmla="*/ 478 w 672"/>
                <a:gd name="T57" fmla="*/ 381 h 1130"/>
                <a:gd name="T58" fmla="*/ 452 w 672"/>
                <a:gd name="T59" fmla="*/ 406 h 1130"/>
                <a:gd name="T60" fmla="*/ 434 w 672"/>
                <a:gd name="T61" fmla="*/ 385 h 1130"/>
                <a:gd name="T62" fmla="*/ 435 w 672"/>
                <a:gd name="T63" fmla="*/ 277 h 1130"/>
                <a:gd name="T64" fmla="*/ 529 w 672"/>
                <a:gd name="T65" fmla="*/ 194 h 1130"/>
                <a:gd name="T66" fmla="*/ 625 w 672"/>
                <a:gd name="T67" fmla="*/ 194 h 1130"/>
                <a:gd name="T68" fmla="*/ 625 w 672"/>
                <a:gd name="T69" fmla="*/ 48 h 1130"/>
                <a:gd name="T70" fmla="*/ 622 w 672"/>
                <a:gd name="T71" fmla="*/ 47 h 1130"/>
                <a:gd name="T72" fmla="*/ 457 w 672"/>
                <a:gd name="T73" fmla="*/ 49 h 1130"/>
                <a:gd name="T74" fmla="*/ 238 w 672"/>
                <a:gd name="T75" fmla="*/ 293 h 1130"/>
                <a:gd name="T76" fmla="*/ 238 w 672"/>
                <a:gd name="T77" fmla="*/ 458 h 1130"/>
                <a:gd name="T78" fmla="*/ 191 w 672"/>
                <a:gd name="T79" fmla="*/ 504 h 1130"/>
                <a:gd name="T80" fmla="*/ 64 w 672"/>
                <a:gd name="T81" fmla="*/ 504 h 1130"/>
                <a:gd name="T82" fmla="*/ 46 w 672"/>
                <a:gd name="T83" fmla="*/ 504 h 1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72" h="1130">
                  <a:moveTo>
                    <a:pt x="46" y="504"/>
                  </a:moveTo>
                  <a:cubicBezTo>
                    <a:pt x="46" y="554"/>
                    <a:pt x="46" y="601"/>
                    <a:pt x="46" y="650"/>
                  </a:cubicBezTo>
                  <a:cubicBezTo>
                    <a:pt x="52" y="650"/>
                    <a:pt x="57" y="651"/>
                    <a:pt x="62" y="651"/>
                  </a:cubicBezTo>
                  <a:cubicBezTo>
                    <a:pt x="110" y="651"/>
                    <a:pt x="158" y="651"/>
                    <a:pt x="206" y="651"/>
                  </a:cubicBezTo>
                  <a:cubicBezTo>
                    <a:pt x="231" y="651"/>
                    <a:pt x="238" y="657"/>
                    <a:pt x="238" y="682"/>
                  </a:cubicBezTo>
                  <a:cubicBezTo>
                    <a:pt x="238" y="820"/>
                    <a:pt x="238" y="959"/>
                    <a:pt x="238" y="1097"/>
                  </a:cubicBezTo>
                  <a:cubicBezTo>
                    <a:pt x="238" y="1102"/>
                    <a:pt x="238" y="1106"/>
                    <a:pt x="237" y="1111"/>
                  </a:cubicBezTo>
                  <a:cubicBezTo>
                    <a:pt x="235" y="1122"/>
                    <a:pt x="227" y="1130"/>
                    <a:pt x="216" y="1128"/>
                  </a:cubicBezTo>
                  <a:cubicBezTo>
                    <a:pt x="208" y="1126"/>
                    <a:pt x="200" y="1119"/>
                    <a:pt x="195" y="1113"/>
                  </a:cubicBezTo>
                  <a:cubicBezTo>
                    <a:pt x="192" y="1108"/>
                    <a:pt x="193" y="1100"/>
                    <a:pt x="193" y="1094"/>
                  </a:cubicBezTo>
                  <a:cubicBezTo>
                    <a:pt x="193" y="968"/>
                    <a:pt x="193" y="842"/>
                    <a:pt x="193" y="716"/>
                  </a:cubicBezTo>
                  <a:cubicBezTo>
                    <a:pt x="193" y="710"/>
                    <a:pt x="193" y="704"/>
                    <a:pt x="193" y="696"/>
                  </a:cubicBezTo>
                  <a:cubicBezTo>
                    <a:pt x="186" y="696"/>
                    <a:pt x="181" y="696"/>
                    <a:pt x="175" y="696"/>
                  </a:cubicBezTo>
                  <a:cubicBezTo>
                    <a:pt x="135" y="696"/>
                    <a:pt x="94" y="696"/>
                    <a:pt x="53" y="696"/>
                  </a:cubicBezTo>
                  <a:cubicBezTo>
                    <a:pt x="20" y="696"/>
                    <a:pt x="1" y="677"/>
                    <a:pt x="0" y="643"/>
                  </a:cubicBezTo>
                  <a:cubicBezTo>
                    <a:pt x="0" y="599"/>
                    <a:pt x="0" y="554"/>
                    <a:pt x="0" y="510"/>
                  </a:cubicBezTo>
                  <a:cubicBezTo>
                    <a:pt x="1" y="478"/>
                    <a:pt x="19" y="459"/>
                    <a:pt x="52" y="459"/>
                  </a:cubicBezTo>
                  <a:cubicBezTo>
                    <a:pt x="93" y="458"/>
                    <a:pt x="134" y="459"/>
                    <a:pt x="175" y="459"/>
                  </a:cubicBezTo>
                  <a:cubicBezTo>
                    <a:pt x="180" y="459"/>
                    <a:pt x="185" y="459"/>
                    <a:pt x="193" y="459"/>
                  </a:cubicBezTo>
                  <a:cubicBezTo>
                    <a:pt x="193" y="451"/>
                    <a:pt x="193" y="445"/>
                    <a:pt x="193" y="439"/>
                  </a:cubicBezTo>
                  <a:cubicBezTo>
                    <a:pt x="193" y="380"/>
                    <a:pt x="192" y="321"/>
                    <a:pt x="195" y="263"/>
                  </a:cubicBezTo>
                  <a:cubicBezTo>
                    <a:pt x="202" y="131"/>
                    <a:pt x="315" y="15"/>
                    <a:pt x="446" y="4"/>
                  </a:cubicBezTo>
                  <a:cubicBezTo>
                    <a:pt x="506" y="0"/>
                    <a:pt x="565" y="2"/>
                    <a:pt x="625" y="2"/>
                  </a:cubicBezTo>
                  <a:cubicBezTo>
                    <a:pt x="651" y="2"/>
                    <a:pt x="670" y="21"/>
                    <a:pt x="671" y="48"/>
                  </a:cubicBezTo>
                  <a:cubicBezTo>
                    <a:pt x="672" y="96"/>
                    <a:pt x="672" y="145"/>
                    <a:pt x="671" y="193"/>
                  </a:cubicBezTo>
                  <a:cubicBezTo>
                    <a:pt x="670" y="220"/>
                    <a:pt x="650" y="238"/>
                    <a:pt x="623" y="239"/>
                  </a:cubicBezTo>
                  <a:cubicBezTo>
                    <a:pt x="593" y="239"/>
                    <a:pt x="564" y="239"/>
                    <a:pt x="534" y="239"/>
                  </a:cubicBezTo>
                  <a:cubicBezTo>
                    <a:pt x="498" y="239"/>
                    <a:pt x="479" y="258"/>
                    <a:pt x="479" y="294"/>
                  </a:cubicBezTo>
                  <a:cubicBezTo>
                    <a:pt x="478" y="323"/>
                    <a:pt x="479" y="352"/>
                    <a:pt x="478" y="381"/>
                  </a:cubicBezTo>
                  <a:cubicBezTo>
                    <a:pt x="478" y="399"/>
                    <a:pt x="468" y="409"/>
                    <a:pt x="452" y="406"/>
                  </a:cubicBezTo>
                  <a:cubicBezTo>
                    <a:pt x="440" y="404"/>
                    <a:pt x="434" y="396"/>
                    <a:pt x="434" y="385"/>
                  </a:cubicBezTo>
                  <a:cubicBezTo>
                    <a:pt x="434" y="349"/>
                    <a:pt x="433" y="312"/>
                    <a:pt x="435" y="277"/>
                  </a:cubicBezTo>
                  <a:cubicBezTo>
                    <a:pt x="438" y="230"/>
                    <a:pt x="480" y="195"/>
                    <a:pt x="529" y="194"/>
                  </a:cubicBezTo>
                  <a:cubicBezTo>
                    <a:pt x="561" y="193"/>
                    <a:pt x="592" y="194"/>
                    <a:pt x="625" y="194"/>
                  </a:cubicBezTo>
                  <a:cubicBezTo>
                    <a:pt x="625" y="144"/>
                    <a:pt x="625" y="96"/>
                    <a:pt x="625" y="48"/>
                  </a:cubicBezTo>
                  <a:cubicBezTo>
                    <a:pt x="623" y="48"/>
                    <a:pt x="623" y="47"/>
                    <a:pt x="622" y="47"/>
                  </a:cubicBezTo>
                  <a:cubicBezTo>
                    <a:pt x="567" y="47"/>
                    <a:pt x="511" y="43"/>
                    <a:pt x="457" y="49"/>
                  </a:cubicBezTo>
                  <a:cubicBezTo>
                    <a:pt x="328" y="61"/>
                    <a:pt x="239" y="163"/>
                    <a:pt x="238" y="293"/>
                  </a:cubicBezTo>
                  <a:cubicBezTo>
                    <a:pt x="238" y="348"/>
                    <a:pt x="238" y="403"/>
                    <a:pt x="238" y="458"/>
                  </a:cubicBezTo>
                  <a:cubicBezTo>
                    <a:pt x="238" y="503"/>
                    <a:pt x="237" y="504"/>
                    <a:pt x="191" y="504"/>
                  </a:cubicBezTo>
                  <a:cubicBezTo>
                    <a:pt x="149" y="504"/>
                    <a:pt x="106" y="504"/>
                    <a:pt x="64" y="504"/>
                  </a:cubicBezTo>
                  <a:cubicBezTo>
                    <a:pt x="58" y="504"/>
                    <a:pt x="53" y="504"/>
                    <a:pt x="46" y="50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dirty="0">
                <a:solidFill>
                  <a:schemeClr val="tx2"/>
                </a:solidFill>
                <a:latin typeface="Lato" panose="020F0502020204030203" pitchFamily="34" charset="0"/>
              </a:endParaRPr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EA8181C5-902A-4221-BF21-EA497EAF9CEE}"/>
              </a:ext>
            </a:extLst>
          </p:cNvPr>
          <p:cNvSpPr txBox="1"/>
          <p:nvPr/>
        </p:nvSpPr>
        <p:spPr>
          <a:xfrm>
            <a:off x="2931010" y="2836150"/>
            <a:ext cx="17244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tx2"/>
                </a:solidFill>
                <a:latin typeface="Cormorant SemiBold" panose="000007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Facebook/user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94C1E20F-A40B-41CA-87F8-9E5A11A8ECDF}"/>
              </a:ext>
            </a:extLst>
          </p:cNvPr>
          <p:cNvGrpSpPr/>
          <p:nvPr/>
        </p:nvGrpSpPr>
        <p:grpSpPr>
          <a:xfrm>
            <a:off x="843280" y="3777971"/>
            <a:ext cx="486206" cy="486208"/>
            <a:chOff x="11302998" y="-173039"/>
            <a:chExt cx="1066799" cy="1066802"/>
          </a:xfrm>
          <a:solidFill>
            <a:schemeClr val="tx2"/>
          </a:solidFill>
        </p:grpSpPr>
        <p:sp>
          <p:nvSpPr>
            <p:cNvPr id="9" name="Freeform 15">
              <a:extLst>
                <a:ext uri="{FF2B5EF4-FFF2-40B4-BE49-F238E27FC236}">
                  <a16:creationId xmlns:a16="http://schemas.microsoft.com/office/drawing/2014/main" id="{3962204F-3901-4473-9583-4D375C3A984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302998" y="-173039"/>
              <a:ext cx="1066799" cy="1066802"/>
            </a:xfrm>
            <a:custGeom>
              <a:avLst/>
              <a:gdLst>
                <a:gd name="T0" fmla="*/ 868 w 1639"/>
                <a:gd name="T1" fmla="*/ 1638 h 1638"/>
                <a:gd name="T2" fmla="*/ 772 w 1639"/>
                <a:gd name="T3" fmla="*/ 1638 h 1638"/>
                <a:gd name="T4" fmla="*/ 707 w 1639"/>
                <a:gd name="T5" fmla="*/ 1631 h 1638"/>
                <a:gd name="T6" fmla="*/ 280 w 1639"/>
                <a:gd name="T7" fmla="*/ 1435 h 1638"/>
                <a:gd name="T8" fmla="*/ 13 w 1639"/>
                <a:gd name="T9" fmla="*/ 960 h 1638"/>
                <a:gd name="T10" fmla="*/ 0 w 1639"/>
                <a:gd name="T11" fmla="*/ 867 h 1638"/>
                <a:gd name="T12" fmla="*/ 0 w 1639"/>
                <a:gd name="T13" fmla="*/ 771 h 1638"/>
                <a:gd name="T14" fmla="*/ 3 w 1639"/>
                <a:gd name="T15" fmla="*/ 754 h 1638"/>
                <a:gd name="T16" fmla="*/ 15 w 1639"/>
                <a:gd name="T17" fmla="*/ 666 h 1638"/>
                <a:gd name="T18" fmla="*/ 237 w 1639"/>
                <a:gd name="T19" fmla="*/ 244 h 1638"/>
                <a:gd name="T20" fmla="*/ 678 w 1639"/>
                <a:gd name="T21" fmla="*/ 12 h 1638"/>
                <a:gd name="T22" fmla="*/ 772 w 1639"/>
                <a:gd name="T23" fmla="*/ 0 h 1638"/>
                <a:gd name="T24" fmla="*/ 868 w 1639"/>
                <a:gd name="T25" fmla="*/ 0 h 1638"/>
                <a:gd name="T26" fmla="*/ 932 w 1639"/>
                <a:gd name="T27" fmla="*/ 8 h 1638"/>
                <a:gd name="T28" fmla="*/ 1359 w 1639"/>
                <a:gd name="T29" fmla="*/ 203 h 1638"/>
                <a:gd name="T30" fmla="*/ 1626 w 1639"/>
                <a:gd name="T31" fmla="*/ 678 h 1638"/>
                <a:gd name="T32" fmla="*/ 1639 w 1639"/>
                <a:gd name="T33" fmla="*/ 771 h 1638"/>
                <a:gd name="T34" fmla="*/ 1639 w 1639"/>
                <a:gd name="T35" fmla="*/ 867 h 1638"/>
                <a:gd name="T36" fmla="*/ 1636 w 1639"/>
                <a:gd name="T37" fmla="*/ 884 h 1638"/>
                <a:gd name="T38" fmla="*/ 1624 w 1639"/>
                <a:gd name="T39" fmla="*/ 973 h 1638"/>
                <a:gd name="T40" fmla="*/ 1402 w 1639"/>
                <a:gd name="T41" fmla="*/ 1395 h 1638"/>
                <a:gd name="T42" fmla="*/ 961 w 1639"/>
                <a:gd name="T43" fmla="*/ 1626 h 1638"/>
                <a:gd name="T44" fmla="*/ 868 w 1639"/>
                <a:gd name="T45" fmla="*/ 1638 h 1638"/>
                <a:gd name="T46" fmla="*/ 820 w 1639"/>
                <a:gd name="T47" fmla="*/ 1587 h 1638"/>
                <a:gd name="T48" fmla="*/ 1587 w 1639"/>
                <a:gd name="T49" fmla="*/ 820 h 1638"/>
                <a:gd name="T50" fmla="*/ 820 w 1639"/>
                <a:gd name="T51" fmla="*/ 51 h 1638"/>
                <a:gd name="T52" fmla="*/ 52 w 1639"/>
                <a:gd name="T53" fmla="*/ 819 h 1638"/>
                <a:gd name="T54" fmla="*/ 820 w 1639"/>
                <a:gd name="T55" fmla="*/ 1587 h 16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639" h="1638">
                  <a:moveTo>
                    <a:pt x="868" y="1638"/>
                  </a:moveTo>
                  <a:cubicBezTo>
                    <a:pt x="836" y="1638"/>
                    <a:pt x="804" y="1638"/>
                    <a:pt x="772" y="1638"/>
                  </a:cubicBezTo>
                  <a:cubicBezTo>
                    <a:pt x="750" y="1636"/>
                    <a:pt x="728" y="1634"/>
                    <a:pt x="707" y="1631"/>
                  </a:cubicBezTo>
                  <a:cubicBezTo>
                    <a:pt x="545" y="1608"/>
                    <a:pt x="402" y="1543"/>
                    <a:pt x="280" y="1435"/>
                  </a:cubicBezTo>
                  <a:cubicBezTo>
                    <a:pt x="136" y="1308"/>
                    <a:pt x="46" y="1150"/>
                    <a:pt x="13" y="960"/>
                  </a:cubicBezTo>
                  <a:cubicBezTo>
                    <a:pt x="8" y="929"/>
                    <a:pt x="4" y="898"/>
                    <a:pt x="0" y="867"/>
                  </a:cubicBezTo>
                  <a:cubicBezTo>
                    <a:pt x="0" y="835"/>
                    <a:pt x="0" y="803"/>
                    <a:pt x="0" y="771"/>
                  </a:cubicBezTo>
                  <a:cubicBezTo>
                    <a:pt x="1" y="765"/>
                    <a:pt x="2" y="760"/>
                    <a:pt x="3" y="754"/>
                  </a:cubicBezTo>
                  <a:cubicBezTo>
                    <a:pt x="7" y="725"/>
                    <a:pt x="9" y="695"/>
                    <a:pt x="15" y="666"/>
                  </a:cubicBezTo>
                  <a:cubicBezTo>
                    <a:pt x="46" y="502"/>
                    <a:pt x="120" y="361"/>
                    <a:pt x="237" y="244"/>
                  </a:cubicBezTo>
                  <a:cubicBezTo>
                    <a:pt x="359" y="120"/>
                    <a:pt x="507" y="42"/>
                    <a:pt x="678" y="12"/>
                  </a:cubicBezTo>
                  <a:cubicBezTo>
                    <a:pt x="709" y="7"/>
                    <a:pt x="740" y="4"/>
                    <a:pt x="772" y="0"/>
                  </a:cubicBezTo>
                  <a:cubicBezTo>
                    <a:pt x="804" y="0"/>
                    <a:pt x="836" y="0"/>
                    <a:pt x="868" y="0"/>
                  </a:cubicBezTo>
                  <a:cubicBezTo>
                    <a:pt x="889" y="2"/>
                    <a:pt x="911" y="5"/>
                    <a:pt x="932" y="8"/>
                  </a:cubicBezTo>
                  <a:cubicBezTo>
                    <a:pt x="1094" y="30"/>
                    <a:pt x="1237" y="95"/>
                    <a:pt x="1359" y="203"/>
                  </a:cubicBezTo>
                  <a:cubicBezTo>
                    <a:pt x="1503" y="330"/>
                    <a:pt x="1593" y="488"/>
                    <a:pt x="1626" y="678"/>
                  </a:cubicBezTo>
                  <a:cubicBezTo>
                    <a:pt x="1632" y="709"/>
                    <a:pt x="1635" y="740"/>
                    <a:pt x="1639" y="771"/>
                  </a:cubicBezTo>
                  <a:cubicBezTo>
                    <a:pt x="1639" y="803"/>
                    <a:pt x="1639" y="835"/>
                    <a:pt x="1639" y="867"/>
                  </a:cubicBezTo>
                  <a:cubicBezTo>
                    <a:pt x="1638" y="873"/>
                    <a:pt x="1637" y="878"/>
                    <a:pt x="1636" y="884"/>
                  </a:cubicBezTo>
                  <a:cubicBezTo>
                    <a:pt x="1632" y="914"/>
                    <a:pt x="1630" y="943"/>
                    <a:pt x="1624" y="973"/>
                  </a:cubicBezTo>
                  <a:cubicBezTo>
                    <a:pt x="1593" y="1136"/>
                    <a:pt x="1519" y="1277"/>
                    <a:pt x="1402" y="1395"/>
                  </a:cubicBezTo>
                  <a:cubicBezTo>
                    <a:pt x="1280" y="1518"/>
                    <a:pt x="1133" y="1596"/>
                    <a:pt x="961" y="1626"/>
                  </a:cubicBezTo>
                  <a:cubicBezTo>
                    <a:pt x="930" y="1631"/>
                    <a:pt x="899" y="1634"/>
                    <a:pt x="868" y="1638"/>
                  </a:cubicBezTo>
                  <a:close/>
                  <a:moveTo>
                    <a:pt x="820" y="1587"/>
                  </a:moveTo>
                  <a:cubicBezTo>
                    <a:pt x="1242" y="1587"/>
                    <a:pt x="1587" y="1242"/>
                    <a:pt x="1587" y="820"/>
                  </a:cubicBezTo>
                  <a:cubicBezTo>
                    <a:pt x="1588" y="398"/>
                    <a:pt x="1243" y="52"/>
                    <a:pt x="820" y="51"/>
                  </a:cubicBezTo>
                  <a:cubicBezTo>
                    <a:pt x="398" y="50"/>
                    <a:pt x="51" y="397"/>
                    <a:pt x="52" y="819"/>
                  </a:cubicBezTo>
                  <a:cubicBezTo>
                    <a:pt x="52" y="1242"/>
                    <a:pt x="397" y="1587"/>
                    <a:pt x="820" y="158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dirty="0">
                <a:solidFill>
                  <a:schemeClr val="tx2"/>
                </a:solidFill>
                <a:latin typeface="Lato" panose="020F0502020204030203" pitchFamily="34" charset="0"/>
              </a:endParaRPr>
            </a:p>
          </p:txBody>
        </p:sp>
        <p:sp>
          <p:nvSpPr>
            <p:cNvPr id="10" name="Freeform 16">
              <a:extLst>
                <a:ext uri="{FF2B5EF4-FFF2-40B4-BE49-F238E27FC236}">
                  <a16:creationId xmlns:a16="http://schemas.microsoft.com/office/drawing/2014/main" id="{E01A6889-800B-4DD9-8BD6-4085E31FD3B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20487" y="55561"/>
              <a:ext cx="700090" cy="620712"/>
            </a:xfrm>
            <a:custGeom>
              <a:avLst/>
              <a:gdLst>
                <a:gd name="T0" fmla="*/ 913 w 1076"/>
                <a:gd name="T1" fmla="*/ 252 h 954"/>
                <a:gd name="T2" fmla="*/ 894 w 1076"/>
                <a:gd name="T3" fmla="*/ 204 h 954"/>
                <a:gd name="T4" fmla="*/ 876 w 1076"/>
                <a:gd name="T5" fmla="*/ 183 h 954"/>
                <a:gd name="T6" fmla="*/ 492 w 1076"/>
                <a:gd name="T7" fmla="*/ 278 h 954"/>
                <a:gd name="T8" fmla="*/ 454 w 1076"/>
                <a:gd name="T9" fmla="*/ 354 h 954"/>
                <a:gd name="T10" fmla="*/ 94 w 1076"/>
                <a:gd name="T11" fmla="*/ 187 h 954"/>
                <a:gd name="T12" fmla="*/ 84 w 1076"/>
                <a:gd name="T13" fmla="*/ 275 h 954"/>
                <a:gd name="T14" fmla="*/ 168 w 1076"/>
                <a:gd name="T15" fmla="*/ 384 h 954"/>
                <a:gd name="T16" fmla="*/ 152 w 1076"/>
                <a:gd name="T17" fmla="*/ 431 h 954"/>
                <a:gd name="T18" fmla="*/ 141 w 1076"/>
                <a:gd name="T19" fmla="*/ 517 h 954"/>
                <a:gd name="T20" fmla="*/ 223 w 1076"/>
                <a:gd name="T21" fmla="*/ 564 h 954"/>
                <a:gd name="T22" fmla="*/ 220 w 1076"/>
                <a:gd name="T23" fmla="*/ 614 h 954"/>
                <a:gd name="T24" fmla="*/ 264 w 1076"/>
                <a:gd name="T25" fmla="*/ 696 h 954"/>
                <a:gd name="T26" fmla="*/ 351 w 1076"/>
                <a:gd name="T27" fmla="*/ 729 h 954"/>
                <a:gd name="T28" fmla="*/ 147 w 1076"/>
                <a:gd name="T29" fmla="*/ 851 h 954"/>
                <a:gd name="T30" fmla="*/ 134 w 1076"/>
                <a:gd name="T31" fmla="*/ 858 h 954"/>
                <a:gd name="T32" fmla="*/ 622 w 1076"/>
                <a:gd name="T33" fmla="*/ 812 h 954"/>
                <a:gd name="T34" fmla="*/ 701 w 1076"/>
                <a:gd name="T35" fmla="*/ 790 h 954"/>
                <a:gd name="T36" fmla="*/ 404 w 1076"/>
                <a:gd name="T37" fmla="*/ 939 h 954"/>
                <a:gd name="T38" fmla="*/ 5 w 1076"/>
                <a:gd name="T39" fmla="*/ 839 h 954"/>
                <a:gd name="T40" fmla="*/ 155 w 1076"/>
                <a:gd name="T41" fmla="*/ 795 h 954"/>
                <a:gd name="T42" fmla="*/ 204 w 1076"/>
                <a:gd name="T43" fmla="*/ 722 h 954"/>
                <a:gd name="T44" fmla="*/ 122 w 1076"/>
                <a:gd name="T45" fmla="*/ 572 h 954"/>
                <a:gd name="T46" fmla="*/ 39 w 1076"/>
                <a:gd name="T47" fmla="*/ 398 h 954"/>
                <a:gd name="T48" fmla="*/ 32 w 1076"/>
                <a:gd name="T49" fmla="*/ 273 h 954"/>
                <a:gd name="T50" fmla="*/ 96 w 1076"/>
                <a:gd name="T51" fmla="*/ 115 h 954"/>
                <a:gd name="T52" fmla="*/ 430 w 1076"/>
                <a:gd name="T53" fmla="*/ 299 h 954"/>
                <a:gd name="T54" fmla="*/ 440 w 1076"/>
                <a:gd name="T55" fmla="*/ 271 h 954"/>
                <a:gd name="T56" fmla="*/ 882 w 1076"/>
                <a:gd name="T57" fmla="*/ 129 h 954"/>
                <a:gd name="T58" fmla="*/ 987 w 1076"/>
                <a:gd name="T59" fmla="*/ 90 h 954"/>
                <a:gd name="T60" fmla="*/ 1024 w 1076"/>
                <a:gd name="T61" fmla="*/ 126 h 954"/>
                <a:gd name="T62" fmla="*/ 1034 w 1076"/>
                <a:gd name="T63" fmla="*/ 167 h 954"/>
                <a:gd name="T64" fmla="*/ 1066 w 1076"/>
                <a:gd name="T65" fmla="*/ 208 h 954"/>
                <a:gd name="T66" fmla="*/ 951 w 1076"/>
                <a:gd name="T67" fmla="*/ 352 h 954"/>
                <a:gd name="T68" fmla="*/ 797 w 1076"/>
                <a:gd name="T69" fmla="*/ 734 h 954"/>
                <a:gd name="T70" fmla="*/ 757 w 1076"/>
                <a:gd name="T71" fmla="*/ 700 h 954"/>
                <a:gd name="T72" fmla="*/ 901 w 1076"/>
                <a:gd name="T73" fmla="*/ 324 h 954"/>
                <a:gd name="T74" fmla="*/ 967 w 1076"/>
                <a:gd name="T75" fmla="*/ 249 h 9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076" h="954">
                  <a:moveTo>
                    <a:pt x="965" y="245"/>
                  </a:moveTo>
                  <a:cubicBezTo>
                    <a:pt x="947" y="247"/>
                    <a:pt x="930" y="250"/>
                    <a:pt x="913" y="252"/>
                  </a:cubicBezTo>
                  <a:cubicBezTo>
                    <a:pt x="898" y="254"/>
                    <a:pt x="887" y="250"/>
                    <a:pt x="882" y="235"/>
                  </a:cubicBezTo>
                  <a:cubicBezTo>
                    <a:pt x="877" y="221"/>
                    <a:pt x="884" y="211"/>
                    <a:pt x="894" y="204"/>
                  </a:cubicBezTo>
                  <a:cubicBezTo>
                    <a:pt x="908" y="193"/>
                    <a:pt x="922" y="183"/>
                    <a:pt x="935" y="170"/>
                  </a:cubicBezTo>
                  <a:cubicBezTo>
                    <a:pt x="915" y="174"/>
                    <a:pt x="895" y="178"/>
                    <a:pt x="876" y="183"/>
                  </a:cubicBezTo>
                  <a:cubicBezTo>
                    <a:pt x="860" y="187"/>
                    <a:pt x="847" y="183"/>
                    <a:pt x="835" y="172"/>
                  </a:cubicBezTo>
                  <a:cubicBezTo>
                    <a:pt x="714" y="63"/>
                    <a:pt x="529" y="121"/>
                    <a:pt x="492" y="278"/>
                  </a:cubicBezTo>
                  <a:cubicBezTo>
                    <a:pt x="488" y="293"/>
                    <a:pt x="488" y="308"/>
                    <a:pt x="487" y="323"/>
                  </a:cubicBezTo>
                  <a:cubicBezTo>
                    <a:pt x="485" y="346"/>
                    <a:pt x="477" y="355"/>
                    <a:pt x="454" y="354"/>
                  </a:cubicBezTo>
                  <a:cubicBezTo>
                    <a:pt x="395" y="350"/>
                    <a:pt x="339" y="333"/>
                    <a:pt x="284" y="310"/>
                  </a:cubicBezTo>
                  <a:cubicBezTo>
                    <a:pt x="213" y="281"/>
                    <a:pt x="150" y="240"/>
                    <a:pt x="94" y="187"/>
                  </a:cubicBezTo>
                  <a:cubicBezTo>
                    <a:pt x="91" y="184"/>
                    <a:pt x="88" y="182"/>
                    <a:pt x="84" y="178"/>
                  </a:cubicBezTo>
                  <a:cubicBezTo>
                    <a:pt x="73" y="211"/>
                    <a:pt x="75" y="243"/>
                    <a:pt x="84" y="275"/>
                  </a:cubicBezTo>
                  <a:cubicBezTo>
                    <a:pt x="96" y="317"/>
                    <a:pt x="121" y="351"/>
                    <a:pt x="157" y="377"/>
                  </a:cubicBezTo>
                  <a:cubicBezTo>
                    <a:pt x="161" y="379"/>
                    <a:pt x="164" y="381"/>
                    <a:pt x="168" y="384"/>
                  </a:cubicBezTo>
                  <a:cubicBezTo>
                    <a:pt x="178" y="392"/>
                    <a:pt x="182" y="401"/>
                    <a:pt x="178" y="413"/>
                  </a:cubicBezTo>
                  <a:cubicBezTo>
                    <a:pt x="174" y="425"/>
                    <a:pt x="165" y="431"/>
                    <a:pt x="152" y="431"/>
                  </a:cubicBezTo>
                  <a:cubicBezTo>
                    <a:pt x="134" y="430"/>
                    <a:pt x="115" y="429"/>
                    <a:pt x="95" y="428"/>
                  </a:cubicBezTo>
                  <a:cubicBezTo>
                    <a:pt x="100" y="463"/>
                    <a:pt x="117" y="492"/>
                    <a:pt x="141" y="517"/>
                  </a:cubicBezTo>
                  <a:cubicBezTo>
                    <a:pt x="161" y="538"/>
                    <a:pt x="185" y="552"/>
                    <a:pt x="212" y="561"/>
                  </a:cubicBezTo>
                  <a:cubicBezTo>
                    <a:pt x="216" y="562"/>
                    <a:pt x="220" y="563"/>
                    <a:pt x="223" y="564"/>
                  </a:cubicBezTo>
                  <a:cubicBezTo>
                    <a:pt x="236" y="569"/>
                    <a:pt x="242" y="578"/>
                    <a:pt x="241" y="591"/>
                  </a:cubicBezTo>
                  <a:cubicBezTo>
                    <a:pt x="240" y="604"/>
                    <a:pt x="232" y="611"/>
                    <a:pt x="220" y="614"/>
                  </a:cubicBezTo>
                  <a:cubicBezTo>
                    <a:pt x="207" y="617"/>
                    <a:pt x="194" y="619"/>
                    <a:pt x="179" y="621"/>
                  </a:cubicBezTo>
                  <a:cubicBezTo>
                    <a:pt x="199" y="656"/>
                    <a:pt x="227" y="681"/>
                    <a:pt x="264" y="696"/>
                  </a:cubicBezTo>
                  <a:cubicBezTo>
                    <a:pt x="282" y="703"/>
                    <a:pt x="301" y="706"/>
                    <a:pt x="321" y="709"/>
                  </a:cubicBezTo>
                  <a:cubicBezTo>
                    <a:pt x="334" y="711"/>
                    <a:pt x="346" y="714"/>
                    <a:pt x="351" y="729"/>
                  </a:cubicBezTo>
                  <a:cubicBezTo>
                    <a:pt x="355" y="743"/>
                    <a:pt x="347" y="753"/>
                    <a:pt x="336" y="761"/>
                  </a:cubicBezTo>
                  <a:cubicBezTo>
                    <a:pt x="280" y="806"/>
                    <a:pt x="217" y="836"/>
                    <a:pt x="147" y="851"/>
                  </a:cubicBezTo>
                  <a:cubicBezTo>
                    <a:pt x="143" y="852"/>
                    <a:pt x="139" y="853"/>
                    <a:pt x="135" y="854"/>
                  </a:cubicBezTo>
                  <a:cubicBezTo>
                    <a:pt x="135" y="855"/>
                    <a:pt x="134" y="857"/>
                    <a:pt x="134" y="858"/>
                  </a:cubicBezTo>
                  <a:cubicBezTo>
                    <a:pt x="171" y="867"/>
                    <a:pt x="207" y="878"/>
                    <a:pt x="245" y="884"/>
                  </a:cubicBezTo>
                  <a:cubicBezTo>
                    <a:pt x="379" y="905"/>
                    <a:pt x="505" y="880"/>
                    <a:pt x="622" y="812"/>
                  </a:cubicBezTo>
                  <a:cubicBezTo>
                    <a:pt x="635" y="804"/>
                    <a:pt x="648" y="794"/>
                    <a:pt x="662" y="786"/>
                  </a:cubicBezTo>
                  <a:cubicBezTo>
                    <a:pt x="678" y="776"/>
                    <a:pt x="692" y="777"/>
                    <a:pt x="701" y="790"/>
                  </a:cubicBezTo>
                  <a:cubicBezTo>
                    <a:pt x="710" y="804"/>
                    <a:pt x="706" y="818"/>
                    <a:pt x="690" y="830"/>
                  </a:cubicBezTo>
                  <a:cubicBezTo>
                    <a:pt x="604" y="890"/>
                    <a:pt x="509" y="927"/>
                    <a:pt x="404" y="939"/>
                  </a:cubicBezTo>
                  <a:cubicBezTo>
                    <a:pt x="269" y="954"/>
                    <a:pt x="142" y="928"/>
                    <a:pt x="24" y="861"/>
                  </a:cubicBezTo>
                  <a:cubicBezTo>
                    <a:pt x="16" y="856"/>
                    <a:pt x="8" y="847"/>
                    <a:pt x="5" y="839"/>
                  </a:cubicBezTo>
                  <a:cubicBezTo>
                    <a:pt x="0" y="823"/>
                    <a:pt x="15" y="811"/>
                    <a:pt x="37" y="809"/>
                  </a:cubicBezTo>
                  <a:cubicBezTo>
                    <a:pt x="76" y="805"/>
                    <a:pt x="116" y="802"/>
                    <a:pt x="155" y="795"/>
                  </a:cubicBezTo>
                  <a:cubicBezTo>
                    <a:pt x="192" y="788"/>
                    <a:pt x="226" y="772"/>
                    <a:pt x="258" y="752"/>
                  </a:cubicBezTo>
                  <a:cubicBezTo>
                    <a:pt x="239" y="742"/>
                    <a:pt x="221" y="733"/>
                    <a:pt x="204" y="722"/>
                  </a:cubicBezTo>
                  <a:cubicBezTo>
                    <a:pt x="162" y="694"/>
                    <a:pt x="134" y="657"/>
                    <a:pt x="116" y="610"/>
                  </a:cubicBezTo>
                  <a:cubicBezTo>
                    <a:pt x="111" y="596"/>
                    <a:pt x="110" y="583"/>
                    <a:pt x="122" y="572"/>
                  </a:cubicBezTo>
                  <a:cubicBezTo>
                    <a:pt x="114" y="563"/>
                    <a:pt x="106" y="556"/>
                    <a:pt x="98" y="548"/>
                  </a:cubicBezTo>
                  <a:cubicBezTo>
                    <a:pt x="60" y="505"/>
                    <a:pt x="41" y="455"/>
                    <a:pt x="39" y="398"/>
                  </a:cubicBezTo>
                  <a:cubicBezTo>
                    <a:pt x="39" y="376"/>
                    <a:pt x="46" y="367"/>
                    <a:pt x="65" y="363"/>
                  </a:cubicBezTo>
                  <a:cubicBezTo>
                    <a:pt x="54" y="333"/>
                    <a:pt x="40" y="304"/>
                    <a:pt x="32" y="273"/>
                  </a:cubicBezTo>
                  <a:cubicBezTo>
                    <a:pt x="18" y="221"/>
                    <a:pt x="26" y="169"/>
                    <a:pt x="49" y="120"/>
                  </a:cubicBezTo>
                  <a:cubicBezTo>
                    <a:pt x="59" y="100"/>
                    <a:pt x="79" y="97"/>
                    <a:pt x="96" y="115"/>
                  </a:cubicBezTo>
                  <a:cubicBezTo>
                    <a:pt x="135" y="158"/>
                    <a:pt x="180" y="195"/>
                    <a:pt x="230" y="225"/>
                  </a:cubicBezTo>
                  <a:cubicBezTo>
                    <a:pt x="292" y="263"/>
                    <a:pt x="359" y="286"/>
                    <a:pt x="430" y="299"/>
                  </a:cubicBezTo>
                  <a:cubicBezTo>
                    <a:pt x="431" y="300"/>
                    <a:pt x="433" y="299"/>
                    <a:pt x="435" y="299"/>
                  </a:cubicBezTo>
                  <a:cubicBezTo>
                    <a:pt x="437" y="290"/>
                    <a:pt x="438" y="280"/>
                    <a:pt x="440" y="271"/>
                  </a:cubicBezTo>
                  <a:cubicBezTo>
                    <a:pt x="484" y="77"/>
                    <a:pt x="704" y="0"/>
                    <a:pt x="861" y="124"/>
                  </a:cubicBezTo>
                  <a:cubicBezTo>
                    <a:pt x="866" y="128"/>
                    <a:pt x="876" y="131"/>
                    <a:pt x="882" y="129"/>
                  </a:cubicBezTo>
                  <a:cubicBezTo>
                    <a:pt x="914" y="118"/>
                    <a:pt x="945" y="106"/>
                    <a:pt x="977" y="95"/>
                  </a:cubicBezTo>
                  <a:cubicBezTo>
                    <a:pt x="980" y="94"/>
                    <a:pt x="983" y="92"/>
                    <a:pt x="987" y="90"/>
                  </a:cubicBezTo>
                  <a:cubicBezTo>
                    <a:pt x="998" y="84"/>
                    <a:pt x="1010" y="82"/>
                    <a:pt x="1020" y="92"/>
                  </a:cubicBezTo>
                  <a:cubicBezTo>
                    <a:pt x="1031" y="102"/>
                    <a:pt x="1030" y="114"/>
                    <a:pt x="1024" y="126"/>
                  </a:cubicBezTo>
                  <a:cubicBezTo>
                    <a:pt x="1016" y="144"/>
                    <a:pt x="1007" y="161"/>
                    <a:pt x="998" y="181"/>
                  </a:cubicBezTo>
                  <a:cubicBezTo>
                    <a:pt x="1010" y="176"/>
                    <a:pt x="1022" y="171"/>
                    <a:pt x="1034" y="167"/>
                  </a:cubicBezTo>
                  <a:cubicBezTo>
                    <a:pt x="1046" y="162"/>
                    <a:pt x="1058" y="162"/>
                    <a:pt x="1067" y="174"/>
                  </a:cubicBezTo>
                  <a:cubicBezTo>
                    <a:pt x="1076" y="185"/>
                    <a:pt x="1073" y="196"/>
                    <a:pt x="1066" y="208"/>
                  </a:cubicBezTo>
                  <a:cubicBezTo>
                    <a:pt x="1039" y="247"/>
                    <a:pt x="1009" y="284"/>
                    <a:pt x="971" y="313"/>
                  </a:cubicBezTo>
                  <a:cubicBezTo>
                    <a:pt x="957" y="323"/>
                    <a:pt x="951" y="335"/>
                    <a:pt x="951" y="352"/>
                  </a:cubicBezTo>
                  <a:cubicBezTo>
                    <a:pt x="950" y="413"/>
                    <a:pt x="937" y="473"/>
                    <a:pt x="917" y="531"/>
                  </a:cubicBezTo>
                  <a:cubicBezTo>
                    <a:pt x="890" y="607"/>
                    <a:pt x="849" y="674"/>
                    <a:pt x="797" y="734"/>
                  </a:cubicBezTo>
                  <a:cubicBezTo>
                    <a:pt x="785" y="747"/>
                    <a:pt x="769" y="749"/>
                    <a:pt x="758" y="739"/>
                  </a:cubicBezTo>
                  <a:cubicBezTo>
                    <a:pt x="746" y="729"/>
                    <a:pt x="746" y="715"/>
                    <a:pt x="757" y="700"/>
                  </a:cubicBezTo>
                  <a:cubicBezTo>
                    <a:pt x="778" y="671"/>
                    <a:pt x="801" y="644"/>
                    <a:pt x="819" y="614"/>
                  </a:cubicBezTo>
                  <a:cubicBezTo>
                    <a:pt x="874" y="526"/>
                    <a:pt x="900" y="428"/>
                    <a:pt x="901" y="324"/>
                  </a:cubicBezTo>
                  <a:cubicBezTo>
                    <a:pt x="901" y="308"/>
                    <a:pt x="906" y="297"/>
                    <a:pt x="919" y="288"/>
                  </a:cubicBezTo>
                  <a:cubicBezTo>
                    <a:pt x="936" y="276"/>
                    <a:pt x="951" y="262"/>
                    <a:pt x="967" y="249"/>
                  </a:cubicBezTo>
                  <a:cubicBezTo>
                    <a:pt x="966" y="247"/>
                    <a:pt x="965" y="246"/>
                    <a:pt x="965" y="24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dirty="0">
                <a:solidFill>
                  <a:schemeClr val="tx2"/>
                </a:solidFill>
                <a:latin typeface="Lato" panose="020F0502020204030203" pitchFamily="34" charset="0"/>
              </a:endParaRPr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7BEE6AAF-9AAC-4155-9BEB-36BE844624C5}"/>
              </a:ext>
            </a:extLst>
          </p:cNvPr>
          <p:cNvSpPr txBox="1"/>
          <p:nvPr/>
        </p:nvSpPr>
        <p:spPr>
          <a:xfrm>
            <a:off x="2929431" y="3864069"/>
            <a:ext cx="20213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tx2"/>
                </a:solidFill>
                <a:latin typeface="Cormorant SemiBold" panose="000007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urmail@mail.com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48AB8FE-6EAE-4ED3-B3F6-F08B27F67681}"/>
              </a:ext>
            </a:extLst>
          </p:cNvPr>
          <p:cNvSpPr txBox="1"/>
          <p:nvPr/>
        </p:nvSpPr>
        <p:spPr>
          <a:xfrm flipH="1">
            <a:off x="1939646" y="3864069"/>
            <a:ext cx="24430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tx2"/>
                </a:solidFill>
                <a:latin typeface="Cormorant SemiBold" panose="00000700000000000000" pitchFamily="2" charset="0"/>
                <a:ea typeface="Roboto Condensed bold" panose="02000000000000000000" pitchFamily="2" charset="0"/>
                <a:cs typeface="Roboto Light" panose="02000000000000000000" pitchFamily="2" charset="0"/>
              </a:rPr>
              <a:t>: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135F7C73-4913-4FF2-B9D7-F3462DF78124}"/>
              </a:ext>
            </a:extLst>
          </p:cNvPr>
          <p:cNvGrpSpPr/>
          <p:nvPr/>
        </p:nvGrpSpPr>
        <p:grpSpPr>
          <a:xfrm>
            <a:off x="843280" y="4805889"/>
            <a:ext cx="487932" cy="487932"/>
            <a:chOff x="6481766" y="101599"/>
            <a:chExt cx="1036637" cy="1036639"/>
          </a:xfrm>
          <a:solidFill>
            <a:schemeClr val="tx2"/>
          </a:solidFill>
        </p:grpSpPr>
        <p:sp>
          <p:nvSpPr>
            <p:cNvPr id="15" name="Freeform 5">
              <a:extLst>
                <a:ext uri="{FF2B5EF4-FFF2-40B4-BE49-F238E27FC236}">
                  <a16:creationId xmlns:a16="http://schemas.microsoft.com/office/drawing/2014/main" id="{9F02590E-FEE5-4958-A05D-15A0DD6CE94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81766" y="101599"/>
              <a:ext cx="1036637" cy="1036639"/>
            </a:xfrm>
            <a:custGeom>
              <a:avLst/>
              <a:gdLst>
                <a:gd name="T0" fmla="*/ 1639 w 1639"/>
                <a:gd name="T1" fmla="*/ 771 h 1639"/>
                <a:gd name="T2" fmla="*/ 1639 w 1639"/>
                <a:gd name="T3" fmla="*/ 867 h 1639"/>
                <a:gd name="T4" fmla="*/ 1636 w 1639"/>
                <a:gd name="T5" fmla="*/ 881 h 1639"/>
                <a:gd name="T6" fmla="*/ 1543 w 1639"/>
                <a:gd name="T7" fmla="*/ 1204 h 1639"/>
                <a:gd name="T8" fmla="*/ 962 w 1639"/>
                <a:gd name="T9" fmla="*/ 1626 h 1639"/>
                <a:gd name="T10" fmla="*/ 867 w 1639"/>
                <a:gd name="T11" fmla="*/ 1639 h 1639"/>
                <a:gd name="T12" fmla="*/ 771 w 1639"/>
                <a:gd name="T13" fmla="*/ 1639 h 1639"/>
                <a:gd name="T14" fmla="*/ 759 w 1639"/>
                <a:gd name="T15" fmla="*/ 1636 h 1639"/>
                <a:gd name="T16" fmla="*/ 472 w 1639"/>
                <a:gd name="T17" fmla="*/ 1561 h 1639"/>
                <a:gd name="T18" fmla="*/ 13 w 1639"/>
                <a:gd name="T19" fmla="*/ 962 h 1639"/>
                <a:gd name="T20" fmla="*/ 0 w 1639"/>
                <a:gd name="T21" fmla="*/ 867 h 1639"/>
                <a:gd name="T22" fmla="*/ 0 w 1639"/>
                <a:gd name="T23" fmla="*/ 771 h 1639"/>
                <a:gd name="T24" fmla="*/ 3 w 1639"/>
                <a:gd name="T25" fmla="*/ 758 h 1639"/>
                <a:gd name="T26" fmla="*/ 96 w 1639"/>
                <a:gd name="T27" fmla="*/ 435 h 1639"/>
                <a:gd name="T28" fmla="*/ 677 w 1639"/>
                <a:gd name="T29" fmla="*/ 13 h 1639"/>
                <a:gd name="T30" fmla="*/ 771 w 1639"/>
                <a:gd name="T31" fmla="*/ 0 h 1639"/>
                <a:gd name="T32" fmla="*/ 867 w 1639"/>
                <a:gd name="T33" fmla="*/ 0 h 1639"/>
                <a:gd name="T34" fmla="*/ 880 w 1639"/>
                <a:gd name="T35" fmla="*/ 3 h 1639"/>
                <a:gd name="T36" fmla="*/ 1166 w 1639"/>
                <a:gd name="T37" fmla="*/ 77 h 1639"/>
                <a:gd name="T38" fmla="*/ 1626 w 1639"/>
                <a:gd name="T39" fmla="*/ 677 h 1639"/>
                <a:gd name="T40" fmla="*/ 1639 w 1639"/>
                <a:gd name="T41" fmla="*/ 771 h 1639"/>
                <a:gd name="T42" fmla="*/ 1564 w 1639"/>
                <a:gd name="T43" fmla="*/ 820 h 1639"/>
                <a:gd name="T44" fmla="*/ 820 w 1639"/>
                <a:gd name="T45" fmla="*/ 75 h 1639"/>
                <a:gd name="T46" fmla="*/ 74 w 1639"/>
                <a:gd name="T47" fmla="*/ 819 h 1639"/>
                <a:gd name="T48" fmla="*/ 819 w 1639"/>
                <a:gd name="T49" fmla="*/ 1564 h 1639"/>
                <a:gd name="T50" fmla="*/ 1564 w 1639"/>
                <a:gd name="T51" fmla="*/ 820 h 16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639" h="1639">
                  <a:moveTo>
                    <a:pt x="1639" y="771"/>
                  </a:moveTo>
                  <a:cubicBezTo>
                    <a:pt x="1639" y="803"/>
                    <a:pt x="1639" y="835"/>
                    <a:pt x="1639" y="867"/>
                  </a:cubicBezTo>
                  <a:cubicBezTo>
                    <a:pt x="1638" y="872"/>
                    <a:pt x="1636" y="877"/>
                    <a:pt x="1636" y="881"/>
                  </a:cubicBezTo>
                  <a:cubicBezTo>
                    <a:pt x="1628" y="996"/>
                    <a:pt x="1598" y="1104"/>
                    <a:pt x="1543" y="1204"/>
                  </a:cubicBezTo>
                  <a:cubicBezTo>
                    <a:pt x="1415" y="1435"/>
                    <a:pt x="1222" y="1576"/>
                    <a:pt x="962" y="1626"/>
                  </a:cubicBezTo>
                  <a:cubicBezTo>
                    <a:pt x="931" y="1632"/>
                    <a:pt x="899" y="1635"/>
                    <a:pt x="867" y="1639"/>
                  </a:cubicBezTo>
                  <a:cubicBezTo>
                    <a:pt x="835" y="1639"/>
                    <a:pt x="803" y="1639"/>
                    <a:pt x="771" y="1639"/>
                  </a:cubicBezTo>
                  <a:cubicBezTo>
                    <a:pt x="767" y="1638"/>
                    <a:pt x="763" y="1636"/>
                    <a:pt x="759" y="1636"/>
                  </a:cubicBezTo>
                  <a:cubicBezTo>
                    <a:pt x="659" y="1630"/>
                    <a:pt x="562" y="1606"/>
                    <a:pt x="472" y="1561"/>
                  </a:cubicBezTo>
                  <a:cubicBezTo>
                    <a:pt x="221" y="1437"/>
                    <a:pt x="67" y="1238"/>
                    <a:pt x="13" y="962"/>
                  </a:cubicBezTo>
                  <a:cubicBezTo>
                    <a:pt x="7" y="931"/>
                    <a:pt x="4" y="899"/>
                    <a:pt x="0" y="867"/>
                  </a:cubicBezTo>
                  <a:cubicBezTo>
                    <a:pt x="0" y="835"/>
                    <a:pt x="0" y="803"/>
                    <a:pt x="0" y="771"/>
                  </a:cubicBezTo>
                  <a:cubicBezTo>
                    <a:pt x="1" y="767"/>
                    <a:pt x="3" y="762"/>
                    <a:pt x="3" y="758"/>
                  </a:cubicBezTo>
                  <a:cubicBezTo>
                    <a:pt x="11" y="643"/>
                    <a:pt x="41" y="535"/>
                    <a:pt x="96" y="435"/>
                  </a:cubicBezTo>
                  <a:cubicBezTo>
                    <a:pt x="224" y="204"/>
                    <a:pt x="417" y="63"/>
                    <a:pt x="677" y="13"/>
                  </a:cubicBezTo>
                  <a:cubicBezTo>
                    <a:pt x="708" y="7"/>
                    <a:pt x="740" y="4"/>
                    <a:pt x="771" y="0"/>
                  </a:cubicBezTo>
                  <a:cubicBezTo>
                    <a:pt x="803" y="0"/>
                    <a:pt x="835" y="0"/>
                    <a:pt x="867" y="0"/>
                  </a:cubicBezTo>
                  <a:cubicBezTo>
                    <a:pt x="872" y="1"/>
                    <a:pt x="876" y="3"/>
                    <a:pt x="880" y="3"/>
                  </a:cubicBezTo>
                  <a:cubicBezTo>
                    <a:pt x="980" y="9"/>
                    <a:pt x="1076" y="33"/>
                    <a:pt x="1166" y="77"/>
                  </a:cubicBezTo>
                  <a:cubicBezTo>
                    <a:pt x="1418" y="201"/>
                    <a:pt x="1572" y="401"/>
                    <a:pt x="1626" y="677"/>
                  </a:cubicBezTo>
                  <a:cubicBezTo>
                    <a:pt x="1632" y="708"/>
                    <a:pt x="1635" y="740"/>
                    <a:pt x="1639" y="771"/>
                  </a:cubicBezTo>
                  <a:close/>
                  <a:moveTo>
                    <a:pt x="1564" y="820"/>
                  </a:moveTo>
                  <a:cubicBezTo>
                    <a:pt x="1565" y="409"/>
                    <a:pt x="1230" y="75"/>
                    <a:pt x="820" y="75"/>
                  </a:cubicBezTo>
                  <a:cubicBezTo>
                    <a:pt x="409" y="74"/>
                    <a:pt x="75" y="409"/>
                    <a:pt x="74" y="819"/>
                  </a:cubicBezTo>
                  <a:cubicBezTo>
                    <a:pt x="74" y="1230"/>
                    <a:pt x="409" y="1564"/>
                    <a:pt x="819" y="1564"/>
                  </a:cubicBezTo>
                  <a:cubicBezTo>
                    <a:pt x="1230" y="1565"/>
                    <a:pt x="1564" y="1230"/>
                    <a:pt x="1564" y="8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dirty="0">
                <a:solidFill>
                  <a:schemeClr val="tx2"/>
                </a:solidFill>
                <a:latin typeface="Lato" panose="020F0502020204030203" pitchFamily="34" charset="0"/>
              </a:endParaRPr>
            </a:p>
          </p:txBody>
        </p:sp>
        <p:sp>
          <p:nvSpPr>
            <p:cNvPr id="16" name="Freeform 6">
              <a:extLst>
                <a:ext uri="{FF2B5EF4-FFF2-40B4-BE49-F238E27FC236}">
                  <a16:creationId xmlns:a16="http://schemas.microsoft.com/office/drawing/2014/main" id="{14AB60E0-C9A0-4666-B6C6-16A514FE11E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64340" y="384176"/>
              <a:ext cx="471487" cy="471490"/>
            </a:xfrm>
            <a:custGeom>
              <a:avLst/>
              <a:gdLst>
                <a:gd name="T0" fmla="*/ 744 w 746"/>
                <a:gd name="T1" fmla="*/ 372 h 745"/>
                <a:gd name="T2" fmla="*/ 743 w 746"/>
                <a:gd name="T3" fmla="*/ 606 h 745"/>
                <a:gd name="T4" fmla="*/ 605 w 746"/>
                <a:gd name="T5" fmla="*/ 744 h 745"/>
                <a:gd name="T6" fmla="*/ 588 w 746"/>
                <a:gd name="T7" fmla="*/ 745 h 745"/>
                <a:gd name="T8" fmla="*/ 157 w 746"/>
                <a:gd name="T9" fmla="*/ 745 h 745"/>
                <a:gd name="T10" fmla="*/ 16 w 746"/>
                <a:gd name="T11" fmla="*/ 659 h 745"/>
                <a:gd name="T12" fmla="*/ 1 w 746"/>
                <a:gd name="T13" fmla="*/ 588 h 745"/>
                <a:gd name="T14" fmla="*/ 0 w 746"/>
                <a:gd name="T15" fmla="*/ 157 h 745"/>
                <a:gd name="T16" fmla="*/ 157 w 746"/>
                <a:gd name="T17" fmla="*/ 0 h 745"/>
                <a:gd name="T18" fmla="*/ 587 w 746"/>
                <a:gd name="T19" fmla="*/ 0 h 745"/>
                <a:gd name="T20" fmla="*/ 745 w 746"/>
                <a:gd name="T21" fmla="*/ 158 h 745"/>
                <a:gd name="T22" fmla="*/ 745 w 746"/>
                <a:gd name="T23" fmla="*/ 372 h 745"/>
                <a:gd name="T24" fmla="*/ 744 w 746"/>
                <a:gd name="T25" fmla="*/ 372 h 745"/>
                <a:gd name="T26" fmla="*/ 592 w 746"/>
                <a:gd name="T27" fmla="*/ 336 h 745"/>
                <a:gd name="T28" fmla="*/ 547 w 746"/>
                <a:gd name="T29" fmla="*/ 515 h 745"/>
                <a:gd name="T30" fmla="*/ 381 w 746"/>
                <a:gd name="T31" fmla="*/ 599 h 745"/>
                <a:gd name="T32" fmla="*/ 234 w 746"/>
                <a:gd name="T33" fmla="*/ 550 h 745"/>
                <a:gd name="T34" fmla="*/ 152 w 746"/>
                <a:gd name="T35" fmla="*/ 336 h 745"/>
                <a:gd name="T36" fmla="*/ 75 w 746"/>
                <a:gd name="T37" fmla="*/ 336 h 745"/>
                <a:gd name="T38" fmla="*/ 75 w 746"/>
                <a:gd name="T39" fmla="*/ 589 h 745"/>
                <a:gd name="T40" fmla="*/ 156 w 746"/>
                <a:gd name="T41" fmla="*/ 670 h 745"/>
                <a:gd name="T42" fmla="*/ 323 w 746"/>
                <a:gd name="T43" fmla="*/ 670 h 745"/>
                <a:gd name="T44" fmla="*/ 593 w 746"/>
                <a:gd name="T45" fmla="*/ 670 h 745"/>
                <a:gd name="T46" fmla="*/ 670 w 746"/>
                <a:gd name="T47" fmla="*/ 600 h 745"/>
                <a:gd name="T48" fmla="*/ 670 w 746"/>
                <a:gd name="T49" fmla="*/ 341 h 745"/>
                <a:gd name="T50" fmla="*/ 669 w 746"/>
                <a:gd name="T51" fmla="*/ 336 h 745"/>
                <a:gd name="T52" fmla="*/ 592 w 746"/>
                <a:gd name="T53" fmla="*/ 336 h 745"/>
                <a:gd name="T54" fmla="*/ 379 w 746"/>
                <a:gd name="T55" fmla="*/ 520 h 745"/>
                <a:gd name="T56" fmla="*/ 520 w 746"/>
                <a:gd name="T57" fmla="*/ 354 h 745"/>
                <a:gd name="T58" fmla="*/ 354 w 746"/>
                <a:gd name="T59" fmla="*/ 225 h 745"/>
                <a:gd name="T60" fmla="*/ 225 w 746"/>
                <a:gd name="T61" fmla="*/ 391 h 745"/>
                <a:gd name="T62" fmla="*/ 379 w 746"/>
                <a:gd name="T63" fmla="*/ 520 h 745"/>
                <a:gd name="T64" fmla="*/ 632 w 746"/>
                <a:gd name="T65" fmla="*/ 222 h 745"/>
                <a:gd name="T66" fmla="*/ 632 w 746"/>
                <a:gd name="T67" fmla="*/ 113 h 745"/>
                <a:gd name="T68" fmla="*/ 522 w 746"/>
                <a:gd name="T69" fmla="*/ 113 h 745"/>
                <a:gd name="T70" fmla="*/ 522 w 746"/>
                <a:gd name="T71" fmla="*/ 222 h 745"/>
                <a:gd name="T72" fmla="*/ 632 w 746"/>
                <a:gd name="T73" fmla="*/ 222 h 7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46" h="745">
                  <a:moveTo>
                    <a:pt x="744" y="372"/>
                  </a:moveTo>
                  <a:cubicBezTo>
                    <a:pt x="744" y="450"/>
                    <a:pt x="746" y="528"/>
                    <a:pt x="743" y="606"/>
                  </a:cubicBezTo>
                  <a:cubicBezTo>
                    <a:pt x="741" y="681"/>
                    <a:pt x="681" y="739"/>
                    <a:pt x="605" y="744"/>
                  </a:cubicBezTo>
                  <a:cubicBezTo>
                    <a:pt x="599" y="744"/>
                    <a:pt x="594" y="745"/>
                    <a:pt x="588" y="745"/>
                  </a:cubicBezTo>
                  <a:cubicBezTo>
                    <a:pt x="444" y="745"/>
                    <a:pt x="301" y="745"/>
                    <a:pt x="157" y="745"/>
                  </a:cubicBezTo>
                  <a:cubicBezTo>
                    <a:pt x="93" y="745"/>
                    <a:pt x="43" y="718"/>
                    <a:pt x="16" y="659"/>
                  </a:cubicBezTo>
                  <a:cubicBezTo>
                    <a:pt x="6" y="638"/>
                    <a:pt x="1" y="612"/>
                    <a:pt x="1" y="588"/>
                  </a:cubicBezTo>
                  <a:cubicBezTo>
                    <a:pt x="0" y="445"/>
                    <a:pt x="0" y="301"/>
                    <a:pt x="0" y="157"/>
                  </a:cubicBezTo>
                  <a:cubicBezTo>
                    <a:pt x="1" y="63"/>
                    <a:pt x="63" y="1"/>
                    <a:pt x="157" y="0"/>
                  </a:cubicBezTo>
                  <a:cubicBezTo>
                    <a:pt x="301" y="0"/>
                    <a:pt x="444" y="0"/>
                    <a:pt x="587" y="0"/>
                  </a:cubicBezTo>
                  <a:cubicBezTo>
                    <a:pt x="682" y="1"/>
                    <a:pt x="744" y="63"/>
                    <a:pt x="745" y="158"/>
                  </a:cubicBezTo>
                  <a:cubicBezTo>
                    <a:pt x="745" y="230"/>
                    <a:pt x="745" y="301"/>
                    <a:pt x="745" y="372"/>
                  </a:cubicBezTo>
                  <a:cubicBezTo>
                    <a:pt x="744" y="372"/>
                    <a:pt x="744" y="372"/>
                    <a:pt x="744" y="372"/>
                  </a:cubicBezTo>
                  <a:close/>
                  <a:moveTo>
                    <a:pt x="592" y="336"/>
                  </a:moveTo>
                  <a:cubicBezTo>
                    <a:pt x="603" y="403"/>
                    <a:pt x="589" y="463"/>
                    <a:pt x="547" y="515"/>
                  </a:cubicBezTo>
                  <a:cubicBezTo>
                    <a:pt x="504" y="568"/>
                    <a:pt x="448" y="596"/>
                    <a:pt x="381" y="599"/>
                  </a:cubicBezTo>
                  <a:cubicBezTo>
                    <a:pt x="326" y="601"/>
                    <a:pt x="276" y="585"/>
                    <a:pt x="234" y="550"/>
                  </a:cubicBezTo>
                  <a:cubicBezTo>
                    <a:pt x="166" y="495"/>
                    <a:pt x="141" y="422"/>
                    <a:pt x="152" y="336"/>
                  </a:cubicBezTo>
                  <a:cubicBezTo>
                    <a:pt x="125" y="336"/>
                    <a:pt x="100" y="336"/>
                    <a:pt x="75" y="336"/>
                  </a:cubicBezTo>
                  <a:cubicBezTo>
                    <a:pt x="75" y="422"/>
                    <a:pt x="75" y="505"/>
                    <a:pt x="75" y="589"/>
                  </a:cubicBezTo>
                  <a:cubicBezTo>
                    <a:pt x="75" y="640"/>
                    <a:pt x="105" y="670"/>
                    <a:pt x="156" y="670"/>
                  </a:cubicBezTo>
                  <a:cubicBezTo>
                    <a:pt x="212" y="670"/>
                    <a:pt x="267" y="670"/>
                    <a:pt x="323" y="670"/>
                  </a:cubicBezTo>
                  <a:cubicBezTo>
                    <a:pt x="413" y="670"/>
                    <a:pt x="503" y="670"/>
                    <a:pt x="593" y="670"/>
                  </a:cubicBezTo>
                  <a:cubicBezTo>
                    <a:pt x="636" y="670"/>
                    <a:pt x="669" y="641"/>
                    <a:pt x="670" y="600"/>
                  </a:cubicBezTo>
                  <a:cubicBezTo>
                    <a:pt x="671" y="514"/>
                    <a:pt x="670" y="428"/>
                    <a:pt x="670" y="341"/>
                  </a:cubicBezTo>
                  <a:cubicBezTo>
                    <a:pt x="670" y="340"/>
                    <a:pt x="669" y="338"/>
                    <a:pt x="669" y="336"/>
                  </a:cubicBezTo>
                  <a:cubicBezTo>
                    <a:pt x="644" y="336"/>
                    <a:pt x="619" y="336"/>
                    <a:pt x="592" y="336"/>
                  </a:cubicBezTo>
                  <a:close/>
                  <a:moveTo>
                    <a:pt x="379" y="520"/>
                  </a:moveTo>
                  <a:cubicBezTo>
                    <a:pt x="461" y="518"/>
                    <a:pt x="530" y="444"/>
                    <a:pt x="520" y="354"/>
                  </a:cubicBezTo>
                  <a:cubicBezTo>
                    <a:pt x="511" y="282"/>
                    <a:pt x="444" y="215"/>
                    <a:pt x="354" y="225"/>
                  </a:cubicBezTo>
                  <a:cubicBezTo>
                    <a:pt x="282" y="233"/>
                    <a:pt x="216" y="301"/>
                    <a:pt x="225" y="391"/>
                  </a:cubicBezTo>
                  <a:cubicBezTo>
                    <a:pt x="232" y="464"/>
                    <a:pt x="304" y="526"/>
                    <a:pt x="379" y="520"/>
                  </a:cubicBezTo>
                  <a:close/>
                  <a:moveTo>
                    <a:pt x="632" y="222"/>
                  </a:moveTo>
                  <a:cubicBezTo>
                    <a:pt x="632" y="186"/>
                    <a:pt x="632" y="150"/>
                    <a:pt x="632" y="113"/>
                  </a:cubicBezTo>
                  <a:cubicBezTo>
                    <a:pt x="595" y="113"/>
                    <a:pt x="559" y="113"/>
                    <a:pt x="522" y="113"/>
                  </a:cubicBezTo>
                  <a:cubicBezTo>
                    <a:pt x="522" y="150"/>
                    <a:pt x="522" y="186"/>
                    <a:pt x="522" y="222"/>
                  </a:cubicBezTo>
                  <a:cubicBezTo>
                    <a:pt x="559" y="222"/>
                    <a:pt x="595" y="222"/>
                    <a:pt x="632" y="2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dirty="0">
                <a:solidFill>
                  <a:schemeClr val="tx2"/>
                </a:solidFill>
                <a:latin typeface="Lato" panose="020F0502020204030203" pitchFamily="34" charset="0"/>
              </a:endParaRPr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FED40DE9-51BC-4B0F-80D0-A956FBD3789B}"/>
              </a:ext>
            </a:extLst>
          </p:cNvPr>
          <p:cNvSpPr txBox="1"/>
          <p:nvPr/>
        </p:nvSpPr>
        <p:spPr>
          <a:xfrm>
            <a:off x="2929584" y="4893711"/>
            <a:ext cx="19449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tx2"/>
                </a:solidFill>
                <a:latin typeface="Cormorant SemiBold" panose="000007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Instagram/user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C212430-0B8A-4228-A2B7-F0E76F162A12}"/>
              </a:ext>
            </a:extLst>
          </p:cNvPr>
          <p:cNvSpPr txBox="1"/>
          <p:nvPr/>
        </p:nvSpPr>
        <p:spPr>
          <a:xfrm flipH="1">
            <a:off x="1939646" y="4893711"/>
            <a:ext cx="24430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tx2"/>
                </a:solidFill>
                <a:latin typeface="Cormorant SemiBold" panose="00000700000000000000" pitchFamily="2" charset="0"/>
                <a:ea typeface="Roboto Condensed bold" panose="02000000000000000000" pitchFamily="2" charset="0"/>
                <a:cs typeface="Roboto Light" panose="02000000000000000000" pitchFamily="2" charset="0"/>
              </a:rPr>
              <a:t>: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F55626B-CC0C-4DD7-B990-94FC510F436A}"/>
              </a:ext>
            </a:extLst>
          </p:cNvPr>
          <p:cNvSpPr txBox="1"/>
          <p:nvPr/>
        </p:nvSpPr>
        <p:spPr>
          <a:xfrm>
            <a:off x="640080" y="1242424"/>
            <a:ext cx="3407953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000" dirty="0">
                <a:solidFill>
                  <a:schemeClr val="tx2"/>
                </a:solidFill>
                <a:latin typeface="Cormorant SemiBold" panose="00000700000000000000" pitchFamily="2" charset="0"/>
                <a:ea typeface="Roboto Condensed bold" panose="02000000000000000000" pitchFamily="2" charset="0"/>
                <a:cs typeface="Roboto Light" panose="02000000000000000000" pitchFamily="2" charset="0"/>
              </a:rPr>
              <a:t>THANKS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B299BD79-CF65-49D2-A0E1-FF4C14E4BA8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13892604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9017EB29-DF0D-48B1-B15D-20AB81CC6A27}"/>
              </a:ext>
            </a:extLst>
          </p:cNvPr>
          <p:cNvSpPr txBox="1"/>
          <p:nvPr/>
        </p:nvSpPr>
        <p:spPr>
          <a:xfrm>
            <a:off x="640080" y="2397903"/>
            <a:ext cx="5180149" cy="7363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5000" dirty="0">
                <a:solidFill>
                  <a:schemeClr val="bg1"/>
                </a:solidFill>
                <a:latin typeface="Cormorant SemiBold" panose="00000700000000000000" pitchFamily="2" charset="0"/>
                <a:ea typeface="Roboto Condensed bold" panose="02000000000000000000" pitchFamily="2" charset="0"/>
                <a:cs typeface="Roboto Light" panose="02000000000000000000" pitchFamily="2" charset="0"/>
              </a:rPr>
              <a:t>Announcements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4755EE5-81A5-4A2B-9713-26EDD2C51560}"/>
              </a:ext>
            </a:extLst>
          </p:cNvPr>
          <p:cNvSpPr txBox="1"/>
          <p:nvPr/>
        </p:nvSpPr>
        <p:spPr>
          <a:xfrm>
            <a:off x="640080" y="3134258"/>
            <a:ext cx="5851339" cy="1253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300" i="0" dirty="0">
                <a:solidFill>
                  <a:schemeClr val="bg1"/>
                </a:solidFill>
                <a:effectLst/>
                <a:latin typeface="Lato Light" panose="020F0302020204030203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Lorem Ipsum is simply dummy text of the print and  a Lorem typeset centuries </a:t>
            </a:r>
          </a:p>
          <a:p>
            <a:pPr>
              <a:lnSpc>
                <a:spcPct val="150000"/>
              </a:lnSpc>
            </a:pPr>
            <a:r>
              <a:rPr lang="en-US" sz="1300" i="0" dirty="0">
                <a:solidFill>
                  <a:schemeClr val="bg1"/>
                </a:solidFill>
                <a:effectLst/>
                <a:latin typeface="Lato Light" panose="020F0302020204030203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the industry. has been industry's only  the  centuries, but also the typesetting, </a:t>
            </a:r>
          </a:p>
          <a:p>
            <a:pPr>
              <a:lnSpc>
                <a:spcPct val="150000"/>
              </a:lnSpc>
            </a:pPr>
            <a:r>
              <a:rPr lang="en-US" sz="1300" i="0" dirty="0">
                <a:solidFill>
                  <a:schemeClr val="bg1"/>
                </a:solidFill>
                <a:effectLst/>
                <a:latin typeface="Lato Light" panose="020F0302020204030203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remaining the industry's standard has been industry’s. the industry. has been industry's only  the  centuries, but also the typesetting,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16A18F9-3E7F-4EFB-80CD-DDBB25827F32}"/>
              </a:ext>
            </a:extLst>
          </p:cNvPr>
          <p:cNvSpPr txBox="1"/>
          <p:nvPr/>
        </p:nvSpPr>
        <p:spPr>
          <a:xfrm>
            <a:off x="8522063" y="1997839"/>
            <a:ext cx="3029857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0" dirty="0">
                <a:solidFill>
                  <a:schemeClr val="bg1"/>
                </a:solidFill>
                <a:latin typeface="Lato Light" panose="020F0302020204030203" pitchFamily="34" charset="0"/>
                <a:ea typeface="Roboto Condensed bold" panose="02000000000000000000" pitchFamily="2" charset="0"/>
                <a:cs typeface="Roboto Light" panose="02000000000000000000" pitchFamily="2" charset="0"/>
              </a:rPr>
              <a:t>01</a:t>
            </a:r>
          </a:p>
        </p:txBody>
      </p:sp>
    </p:spTree>
    <p:extLst>
      <p:ext uri="{BB962C8B-B14F-4D97-AF65-F5344CB8AC3E}">
        <p14:creationId xmlns:p14="http://schemas.microsoft.com/office/powerpoint/2010/main" val="27933006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19AADDC2-1CC7-4124-878D-58722DFB720C}"/>
              </a:ext>
            </a:extLst>
          </p:cNvPr>
          <p:cNvSpPr/>
          <p:nvPr/>
        </p:nvSpPr>
        <p:spPr>
          <a:xfrm>
            <a:off x="6692900" y="0"/>
            <a:ext cx="54991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Lato" panose="020F0502020204030203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11E4C0B-9777-44FE-875E-2AD28718E4E9}"/>
              </a:ext>
            </a:extLst>
          </p:cNvPr>
          <p:cNvSpPr txBox="1"/>
          <p:nvPr/>
        </p:nvSpPr>
        <p:spPr>
          <a:xfrm>
            <a:off x="640080" y="640080"/>
            <a:ext cx="5760720" cy="7363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5000" dirty="0">
                <a:solidFill>
                  <a:schemeClr val="tx2"/>
                </a:solidFill>
                <a:latin typeface="Cormorant SemiBold" panose="00000700000000000000" pitchFamily="2" charset="0"/>
                <a:ea typeface="Roboto Condensed bold" panose="02000000000000000000" pitchFamily="2" charset="0"/>
                <a:cs typeface="Roboto Light" panose="02000000000000000000" pitchFamily="2" charset="0"/>
              </a:rPr>
              <a:t>1</a:t>
            </a:r>
            <a:r>
              <a:rPr lang="en-US" sz="5000" baseline="30000" dirty="0">
                <a:solidFill>
                  <a:schemeClr val="tx2"/>
                </a:solidFill>
                <a:latin typeface="Cormorant SemiBold" panose="00000700000000000000" pitchFamily="2" charset="0"/>
                <a:ea typeface="Roboto Condensed bold" panose="02000000000000000000" pitchFamily="2" charset="0"/>
                <a:cs typeface="Roboto Light" panose="02000000000000000000" pitchFamily="2" charset="0"/>
              </a:rPr>
              <a:t>st</a:t>
            </a:r>
            <a:r>
              <a:rPr lang="en-US" sz="5000" dirty="0">
                <a:solidFill>
                  <a:schemeClr val="tx2"/>
                </a:solidFill>
                <a:latin typeface="Cormorant SemiBold" panose="00000700000000000000" pitchFamily="2" charset="0"/>
                <a:ea typeface="Roboto Condensed bold" panose="02000000000000000000" pitchFamily="2" charset="0"/>
                <a:cs typeface="Roboto Light" panose="02000000000000000000" pitchFamily="2" charset="0"/>
              </a:rPr>
              <a:t> Announcements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E0661AE-5D4C-47C2-AF13-42FBB2526D41}"/>
              </a:ext>
            </a:extLst>
          </p:cNvPr>
          <p:cNvSpPr txBox="1"/>
          <p:nvPr/>
        </p:nvSpPr>
        <p:spPr>
          <a:xfrm flipH="1">
            <a:off x="640080" y="2732419"/>
            <a:ext cx="32969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tx2"/>
                </a:solidFill>
                <a:latin typeface="Cormorant SemiBold" panose="00000700000000000000" pitchFamily="2" charset="0"/>
                <a:ea typeface="Roboto Condensed" panose="02000000000000000000" pitchFamily="2" charset="0"/>
                <a:cs typeface="Roboto Medium" panose="02000000000000000000" pitchFamily="2" charset="0"/>
              </a:rPr>
              <a:t>History Purpose And Usage</a:t>
            </a:r>
            <a:endParaRPr lang="en-US" sz="2000" dirty="0">
              <a:solidFill>
                <a:schemeClr val="tx2"/>
              </a:solidFill>
              <a:latin typeface="Cormorant SemiBold" panose="00000700000000000000" pitchFamily="2" charset="0"/>
              <a:ea typeface="Roboto Condensed" panose="02000000000000000000" pitchFamily="2" charset="0"/>
              <a:cs typeface="Raleway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EA1549A-7177-4E96-B248-2FA9874AB864}"/>
              </a:ext>
            </a:extLst>
          </p:cNvPr>
          <p:cNvSpPr txBox="1"/>
          <p:nvPr/>
        </p:nvSpPr>
        <p:spPr>
          <a:xfrm>
            <a:off x="640080" y="3136057"/>
            <a:ext cx="5851339" cy="953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300" i="0" dirty="0">
                <a:solidFill>
                  <a:schemeClr val="tx2"/>
                </a:solidFill>
                <a:effectLst/>
                <a:latin typeface="Lato Light" panose="020F0302020204030203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Lorem Ipsum is simply dummy text of the print and  a Lorem typeset centuries </a:t>
            </a:r>
          </a:p>
          <a:p>
            <a:pPr>
              <a:lnSpc>
                <a:spcPct val="150000"/>
              </a:lnSpc>
            </a:pPr>
            <a:r>
              <a:rPr lang="en-US" sz="1300" i="0" dirty="0">
                <a:solidFill>
                  <a:schemeClr val="tx2"/>
                </a:solidFill>
                <a:effectLst/>
                <a:latin typeface="Lato Light" panose="020F0302020204030203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remaining the industry's standard has been industry’s. the industry. has been industry's only  the  centuries.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85E2FF0-571E-4CC1-9A0E-011A370D48DA}"/>
              </a:ext>
            </a:extLst>
          </p:cNvPr>
          <p:cNvSpPr txBox="1"/>
          <p:nvPr/>
        </p:nvSpPr>
        <p:spPr>
          <a:xfrm>
            <a:off x="640080" y="4300405"/>
            <a:ext cx="5851339" cy="1253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300" i="0" dirty="0">
                <a:solidFill>
                  <a:schemeClr val="tx2"/>
                </a:solidFill>
                <a:effectLst/>
                <a:latin typeface="Lato Light" panose="020F0302020204030203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Lorem Ipsum is simply dummy text of the print and  a Lorem typeset centuries </a:t>
            </a:r>
          </a:p>
          <a:p>
            <a:pPr>
              <a:lnSpc>
                <a:spcPct val="150000"/>
              </a:lnSpc>
            </a:pPr>
            <a:r>
              <a:rPr lang="en-US" sz="1300" i="0" dirty="0">
                <a:solidFill>
                  <a:schemeClr val="tx2"/>
                </a:solidFill>
                <a:effectLst/>
                <a:latin typeface="Lato Light" panose="020F0302020204030203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the industry. has been industry's only  the  centuries, but also the typesetting, </a:t>
            </a:r>
          </a:p>
          <a:p>
            <a:pPr>
              <a:lnSpc>
                <a:spcPct val="150000"/>
              </a:lnSpc>
            </a:pPr>
            <a:r>
              <a:rPr lang="en-US" sz="1300" i="0" dirty="0">
                <a:solidFill>
                  <a:schemeClr val="tx2"/>
                </a:solidFill>
                <a:effectLst/>
                <a:latin typeface="Lato Light" panose="020F0302020204030203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remaining the industry's standard has been industry’s. the industry. has been industry's only  the  centuries, but also the typesetting,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A0FA37E-E9AE-4BFE-8A7C-33D03C7F6447}"/>
              </a:ext>
            </a:extLst>
          </p:cNvPr>
          <p:cNvSpPr txBox="1"/>
          <p:nvPr/>
        </p:nvSpPr>
        <p:spPr>
          <a:xfrm flipH="1">
            <a:off x="7047482" y="1427988"/>
            <a:ext cx="41498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spc="600" dirty="0">
                <a:solidFill>
                  <a:schemeClr val="bg1"/>
                </a:solidFill>
                <a:latin typeface="Cormorant SemiBold" panose="00000700000000000000" pitchFamily="2" charset="0"/>
                <a:ea typeface="Roboto Condensed" panose="02000000000000000000" pitchFamily="2" charset="0"/>
                <a:cs typeface="Roboto Medium" panose="02000000000000000000" pitchFamily="2" charset="0"/>
              </a:rPr>
              <a:t>presentation templates</a:t>
            </a:r>
            <a:endParaRPr lang="en-US" sz="2000" spc="600" dirty="0">
              <a:solidFill>
                <a:schemeClr val="bg1"/>
              </a:solidFill>
              <a:latin typeface="Cormorant SemiBold" panose="00000700000000000000" pitchFamily="2" charset="0"/>
              <a:ea typeface="Roboto Condensed" panose="02000000000000000000" pitchFamily="2" charset="0"/>
              <a:cs typeface="Raleway" charset="0"/>
            </a:endParaRP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3C90F1BC-E1DF-4A0E-8D9B-C7E1AFCCF3F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40168641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9A84E7F4-6C89-48D9-A08E-A564C2AECA2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A3D5F3B-F2A4-4021-9BEE-7595BFECF3F0}"/>
              </a:ext>
            </a:extLst>
          </p:cNvPr>
          <p:cNvSpPr txBox="1"/>
          <p:nvPr/>
        </p:nvSpPr>
        <p:spPr>
          <a:xfrm>
            <a:off x="640080" y="640080"/>
            <a:ext cx="6052820" cy="7363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5000" dirty="0">
                <a:solidFill>
                  <a:schemeClr val="tx2"/>
                </a:solidFill>
                <a:latin typeface="Cormorant SemiBold" panose="00000700000000000000" pitchFamily="2" charset="0"/>
                <a:ea typeface="Roboto Condensed bold" panose="02000000000000000000" pitchFamily="2" charset="0"/>
                <a:cs typeface="Roboto Light" panose="02000000000000000000" pitchFamily="2" charset="0"/>
              </a:rPr>
              <a:t>2</a:t>
            </a:r>
            <a:r>
              <a:rPr lang="en-US" sz="5000" baseline="30000" dirty="0">
                <a:solidFill>
                  <a:schemeClr val="tx2"/>
                </a:solidFill>
                <a:latin typeface="Cormorant SemiBold" panose="00000700000000000000" pitchFamily="2" charset="0"/>
                <a:ea typeface="Roboto Condensed bold" panose="02000000000000000000" pitchFamily="2" charset="0"/>
                <a:cs typeface="Roboto Light" panose="02000000000000000000" pitchFamily="2" charset="0"/>
              </a:rPr>
              <a:t>nd</a:t>
            </a:r>
            <a:r>
              <a:rPr lang="en-US" sz="5000" dirty="0">
                <a:solidFill>
                  <a:schemeClr val="tx2"/>
                </a:solidFill>
                <a:latin typeface="Cormorant SemiBold" panose="00000700000000000000" pitchFamily="2" charset="0"/>
                <a:ea typeface="Roboto Condensed bold" panose="02000000000000000000" pitchFamily="2" charset="0"/>
                <a:cs typeface="Roboto Light" panose="02000000000000000000" pitchFamily="2" charset="0"/>
              </a:rPr>
              <a:t> Announcements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0AFB4FC-4D27-4574-8479-9FC069EEE509}"/>
              </a:ext>
            </a:extLst>
          </p:cNvPr>
          <p:cNvSpPr txBox="1"/>
          <p:nvPr/>
        </p:nvSpPr>
        <p:spPr>
          <a:xfrm flipH="1">
            <a:off x="640080" y="3076648"/>
            <a:ext cx="32969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tx2"/>
                </a:solidFill>
                <a:latin typeface="Cormorant SemiBold" panose="00000700000000000000" pitchFamily="2" charset="0"/>
                <a:ea typeface="Roboto Condensed" panose="02000000000000000000" pitchFamily="2" charset="0"/>
                <a:cs typeface="Roboto Medium" panose="02000000000000000000" pitchFamily="2" charset="0"/>
              </a:rPr>
              <a:t>History Purpose And Usage</a:t>
            </a:r>
            <a:endParaRPr lang="en-US" sz="2000" dirty="0">
              <a:solidFill>
                <a:schemeClr val="tx2"/>
              </a:solidFill>
              <a:latin typeface="Cormorant SemiBold" panose="00000700000000000000" pitchFamily="2" charset="0"/>
              <a:ea typeface="Roboto Condensed" panose="02000000000000000000" pitchFamily="2" charset="0"/>
              <a:cs typeface="Raleway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0782D43-BEE4-431E-9DFF-97BF9C77B188}"/>
              </a:ext>
            </a:extLst>
          </p:cNvPr>
          <p:cNvSpPr txBox="1"/>
          <p:nvPr/>
        </p:nvSpPr>
        <p:spPr>
          <a:xfrm>
            <a:off x="640080" y="3476758"/>
            <a:ext cx="5851339" cy="1253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300" i="0" dirty="0">
                <a:solidFill>
                  <a:schemeClr val="tx2"/>
                </a:solidFill>
                <a:effectLst/>
                <a:latin typeface="Lato Light" panose="020F0302020204030203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Lorem Ipsum is simply dummy text of the print and  a Lorem typeset centuries </a:t>
            </a:r>
          </a:p>
          <a:p>
            <a:pPr>
              <a:lnSpc>
                <a:spcPct val="150000"/>
              </a:lnSpc>
            </a:pPr>
            <a:r>
              <a:rPr lang="en-US" sz="1300" i="0" dirty="0">
                <a:solidFill>
                  <a:schemeClr val="tx2"/>
                </a:solidFill>
                <a:effectLst/>
                <a:latin typeface="Lato Light" panose="020F0302020204030203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the industry. has been industry's only  the  centuries, but also the typesetting, </a:t>
            </a:r>
          </a:p>
          <a:p>
            <a:pPr>
              <a:lnSpc>
                <a:spcPct val="150000"/>
              </a:lnSpc>
            </a:pPr>
            <a:r>
              <a:rPr lang="en-US" sz="1300" i="0" dirty="0">
                <a:solidFill>
                  <a:schemeClr val="tx2"/>
                </a:solidFill>
                <a:effectLst/>
                <a:latin typeface="Lato Light" panose="020F0302020204030203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remaining the industry's standard has been industry’s. the industry. has been industry's only  the  centuries, but also the typesetting,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764F8D4-FF7F-4DF5-97FD-58C5983332B0}"/>
              </a:ext>
            </a:extLst>
          </p:cNvPr>
          <p:cNvSpPr txBox="1"/>
          <p:nvPr/>
        </p:nvSpPr>
        <p:spPr>
          <a:xfrm flipH="1">
            <a:off x="7091024" y="5803749"/>
            <a:ext cx="41498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spc="600" dirty="0">
                <a:solidFill>
                  <a:schemeClr val="tx2"/>
                </a:solidFill>
                <a:latin typeface="Cormorant SemiBold" panose="00000700000000000000" pitchFamily="2" charset="0"/>
                <a:ea typeface="Roboto Condensed" panose="02000000000000000000" pitchFamily="2" charset="0"/>
                <a:cs typeface="Roboto Medium" panose="02000000000000000000" pitchFamily="2" charset="0"/>
              </a:rPr>
              <a:t>presentation templates</a:t>
            </a:r>
            <a:endParaRPr lang="en-US" sz="2000" spc="600" dirty="0">
              <a:solidFill>
                <a:schemeClr val="tx2"/>
              </a:solidFill>
              <a:latin typeface="Cormorant SemiBold" panose="00000700000000000000" pitchFamily="2" charset="0"/>
              <a:ea typeface="Roboto Condensed" panose="02000000000000000000" pitchFamily="2" charset="0"/>
              <a:cs typeface="Raleway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B434ADC-A59B-47DD-ADE2-1DFD008406EF}"/>
              </a:ext>
            </a:extLst>
          </p:cNvPr>
          <p:cNvSpPr txBox="1"/>
          <p:nvPr/>
        </p:nvSpPr>
        <p:spPr>
          <a:xfrm>
            <a:off x="9728200" y="654141"/>
            <a:ext cx="230459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0" dirty="0">
                <a:solidFill>
                  <a:schemeClr val="tx2"/>
                </a:solidFill>
                <a:latin typeface="Lato Light" panose="020F0302020204030203" pitchFamily="34" charset="0"/>
                <a:ea typeface="Roboto Condensed bold" panose="02000000000000000000" pitchFamily="2" charset="0"/>
                <a:cs typeface="Roboto Light" panose="02000000000000000000" pitchFamily="2" charset="0"/>
              </a:rPr>
              <a:t>02</a:t>
            </a:r>
          </a:p>
        </p:txBody>
      </p:sp>
    </p:spTree>
    <p:extLst>
      <p:ext uri="{BB962C8B-B14F-4D97-AF65-F5344CB8AC3E}">
        <p14:creationId xmlns:p14="http://schemas.microsoft.com/office/powerpoint/2010/main" val="8593509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FDD38BA2-AD13-4707-86E6-3CB032EC83C8}"/>
              </a:ext>
            </a:extLst>
          </p:cNvPr>
          <p:cNvSpPr txBox="1"/>
          <p:nvPr/>
        </p:nvSpPr>
        <p:spPr>
          <a:xfrm>
            <a:off x="640080" y="2340753"/>
            <a:ext cx="2874645" cy="7363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5000" dirty="0">
                <a:solidFill>
                  <a:schemeClr val="bg1"/>
                </a:solidFill>
                <a:latin typeface="Cormorant SemiBold" panose="00000700000000000000" pitchFamily="2" charset="0"/>
                <a:ea typeface="Roboto Condensed bold" panose="02000000000000000000" pitchFamily="2" charset="0"/>
                <a:cs typeface="Roboto Light" panose="02000000000000000000" pitchFamily="2" charset="0"/>
              </a:rPr>
              <a:t>In Depth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07B5B20-2C1E-4C63-8846-DE6F8EAA1CB4}"/>
              </a:ext>
            </a:extLst>
          </p:cNvPr>
          <p:cNvSpPr txBox="1"/>
          <p:nvPr/>
        </p:nvSpPr>
        <p:spPr>
          <a:xfrm>
            <a:off x="640080" y="3264083"/>
            <a:ext cx="5851339" cy="1253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300" i="0" dirty="0">
                <a:solidFill>
                  <a:schemeClr val="bg1"/>
                </a:solidFill>
                <a:effectLst/>
                <a:latin typeface="Lato Light" panose="020F0302020204030203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Lorem Ipsum is simply dummy text of the print and  a Lorem typeset centuries </a:t>
            </a:r>
          </a:p>
          <a:p>
            <a:pPr>
              <a:lnSpc>
                <a:spcPct val="150000"/>
              </a:lnSpc>
            </a:pPr>
            <a:r>
              <a:rPr lang="en-US" sz="1300" i="0" dirty="0">
                <a:solidFill>
                  <a:schemeClr val="bg1"/>
                </a:solidFill>
                <a:effectLst/>
                <a:latin typeface="Lato Light" panose="020F0302020204030203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the industry. has been industry's only  the  centuries, but also the typesetting, </a:t>
            </a:r>
          </a:p>
          <a:p>
            <a:pPr>
              <a:lnSpc>
                <a:spcPct val="150000"/>
              </a:lnSpc>
            </a:pPr>
            <a:r>
              <a:rPr lang="en-US" sz="1300" i="0" dirty="0">
                <a:solidFill>
                  <a:schemeClr val="bg1"/>
                </a:solidFill>
                <a:effectLst/>
                <a:latin typeface="Lato Light" panose="020F0302020204030203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remaining the industry's standard has been industry’s. the industry. has been industry's only  the  centuries, but also the typesetting,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A7A846A-AE45-4169-88D6-30A8B9FF4ED8}"/>
              </a:ext>
            </a:extLst>
          </p:cNvPr>
          <p:cNvSpPr txBox="1"/>
          <p:nvPr/>
        </p:nvSpPr>
        <p:spPr>
          <a:xfrm>
            <a:off x="8522063" y="1997839"/>
            <a:ext cx="3029857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0" dirty="0">
                <a:solidFill>
                  <a:schemeClr val="bg1"/>
                </a:solidFill>
                <a:latin typeface="Lato Light" panose="020F0302020204030203" pitchFamily="34" charset="0"/>
                <a:ea typeface="Roboto Condensed bold" panose="02000000000000000000" pitchFamily="2" charset="0"/>
                <a:cs typeface="Roboto Light" panose="02000000000000000000" pitchFamily="2" charset="0"/>
              </a:rPr>
              <a:t>02</a:t>
            </a:r>
          </a:p>
        </p:txBody>
      </p:sp>
    </p:spTree>
    <p:extLst>
      <p:ext uri="{BB962C8B-B14F-4D97-AF65-F5344CB8AC3E}">
        <p14:creationId xmlns:p14="http://schemas.microsoft.com/office/powerpoint/2010/main" val="22961705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AC7E8B28-BDCC-4F06-95C0-3DC68027F89E}"/>
              </a:ext>
            </a:extLst>
          </p:cNvPr>
          <p:cNvSpPr/>
          <p:nvPr/>
        </p:nvSpPr>
        <p:spPr>
          <a:xfrm>
            <a:off x="7210425" y="0"/>
            <a:ext cx="4981575" cy="328612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Lato" panose="020F0502020204030203" pitchFamily="34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A9FCB10-AE63-4137-A8F8-8B832BF02F6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C895557-A843-4806-AA96-575C5030C1BB}"/>
              </a:ext>
            </a:extLst>
          </p:cNvPr>
          <p:cNvSpPr txBox="1"/>
          <p:nvPr/>
        </p:nvSpPr>
        <p:spPr>
          <a:xfrm flipH="1">
            <a:off x="640080" y="2320125"/>
            <a:ext cx="32969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tx2"/>
                </a:solidFill>
                <a:latin typeface="Cormorant SemiBold" panose="00000700000000000000" pitchFamily="2" charset="0"/>
                <a:ea typeface="Roboto Condensed" panose="02000000000000000000" pitchFamily="2" charset="0"/>
                <a:cs typeface="Roboto Medium" panose="02000000000000000000" pitchFamily="2" charset="0"/>
              </a:rPr>
              <a:t>History Purpose And Usage</a:t>
            </a:r>
            <a:endParaRPr lang="en-US" sz="2000" dirty="0">
              <a:solidFill>
                <a:schemeClr val="tx2"/>
              </a:solidFill>
              <a:latin typeface="Cormorant SemiBold" panose="00000700000000000000" pitchFamily="2" charset="0"/>
              <a:ea typeface="Roboto Condensed" panose="02000000000000000000" pitchFamily="2" charset="0"/>
              <a:cs typeface="Raleway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4151D0E-2BF9-4060-96DC-6C74EE027B0A}"/>
              </a:ext>
            </a:extLst>
          </p:cNvPr>
          <p:cNvSpPr txBox="1"/>
          <p:nvPr/>
        </p:nvSpPr>
        <p:spPr>
          <a:xfrm>
            <a:off x="640080" y="2720235"/>
            <a:ext cx="4570095" cy="953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300" i="0" dirty="0">
                <a:solidFill>
                  <a:schemeClr val="tx2"/>
                </a:solidFill>
                <a:effectLst/>
                <a:latin typeface="Lato Light" panose="020F0302020204030203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Lorem Ipsum is simply dummy text of the print and  a Lorem</a:t>
            </a:r>
          </a:p>
          <a:p>
            <a:pPr>
              <a:lnSpc>
                <a:spcPct val="150000"/>
              </a:lnSpc>
            </a:pPr>
            <a:r>
              <a:rPr lang="en-US" sz="1300" i="0" dirty="0">
                <a:solidFill>
                  <a:schemeClr val="tx2"/>
                </a:solidFill>
                <a:effectLst/>
                <a:latin typeface="Lato Light" panose="020F0302020204030203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industry's only  the  centuries, has been industry's only  the  centuries, but also the typesetting,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3721684-ABB0-4EC1-864F-6A681B868263}"/>
              </a:ext>
            </a:extLst>
          </p:cNvPr>
          <p:cNvSpPr txBox="1"/>
          <p:nvPr/>
        </p:nvSpPr>
        <p:spPr>
          <a:xfrm>
            <a:off x="640080" y="3814588"/>
            <a:ext cx="3903345" cy="652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300" i="0" dirty="0">
                <a:solidFill>
                  <a:schemeClr val="tx2"/>
                </a:solidFill>
                <a:effectLst/>
                <a:latin typeface="Lato Light" panose="020F0302020204030203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Lorem Ipsum is simply dummy text of the print and  a Lorem typeset centuries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3526C52-A3B3-4C1F-A41C-62E477F0232D}"/>
              </a:ext>
            </a:extLst>
          </p:cNvPr>
          <p:cNvSpPr txBox="1"/>
          <p:nvPr/>
        </p:nvSpPr>
        <p:spPr>
          <a:xfrm>
            <a:off x="640080" y="4608858"/>
            <a:ext cx="3903345" cy="652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300" i="0" dirty="0">
                <a:solidFill>
                  <a:schemeClr val="tx2"/>
                </a:solidFill>
                <a:effectLst/>
                <a:latin typeface="Lato Light" panose="020F0302020204030203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Lorem Ipsum is simply dummy text of the print and  a Lorem typeset centuries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6AE6CA2-0245-4341-B731-160460AAF36B}"/>
              </a:ext>
            </a:extLst>
          </p:cNvPr>
          <p:cNvSpPr txBox="1"/>
          <p:nvPr/>
        </p:nvSpPr>
        <p:spPr>
          <a:xfrm>
            <a:off x="640080" y="5403129"/>
            <a:ext cx="3903345" cy="652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300" i="0" dirty="0">
                <a:solidFill>
                  <a:schemeClr val="tx2"/>
                </a:solidFill>
                <a:effectLst/>
                <a:latin typeface="Lato Light" panose="020F0302020204030203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Lorem Ipsum is simply dummy text of the print and  a Lorem typeset centuries 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E166C78-D01F-4CE3-B5ED-08363718C3DD}"/>
              </a:ext>
            </a:extLst>
          </p:cNvPr>
          <p:cNvSpPr txBox="1"/>
          <p:nvPr/>
        </p:nvSpPr>
        <p:spPr>
          <a:xfrm>
            <a:off x="6311898" y="4467587"/>
            <a:ext cx="5240019" cy="1253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300" i="0" dirty="0">
                <a:solidFill>
                  <a:schemeClr val="tx2"/>
                </a:solidFill>
                <a:effectLst/>
                <a:latin typeface="Lato Light" panose="020F0302020204030203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Lorem Ipsum is simply dummy text of the print and  a Lorem typeset </a:t>
            </a:r>
          </a:p>
          <a:p>
            <a:pPr>
              <a:lnSpc>
                <a:spcPct val="150000"/>
              </a:lnSpc>
            </a:pPr>
            <a:r>
              <a:rPr lang="en-US" sz="1300" i="0" dirty="0">
                <a:solidFill>
                  <a:schemeClr val="tx2"/>
                </a:solidFill>
                <a:effectLst/>
                <a:latin typeface="Lato Light" panose="020F0302020204030203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the industry. has been industry's only  the  centuries, but also the only</a:t>
            </a:r>
          </a:p>
          <a:p>
            <a:pPr>
              <a:lnSpc>
                <a:spcPct val="150000"/>
              </a:lnSpc>
            </a:pPr>
            <a:r>
              <a:rPr lang="en-US" sz="1300" i="0" dirty="0">
                <a:solidFill>
                  <a:schemeClr val="tx2"/>
                </a:solidFill>
                <a:effectLst/>
                <a:latin typeface="Lato Light" panose="020F0302020204030203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remaining the industry's standard has been the industry Lorem Ipsum</a:t>
            </a:r>
          </a:p>
          <a:p>
            <a:pPr>
              <a:lnSpc>
                <a:spcPct val="150000"/>
              </a:lnSpc>
            </a:pPr>
            <a:r>
              <a:rPr lang="en-US" sz="1300" i="0" dirty="0">
                <a:solidFill>
                  <a:schemeClr val="tx2"/>
                </a:solidFill>
                <a:effectLst/>
                <a:latin typeface="Lato Light" panose="020F0302020204030203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industry's only  the  centuries, but also the typesetting, 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B37189A-5A3E-437D-A97B-4085AD755692}"/>
              </a:ext>
            </a:extLst>
          </p:cNvPr>
          <p:cNvSpPr txBox="1"/>
          <p:nvPr/>
        </p:nvSpPr>
        <p:spPr>
          <a:xfrm>
            <a:off x="9728200" y="654141"/>
            <a:ext cx="230459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0" dirty="0">
                <a:solidFill>
                  <a:schemeClr val="bg1"/>
                </a:solidFill>
                <a:latin typeface="Lato Light" panose="020F0302020204030203" pitchFamily="34" charset="0"/>
                <a:ea typeface="Roboto Condensed bold" panose="02000000000000000000" pitchFamily="2" charset="0"/>
                <a:cs typeface="Roboto Light" panose="02000000000000000000" pitchFamily="2" charset="0"/>
              </a:rPr>
              <a:t>01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C5AE151-FB8B-4079-A217-7C2C9CA31D24}"/>
              </a:ext>
            </a:extLst>
          </p:cNvPr>
          <p:cNvSpPr txBox="1"/>
          <p:nvPr/>
        </p:nvSpPr>
        <p:spPr>
          <a:xfrm>
            <a:off x="640080" y="640080"/>
            <a:ext cx="2874645" cy="7363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5000" dirty="0">
                <a:solidFill>
                  <a:schemeClr val="tx2"/>
                </a:solidFill>
                <a:latin typeface="Cormorant SemiBold" panose="00000700000000000000" pitchFamily="2" charset="0"/>
                <a:ea typeface="Roboto Condensed bold" panose="02000000000000000000" pitchFamily="2" charset="0"/>
                <a:cs typeface="Roboto Light" panose="02000000000000000000" pitchFamily="2" charset="0"/>
              </a:rPr>
              <a:t>In Depth</a:t>
            </a:r>
          </a:p>
        </p:txBody>
      </p:sp>
    </p:spTree>
    <p:extLst>
      <p:ext uri="{BB962C8B-B14F-4D97-AF65-F5344CB8AC3E}">
        <p14:creationId xmlns:p14="http://schemas.microsoft.com/office/powerpoint/2010/main" val="10712548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26B68209-11FD-4B27-AB28-A1B5B78011D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E5EAA7A-9F0D-443C-9F50-5EF9810557AF}"/>
              </a:ext>
            </a:extLst>
          </p:cNvPr>
          <p:cNvSpPr txBox="1"/>
          <p:nvPr/>
        </p:nvSpPr>
        <p:spPr>
          <a:xfrm>
            <a:off x="640080" y="640080"/>
            <a:ext cx="2874645" cy="7363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5000" dirty="0">
                <a:solidFill>
                  <a:schemeClr val="tx2"/>
                </a:solidFill>
                <a:latin typeface="Cormorant SemiBold" panose="00000700000000000000" pitchFamily="2" charset="0"/>
                <a:ea typeface="Roboto Condensed bold" panose="02000000000000000000" pitchFamily="2" charset="0"/>
                <a:cs typeface="Roboto Light" panose="02000000000000000000" pitchFamily="2" charset="0"/>
              </a:rPr>
              <a:t>In Depth</a:t>
            </a:r>
          </a:p>
        </p:txBody>
      </p:sp>
      <p:graphicFrame>
        <p:nvGraphicFramePr>
          <p:cNvPr id="9" name="Chart 8">
            <a:extLst>
              <a:ext uri="{FF2B5EF4-FFF2-40B4-BE49-F238E27FC236}">
                <a16:creationId xmlns:a16="http://schemas.microsoft.com/office/drawing/2014/main" id="{5AD5F5B8-88C0-48BC-93CD-13F7D377182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444677358"/>
              </p:ext>
            </p:extLst>
          </p:nvPr>
        </p:nvGraphicFramePr>
        <p:xfrm>
          <a:off x="6096000" y="2336800"/>
          <a:ext cx="5455918" cy="38015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2" name="TextBox 21">
            <a:extLst>
              <a:ext uri="{FF2B5EF4-FFF2-40B4-BE49-F238E27FC236}">
                <a16:creationId xmlns:a16="http://schemas.microsoft.com/office/drawing/2014/main" id="{664B8FA1-5C56-40DA-BEEA-16A69AE50C30}"/>
              </a:ext>
            </a:extLst>
          </p:cNvPr>
          <p:cNvSpPr txBox="1"/>
          <p:nvPr/>
        </p:nvSpPr>
        <p:spPr>
          <a:xfrm flipH="1">
            <a:off x="1193803" y="2344590"/>
            <a:ext cx="147218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tx2"/>
                </a:solidFill>
                <a:latin typeface="Cormorant SemiBold" panose="00000700000000000000" pitchFamily="2" charset="0"/>
                <a:ea typeface="Roboto Condensed" panose="02000000000000000000" pitchFamily="2" charset="0"/>
                <a:cs typeface="Roboto Medium" panose="02000000000000000000" pitchFamily="2" charset="0"/>
              </a:rPr>
              <a:t>Insert Title </a:t>
            </a:r>
            <a:endParaRPr lang="en-US" sz="2000" dirty="0">
              <a:solidFill>
                <a:schemeClr val="tx2"/>
              </a:solidFill>
              <a:latin typeface="Cormorant SemiBold" panose="00000700000000000000" pitchFamily="2" charset="0"/>
              <a:ea typeface="Roboto Condensed" panose="02000000000000000000" pitchFamily="2" charset="0"/>
              <a:cs typeface="Raleway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1B97E1C-923C-4B65-8AF1-67347BE705BC}"/>
              </a:ext>
            </a:extLst>
          </p:cNvPr>
          <p:cNvSpPr txBox="1"/>
          <p:nvPr/>
        </p:nvSpPr>
        <p:spPr>
          <a:xfrm>
            <a:off x="1193803" y="2723338"/>
            <a:ext cx="3457688" cy="652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300" i="0" dirty="0">
                <a:solidFill>
                  <a:schemeClr val="tx2"/>
                </a:solidFill>
                <a:effectLst/>
                <a:latin typeface="Lato Light" panose="020F0302020204030203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Lorem Ipsum is simply dummy text of print and  a Lorem typeset centuries.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CF848D94-0185-4404-A9B2-8FA2054312E4}"/>
              </a:ext>
            </a:extLst>
          </p:cNvPr>
          <p:cNvSpPr txBox="1"/>
          <p:nvPr/>
        </p:nvSpPr>
        <p:spPr>
          <a:xfrm flipH="1">
            <a:off x="640082" y="2283035"/>
            <a:ext cx="5537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tx2"/>
                </a:solidFill>
                <a:latin typeface="Cormorant SemiBold" panose="00000700000000000000" pitchFamily="2" charset="0"/>
                <a:ea typeface="Roboto Condensed" panose="02000000000000000000" pitchFamily="2" charset="0"/>
                <a:cs typeface="Roboto Medium" panose="02000000000000000000" pitchFamily="2" charset="0"/>
              </a:rPr>
              <a:t>01.</a:t>
            </a:r>
            <a:endParaRPr lang="en-US" sz="2400" dirty="0">
              <a:solidFill>
                <a:schemeClr val="tx2"/>
              </a:solidFill>
              <a:latin typeface="Cormorant SemiBold" panose="00000700000000000000" pitchFamily="2" charset="0"/>
              <a:ea typeface="Roboto Condensed" panose="02000000000000000000" pitchFamily="2" charset="0"/>
              <a:cs typeface="Raleway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4A28A2A-120E-4163-9DE8-2C3B928997B1}"/>
              </a:ext>
            </a:extLst>
          </p:cNvPr>
          <p:cNvSpPr txBox="1"/>
          <p:nvPr/>
        </p:nvSpPr>
        <p:spPr>
          <a:xfrm flipH="1">
            <a:off x="1193802" y="3765382"/>
            <a:ext cx="13907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tx2"/>
                </a:solidFill>
                <a:latin typeface="Cormorant SemiBold" panose="00000700000000000000" pitchFamily="2" charset="0"/>
                <a:ea typeface="Roboto Condensed" panose="02000000000000000000" pitchFamily="2" charset="0"/>
                <a:cs typeface="Roboto Medium" panose="02000000000000000000" pitchFamily="2" charset="0"/>
              </a:rPr>
              <a:t>Insert Title </a:t>
            </a:r>
            <a:endParaRPr lang="en-US" sz="2000" dirty="0">
              <a:solidFill>
                <a:schemeClr val="tx2"/>
              </a:solidFill>
              <a:latin typeface="Cormorant SemiBold" panose="00000700000000000000" pitchFamily="2" charset="0"/>
              <a:ea typeface="Roboto Condensed" panose="02000000000000000000" pitchFamily="2" charset="0"/>
              <a:cs typeface="Raleway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C7006D9-B6E3-41D8-872C-EAB98030BDF2}"/>
              </a:ext>
            </a:extLst>
          </p:cNvPr>
          <p:cNvSpPr txBox="1"/>
          <p:nvPr/>
        </p:nvSpPr>
        <p:spPr>
          <a:xfrm>
            <a:off x="1193803" y="4144130"/>
            <a:ext cx="3171938" cy="652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300" i="0" dirty="0">
                <a:solidFill>
                  <a:schemeClr val="tx2"/>
                </a:solidFill>
                <a:effectLst/>
                <a:latin typeface="Lato Light" panose="020F0302020204030203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Lorem Ipsum is simply dummy text of print </a:t>
            </a:r>
            <a:endParaRPr lang="en-US" sz="1300" dirty="0">
              <a:solidFill>
                <a:schemeClr val="tx2"/>
              </a:solidFill>
              <a:latin typeface="Lato Light" panose="020F0302020204030203" pitchFamily="34" charset="0"/>
              <a:ea typeface="Roboto Light" panose="02000000000000000000" pitchFamily="2" charset="0"/>
              <a:cs typeface="Roboto Light" panose="02000000000000000000" pitchFamily="2" charset="0"/>
            </a:endParaRPr>
          </a:p>
          <a:p>
            <a:pPr>
              <a:lnSpc>
                <a:spcPct val="150000"/>
              </a:lnSpc>
            </a:pPr>
            <a:r>
              <a:rPr lang="en-US" sz="1300" i="0" dirty="0">
                <a:solidFill>
                  <a:schemeClr val="tx2"/>
                </a:solidFill>
                <a:effectLst/>
                <a:latin typeface="Lato Light" panose="020F0302020204030203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a Lorem typeset centuries.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A469D5A-AC6A-4C62-8B00-9247993EB642}"/>
              </a:ext>
            </a:extLst>
          </p:cNvPr>
          <p:cNvSpPr txBox="1"/>
          <p:nvPr/>
        </p:nvSpPr>
        <p:spPr>
          <a:xfrm flipH="1">
            <a:off x="640080" y="3703827"/>
            <a:ext cx="5537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tx2"/>
                </a:solidFill>
                <a:latin typeface="Cormorant SemiBold" panose="00000700000000000000" pitchFamily="2" charset="0"/>
                <a:ea typeface="Roboto Condensed" panose="02000000000000000000" pitchFamily="2" charset="0"/>
                <a:cs typeface="Roboto Medium" panose="02000000000000000000" pitchFamily="2" charset="0"/>
              </a:rPr>
              <a:t>02.</a:t>
            </a:r>
            <a:endParaRPr lang="en-US" sz="2400" dirty="0">
              <a:solidFill>
                <a:schemeClr val="tx2"/>
              </a:solidFill>
              <a:latin typeface="Cormorant SemiBold" panose="00000700000000000000" pitchFamily="2" charset="0"/>
              <a:ea typeface="Roboto Condensed" panose="02000000000000000000" pitchFamily="2" charset="0"/>
              <a:cs typeface="Raleway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C65EF9C-8BF0-46E4-BD8A-7764F4E9103D}"/>
              </a:ext>
            </a:extLst>
          </p:cNvPr>
          <p:cNvSpPr txBox="1"/>
          <p:nvPr/>
        </p:nvSpPr>
        <p:spPr>
          <a:xfrm flipH="1">
            <a:off x="1193802" y="5186173"/>
            <a:ext cx="13907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tx2"/>
                </a:solidFill>
                <a:latin typeface="Cormorant SemiBold" panose="00000700000000000000" pitchFamily="2" charset="0"/>
                <a:ea typeface="Roboto Condensed" panose="02000000000000000000" pitchFamily="2" charset="0"/>
                <a:cs typeface="Roboto Medium" panose="02000000000000000000" pitchFamily="2" charset="0"/>
              </a:rPr>
              <a:t>Insert Title </a:t>
            </a:r>
            <a:endParaRPr lang="en-US" sz="2000" dirty="0">
              <a:solidFill>
                <a:schemeClr val="tx2"/>
              </a:solidFill>
              <a:latin typeface="Cormorant SemiBold" panose="00000700000000000000" pitchFamily="2" charset="0"/>
              <a:ea typeface="Roboto Condensed" panose="02000000000000000000" pitchFamily="2" charset="0"/>
              <a:cs typeface="Raleway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23E29FE-0280-40E5-AC97-57EDE9F126C8}"/>
              </a:ext>
            </a:extLst>
          </p:cNvPr>
          <p:cNvSpPr txBox="1"/>
          <p:nvPr/>
        </p:nvSpPr>
        <p:spPr>
          <a:xfrm>
            <a:off x="1193803" y="5564921"/>
            <a:ext cx="3171938" cy="652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300" i="0" dirty="0">
                <a:solidFill>
                  <a:schemeClr val="tx2"/>
                </a:solidFill>
                <a:effectLst/>
                <a:latin typeface="Lato Light" panose="020F0302020204030203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Lorem Ipsum is simply dummy text of print</a:t>
            </a:r>
          </a:p>
          <a:p>
            <a:pPr>
              <a:lnSpc>
                <a:spcPct val="150000"/>
              </a:lnSpc>
            </a:pPr>
            <a:r>
              <a:rPr lang="en-US" sz="1300" i="0" dirty="0">
                <a:solidFill>
                  <a:schemeClr val="tx2"/>
                </a:solidFill>
                <a:effectLst/>
                <a:latin typeface="Lato Light" panose="020F0302020204030203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a Lorem typeset centuries</a:t>
            </a:r>
            <a:r>
              <a:rPr lang="en-US" sz="1300" dirty="0">
                <a:solidFill>
                  <a:schemeClr val="tx2"/>
                </a:solidFill>
                <a:latin typeface="Lato Light" panose="020F0302020204030203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</a:t>
            </a:r>
            <a:endParaRPr lang="en-US" sz="1300" i="0" dirty="0">
              <a:solidFill>
                <a:schemeClr val="tx2"/>
              </a:solidFill>
              <a:effectLst/>
              <a:latin typeface="Lato Light" panose="020F0302020204030203" pitchFamily="34" charset="0"/>
              <a:ea typeface="Roboto Light" panose="02000000000000000000" pitchFamily="2" charset="0"/>
              <a:cs typeface="Roboto Light" panose="02000000000000000000" pitchFamily="2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43D1F77-D429-4936-9D22-E06A3D995EA0}"/>
              </a:ext>
            </a:extLst>
          </p:cNvPr>
          <p:cNvSpPr txBox="1"/>
          <p:nvPr/>
        </p:nvSpPr>
        <p:spPr>
          <a:xfrm flipH="1">
            <a:off x="640081" y="5124618"/>
            <a:ext cx="6395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tx2"/>
                </a:solidFill>
                <a:latin typeface="Cormorant SemiBold" panose="00000700000000000000" pitchFamily="2" charset="0"/>
                <a:ea typeface="Roboto Condensed" panose="02000000000000000000" pitchFamily="2" charset="0"/>
                <a:cs typeface="Roboto Medium" panose="02000000000000000000" pitchFamily="2" charset="0"/>
              </a:rPr>
              <a:t>03.</a:t>
            </a:r>
            <a:endParaRPr lang="en-US" sz="2400" dirty="0">
              <a:solidFill>
                <a:schemeClr val="tx2"/>
              </a:solidFill>
              <a:latin typeface="Cormorant SemiBold" panose="00000700000000000000" pitchFamily="2" charset="0"/>
              <a:ea typeface="Roboto Condensed" panose="02000000000000000000" pitchFamily="2" charset="0"/>
              <a:cs typeface="Raleway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4375700C-9186-4CF4-A581-03E518690624}"/>
              </a:ext>
            </a:extLst>
          </p:cNvPr>
          <p:cNvSpPr txBox="1"/>
          <p:nvPr/>
        </p:nvSpPr>
        <p:spPr>
          <a:xfrm flipH="1">
            <a:off x="6096000" y="1301799"/>
            <a:ext cx="4267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spc="600" dirty="0">
                <a:solidFill>
                  <a:schemeClr val="tx2"/>
                </a:solidFill>
                <a:latin typeface="Cormorant SemiBold" panose="00000700000000000000" pitchFamily="2" charset="0"/>
                <a:ea typeface="Roboto Condensed" panose="02000000000000000000" pitchFamily="2" charset="0"/>
                <a:cs typeface="Roboto Medium" panose="02000000000000000000" pitchFamily="2" charset="0"/>
              </a:rPr>
              <a:t>presentation templates</a:t>
            </a:r>
            <a:endParaRPr lang="en-US" sz="2000" spc="600" dirty="0">
              <a:solidFill>
                <a:schemeClr val="tx2"/>
              </a:solidFill>
              <a:latin typeface="Cormorant SemiBold" panose="00000700000000000000" pitchFamily="2" charset="0"/>
              <a:ea typeface="Roboto Condensed" panose="02000000000000000000" pitchFamily="2" charset="0"/>
              <a:cs typeface="Raleway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54529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A6925D3D-EAE1-4C77-8335-0CE47D35276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154B2252-A700-404E-8FBA-463D991B403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DEC595A-F710-489A-8127-405E59000C04}"/>
              </a:ext>
            </a:extLst>
          </p:cNvPr>
          <p:cNvSpPr txBox="1"/>
          <p:nvPr/>
        </p:nvSpPr>
        <p:spPr>
          <a:xfrm>
            <a:off x="640080" y="640080"/>
            <a:ext cx="3503295" cy="7363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5000" dirty="0">
                <a:solidFill>
                  <a:schemeClr val="tx2"/>
                </a:solidFill>
                <a:latin typeface="Cormorant SemiBold" panose="00000700000000000000" pitchFamily="2" charset="0"/>
                <a:ea typeface="Roboto Condensed bold" panose="02000000000000000000" pitchFamily="2" charset="0"/>
                <a:cs typeface="Roboto Light" panose="02000000000000000000" pitchFamily="2" charset="0"/>
              </a:rPr>
              <a:t>Sector News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F12DE73-E099-4374-8828-43FABE5B9C5C}"/>
              </a:ext>
            </a:extLst>
          </p:cNvPr>
          <p:cNvSpPr txBox="1"/>
          <p:nvPr/>
        </p:nvSpPr>
        <p:spPr>
          <a:xfrm>
            <a:off x="6464228" y="2475919"/>
            <a:ext cx="5240019" cy="953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300" i="0" dirty="0">
                <a:solidFill>
                  <a:schemeClr val="tx2"/>
                </a:solidFill>
                <a:effectLst/>
                <a:latin typeface="Lato Light" panose="020F0302020204030203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Lorem Ipsum is simply dummy text of the print and  a Lorem typeset </a:t>
            </a:r>
          </a:p>
          <a:p>
            <a:pPr>
              <a:lnSpc>
                <a:spcPct val="150000"/>
              </a:lnSpc>
            </a:pPr>
            <a:r>
              <a:rPr lang="en-US" sz="1300" i="0" dirty="0">
                <a:solidFill>
                  <a:schemeClr val="tx2"/>
                </a:solidFill>
                <a:effectLst/>
                <a:latin typeface="Lato Light" panose="020F0302020204030203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the industry. has been industry's only  the  centuries, but also the only</a:t>
            </a:r>
          </a:p>
          <a:p>
            <a:pPr>
              <a:lnSpc>
                <a:spcPct val="150000"/>
              </a:lnSpc>
            </a:pPr>
            <a:r>
              <a:rPr lang="en-US" sz="1300" i="0" dirty="0">
                <a:solidFill>
                  <a:schemeClr val="tx2"/>
                </a:solidFill>
                <a:effectLst/>
                <a:latin typeface="Lato Light" panose="020F0302020204030203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industry's only  the  centuries, but also the typesetting, 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DC2A77A-6842-48A0-8FAF-8EDE5D742616}"/>
              </a:ext>
            </a:extLst>
          </p:cNvPr>
          <p:cNvSpPr txBox="1"/>
          <p:nvPr/>
        </p:nvSpPr>
        <p:spPr>
          <a:xfrm flipH="1">
            <a:off x="6464223" y="2073904"/>
            <a:ext cx="20358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tx2"/>
                </a:solidFill>
                <a:latin typeface="Cormorant SemiBold" panose="00000700000000000000" pitchFamily="2" charset="0"/>
                <a:ea typeface="Roboto Condensed" panose="02000000000000000000" pitchFamily="2" charset="0"/>
                <a:cs typeface="Roboto Medium" panose="02000000000000000000" pitchFamily="2" charset="0"/>
              </a:rPr>
              <a:t>Insert  Your Title </a:t>
            </a:r>
            <a:endParaRPr lang="en-US" sz="2000" dirty="0">
              <a:solidFill>
                <a:schemeClr val="tx2"/>
              </a:solidFill>
              <a:latin typeface="Cormorant SemiBold" panose="00000700000000000000" pitchFamily="2" charset="0"/>
              <a:ea typeface="Roboto Condensed" panose="02000000000000000000" pitchFamily="2" charset="0"/>
              <a:cs typeface="Raleway" charset="0"/>
            </a:endParaRP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B17695BB-316F-453D-ACEC-1D94D8823027}"/>
              </a:ext>
            </a:extLst>
          </p:cNvPr>
          <p:cNvCxnSpPr/>
          <p:nvPr/>
        </p:nvCxnSpPr>
        <p:spPr>
          <a:xfrm>
            <a:off x="6563281" y="1997704"/>
            <a:ext cx="1843565" cy="0"/>
          </a:xfrm>
          <a:prstGeom prst="line">
            <a:avLst/>
          </a:prstGeom>
          <a:ln w="19050"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3AAAD342-D5A3-4398-857D-19FFB892EA5B}"/>
              </a:ext>
            </a:extLst>
          </p:cNvPr>
          <p:cNvSpPr txBox="1"/>
          <p:nvPr/>
        </p:nvSpPr>
        <p:spPr>
          <a:xfrm>
            <a:off x="563882" y="5264837"/>
            <a:ext cx="5240019" cy="953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300" i="0" dirty="0">
                <a:solidFill>
                  <a:schemeClr val="tx2"/>
                </a:solidFill>
                <a:effectLst/>
                <a:latin typeface="Lato Light" panose="020F0302020204030203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Lorem Ipsum is simply dummy text of the print and  a Lorem typeset </a:t>
            </a:r>
          </a:p>
          <a:p>
            <a:pPr>
              <a:lnSpc>
                <a:spcPct val="150000"/>
              </a:lnSpc>
            </a:pPr>
            <a:r>
              <a:rPr lang="en-US" sz="1300" i="0" dirty="0">
                <a:solidFill>
                  <a:schemeClr val="tx2"/>
                </a:solidFill>
                <a:effectLst/>
                <a:latin typeface="Lato Light" panose="020F0302020204030203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the industry. has been industry's only  the  centuries, but also the only</a:t>
            </a:r>
          </a:p>
          <a:p>
            <a:pPr>
              <a:lnSpc>
                <a:spcPct val="150000"/>
              </a:lnSpc>
            </a:pPr>
            <a:r>
              <a:rPr lang="en-US" sz="1300" i="0" dirty="0">
                <a:solidFill>
                  <a:schemeClr val="tx2"/>
                </a:solidFill>
                <a:effectLst/>
                <a:latin typeface="Lato Light" panose="020F0302020204030203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industry's only  the  centuries, but also the typesetting, 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95946F6C-382D-45D2-AFAB-2167081F9033}"/>
              </a:ext>
            </a:extLst>
          </p:cNvPr>
          <p:cNvSpPr txBox="1"/>
          <p:nvPr/>
        </p:nvSpPr>
        <p:spPr>
          <a:xfrm flipH="1">
            <a:off x="563877" y="4862822"/>
            <a:ext cx="20364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tx2"/>
                </a:solidFill>
                <a:latin typeface="Cormorant SemiBold" panose="00000700000000000000" pitchFamily="2" charset="0"/>
                <a:ea typeface="Roboto Condensed" panose="02000000000000000000" pitchFamily="2" charset="0"/>
                <a:cs typeface="Roboto Medium" panose="02000000000000000000" pitchFamily="2" charset="0"/>
              </a:rPr>
              <a:t>Insert  Your Title </a:t>
            </a:r>
            <a:endParaRPr lang="en-US" sz="2000" dirty="0">
              <a:solidFill>
                <a:schemeClr val="tx2"/>
              </a:solidFill>
              <a:latin typeface="Cormorant SemiBold" panose="00000700000000000000" pitchFamily="2" charset="0"/>
              <a:ea typeface="Roboto Condensed" panose="02000000000000000000" pitchFamily="2" charset="0"/>
              <a:cs typeface="Raleway" charset="0"/>
            </a:endParaRP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BB8D030D-A659-49DD-96F8-2E20E664F52E}"/>
              </a:ext>
            </a:extLst>
          </p:cNvPr>
          <p:cNvCxnSpPr/>
          <p:nvPr/>
        </p:nvCxnSpPr>
        <p:spPr>
          <a:xfrm>
            <a:off x="662935" y="4786622"/>
            <a:ext cx="1843565" cy="0"/>
          </a:xfrm>
          <a:prstGeom prst="line">
            <a:avLst/>
          </a:prstGeom>
          <a:ln w="19050"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41007639-454E-4227-AD61-E8FC12EB6971}"/>
              </a:ext>
            </a:extLst>
          </p:cNvPr>
          <p:cNvSpPr txBox="1"/>
          <p:nvPr/>
        </p:nvSpPr>
        <p:spPr>
          <a:xfrm>
            <a:off x="4692085" y="1304463"/>
            <a:ext cx="126682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0" dirty="0">
                <a:solidFill>
                  <a:schemeClr val="tx2"/>
                </a:solidFill>
                <a:latin typeface="Lato Light" panose="020F0302020204030203" pitchFamily="34" charset="0"/>
                <a:ea typeface="Roboto Condensed bold" panose="02000000000000000000" pitchFamily="2" charset="0"/>
                <a:cs typeface="Roboto Light" panose="02000000000000000000" pitchFamily="2" charset="0"/>
              </a:rPr>
              <a:t>1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8EB4E24-0E88-4B9D-A691-951231CDADBB}"/>
              </a:ext>
            </a:extLst>
          </p:cNvPr>
          <p:cNvSpPr txBox="1"/>
          <p:nvPr/>
        </p:nvSpPr>
        <p:spPr>
          <a:xfrm>
            <a:off x="5958910" y="4425350"/>
            <a:ext cx="152321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0" dirty="0">
                <a:solidFill>
                  <a:schemeClr val="tx2"/>
                </a:solidFill>
                <a:latin typeface="Lato Light" panose="020F0302020204030203" pitchFamily="34" charset="0"/>
                <a:ea typeface="Roboto Condensed bold" panose="02000000000000000000" pitchFamily="2" charset="0"/>
                <a:cs typeface="Roboto Light" panose="02000000000000000000" pitchFamily="2" charset="0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40342141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35">
      <a:dk1>
        <a:sysClr val="windowText" lastClr="000000"/>
      </a:dk1>
      <a:lt1>
        <a:sysClr val="window" lastClr="FFFFFF"/>
      </a:lt1>
      <a:dk2>
        <a:srgbClr val="414141"/>
      </a:dk2>
      <a:lt2>
        <a:srgbClr val="E7E6E6"/>
      </a:lt2>
      <a:accent1>
        <a:srgbClr val="B6A480"/>
      </a:accent1>
      <a:accent2>
        <a:srgbClr val="C8C3B0"/>
      </a:accent2>
      <a:accent3>
        <a:srgbClr val="E4E4DA"/>
      </a:accent3>
      <a:accent4>
        <a:srgbClr val="FFFFFF"/>
      </a:accent4>
      <a:accent5>
        <a:srgbClr val="FFFFFF"/>
      </a:accent5>
      <a:accent6>
        <a:srgbClr val="FFFFFF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32832</TotalTime>
  <Words>1116</Words>
  <Application>Microsoft Macintosh PowerPoint</Application>
  <PresentationFormat>Widescreen</PresentationFormat>
  <Paragraphs>148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5" baseType="lpstr">
      <vt:lpstr>Arial</vt:lpstr>
      <vt:lpstr>Cormorant SemiBold</vt:lpstr>
      <vt:lpstr>Lato</vt:lpstr>
      <vt:lpstr>Lato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Hasan</dc:creator>
  <cp:lastModifiedBy>Microsoft Office User</cp:lastModifiedBy>
  <cp:revision>760</cp:revision>
  <dcterms:created xsi:type="dcterms:W3CDTF">2021-11-18T09:59:51Z</dcterms:created>
  <dcterms:modified xsi:type="dcterms:W3CDTF">2023-04-02T10:03:51Z</dcterms:modified>
</cp:coreProperties>
</file>