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5" r:id="rId11"/>
    <p:sldId id="268"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san" initials="H" lastIdx="2" clrIdx="0">
    <p:extLst>
      <p:ext uri="{19B8F6BF-5375-455C-9EA6-DF929625EA0E}">
        <p15:presenceInfo xmlns:p15="http://schemas.microsoft.com/office/powerpoint/2012/main" userId="Has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0A8AB"/>
    <a:srgbClr val="E6E6E6"/>
    <a:srgbClr val="97ECAB"/>
    <a:srgbClr val="FFFFFF"/>
    <a:srgbClr val="D2C5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125" autoAdjust="0"/>
    <p:restoredTop sz="95293" autoAdjust="0"/>
  </p:normalViewPr>
  <p:slideViewPr>
    <p:cSldViewPr snapToGrid="0">
      <p:cViewPr>
        <p:scale>
          <a:sx n="182" d="100"/>
          <a:sy n="182" d="100"/>
        </p:scale>
        <p:origin x="2608" y="688"/>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88" d="100"/>
          <a:sy n="88" d="100"/>
        </p:scale>
        <p:origin x="382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EDF60D0-C609-4A69-C070-4D7ACB24F79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9589C5D-5788-4E43-1558-D7B2AAAEA0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8C15ED-ABA9-4ED0-B38B-9014136B4D70}" type="datetimeFigureOut">
              <a:rPr lang="en-US" smtClean="0"/>
              <a:t>11/15/22</a:t>
            </a:fld>
            <a:endParaRPr lang="en-US"/>
          </a:p>
        </p:txBody>
      </p:sp>
      <p:sp>
        <p:nvSpPr>
          <p:cNvPr id="4" name="Footer Placeholder 3">
            <a:extLst>
              <a:ext uri="{FF2B5EF4-FFF2-40B4-BE49-F238E27FC236}">
                <a16:creationId xmlns:a16="http://schemas.microsoft.com/office/drawing/2014/main" id="{8801C4A7-7331-0AA3-E08C-B891F9545C6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44B243E-F582-A2B4-6906-0EEF4DD8337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6739500-75ED-4360-9D3C-57A20AC084A7}" type="slidenum">
              <a:rPr lang="en-US" smtClean="0"/>
              <a:t>‹#›</a:t>
            </a:fld>
            <a:endParaRPr lang="en-US"/>
          </a:p>
        </p:txBody>
      </p:sp>
    </p:spTree>
    <p:extLst>
      <p:ext uri="{BB962C8B-B14F-4D97-AF65-F5344CB8AC3E}">
        <p14:creationId xmlns:p14="http://schemas.microsoft.com/office/powerpoint/2010/main" val="19968851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D0D411-F787-43FB-8A45-02D319FFB1F2}" type="datetimeFigureOut">
              <a:rPr lang="en-US" smtClean="0"/>
              <a:t>11/15/22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3D21EC-69F1-4E23-8C25-D2DCB6BF2D39}" type="slidenum">
              <a:rPr lang="en-US" smtClean="0"/>
              <a:t>‹#›</a:t>
            </a:fld>
            <a:endParaRPr lang="en-US"/>
          </a:p>
        </p:txBody>
      </p:sp>
    </p:spTree>
    <p:extLst>
      <p:ext uri="{BB962C8B-B14F-4D97-AF65-F5344CB8AC3E}">
        <p14:creationId xmlns:p14="http://schemas.microsoft.com/office/powerpoint/2010/main" val="3916990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3D21EC-69F1-4E23-8C25-D2DCB6BF2D39}" type="slidenum">
              <a:rPr lang="en-US" smtClean="0"/>
              <a:t>1</a:t>
            </a:fld>
            <a:endParaRPr lang="en-US"/>
          </a:p>
        </p:txBody>
      </p:sp>
    </p:spTree>
    <p:extLst>
      <p:ext uri="{BB962C8B-B14F-4D97-AF65-F5344CB8AC3E}">
        <p14:creationId xmlns:p14="http://schemas.microsoft.com/office/powerpoint/2010/main" val="1079272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A61B7E6-0765-1012-52C1-A7069DCFD03F}"/>
              </a:ext>
            </a:extLst>
          </p:cNvPr>
          <p:cNvSpPr>
            <a:spLocks noGrp="1"/>
          </p:cNvSpPr>
          <p:nvPr>
            <p:ph type="pic" sz="quarter" idx="10"/>
          </p:nvPr>
        </p:nvSpPr>
        <p:spPr>
          <a:xfrm>
            <a:off x="4357689" y="1187632"/>
            <a:ext cx="3476625" cy="4076699"/>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a:p>
        </p:txBody>
      </p:sp>
    </p:spTree>
    <p:extLst>
      <p:ext uri="{BB962C8B-B14F-4D97-AF65-F5344CB8AC3E}">
        <p14:creationId xmlns:p14="http://schemas.microsoft.com/office/powerpoint/2010/main" val="2500541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A515755-899F-B7CD-AD19-18FCA31D9BF2}"/>
              </a:ext>
            </a:extLst>
          </p:cNvPr>
          <p:cNvSpPr>
            <a:spLocks noGrp="1"/>
          </p:cNvSpPr>
          <p:nvPr>
            <p:ph type="pic" sz="quarter" idx="10"/>
          </p:nvPr>
        </p:nvSpPr>
        <p:spPr>
          <a:xfrm>
            <a:off x="0" y="2079690"/>
            <a:ext cx="3014305" cy="4183949"/>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3720638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026C643-5C48-2720-9E0C-5186E7E8490B}"/>
              </a:ext>
            </a:extLst>
          </p:cNvPr>
          <p:cNvSpPr>
            <a:spLocks noGrp="1"/>
          </p:cNvSpPr>
          <p:nvPr>
            <p:ph type="pic" sz="quarter" idx="10"/>
          </p:nvPr>
        </p:nvSpPr>
        <p:spPr>
          <a:xfrm>
            <a:off x="9177695" y="2079690"/>
            <a:ext cx="3014305" cy="4183949"/>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6970742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C51F26F-4513-E5BE-D7F0-054B22E6A79E}"/>
              </a:ext>
            </a:extLst>
          </p:cNvPr>
          <p:cNvSpPr>
            <a:spLocks noGrp="1"/>
          </p:cNvSpPr>
          <p:nvPr>
            <p:ph type="pic" sz="quarter" idx="10"/>
          </p:nvPr>
        </p:nvSpPr>
        <p:spPr>
          <a:xfrm>
            <a:off x="3314700" y="2380341"/>
            <a:ext cx="5562600" cy="3883298"/>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219324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56617B9-9627-714C-681F-91F946CF28CC}"/>
              </a:ext>
            </a:extLst>
          </p:cNvPr>
          <p:cNvSpPr>
            <a:spLocks noGrp="1"/>
          </p:cNvSpPr>
          <p:nvPr>
            <p:ph type="pic" sz="quarter" idx="10"/>
          </p:nvPr>
        </p:nvSpPr>
        <p:spPr>
          <a:xfrm>
            <a:off x="7620566" y="1391042"/>
            <a:ext cx="3977075" cy="4430996"/>
          </a:xfrm>
          <a:prstGeom prst="round2SameRect">
            <a:avLst>
              <a:gd name="adj1" fmla="val 50000"/>
              <a:gd name="adj2" fmla="val 0"/>
            </a:avLst>
          </a:prstGeom>
        </p:spPr>
        <p:txBody>
          <a:bodyPr wrap="square">
            <a:noAutofit/>
          </a:bodyPr>
          <a:lstStyle>
            <a:lvl1pPr>
              <a:defRPr>
                <a:latin typeface="Source Sans Pro" panose="020B0503030403020204" pitchFamily="34" charset="0"/>
              </a:defRPr>
            </a:lvl1pPr>
          </a:lstStyle>
          <a:p>
            <a:endParaRPr lang="en-US"/>
          </a:p>
        </p:txBody>
      </p:sp>
    </p:spTree>
    <p:extLst>
      <p:ext uri="{BB962C8B-B14F-4D97-AF65-F5344CB8AC3E}">
        <p14:creationId xmlns:p14="http://schemas.microsoft.com/office/powerpoint/2010/main" val="3171878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4CE409F-451A-FB8F-1FCF-BD45A3C8E9AD}"/>
              </a:ext>
            </a:extLst>
          </p:cNvPr>
          <p:cNvSpPr>
            <a:spLocks noGrp="1"/>
          </p:cNvSpPr>
          <p:nvPr>
            <p:ph type="pic" sz="quarter" idx="10"/>
          </p:nvPr>
        </p:nvSpPr>
        <p:spPr>
          <a:xfrm>
            <a:off x="5886306" y="2647951"/>
            <a:ext cx="2657475" cy="3629024"/>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3035739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60DC31A-77CD-6058-87E1-A3C37A6DC877}"/>
              </a:ext>
            </a:extLst>
          </p:cNvPr>
          <p:cNvSpPr>
            <a:spLocks noGrp="1"/>
          </p:cNvSpPr>
          <p:nvPr>
            <p:ph type="pic" sz="quarter" idx="10"/>
          </p:nvPr>
        </p:nvSpPr>
        <p:spPr>
          <a:xfrm>
            <a:off x="0" y="602343"/>
            <a:ext cx="4711700" cy="5684158"/>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62534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D46A363-D421-3FE6-6AD4-E7B0FBDAF287}"/>
              </a:ext>
            </a:extLst>
          </p:cNvPr>
          <p:cNvSpPr>
            <a:spLocks noGrp="1"/>
          </p:cNvSpPr>
          <p:nvPr>
            <p:ph type="pic" sz="quarter" idx="11"/>
          </p:nvPr>
        </p:nvSpPr>
        <p:spPr>
          <a:xfrm>
            <a:off x="594359" y="3517901"/>
            <a:ext cx="3072766" cy="2558832"/>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
        <p:nvSpPr>
          <p:cNvPr id="5" name="Picture Placeholder 4">
            <a:extLst>
              <a:ext uri="{FF2B5EF4-FFF2-40B4-BE49-F238E27FC236}">
                <a16:creationId xmlns:a16="http://schemas.microsoft.com/office/drawing/2014/main" id="{91ED667F-754B-721B-FE89-37A55AC2ABF0}"/>
              </a:ext>
            </a:extLst>
          </p:cNvPr>
          <p:cNvSpPr>
            <a:spLocks noGrp="1"/>
          </p:cNvSpPr>
          <p:nvPr>
            <p:ph type="pic" sz="quarter" idx="10"/>
          </p:nvPr>
        </p:nvSpPr>
        <p:spPr>
          <a:xfrm>
            <a:off x="594359" y="781267"/>
            <a:ext cx="3072766" cy="2558832"/>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2400038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B483252-87DC-C1D6-71D6-32B72D1FC050}"/>
              </a:ext>
            </a:extLst>
          </p:cNvPr>
          <p:cNvSpPr>
            <a:spLocks noGrp="1"/>
          </p:cNvSpPr>
          <p:nvPr>
            <p:ph type="pic" sz="quarter" idx="10"/>
          </p:nvPr>
        </p:nvSpPr>
        <p:spPr>
          <a:xfrm>
            <a:off x="6096000" y="1167368"/>
            <a:ext cx="6096000" cy="5096272"/>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3644205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54F1841-D291-C70F-2E15-3315EA4AF846}"/>
              </a:ext>
            </a:extLst>
          </p:cNvPr>
          <p:cNvSpPr>
            <a:spLocks noGrp="1"/>
          </p:cNvSpPr>
          <p:nvPr>
            <p:ph type="pic" sz="quarter" idx="11"/>
          </p:nvPr>
        </p:nvSpPr>
        <p:spPr>
          <a:xfrm>
            <a:off x="9886006" y="2725152"/>
            <a:ext cx="1644164" cy="2961545"/>
          </a:xfrm>
          <a:prstGeom prst="round2SameRect">
            <a:avLst>
              <a:gd name="adj1" fmla="val 50000"/>
              <a:gd name="adj2" fmla="val 50000"/>
            </a:avLst>
          </a:prstGeom>
        </p:spPr>
        <p:txBody>
          <a:bodyPr wrap="square">
            <a:noAutofit/>
          </a:bodyPr>
          <a:lstStyle>
            <a:lvl1pPr>
              <a:defRPr>
                <a:latin typeface="Source Sans Pro" panose="020B0503030403020204" pitchFamily="34" charset="0"/>
              </a:defRPr>
            </a:lvl1pPr>
          </a:lstStyle>
          <a:p>
            <a:endParaRPr lang="en-US" dirty="0"/>
          </a:p>
        </p:txBody>
      </p:sp>
      <p:sp>
        <p:nvSpPr>
          <p:cNvPr id="5" name="Picture Placeholder 4">
            <a:extLst>
              <a:ext uri="{FF2B5EF4-FFF2-40B4-BE49-F238E27FC236}">
                <a16:creationId xmlns:a16="http://schemas.microsoft.com/office/drawing/2014/main" id="{EB307AE0-BFB5-CE3B-7F2F-54997AA3BBF6}"/>
              </a:ext>
            </a:extLst>
          </p:cNvPr>
          <p:cNvSpPr>
            <a:spLocks noGrp="1"/>
          </p:cNvSpPr>
          <p:nvPr>
            <p:ph type="pic" sz="quarter" idx="10"/>
          </p:nvPr>
        </p:nvSpPr>
        <p:spPr>
          <a:xfrm>
            <a:off x="650163" y="2725152"/>
            <a:ext cx="1644164" cy="2961545"/>
          </a:xfrm>
          <a:prstGeom prst="round2SameRect">
            <a:avLst>
              <a:gd name="adj1" fmla="val 50000"/>
              <a:gd name="adj2" fmla="val 50000"/>
            </a:avLst>
          </a:pr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1125280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91125B-70A2-7CE9-F416-679294CCFAA7}"/>
              </a:ext>
            </a:extLst>
          </p:cNvPr>
          <p:cNvSpPr>
            <a:spLocks noGrp="1"/>
          </p:cNvSpPr>
          <p:nvPr>
            <p:ph type="pic" sz="quarter" idx="10"/>
          </p:nvPr>
        </p:nvSpPr>
        <p:spPr>
          <a:xfrm>
            <a:off x="6676572" y="2647951"/>
            <a:ext cx="5515427" cy="3629024"/>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122361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9AD2FE3-83AB-7CAA-3C18-8355C3633006}"/>
              </a:ext>
            </a:extLst>
          </p:cNvPr>
          <p:cNvSpPr>
            <a:spLocks noGrp="1"/>
          </p:cNvSpPr>
          <p:nvPr>
            <p:ph type="pic" sz="quarter" idx="10"/>
          </p:nvPr>
        </p:nvSpPr>
        <p:spPr>
          <a:xfrm>
            <a:off x="4278994" y="1524000"/>
            <a:ext cx="3634014" cy="4739639"/>
          </a:xfrm>
          <a:custGeom>
            <a:avLst/>
            <a:gdLst>
              <a:gd name="connsiteX0" fmla="*/ 0 w 3476625"/>
              <a:gd name="connsiteY0" fmla="*/ 0 h 4076699"/>
              <a:gd name="connsiteX1" fmla="*/ 3476625 w 3476625"/>
              <a:gd name="connsiteY1" fmla="*/ 0 h 4076699"/>
              <a:gd name="connsiteX2" fmla="*/ 3476625 w 3476625"/>
              <a:gd name="connsiteY2" fmla="*/ 4076699 h 4076699"/>
              <a:gd name="connsiteX3" fmla="*/ 0 w 3476625"/>
              <a:gd name="connsiteY3" fmla="*/ 4076699 h 4076699"/>
            </a:gdLst>
            <a:ahLst/>
            <a:cxnLst>
              <a:cxn ang="0">
                <a:pos x="connsiteX0" y="connsiteY0"/>
              </a:cxn>
              <a:cxn ang="0">
                <a:pos x="connsiteX1" y="connsiteY1"/>
              </a:cxn>
              <a:cxn ang="0">
                <a:pos x="connsiteX2" y="connsiteY2"/>
              </a:cxn>
              <a:cxn ang="0">
                <a:pos x="connsiteX3" y="connsiteY3"/>
              </a:cxn>
            </a:cxnLst>
            <a:rect l="l" t="t" r="r" b="b"/>
            <a:pathLst>
              <a:path w="3476625" h="4076699">
                <a:moveTo>
                  <a:pt x="0" y="0"/>
                </a:moveTo>
                <a:lnTo>
                  <a:pt x="3476625" y="0"/>
                </a:lnTo>
                <a:lnTo>
                  <a:pt x="3476625" y="4076699"/>
                </a:lnTo>
                <a:lnTo>
                  <a:pt x="0" y="4076699"/>
                </a:lnTo>
                <a:close/>
              </a:path>
            </a:pathLst>
          </a:custGeom>
        </p:spPr>
        <p:txBody>
          <a:bodyPr wrap="square">
            <a:noAutofit/>
          </a:bodyPr>
          <a:lstStyle>
            <a:lvl1pPr>
              <a:defRPr>
                <a:latin typeface="Source Sans Pro" panose="020B0503030403020204" pitchFamily="34" charset="0"/>
              </a:defRPr>
            </a:lvl1pPr>
          </a:lstStyle>
          <a:p>
            <a:endParaRPr lang="en-US" dirty="0"/>
          </a:p>
        </p:txBody>
      </p:sp>
    </p:spTree>
    <p:extLst>
      <p:ext uri="{BB962C8B-B14F-4D97-AF65-F5344CB8AC3E}">
        <p14:creationId xmlns:p14="http://schemas.microsoft.com/office/powerpoint/2010/main" val="3357477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D181C613-EBE6-45A2-9E1B-648BF4C93849}"/>
              </a:ext>
            </a:extLst>
          </p:cNvPr>
          <p:cNvCxnSpPr>
            <a:cxnSpLocks/>
          </p:cNvCxnSpPr>
          <p:nvPr userDrawn="1"/>
        </p:nvCxnSpPr>
        <p:spPr>
          <a:xfrm>
            <a:off x="0" y="6263640"/>
            <a:ext cx="121920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1D0BCCCE-339C-3473-0D6B-EEE9A90B8EFF}"/>
              </a:ext>
            </a:extLst>
          </p:cNvPr>
          <p:cNvCxnSpPr>
            <a:cxnSpLocks/>
          </p:cNvCxnSpPr>
          <p:nvPr userDrawn="1"/>
        </p:nvCxnSpPr>
        <p:spPr>
          <a:xfrm>
            <a:off x="0" y="594360"/>
            <a:ext cx="121920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81CBE04-56EA-543B-2476-1A35CC423CFF}"/>
              </a:ext>
            </a:extLst>
          </p:cNvPr>
          <p:cNvSpPr txBox="1"/>
          <p:nvPr userDrawn="1"/>
        </p:nvSpPr>
        <p:spPr>
          <a:xfrm>
            <a:off x="502920" y="6395859"/>
            <a:ext cx="786765" cy="292388"/>
          </a:xfrm>
          <a:prstGeom prst="rect">
            <a:avLst/>
          </a:prstGeom>
          <a:noFill/>
        </p:spPr>
        <p:txBody>
          <a:bodyPr wrap="square" rtlCol="0">
            <a:spAutoFit/>
          </a:bodyPr>
          <a:lstStyle/>
          <a:p>
            <a:r>
              <a:rPr lang="en-US" sz="1300"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Minimal </a:t>
            </a:r>
          </a:p>
        </p:txBody>
      </p:sp>
      <p:sp>
        <p:nvSpPr>
          <p:cNvPr id="5" name="TextBox 4">
            <a:extLst>
              <a:ext uri="{FF2B5EF4-FFF2-40B4-BE49-F238E27FC236}">
                <a16:creationId xmlns:a16="http://schemas.microsoft.com/office/drawing/2014/main" id="{88A714BE-F44F-49BE-8B42-BF5DC6B85CED}"/>
              </a:ext>
            </a:extLst>
          </p:cNvPr>
          <p:cNvSpPr txBox="1"/>
          <p:nvPr userDrawn="1"/>
        </p:nvSpPr>
        <p:spPr>
          <a:xfrm>
            <a:off x="10382250" y="6395859"/>
            <a:ext cx="1306831" cy="292388"/>
          </a:xfrm>
          <a:prstGeom prst="rect">
            <a:avLst/>
          </a:prstGeom>
          <a:noFill/>
        </p:spPr>
        <p:txBody>
          <a:bodyPr wrap="square" rtlCol="0">
            <a:spAutoFit/>
          </a:bodyPr>
          <a:lstStyle/>
          <a:p>
            <a:pPr algn="r"/>
            <a:r>
              <a:rPr lang="en-US" sz="1300"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Page No  :</a:t>
            </a:r>
            <a:r>
              <a:rPr lang="en-US" sz="1300" dirty="0">
                <a:latin typeface="Lato Medium" panose="020F0502020204030203" pitchFamily="34" charset="0"/>
                <a:ea typeface="Lato Medium" panose="020F0502020204030203" pitchFamily="34" charset="0"/>
                <a:cs typeface="Lato Medium" panose="020F0502020204030203" pitchFamily="34" charset="0"/>
              </a:rPr>
              <a:t> </a:t>
            </a:r>
            <a:fld id="{336876B4-CC26-4CE4-8711-CCB1F5446A85}" type="slidenum">
              <a:rPr lang="en-US" sz="1300" smtClean="0">
                <a:latin typeface="Lato Medium" panose="020F0502020204030203" pitchFamily="34" charset="0"/>
                <a:ea typeface="Lato Medium" panose="020F0502020204030203" pitchFamily="34" charset="0"/>
                <a:cs typeface="Lato Medium" panose="020F0502020204030203" pitchFamily="34" charset="0"/>
              </a:rPr>
              <a:pPr/>
              <a:t>‹#›</a:t>
            </a:fld>
            <a:r>
              <a:rPr lang="en-US" sz="1300"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 </a:t>
            </a:r>
          </a:p>
        </p:txBody>
      </p:sp>
      <p:sp>
        <p:nvSpPr>
          <p:cNvPr id="6" name="TextBox 5">
            <a:extLst>
              <a:ext uri="{FF2B5EF4-FFF2-40B4-BE49-F238E27FC236}">
                <a16:creationId xmlns:a16="http://schemas.microsoft.com/office/drawing/2014/main" id="{F75E33DC-5697-3F06-D5B3-19DB547C42A1}"/>
              </a:ext>
            </a:extLst>
          </p:cNvPr>
          <p:cNvSpPr txBox="1"/>
          <p:nvPr userDrawn="1"/>
        </p:nvSpPr>
        <p:spPr>
          <a:xfrm>
            <a:off x="502920" y="169754"/>
            <a:ext cx="1802130" cy="292388"/>
          </a:xfrm>
          <a:prstGeom prst="rect">
            <a:avLst/>
          </a:prstGeom>
          <a:noFill/>
        </p:spPr>
        <p:txBody>
          <a:bodyPr wrap="square" rtlCol="0">
            <a:spAutoFit/>
          </a:bodyPr>
          <a:lstStyle/>
          <a:p>
            <a:r>
              <a:rPr lang="en-US" sz="1300"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www.example.com</a:t>
            </a:r>
          </a:p>
        </p:txBody>
      </p:sp>
      <p:sp>
        <p:nvSpPr>
          <p:cNvPr id="7" name="TextBox 6">
            <a:extLst>
              <a:ext uri="{FF2B5EF4-FFF2-40B4-BE49-F238E27FC236}">
                <a16:creationId xmlns:a16="http://schemas.microsoft.com/office/drawing/2014/main" id="{4D028564-5F76-F182-2954-AFE76333DF4B}"/>
              </a:ext>
            </a:extLst>
          </p:cNvPr>
          <p:cNvSpPr txBox="1"/>
          <p:nvPr userDrawn="1"/>
        </p:nvSpPr>
        <p:spPr>
          <a:xfrm>
            <a:off x="10153652" y="169754"/>
            <a:ext cx="1535430" cy="292388"/>
          </a:xfrm>
          <a:prstGeom prst="rect">
            <a:avLst/>
          </a:prstGeom>
          <a:noFill/>
        </p:spPr>
        <p:txBody>
          <a:bodyPr wrap="square" rtlCol="0">
            <a:spAutoFit/>
          </a:bodyPr>
          <a:lstStyle/>
          <a:p>
            <a:pPr algn="r"/>
            <a:r>
              <a:rPr lang="en-US" sz="1300"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Date : 01.05.2025</a:t>
            </a:r>
          </a:p>
        </p:txBody>
      </p:sp>
      <p:cxnSp>
        <p:nvCxnSpPr>
          <p:cNvPr id="9" name="Straight Connector 8">
            <a:extLst>
              <a:ext uri="{FF2B5EF4-FFF2-40B4-BE49-F238E27FC236}">
                <a16:creationId xmlns:a16="http://schemas.microsoft.com/office/drawing/2014/main" id="{B63909B2-FC7B-6C63-062A-4EC0941532C2}"/>
              </a:ext>
            </a:extLst>
          </p:cNvPr>
          <p:cNvCxnSpPr>
            <a:cxnSpLocks/>
          </p:cNvCxnSpPr>
          <p:nvPr userDrawn="1"/>
        </p:nvCxnSpPr>
        <p:spPr>
          <a:xfrm flipV="1">
            <a:off x="6096000" y="6262688"/>
            <a:ext cx="0" cy="59531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727559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C2F2083-E1C3-4CA5-DBD2-42DCD6A99E9B}"/>
              </a:ext>
            </a:extLst>
          </p:cNvPr>
          <p:cNvSpPr>
            <a:spLocks noGrp="1"/>
          </p:cNvSpPr>
          <p:nvPr>
            <p:ph type="pic" sz="quarter" idx="10"/>
          </p:nvPr>
        </p:nvSpPr>
        <p:spPr/>
      </p:sp>
      <p:cxnSp>
        <p:nvCxnSpPr>
          <p:cNvPr id="20" name="Straight Connector 19">
            <a:extLst>
              <a:ext uri="{FF2B5EF4-FFF2-40B4-BE49-F238E27FC236}">
                <a16:creationId xmlns:a16="http://schemas.microsoft.com/office/drawing/2014/main" id="{AF320EC2-3B6F-E169-6F44-FB7097A551ED}"/>
              </a:ext>
            </a:extLst>
          </p:cNvPr>
          <p:cNvCxnSpPr>
            <a:cxnSpLocks/>
          </p:cNvCxnSpPr>
          <p:nvPr/>
        </p:nvCxnSpPr>
        <p:spPr>
          <a:xfrm>
            <a:off x="0" y="5746568"/>
            <a:ext cx="121920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D8A9840-D461-0CB0-BBEB-85FA04A6848D}"/>
              </a:ext>
            </a:extLst>
          </p:cNvPr>
          <p:cNvSpPr txBox="1"/>
          <p:nvPr/>
        </p:nvSpPr>
        <p:spPr>
          <a:xfrm>
            <a:off x="3744525" y="4193143"/>
            <a:ext cx="4702951" cy="1329723"/>
          </a:xfrm>
          <a:prstGeom prst="rect">
            <a:avLst/>
          </a:prstGeom>
          <a:noFill/>
        </p:spPr>
        <p:txBody>
          <a:bodyPr wrap="square" rtlCol="0">
            <a:spAutoFit/>
          </a:bodyPr>
          <a:lstStyle/>
          <a:p>
            <a:pPr algn="ctr">
              <a:lnSpc>
                <a:spcPct val="70000"/>
              </a:lnSpc>
            </a:pPr>
            <a:r>
              <a:rPr lang="en-US" sz="5500" dirty="0">
                <a:solidFill>
                  <a:schemeClr val="tx1">
                    <a:lumMod val="95000"/>
                    <a:lumOff val="5000"/>
                  </a:schemeClr>
                </a:solidFill>
                <a:latin typeface="Cormorant Garamond SemiBold" panose="00000700000000000000" pitchFamily="2" charset="0"/>
                <a:ea typeface="Cormorant" charset="0"/>
                <a:cs typeface="Cormorant" charset="0"/>
              </a:rPr>
              <a:t>NEWSLETTER</a:t>
            </a:r>
          </a:p>
          <a:p>
            <a:pPr algn="ctr">
              <a:lnSpc>
                <a:spcPct val="70000"/>
              </a:lnSpc>
            </a:pPr>
            <a:r>
              <a:rPr lang="en-US" sz="5500" dirty="0">
                <a:solidFill>
                  <a:schemeClr val="tx1">
                    <a:lumMod val="95000"/>
                    <a:lumOff val="5000"/>
                  </a:schemeClr>
                </a:solidFill>
                <a:latin typeface="Cormorant Garamond SemiBold" panose="00000700000000000000" pitchFamily="2" charset="0"/>
                <a:ea typeface="Cormorant" charset="0"/>
                <a:cs typeface="Cormorant" charset="0"/>
              </a:rPr>
              <a:t>Presentation</a:t>
            </a:r>
          </a:p>
        </p:txBody>
      </p:sp>
      <p:sp>
        <p:nvSpPr>
          <p:cNvPr id="32" name="TextBox 31">
            <a:extLst>
              <a:ext uri="{FF2B5EF4-FFF2-40B4-BE49-F238E27FC236}">
                <a16:creationId xmlns:a16="http://schemas.microsoft.com/office/drawing/2014/main" id="{F9EE8483-81FF-CB4C-2580-EFE7F3E4FD49}"/>
              </a:ext>
            </a:extLst>
          </p:cNvPr>
          <p:cNvSpPr txBox="1"/>
          <p:nvPr/>
        </p:nvSpPr>
        <p:spPr>
          <a:xfrm>
            <a:off x="4095749" y="5843522"/>
            <a:ext cx="4000502" cy="323165"/>
          </a:xfrm>
          <a:prstGeom prst="rect">
            <a:avLst/>
          </a:prstGeom>
          <a:noFill/>
        </p:spPr>
        <p:txBody>
          <a:bodyPr wrap="square" rtlCol="0">
            <a:spAutoFit/>
          </a:bodyPr>
          <a:lstStyle/>
          <a:p>
            <a:pPr algn="ctr"/>
            <a:r>
              <a:rPr lang="en-US" sz="1500"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There Is Where Your Presentation Begins.</a:t>
            </a:r>
          </a:p>
        </p:txBody>
      </p:sp>
    </p:spTree>
    <p:extLst>
      <p:ext uri="{BB962C8B-B14F-4D97-AF65-F5344CB8AC3E}">
        <p14:creationId xmlns:p14="http://schemas.microsoft.com/office/powerpoint/2010/main" val="801913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4C646A-3039-92CE-107F-0316AD93020E}"/>
              </a:ext>
            </a:extLst>
          </p:cNvPr>
          <p:cNvSpPr/>
          <p:nvPr/>
        </p:nvSpPr>
        <p:spPr>
          <a:xfrm>
            <a:off x="3014304" y="2999778"/>
            <a:ext cx="9177695" cy="32562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84A80F06-3506-F29E-B78E-ADBEE569E05B}"/>
              </a:ext>
            </a:extLst>
          </p:cNvPr>
          <p:cNvSpPr txBox="1"/>
          <p:nvPr/>
        </p:nvSpPr>
        <p:spPr>
          <a:xfrm>
            <a:off x="496131" y="1006601"/>
            <a:ext cx="5085706" cy="678647"/>
          </a:xfrm>
          <a:prstGeom prst="rect">
            <a:avLst/>
          </a:prstGeom>
          <a:noFill/>
        </p:spPr>
        <p:txBody>
          <a:bodyPr wrap="square" rtlCol="0">
            <a:spAutoFit/>
          </a:bodyPr>
          <a:lstStyle/>
          <a:p>
            <a:pPr>
              <a:lnSpc>
                <a:spcPct val="70000"/>
              </a:lnSpc>
            </a:pPr>
            <a:r>
              <a:rPr lang="en-US" sz="5000" dirty="0">
                <a:solidFill>
                  <a:schemeClr val="tx1">
                    <a:lumMod val="95000"/>
                    <a:lumOff val="5000"/>
                  </a:schemeClr>
                </a:solidFill>
                <a:latin typeface="Cormorant Garamond SemiBold" panose="00000700000000000000" pitchFamily="2" charset="0"/>
                <a:ea typeface="Cormorant" charset="0"/>
                <a:cs typeface="Cormorant" charset="0"/>
              </a:rPr>
              <a:t>Upcoming Events</a:t>
            </a:r>
          </a:p>
        </p:txBody>
      </p:sp>
      <p:cxnSp>
        <p:nvCxnSpPr>
          <p:cNvPr id="7" name="Straight Connector 6">
            <a:extLst>
              <a:ext uri="{FF2B5EF4-FFF2-40B4-BE49-F238E27FC236}">
                <a16:creationId xmlns:a16="http://schemas.microsoft.com/office/drawing/2014/main" id="{E6A72DEF-9C75-50BE-D81A-7087D06008B8}"/>
              </a:ext>
            </a:extLst>
          </p:cNvPr>
          <p:cNvCxnSpPr/>
          <p:nvPr/>
        </p:nvCxnSpPr>
        <p:spPr>
          <a:xfrm>
            <a:off x="3576822" y="4453798"/>
            <a:ext cx="215239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45DA043-53C6-D1CD-0B65-2A683C54AD48}"/>
              </a:ext>
            </a:extLst>
          </p:cNvPr>
          <p:cNvSpPr txBox="1"/>
          <p:nvPr/>
        </p:nvSpPr>
        <p:spPr>
          <a:xfrm>
            <a:off x="3510436" y="3954018"/>
            <a:ext cx="957146"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2023</a:t>
            </a:r>
          </a:p>
        </p:txBody>
      </p:sp>
      <p:sp>
        <p:nvSpPr>
          <p:cNvPr id="9" name="TextBox 8">
            <a:extLst>
              <a:ext uri="{FF2B5EF4-FFF2-40B4-BE49-F238E27FC236}">
                <a16:creationId xmlns:a16="http://schemas.microsoft.com/office/drawing/2014/main" id="{A4580C99-E7C4-10A7-5A0D-B1329C34A445}"/>
              </a:ext>
            </a:extLst>
          </p:cNvPr>
          <p:cNvSpPr txBox="1"/>
          <p:nvPr/>
        </p:nvSpPr>
        <p:spPr>
          <a:xfrm>
            <a:off x="3510435" y="4958041"/>
            <a:ext cx="2271239" cy="886846"/>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so the typesetting industry</a:t>
            </a:r>
          </a:p>
        </p:txBody>
      </p:sp>
      <p:sp>
        <p:nvSpPr>
          <p:cNvPr id="10" name="Rectangle 9">
            <a:extLst>
              <a:ext uri="{FF2B5EF4-FFF2-40B4-BE49-F238E27FC236}">
                <a16:creationId xmlns:a16="http://schemas.microsoft.com/office/drawing/2014/main" id="{01941EDF-C379-C7B4-A84C-79A5182120A6}"/>
              </a:ext>
            </a:extLst>
          </p:cNvPr>
          <p:cNvSpPr/>
          <p:nvPr/>
        </p:nvSpPr>
        <p:spPr>
          <a:xfrm>
            <a:off x="3510436" y="4537826"/>
            <a:ext cx="2071401" cy="369332"/>
          </a:xfrm>
          <a:prstGeom prst="rect">
            <a:avLst/>
          </a:prstGeom>
        </p:spPr>
        <p:txBody>
          <a:bodyPr wrap="none">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Title About Events</a:t>
            </a:r>
          </a:p>
        </p:txBody>
      </p:sp>
      <p:sp>
        <p:nvSpPr>
          <p:cNvPr id="11" name="Rectangle 10">
            <a:extLst>
              <a:ext uri="{FF2B5EF4-FFF2-40B4-BE49-F238E27FC236}">
                <a16:creationId xmlns:a16="http://schemas.microsoft.com/office/drawing/2014/main" id="{E1642E65-32E8-43B9-1032-5ECB18221E10}"/>
              </a:ext>
            </a:extLst>
          </p:cNvPr>
          <p:cNvSpPr/>
          <p:nvPr/>
        </p:nvSpPr>
        <p:spPr>
          <a:xfrm>
            <a:off x="3510436" y="3441202"/>
            <a:ext cx="801823" cy="323165"/>
          </a:xfrm>
          <a:prstGeom prst="rect">
            <a:avLst/>
          </a:prstGeom>
        </p:spPr>
        <p:txBody>
          <a:bodyPr wrap="none">
            <a:spAutoFit/>
          </a:bodyPr>
          <a:lstStyle/>
          <a:p>
            <a:r>
              <a:rPr lang="en-US" sz="15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02 - 02</a:t>
            </a:r>
          </a:p>
        </p:txBody>
      </p:sp>
      <p:cxnSp>
        <p:nvCxnSpPr>
          <p:cNvPr id="12" name="Straight Connector 11">
            <a:extLst>
              <a:ext uri="{FF2B5EF4-FFF2-40B4-BE49-F238E27FC236}">
                <a16:creationId xmlns:a16="http://schemas.microsoft.com/office/drawing/2014/main" id="{65905E0A-02E8-759F-9920-547B3AAD58B4}"/>
              </a:ext>
            </a:extLst>
          </p:cNvPr>
          <p:cNvCxnSpPr/>
          <p:nvPr/>
        </p:nvCxnSpPr>
        <p:spPr>
          <a:xfrm>
            <a:off x="6542919" y="4453798"/>
            <a:ext cx="215239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80C4ED6-4AD4-C522-862A-173FBED1A8E9}"/>
              </a:ext>
            </a:extLst>
          </p:cNvPr>
          <p:cNvSpPr txBox="1"/>
          <p:nvPr/>
        </p:nvSpPr>
        <p:spPr>
          <a:xfrm>
            <a:off x="6476533" y="3954018"/>
            <a:ext cx="957146"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2024</a:t>
            </a:r>
          </a:p>
        </p:txBody>
      </p:sp>
      <p:sp>
        <p:nvSpPr>
          <p:cNvPr id="14" name="TextBox 13">
            <a:extLst>
              <a:ext uri="{FF2B5EF4-FFF2-40B4-BE49-F238E27FC236}">
                <a16:creationId xmlns:a16="http://schemas.microsoft.com/office/drawing/2014/main" id="{8668D966-3571-7081-45C2-4DD31CF64BD2}"/>
              </a:ext>
            </a:extLst>
          </p:cNvPr>
          <p:cNvSpPr txBox="1"/>
          <p:nvPr/>
        </p:nvSpPr>
        <p:spPr>
          <a:xfrm>
            <a:off x="6476533" y="4958041"/>
            <a:ext cx="2271238" cy="886846"/>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so the typesetting industry</a:t>
            </a:r>
          </a:p>
        </p:txBody>
      </p:sp>
      <p:sp>
        <p:nvSpPr>
          <p:cNvPr id="15" name="Rectangle 14">
            <a:extLst>
              <a:ext uri="{FF2B5EF4-FFF2-40B4-BE49-F238E27FC236}">
                <a16:creationId xmlns:a16="http://schemas.microsoft.com/office/drawing/2014/main" id="{5A4644BC-06AA-E042-373F-158E36A7CA12}"/>
              </a:ext>
            </a:extLst>
          </p:cNvPr>
          <p:cNvSpPr/>
          <p:nvPr/>
        </p:nvSpPr>
        <p:spPr>
          <a:xfrm>
            <a:off x="6476533" y="4537826"/>
            <a:ext cx="2071401" cy="369332"/>
          </a:xfrm>
          <a:prstGeom prst="rect">
            <a:avLst/>
          </a:prstGeom>
        </p:spPr>
        <p:txBody>
          <a:bodyPr wrap="none">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Title About Events</a:t>
            </a:r>
          </a:p>
        </p:txBody>
      </p:sp>
      <p:sp>
        <p:nvSpPr>
          <p:cNvPr id="16" name="Rectangle 15">
            <a:extLst>
              <a:ext uri="{FF2B5EF4-FFF2-40B4-BE49-F238E27FC236}">
                <a16:creationId xmlns:a16="http://schemas.microsoft.com/office/drawing/2014/main" id="{29406D25-31B9-F1B8-8AFD-BA4F3DB47D0C}"/>
              </a:ext>
            </a:extLst>
          </p:cNvPr>
          <p:cNvSpPr/>
          <p:nvPr/>
        </p:nvSpPr>
        <p:spPr>
          <a:xfrm>
            <a:off x="6476533" y="3441202"/>
            <a:ext cx="801823" cy="323165"/>
          </a:xfrm>
          <a:prstGeom prst="rect">
            <a:avLst/>
          </a:prstGeom>
        </p:spPr>
        <p:txBody>
          <a:bodyPr wrap="none">
            <a:spAutoFit/>
          </a:bodyPr>
          <a:lstStyle/>
          <a:p>
            <a:r>
              <a:rPr lang="en-US" sz="15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01 - 01</a:t>
            </a:r>
          </a:p>
        </p:txBody>
      </p:sp>
      <p:cxnSp>
        <p:nvCxnSpPr>
          <p:cNvPr id="17" name="Straight Connector 16">
            <a:extLst>
              <a:ext uri="{FF2B5EF4-FFF2-40B4-BE49-F238E27FC236}">
                <a16:creationId xmlns:a16="http://schemas.microsoft.com/office/drawing/2014/main" id="{3D26B2D4-7BD8-74D1-A11E-4199C6278D0F}"/>
              </a:ext>
            </a:extLst>
          </p:cNvPr>
          <p:cNvCxnSpPr>
            <a:cxnSpLocks/>
          </p:cNvCxnSpPr>
          <p:nvPr/>
        </p:nvCxnSpPr>
        <p:spPr>
          <a:xfrm>
            <a:off x="3576822" y="3844562"/>
            <a:ext cx="8615178"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9B73465-588C-3A68-DBE5-8227EA98AB8B}"/>
              </a:ext>
            </a:extLst>
          </p:cNvPr>
          <p:cNvCxnSpPr>
            <a:cxnSpLocks/>
          </p:cNvCxnSpPr>
          <p:nvPr/>
        </p:nvCxnSpPr>
        <p:spPr>
          <a:xfrm>
            <a:off x="9563100" y="4453798"/>
            <a:ext cx="1998236"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A1640F4-8C4C-FADB-F7FB-6A65983F3274}"/>
              </a:ext>
            </a:extLst>
          </p:cNvPr>
          <p:cNvSpPr txBox="1"/>
          <p:nvPr/>
        </p:nvSpPr>
        <p:spPr>
          <a:xfrm>
            <a:off x="9442630" y="3954018"/>
            <a:ext cx="957146"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2025</a:t>
            </a:r>
          </a:p>
        </p:txBody>
      </p:sp>
      <p:sp>
        <p:nvSpPr>
          <p:cNvPr id="26" name="TextBox 25">
            <a:extLst>
              <a:ext uri="{FF2B5EF4-FFF2-40B4-BE49-F238E27FC236}">
                <a16:creationId xmlns:a16="http://schemas.microsoft.com/office/drawing/2014/main" id="{EEABDAF5-B722-B5A4-462B-64153B8E189B}"/>
              </a:ext>
            </a:extLst>
          </p:cNvPr>
          <p:cNvSpPr txBox="1"/>
          <p:nvPr/>
        </p:nvSpPr>
        <p:spPr>
          <a:xfrm>
            <a:off x="9442630" y="4958041"/>
            <a:ext cx="2431870" cy="886846"/>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so the typesetting industry</a:t>
            </a:r>
          </a:p>
        </p:txBody>
      </p:sp>
      <p:sp>
        <p:nvSpPr>
          <p:cNvPr id="27" name="Rectangle 26">
            <a:extLst>
              <a:ext uri="{FF2B5EF4-FFF2-40B4-BE49-F238E27FC236}">
                <a16:creationId xmlns:a16="http://schemas.microsoft.com/office/drawing/2014/main" id="{7ED38CE5-8507-47DB-DD89-FE08033CFB81}"/>
              </a:ext>
            </a:extLst>
          </p:cNvPr>
          <p:cNvSpPr/>
          <p:nvPr/>
        </p:nvSpPr>
        <p:spPr>
          <a:xfrm>
            <a:off x="9442630" y="4537826"/>
            <a:ext cx="2071401" cy="369332"/>
          </a:xfrm>
          <a:prstGeom prst="rect">
            <a:avLst/>
          </a:prstGeom>
        </p:spPr>
        <p:txBody>
          <a:bodyPr wrap="none">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Title About Events</a:t>
            </a:r>
          </a:p>
        </p:txBody>
      </p:sp>
      <p:sp>
        <p:nvSpPr>
          <p:cNvPr id="28" name="Rectangle 27">
            <a:extLst>
              <a:ext uri="{FF2B5EF4-FFF2-40B4-BE49-F238E27FC236}">
                <a16:creationId xmlns:a16="http://schemas.microsoft.com/office/drawing/2014/main" id="{BBAC7AF7-BA81-909A-FB5C-4B3580A68FB1}"/>
              </a:ext>
            </a:extLst>
          </p:cNvPr>
          <p:cNvSpPr/>
          <p:nvPr/>
        </p:nvSpPr>
        <p:spPr>
          <a:xfrm>
            <a:off x="9442630" y="3441202"/>
            <a:ext cx="801823" cy="323165"/>
          </a:xfrm>
          <a:prstGeom prst="rect">
            <a:avLst/>
          </a:prstGeom>
        </p:spPr>
        <p:txBody>
          <a:bodyPr wrap="none">
            <a:spAutoFit/>
          </a:bodyPr>
          <a:lstStyle/>
          <a:p>
            <a:r>
              <a:rPr lang="en-US" sz="15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02 - 02</a:t>
            </a:r>
          </a:p>
        </p:txBody>
      </p:sp>
      <p:sp>
        <p:nvSpPr>
          <p:cNvPr id="29" name="TextBox 28">
            <a:extLst>
              <a:ext uri="{FF2B5EF4-FFF2-40B4-BE49-F238E27FC236}">
                <a16:creationId xmlns:a16="http://schemas.microsoft.com/office/drawing/2014/main" id="{344D7AA1-37F0-B8DE-6D45-D9E75C65D3BE}"/>
              </a:ext>
            </a:extLst>
          </p:cNvPr>
          <p:cNvSpPr txBox="1"/>
          <p:nvPr/>
        </p:nvSpPr>
        <p:spPr>
          <a:xfrm>
            <a:off x="3576822" y="2067522"/>
            <a:ext cx="7422152" cy="609847"/>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typesetting industry. Lorem Ipsum has been industry's standard dummy text ever since the 1500s when an unknown printer took a galley. </a:t>
            </a:r>
          </a:p>
        </p:txBody>
      </p:sp>
      <p:sp>
        <p:nvSpPr>
          <p:cNvPr id="3" name="Picture Placeholder 2">
            <a:extLst>
              <a:ext uri="{FF2B5EF4-FFF2-40B4-BE49-F238E27FC236}">
                <a16:creationId xmlns:a16="http://schemas.microsoft.com/office/drawing/2014/main" id="{9D044DDF-DE85-9529-40DC-336710AAB65D}"/>
              </a:ext>
            </a:extLst>
          </p:cNvPr>
          <p:cNvSpPr>
            <a:spLocks noGrp="1"/>
          </p:cNvSpPr>
          <p:nvPr>
            <p:ph type="pic" sz="quarter" idx="10"/>
          </p:nvPr>
        </p:nvSpPr>
        <p:spPr/>
      </p:sp>
    </p:spTree>
    <p:extLst>
      <p:ext uri="{BB962C8B-B14F-4D97-AF65-F5344CB8AC3E}">
        <p14:creationId xmlns:p14="http://schemas.microsoft.com/office/powerpoint/2010/main" val="2530974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4C646A-3039-92CE-107F-0316AD93020E}"/>
              </a:ext>
            </a:extLst>
          </p:cNvPr>
          <p:cNvSpPr/>
          <p:nvPr/>
        </p:nvSpPr>
        <p:spPr>
          <a:xfrm>
            <a:off x="0" y="2999778"/>
            <a:ext cx="9177695" cy="32562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4A80F06-3506-F29E-B78E-ADBEE569E05B}"/>
              </a:ext>
            </a:extLst>
          </p:cNvPr>
          <p:cNvSpPr txBox="1"/>
          <p:nvPr/>
        </p:nvSpPr>
        <p:spPr>
          <a:xfrm>
            <a:off x="496131" y="1006601"/>
            <a:ext cx="5184883" cy="678647"/>
          </a:xfrm>
          <a:prstGeom prst="rect">
            <a:avLst/>
          </a:prstGeom>
          <a:noFill/>
        </p:spPr>
        <p:txBody>
          <a:bodyPr wrap="square" rtlCol="0">
            <a:spAutoFit/>
          </a:bodyPr>
          <a:lstStyle/>
          <a:p>
            <a:pPr>
              <a:lnSpc>
                <a:spcPct val="70000"/>
              </a:lnSpc>
            </a:pPr>
            <a:r>
              <a:rPr lang="en-US" sz="5000" dirty="0">
                <a:solidFill>
                  <a:schemeClr val="tx1">
                    <a:lumMod val="95000"/>
                    <a:lumOff val="5000"/>
                  </a:schemeClr>
                </a:solidFill>
                <a:latin typeface="Cormorant Garamond SemiBold" panose="00000700000000000000" pitchFamily="2" charset="0"/>
                <a:ea typeface="Cormorant" charset="0"/>
                <a:cs typeface="Cormorant" charset="0"/>
              </a:rPr>
              <a:t>Upcoming Events</a:t>
            </a:r>
          </a:p>
        </p:txBody>
      </p:sp>
      <p:cxnSp>
        <p:nvCxnSpPr>
          <p:cNvPr id="7" name="Straight Connector 6">
            <a:extLst>
              <a:ext uri="{FF2B5EF4-FFF2-40B4-BE49-F238E27FC236}">
                <a16:creationId xmlns:a16="http://schemas.microsoft.com/office/drawing/2014/main" id="{E6A72DEF-9C75-50BE-D81A-7087D06008B8}"/>
              </a:ext>
            </a:extLst>
          </p:cNvPr>
          <p:cNvCxnSpPr/>
          <p:nvPr/>
        </p:nvCxnSpPr>
        <p:spPr>
          <a:xfrm>
            <a:off x="562518" y="4453798"/>
            <a:ext cx="215239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45DA043-53C6-D1CD-0B65-2A683C54AD48}"/>
              </a:ext>
            </a:extLst>
          </p:cNvPr>
          <p:cNvSpPr txBox="1"/>
          <p:nvPr/>
        </p:nvSpPr>
        <p:spPr>
          <a:xfrm>
            <a:off x="496131" y="3954018"/>
            <a:ext cx="957146"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2026</a:t>
            </a:r>
          </a:p>
        </p:txBody>
      </p:sp>
      <p:sp>
        <p:nvSpPr>
          <p:cNvPr id="9" name="TextBox 8">
            <a:extLst>
              <a:ext uri="{FF2B5EF4-FFF2-40B4-BE49-F238E27FC236}">
                <a16:creationId xmlns:a16="http://schemas.microsoft.com/office/drawing/2014/main" id="{A4580C99-E7C4-10A7-5A0D-B1329C34A445}"/>
              </a:ext>
            </a:extLst>
          </p:cNvPr>
          <p:cNvSpPr txBox="1"/>
          <p:nvPr/>
        </p:nvSpPr>
        <p:spPr>
          <a:xfrm>
            <a:off x="496131" y="4958041"/>
            <a:ext cx="2271239" cy="886846"/>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so the typesetting industry</a:t>
            </a:r>
          </a:p>
        </p:txBody>
      </p:sp>
      <p:sp>
        <p:nvSpPr>
          <p:cNvPr id="10" name="Rectangle 9">
            <a:extLst>
              <a:ext uri="{FF2B5EF4-FFF2-40B4-BE49-F238E27FC236}">
                <a16:creationId xmlns:a16="http://schemas.microsoft.com/office/drawing/2014/main" id="{01941EDF-C379-C7B4-A84C-79A5182120A6}"/>
              </a:ext>
            </a:extLst>
          </p:cNvPr>
          <p:cNvSpPr/>
          <p:nvPr/>
        </p:nvSpPr>
        <p:spPr>
          <a:xfrm>
            <a:off x="496131" y="4537826"/>
            <a:ext cx="2071401" cy="369332"/>
          </a:xfrm>
          <a:prstGeom prst="rect">
            <a:avLst/>
          </a:prstGeom>
        </p:spPr>
        <p:txBody>
          <a:bodyPr wrap="none">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Title About Events</a:t>
            </a:r>
          </a:p>
        </p:txBody>
      </p:sp>
      <p:sp>
        <p:nvSpPr>
          <p:cNvPr id="11" name="Rectangle 10">
            <a:extLst>
              <a:ext uri="{FF2B5EF4-FFF2-40B4-BE49-F238E27FC236}">
                <a16:creationId xmlns:a16="http://schemas.microsoft.com/office/drawing/2014/main" id="{E1642E65-32E8-43B9-1032-5ECB18221E10}"/>
              </a:ext>
            </a:extLst>
          </p:cNvPr>
          <p:cNvSpPr/>
          <p:nvPr/>
        </p:nvSpPr>
        <p:spPr>
          <a:xfrm>
            <a:off x="496131" y="3441202"/>
            <a:ext cx="801823" cy="323165"/>
          </a:xfrm>
          <a:prstGeom prst="rect">
            <a:avLst/>
          </a:prstGeom>
        </p:spPr>
        <p:txBody>
          <a:bodyPr wrap="none">
            <a:spAutoFit/>
          </a:bodyPr>
          <a:lstStyle/>
          <a:p>
            <a:r>
              <a:rPr lang="en-US" sz="15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02 - 02</a:t>
            </a:r>
          </a:p>
        </p:txBody>
      </p:sp>
      <p:cxnSp>
        <p:nvCxnSpPr>
          <p:cNvPr id="12" name="Straight Connector 11">
            <a:extLst>
              <a:ext uri="{FF2B5EF4-FFF2-40B4-BE49-F238E27FC236}">
                <a16:creationId xmlns:a16="http://schemas.microsoft.com/office/drawing/2014/main" id="{65905E0A-02E8-759F-9920-547B3AAD58B4}"/>
              </a:ext>
            </a:extLst>
          </p:cNvPr>
          <p:cNvCxnSpPr/>
          <p:nvPr/>
        </p:nvCxnSpPr>
        <p:spPr>
          <a:xfrm>
            <a:off x="3528615" y="4453798"/>
            <a:ext cx="215239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80C4ED6-4AD4-C522-862A-173FBED1A8E9}"/>
              </a:ext>
            </a:extLst>
          </p:cNvPr>
          <p:cNvSpPr txBox="1"/>
          <p:nvPr/>
        </p:nvSpPr>
        <p:spPr>
          <a:xfrm>
            <a:off x="3462229" y="3954018"/>
            <a:ext cx="957146"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2027</a:t>
            </a:r>
          </a:p>
        </p:txBody>
      </p:sp>
      <p:sp>
        <p:nvSpPr>
          <p:cNvPr id="14" name="TextBox 13">
            <a:extLst>
              <a:ext uri="{FF2B5EF4-FFF2-40B4-BE49-F238E27FC236}">
                <a16:creationId xmlns:a16="http://schemas.microsoft.com/office/drawing/2014/main" id="{8668D966-3571-7081-45C2-4DD31CF64BD2}"/>
              </a:ext>
            </a:extLst>
          </p:cNvPr>
          <p:cNvSpPr txBox="1"/>
          <p:nvPr/>
        </p:nvSpPr>
        <p:spPr>
          <a:xfrm>
            <a:off x="3462229" y="4958041"/>
            <a:ext cx="2271238" cy="886846"/>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so the typesetting industry</a:t>
            </a:r>
          </a:p>
        </p:txBody>
      </p:sp>
      <p:sp>
        <p:nvSpPr>
          <p:cNvPr id="15" name="Rectangle 14">
            <a:extLst>
              <a:ext uri="{FF2B5EF4-FFF2-40B4-BE49-F238E27FC236}">
                <a16:creationId xmlns:a16="http://schemas.microsoft.com/office/drawing/2014/main" id="{5A4644BC-06AA-E042-373F-158E36A7CA12}"/>
              </a:ext>
            </a:extLst>
          </p:cNvPr>
          <p:cNvSpPr/>
          <p:nvPr/>
        </p:nvSpPr>
        <p:spPr>
          <a:xfrm>
            <a:off x="3462229" y="4537826"/>
            <a:ext cx="2071401" cy="369332"/>
          </a:xfrm>
          <a:prstGeom prst="rect">
            <a:avLst/>
          </a:prstGeom>
        </p:spPr>
        <p:txBody>
          <a:bodyPr wrap="none">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Title About Events</a:t>
            </a:r>
          </a:p>
        </p:txBody>
      </p:sp>
      <p:sp>
        <p:nvSpPr>
          <p:cNvPr id="16" name="Rectangle 15">
            <a:extLst>
              <a:ext uri="{FF2B5EF4-FFF2-40B4-BE49-F238E27FC236}">
                <a16:creationId xmlns:a16="http://schemas.microsoft.com/office/drawing/2014/main" id="{29406D25-31B9-F1B8-8AFD-BA4F3DB47D0C}"/>
              </a:ext>
            </a:extLst>
          </p:cNvPr>
          <p:cNvSpPr/>
          <p:nvPr/>
        </p:nvSpPr>
        <p:spPr>
          <a:xfrm>
            <a:off x="3462229" y="3441202"/>
            <a:ext cx="801823" cy="323165"/>
          </a:xfrm>
          <a:prstGeom prst="rect">
            <a:avLst/>
          </a:prstGeom>
        </p:spPr>
        <p:txBody>
          <a:bodyPr wrap="none">
            <a:spAutoFit/>
          </a:bodyPr>
          <a:lstStyle/>
          <a:p>
            <a:r>
              <a:rPr lang="en-US" sz="15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01 - 01</a:t>
            </a:r>
          </a:p>
        </p:txBody>
      </p:sp>
      <p:cxnSp>
        <p:nvCxnSpPr>
          <p:cNvPr id="17" name="Straight Connector 16">
            <a:extLst>
              <a:ext uri="{FF2B5EF4-FFF2-40B4-BE49-F238E27FC236}">
                <a16:creationId xmlns:a16="http://schemas.microsoft.com/office/drawing/2014/main" id="{3D26B2D4-7BD8-74D1-A11E-4199C6278D0F}"/>
              </a:ext>
            </a:extLst>
          </p:cNvPr>
          <p:cNvCxnSpPr>
            <a:cxnSpLocks/>
          </p:cNvCxnSpPr>
          <p:nvPr/>
        </p:nvCxnSpPr>
        <p:spPr>
          <a:xfrm>
            <a:off x="562518" y="3844562"/>
            <a:ext cx="8615178"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9B73465-588C-3A68-DBE5-8227EA98AB8B}"/>
              </a:ext>
            </a:extLst>
          </p:cNvPr>
          <p:cNvCxnSpPr/>
          <p:nvPr/>
        </p:nvCxnSpPr>
        <p:spPr>
          <a:xfrm>
            <a:off x="6433404" y="4453798"/>
            <a:ext cx="2113628"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A1640F4-8C4C-FADB-F7FB-6A65983F3274}"/>
              </a:ext>
            </a:extLst>
          </p:cNvPr>
          <p:cNvSpPr txBox="1"/>
          <p:nvPr/>
        </p:nvSpPr>
        <p:spPr>
          <a:xfrm>
            <a:off x="6428326" y="3954018"/>
            <a:ext cx="957146"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2028</a:t>
            </a:r>
          </a:p>
        </p:txBody>
      </p:sp>
      <p:sp>
        <p:nvSpPr>
          <p:cNvPr id="26" name="TextBox 25">
            <a:extLst>
              <a:ext uri="{FF2B5EF4-FFF2-40B4-BE49-F238E27FC236}">
                <a16:creationId xmlns:a16="http://schemas.microsoft.com/office/drawing/2014/main" id="{EEABDAF5-B722-B5A4-462B-64153B8E189B}"/>
              </a:ext>
            </a:extLst>
          </p:cNvPr>
          <p:cNvSpPr txBox="1"/>
          <p:nvPr/>
        </p:nvSpPr>
        <p:spPr>
          <a:xfrm>
            <a:off x="6428326" y="4958041"/>
            <a:ext cx="2431870" cy="886846"/>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so the typesetting industry</a:t>
            </a:r>
          </a:p>
        </p:txBody>
      </p:sp>
      <p:sp>
        <p:nvSpPr>
          <p:cNvPr id="27" name="Rectangle 26">
            <a:extLst>
              <a:ext uri="{FF2B5EF4-FFF2-40B4-BE49-F238E27FC236}">
                <a16:creationId xmlns:a16="http://schemas.microsoft.com/office/drawing/2014/main" id="{7ED38CE5-8507-47DB-DD89-FE08033CFB81}"/>
              </a:ext>
            </a:extLst>
          </p:cNvPr>
          <p:cNvSpPr/>
          <p:nvPr/>
        </p:nvSpPr>
        <p:spPr>
          <a:xfrm>
            <a:off x="6428326" y="4537826"/>
            <a:ext cx="2071401" cy="369332"/>
          </a:xfrm>
          <a:prstGeom prst="rect">
            <a:avLst/>
          </a:prstGeom>
        </p:spPr>
        <p:txBody>
          <a:bodyPr wrap="none">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Title About Events</a:t>
            </a:r>
          </a:p>
        </p:txBody>
      </p:sp>
      <p:sp>
        <p:nvSpPr>
          <p:cNvPr id="28" name="Rectangle 27">
            <a:extLst>
              <a:ext uri="{FF2B5EF4-FFF2-40B4-BE49-F238E27FC236}">
                <a16:creationId xmlns:a16="http://schemas.microsoft.com/office/drawing/2014/main" id="{BBAC7AF7-BA81-909A-FB5C-4B3580A68FB1}"/>
              </a:ext>
            </a:extLst>
          </p:cNvPr>
          <p:cNvSpPr/>
          <p:nvPr/>
        </p:nvSpPr>
        <p:spPr>
          <a:xfrm>
            <a:off x="6428326" y="3441202"/>
            <a:ext cx="801823" cy="323165"/>
          </a:xfrm>
          <a:prstGeom prst="rect">
            <a:avLst/>
          </a:prstGeom>
        </p:spPr>
        <p:txBody>
          <a:bodyPr wrap="none">
            <a:spAutoFit/>
          </a:bodyPr>
          <a:lstStyle/>
          <a:p>
            <a:r>
              <a:rPr lang="en-US" sz="15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02 - 02</a:t>
            </a:r>
          </a:p>
        </p:txBody>
      </p:sp>
      <p:sp>
        <p:nvSpPr>
          <p:cNvPr id="29" name="TextBox 28">
            <a:extLst>
              <a:ext uri="{FF2B5EF4-FFF2-40B4-BE49-F238E27FC236}">
                <a16:creationId xmlns:a16="http://schemas.microsoft.com/office/drawing/2014/main" id="{344D7AA1-37F0-B8DE-6D45-D9E75C65D3BE}"/>
              </a:ext>
            </a:extLst>
          </p:cNvPr>
          <p:cNvSpPr txBox="1"/>
          <p:nvPr/>
        </p:nvSpPr>
        <p:spPr>
          <a:xfrm>
            <a:off x="496131" y="2067522"/>
            <a:ext cx="7422152" cy="609847"/>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typesetting industry. Lorem Ipsum has been industry's standard dummy text ever since the 1500s when an unknown printer took a galley. </a:t>
            </a:r>
          </a:p>
        </p:txBody>
      </p:sp>
      <p:sp>
        <p:nvSpPr>
          <p:cNvPr id="3" name="Picture Placeholder 2">
            <a:extLst>
              <a:ext uri="{FF2B5EF4-FFF2-40B4-BE49-F238E27FC236}">
                <a16:creationId xmlns:a16="http://schemas.microsoft.com/office/drawing/2014/main" id="{47F93386-B52E-9DB0-7D74-08E332E276E1}"/>
              </a:ext>
            </a:extLst>
          </p:cNvPr>
          <p:cNvSpPr>
            <a:spLocks noGrp="1"/>
          </p:cNvSpPr>
          <p:nvPr>
            <p:ph type="pic" sz="quarter" idx="10"/>
          </p:nvPr>
        </p:nvSpPr>
        <p:spPr/>
      </p:sp>
    </p:spTree>
    <p:extLst>
      <p:ext uri="{BB962C8B-B14F-4D97-AF65-F5344CB8AC3E}">
        <p14:creationId xmlns:p14="http://schemas.microsoft.com/office/powerpoint/2010/main" val="3946816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AB129AC-26F6-7692-9CDB-2DA9C4F4736F}"/>
              </a:ext>
            </a:extLst>
          </p:cNvPr>
          <p:cNvSpPr/>
          <p:nvPr/>
        </p:nvSpPr>
        <p:spPr>
          <a:xfrm>
            <a:off x="2622552" y="1009650"/>
            <a:ext cx="6946897" cy="5258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0EB6EB35-253C-E023-D687-17B1703BC377}"/>
              </a:ext>
            </a:extLst>
          </p:cNvPr>
          <p:cNvCxnSpPr>
            <a:cxnSpLocks/>
          </p:cNvCxnSpPr>
          <p:nvPr/>
        </p:nvCxnSpPr>
        <p:spPr>
          <a:xfrm>
            <a:off x="2984500" y="596900"/>
            <a:ext cx="0" cy="568579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133C09C-F971-ADA0-FCD3-117042912E83}"/>
              </a:ext>
            </a:extLst>
          </p:cNvPr>
          <p:cNvCxnSpPr>
            <a:cxnSpLocks/>
          </p:cNvCxnSpPr>
          <p:nvPr/>
        </p:nvCxnSpPr>
        <p:spPr>
          <a:xfrm>
            <a:off x="9207500" y="596900"/>
            <a:ext cx="0" cy="566674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35B48D0-7A71-0B2F-0548-8D24DD2C20FF}"/>
              </a:ext>
            </a:extLst>
          </p:cNvPr>
          <p:cNvSpPr txBox="1"/>
          <p:nvPr/>
        </p:nvSpPr>
        <p:spPr>
          <a:xfrm>
            <a:off x="4279900" y="1436713"/>
            <a:ext cx="3632200" cy="737253"/>
          </a:xfrm>
          <a:prstGeom prst="rect">
            <a:avLst/>
          </a:prstGeom>
          <a:noFill/>
        </p:spPr>
        <p:txBody>
          <a:bodyPr wrap="square" rtlCol="0">
            <a:spAutoFit/>
          </a:bodyPr>
          <a:lstStyle/>
          <a:p>
            <a:pPr algn="ctr">
              <a:lnSpc>
                <a:spcPct val="70000"/>
              </a:lnSpc>
            </a:pPr>
            <a:r>
              <a:rPr lang="en-US" sz="5500" dirty="0">
                <a:solidFill>
                  <a:schemeClr val="tx1">
                    <a:lumMod val="95000"/>
                    <a:lumOff val="5000"/>
                  </a:schemeClr>
                </a:solidFill>
                <a:latin typeface="Cormorant Garamond SemiBold" panose="00000700000000000000" pitchFamily="2" charset="0"/>
                <a:ea typeface="Cormorant" charset="0"/>
                <a:cs typeface="Cormorant" charset="0"/>
              </a:rPr>
              <a:t>THANKS</a:t>
            </a:r>
          </a:p>
        </p:txBody>
      </p:sp>
      <p:sp>
        <p:nvSpPr>
          <p:cNvPr id="5" name="Picture Placeholder 4">
            <a:extLst>
              <a:ext uri="{FF2B5EF4-FFF2-40B4-BE49-F238E27FC236}">
                <a16:creationId xmlns:a16="http://schemas.microsoft.com/office/drawing/2014/main" id="{7551DBE4-BEB5-CBC0-29B1-4612C82D19D4}"/>
              </a:ext>
            </a:extLst>
          </p:cNvPr>
          <p:cNvSpPr>
            <a:spLocks noGrp="1"/>
          </p:cNvSpPr>
          <p:nvPr>
            <p:ph type="pic" sz="quarter" idx="10"/>
          </p:nvPr>
        </p:nvSpPr>
        <p:spPr/>
      </p:sp>
    </p:spTree>
    <p:extLst>
      <p:ext uri="{BB962C8B-B14F-4D97-AF65-F5344CB8AC3E}">
        <p14:creationId xmlns:p14="http://schemas.microsoft.com/office/powerpoint/2010/main" val="2849864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AB486F6-574A-F952-72FC-2B5B1E5CD3E8}"/>
              </a:ext>
            </a:extLst>
          </p:cNvPr>
          <p:cNvSpPr txBox="1"/>
          <p:nvPr/>
        </p:nvSpPr>
        <p:spPr>
          <a:xfrm>
            <a:off x="513105" y="1167368"/>
            <a:ext cx="3644265" cy="678647"/>
          </a:xfrm>
          <a:prstGeom prst="rect">
            <a:avLst/>
          </a:prstGeom>
          <a:noFill/>
        </p:spPr>
        <p:txBody>
          <a:bodyPr wrap="square" rtlCol="0">
            <a:spAutoFit/>
          </a:bodyPr>
          <a:lstStyle/>
          <a:p>
            <a:pPr>
              <a:lnSpc>
                <a:spcPct val="70000"/>
              </a:lnSpc>
            </a:pPr>
            <a:r>
              <a:rPr lang="en-US" sz="5000" dirty="0">
                <a:solidFill>
                  <a:schemeClr val="tx1">
                    <a:lumMod val="95000"/>
                    <a:lumOff val="5000"/>
                  </a:schemeClr>
                </a:solidFill>
                <a:latin typeface="Cormorant Garamond SemiBold" panose="00000700000000000000" pitchFamily="2" charset="0"/>
                <a:ea typeface="Cormorant" charset="0"/>
                <a:cs typeface="Cormorant" charset="0"/>
              </a:rPr>
              <a:t>The Content</a:t>
            </a:r>
          </a:p>
        </p:txBody>
      </p:sp>
      <p:sp>
        <p:nvSpPr>
          <p:cNvPr id="6" name="TextBox 5">
            <a:extLst>
              <a:ext uri="{FF2B5EF4-FFF2-40B4-BE49-F238E27FC236}">
                <a16:creationId xmlns:a16="http://schemas.microsoft.com/office/drawing/2014/main" id="{D38DA4FE-8D63-DC6B-1B57-DF2D172151F9}"/>
              </a:ext>
            </a:extLst>
          </p:cNvPr>
          <p:cNvSpPr txBox="1"/>
          <p:nvPr/>
        </p:nvSpPr>
        <p:spPr>
          <a:xfrm>
            <a:off x="3638806" y="3320508"/>
            <a:ext cx="1199895" cy="369332"/>
          </a:xfrm>
          <a:prstGeom prst="rect">
            <a:avLst/>
          </a:prstGeom>
          <a:noFill/>
        </p:spPr>
        <p:txBody>
          <a:bodyPr wrap="square" rtlCol="0">
            <a:spAutoFit/>
          </a:bodyPr>
          <a:lstStyle/>
          <a:p>
            <a:r>
              <a:rPr lang="en-US"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In Depth </a:t>
            </a:r>
          </a:p>
        </p:txBody>
      </p:sp>
      <p:sp>
        <p:nvSpPr>
          <p:cNvPr id="7" name="TextBox 6">
            <a:extLst>
              <a:ext uri="{FF2B5EF4-FFF2-40B4-BE49-F238E27FC236}">
                <a16:creationId xmlns:a16="http://schemas.microsoft.com/office/drawing/2014/main" id="{6039C065-C34A-EC31-F369-18AF8F385D0E}"/>
              </a:ext>
            </a:extLst>
          </p:cNvPr>
          <p:cNvSpPr txBox="1"/>
          <p:nvPr/>
        </p:nvSpPr>
        <p:spPr>
          <a:xfrm>
            <a:off x="513105" y="3320508"/>
            <a:ext cx="636009"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02.</a:t>
            </a:r>
          </a:p>
        </p:txBody>
      </p:sp>
      <p:sp>
        <p:nvSpPr>
          <p:cNvPr id="19" name="TextBox 18">
            <a:extLst>
              <a:ext uri="{FF2B5EF4-FFF2-40B4-BE49-F238E27FC236}">
                <a16:creationId xmlns:a16="http://schemas.microsoft.com/office/drawing/2014/main" id="{5CB28BAA-C44E-EA7A-1BC0-346B67A4149B}"/>
              </a:ext>
            </a:extLst>
          </p:cNvPr>
          <p:cNvSpPr txBox="1"/>
          <p:nvPr/>
        </p:nvSpPr>
        <p:spPr>
          <a:xfrm>
            <a:off x="3638806" y="3997381"/>
            <a:ext cx="1123695" cy="369332"/>
          </a:xfrm>
          <a:prstGeom prst="rect">
            <a:avLst/>
          </a:prstGeom>
          <a:noFill/>
        </p:spPr>
        <p:txBody>
          <a:bodyPr wrap="square" rtlCol="0">
            <a:spAutoFit/>
          </a:bodyPr>
          <a:lstStyle/>
          <a:p>
            <a:r>
              <a:rPr lang="en-US"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In Brief </a:t>
            </a:r>
          </a:p>
        </p:txBody>
      </p:sp>
      <p:sp>
        <p:nvSpPr>
          <p:cNvPr id="20" name="TextBox 19">
            <a:extLst>
              <a:ext uri="{FF2B5EF4-FFF2-40B4-BE49-F238E27FC236}">
                <a16:creationId xmlns:a16="http://schemas.microsoft.com/office/drawing/2014/main" id="{38C22C74-4D5C-BF69-1342-3AFA14C9581A}"/>
              </a:ext>
            </a:extLst>
          </p:cNvPr>
          <p:cNvSpPr txBox="1"/>
          <p:nvPr/>
        </p:nvSpPr>
        <p:spPr>
          <a:xfrm>
            <a:off x="513105" y="3997381"/>
            <a:ext cx="636009"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03.</a:t>
            </a:r>
          </a:p>
        </p:txBody>
      </p:sp>
      <p:sp>
        <p:nvSpPr>
          <p:cNvPr id="24" name="TextBox 23">
            <a:extLst>
              <a:ext uri="{FF2B5EF4-FFF2-40B4-BE49-F238E27FC236}">
                <a16:creationId xmlns:a16="http://schemas.microsoft.com/office/drawing/2014/main" id="{8B02A397-E3D4-E3FB-935D-E867B7B8FB38}"/>
              </a:ext>
            </a:extLst>
          </p:cNvPr>
          <p:cNvSpPr txBox="1"/>
          <p:nvPr/>
        </p:nvSpPr>
        <p:spPr>
          <a:xfrm>
            <a:off x="3638806" y="4674254"/>
            <a:ext cx="1325363" cy="369332"/>
          </a:xfrm>
          <a:prstGeom prst="rect">
            <a:avLst/>
          </a:prstGeom>
          <a:noFill/>
        </p:spPr>
        <p:txBody>
          <a:bodyPr wrap="square" rtlCol="0">
            <a:spAutoFit/>
          </a:bodyPr>
          <a:lstStyle/>
          <a:p>
            <a:r>
              <a:rPr lang="en-US"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Welcome!</a:t>
            </a:r>
          </a:p>
        </p:txBody>
      </p:sp>
      <p:sp>
        <p:nvSpPr>
          <p:cNvPr id="25" name="TextBox 24">
            <a:extLst>
              <a:ext uri="{FF2B5EF4-FFF2-40B4-BE49-F238E27FC236}">
                <a16:creationId xmlns:a16="http://schemas.microsoft.com/office/drawing/2014/main" id="{1CF53533-91C7-161D-907C-CEA1D85A51B4}"/>
              </a:ext>
            </a:extLst>
          </p:cNvPr>
          <p:cNvSpPr txBox="1"/>
          <p:nvPr/>
        </p:nvSpPr>
        <p:spPr>
          <a:xfrm>
            <a:off x="513105" y="4674254"/>
            <a:ext cx="636009"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04.</a:t>
            </a:r>
          </a:p>
        </p:txBody>
      </p:sp>
      <p:sp>
        <p:nvSpPr>
          <p:cNvPr id="29" name="TextBox 28">
            <a:extLst>
              <a:ext uri="{FF2B5EF4-FFF2-40B4-BE49-F238E27FC236}">
                <a16:creationId xmlns:a16="http://schemas.microsoft.com/office/drawing/2014/main" id="{CBED6515-2874-A827-58D5-5FD89E702630}"/>
              </a:ext>
            </a:extLst>
          </p:cNvPr>
          <p:cNvSpPr txBox="1"/>
          <p:nvPr/>
        </p:nvSpPr>
        <p:spPr>
          <a:xfrm>
            <a:off x="3638806" y="5351127"/>
            <a:ext cx="1123695" cy="369332"/>
          </a:xfrm>
          <a:prstGeom prst="rect">
            <a:avLst/>
          </a:prstGeom>
          <a:noFill/>
        </p:spPr>
        <p:txBody>
          <a:bodyPr wrap="square" rtlCol="0">
            <a:spAutoFit/>
          </a:bodyPr>
          <a:lstStyle/>
          <a:p>
            <a:r>
              <a:rPr lang="en-US"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Events</a:t>
            </a:r>
          </a:p>
        </p:txBody>
      </p:sp>
      <p:sp>
        <p:nvSpPr>
          <p:cNvPr id="30" name="TextBox 29">
            <a:extLst>
              <a:ext uri="{FF2B5EF4-FFF2-40B4-BE49-F238E27FC236}">
                <a16:creationId xmlns:a16="http://schemas.microsoft.com/office/drawing/2014/main" id="{7E340F62-0820-C979-35D9-F1B613E81A4B}"/>
              </a:ext>
            </a:extLst>
          </p:cNvPr>
          <p:cNvSpPr txBox="1"/>
          <p:nvPr/>
        </p:nvSpPr>
        <p:spPr>
          <a:xfrm>
            <a:off x="513105" y="5351127"/>
            <a:ext cx="636009"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05.</a:t>
            </a:r>
          </a:p>
        </p:txBody>
      </p:sp>
      <p:sp>
        <p:nvSpPr>
          <p:cNvPr id="34" name="TextBox 33">
            <a:extLst>
              <a:ext uri="{FF2B5EF4-FFF2-40B4-BE49-F238E27FC236}">
                <a16:creationId xmlns:a16="http://schemas.microsoft.com/office/drawing/2014/main" id="{C11B01E4-7E1A-1262-7C56-6099B80B8C47}"/>
              </a:ext>
            </a:extLst>
          </p:cNvPr>
          <p:cNvSpPr txBox="1"/>
          <p:nvPr/>
        </p:nvSpPr>
        <p:spPr>
          <a:xfrm>
            <a:off x="3638806" y="2643635"/>
            <a:ext cx="1865257" cy="369332"/>
          </a:xfrm>
          <a:prstGeom prst="rect">
            <a:avLst/>
          </a:prstGeom>
          <a:noFill/>
        </p:spPr>
        <p:txBody>
          <a:bodyPr wrap="square" rtlCol="0">
            <a:spAutoFit/>
          </a:bodyPr>
          <a:lstStyle/>
          <a:p>
            <a:r>
              <a:rPr lang="en-US" dirty="0">
                <a:solidFill>
                  <a:schemeClr val="tx1">
                    <a:lumMod val="85000"/>
                    <a:lumOff val="15000"/>
                  </a:schemeClr>
                </a:solidFill>
                <a:latin typeface="Lato Medium" panose="020F0502020204030203" pitchFamily="34" charset="0"/>
                <a:ea typeface="Lato Medium" panose="020F0502020204030203" pitchFamily="34" charset="0"/>
                <a:cs typeface="Lato Medium" panose="020F0502020204030203" pitchFamily="34" charset="0"/>
              </a:rPr>
              <a:t>Announcement</a:t>
            </a:r>
          </a:p>
        </p:txBody>
      </p:sp>
      <p:sp>
        <p:nvSpPr>
          <p:cNvPr id="35" name="TextBox 34">
            <a:extLst>
              <a:ext uri="{FF2B5EF4-FFF2-40B4-BE49-F238E27FC236}">
                <a16:creationId xmlns:a16="http://schemas.microsoft.com/office/drawing/2014/main" id="{405B0BF6-B910-A882-4851-0CFBC26BE589}"/>
              </a:ext>
            </a:extLst>
          </p:cNvPr>
          <p:cNvSpPr txBox="1"/>
          <p:nvPr/>
        </p:nvSpPr>
        <p:spPr>
          <a:xfrm>
            <a:off x="513105" y="2643635"/>
            <a:ext cx="636009"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01.</a:t>
            </a:r>
          </a:p>
        </p:txBody>
      </p:sp>
      <p:cxnSp>
        <p:nvCxnSpPr>
          <p:cNvPr id="9" name="Straight Connector 8">
            <a:extLst>
              <a:ext uri="{FF2B5EF4-FFF2-40B4-BE49-F238E27FC236}">
                <a16:creationId xmlns:a16="http://schemas.microsoft.com/office/drawing/2014/main" id="{6612E106-2B26-E379-E07A-A5079CA22796}"/>
              </a:ext>
            </a:extLst>
          </p:cNvPr>
          <p:cNvCxnSpPr>
            <a:cxnSpLocks/>
          </p:cNvCxnSpPr>
          <p:nvPr/>
        </p:nvCxnSpPr>
        <p:spPr>
          <a:xfrm>
            <a:off x="1" y="3791418"/>
            <a:ext cx="6095999"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77CB794-4A1D-0E1B-D9FA-7BD310CAE4B1}"/>
              </a:ext>
            </a:extLst>
          </p:cNvPr>
          <p:cNvCxnSpPr>
            <a:cxnSpLocks/>
          </p:cNvCxnSpPr>
          <p:nvPr/>
        </p:nvCxnSpPr>
        <p:spPr>
          <a:xfrm>
            <a:off x="1" y="4468291"/>
            <a:ext cx="6095999"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7D2D2BA-C6E7-B2C5-A031-0E32273B4DD9}"/>
              </a:ext>
            </a:extLst>
          </p:cNvPr>
          <p:cNvCxnSpPr>
            <a:cxnSpLocks/>
          </p:cNvCxnSpPr>
          <p:nvPr/>
        </p:nvCxnSpPr>
        <p:spPr>
          <a:xfrm>
            <a:off x="1" y="5145164"/>
            <a:ext cx="6095999"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F208B09-C636-CE3D-14E1-12AF3DFCBCD2}"/>
              </a:ext>
            </a:extLst>
          </p:cNvPr>
          <p:cNvCxnSpPr>
            <a:cxnSpLocks/>
          </p:cNvCxnSpPr>
          <p:nvPr/>
        </p:nvCxnSpPr>
        <p:spPr>
          <a:xfrm>
            <a:off x="1" y="5822037"/>
            <a:ext cx="6095999"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8AB5F06-F2C2-6345-B3A5-3BFC36472518}"/>
              </a:ext>
            </a:extLst>
          </p:cNvPr>
          <p:cNvCxnSpPr>
            <a:cxnSpLocks/>
          </p:cNvCxnSpPr>
          <p:nvPr/>
        </p:nvCxnSpPr>
        <p:spPr>
          <a:xfrm>
            <a:off x="1" y="3114545"/>
            <a:ext cx="6095999"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BF9E6594-1085-4D1C-69D1-6D6249F5D6D8}"/>
              </a:ext>
            </a:extLst>
          </p:cNvPr>
          <p:cNvSpPr>
            <a:spLocks noGrp="1"/>
          </p:cNvSpPr>
          <p:nvPr>
            <p:ph type="pic" sz="quarter" idx="10"/>
          </p:nvPr>
        </p:nvSpPr>
        <p:spPr/>
      </p:sp>
    </p:spTree>
    <p:extLst>
      <p:ext uri="{BB962C8B-B14F-4D97-AF65-F5344CB8AC3E}">
        <p14:creationId xmlns:p14="http://schemas.microsoft.com/office/powerpoint/2010/main" val="3118524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45F22B-CC27-0712-1534-3D104BA0267C}"/>
              </a:ext>
            </a:extLst>
          </p:cNvPr>
          <p:cNvSpPr txBox="1"/>
          <p:nvPr/>
        </p:nvSpPr>
        <p:spPr>
          <a:xfrm>
            <a:off x="442635" y="1167368"/>
            <a:ext cx="4171950" cy="678647"/>
          </a:xfrm>
          <a:prstGeom prst="rect">
            <a:avLst/>
          </a:prstGeom>
          <a:noFill/>
        </p:spPr>
        <p:txBody>
          <a:bodyPr wrap="square" rtlCol="0">
            <a:spAutoFit/>
          </a:bodyPr>
          <a:lstStyle/>
          <a:p>
            <a:pPr>
              <a:lnSpc>
                <a:spcPct val="70000"/>
              </a:lnSpc>
            </a:pPr>
            <a:r>
              <a:rPr lang="en-US" sz="5000" dirty="0">
                <a:solidFill>
                  <a:schemeClr val="tx1">
                    <a:lumMod val="95000"/>
                    <a:lumOff val="5000"/>
                  </a:schemeClr>
                </a:solidFill>
                <a:latin typeface="Cormorant Garamond SemiBold" panose="00000700000000000000" pitchFamily="2" charset="0"/>
                <a:ea typeface="Cormorant" charset="0"/>
                <a:cs typeface="Cormorant" charset="0"/>
              </a:rPr>
              <a:t>Announcement</a:t>
            </a:r>
          </a:p>
        </p:txBody>
      </p:sp>
      <p:sp>
        <p:nvSpPr>
          <p:cNvPr id="8" name="TextBox 7">
            <a:extLst>
              <a:ext uri="{FF2B5EF4-FFF2-40B4-BE49-F238E27FC236}">
                <a16:creationId xmlns:a16="http://schemas.microsoft.com/office/drawing/2014/main" id="{CAD9F708-D185-4605-40E0-18C1E22DB08F}"/>
              </a:ext>
            </a:extLst>
          </p:cNvPr>
          <p:cNvSpPr txBox="1"/>
          <p:nvPr/>
        </p:nvSpPr>
        <p:spPr>
          <a:xfrm>
            <a:off x="487680" y="3294143"/>
            <a:ext cx="4846320" cy="1717843"/>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typesetting two three industry. Lorem Ipsum has been industry's standard dummy text ever since the 1500s when an unknown printer took a galley. Lorem a Ipsum has been industry's standard dummy text ever since the 1500s when an unknown printer took a galley Ipsum is simply dummy text to dummy text ever printer took a galley.</a:t>
            </a:r>
          </a:p>
        </p:txBody>
      </p:sp>
      <p:sp>
        <p:nvSpPr>
          <p:cNvPr id="4" name="TextBox 3">
            <a:extLst>
              <a:ext uri="{FF2B5EF4-FFF2-40B4-BE49-F238E27FC236}">
                <a16:creationId xmlns:a16="http://schemas.microsoft.com/office/drawing/2014/main" id="{3610578D-57D4-9389-39F9-2B9D3D4DC6A2}"/>
              </a:ext>
            </a:extLst>
          </p:cNvPr>
          <p:cNvSpPr txBox="1"/>
          <p:nvPr/>
        </p:nvSpPr>
        <p:spPr>
          <a:xfrm>
            <a:off x="9141134" y="1106022"/>
            <a:ext cx="2069792"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1</a:t>
            </a:r>
            <a:r>
              <a:rPr lang="en-US" baseline="300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st</a:t>
            </a:r>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 </a:t>
            </a:r>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Announcement</a:t>
            </a:r>
          </a:p>
        </p:txBody>
      </p:sp>
      <p:sp>
        <p:nvSpPr>
          <p:cNvPr id="9" name="TextBox 8">
            <a:extLst>
              <a:ext uri="{FF2B5EF4-FFF2-40B4-BE49-F238E27FC236}">
                <a16:creationId xmlns:a16="http://schemas.microsoft.com/office/drawing/2014/main" id="{531E92A7-6B8B-E1DC-0190-16F550AD4D2C}"/>
              </a:ext>
            </a:extLst>
          </p:cNvPr>
          <p:cNvSpPr txBox="1"/>
          <p:nvPr/>
        </p:nvSpPr>
        <p:spPr>
          <a:xfrm>
            <a:off x="9141134" y="1475354"/>
            <a:ext cx="2563186" cy="886846"/>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typesetting two three industry. </a:t>
            </a:r>
          </a:p>
        </p:txBody>
      </p:sp>
      <p:sp>
        <p:nvSpPr>
          <p:cNvPr id="12" name="TextBox 11">
            <a:extLst>
              <a:ext uri="{FF2B5EF4-FFF2-40B4-BE49-F238E27FC236}">
                <a16:creationId xmlns:a16="http://schemas.microsoft.com/office/drawing/2014/main" id="{D182C557-8F84-5FA5-92DC-94AEB7D31406}"/>
              </a:ext>
            </a:extLst>
          </p:cNvPr>
          <p:cNvSpPr txBox="1"/>
          <p:nvPr/>
        </p:nvSpPr>
        <p:spPr>
          <a:xfrm>
            <a:off x="9141134" y="2927194"/>
            <a:ext cx="2390466"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2</a:t>
            </a:r>
            <a:r>
              <a:rPr lang="en-US" baseline="300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nd</a:t>
            </a:r>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 </a:t>
            </a:r>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Announcement</a:t>
            </a:r>
          </a:p>
        </p:txBody>
      </p:sp>
      <p:sp>
        <p:nvSpPr>
          <p:cNvPr id="13" name="TextBox 12">
            <a:extLst>
              <a:ext uri="{FF2B5EF4-FFF2-40B4-BE49-F238E27FC236}">
                <a16:creationId xmlns:a16="http://schemas.microsoft.com/office/drawing/2014/main" id="{C25130F5-1512-CF44-F0CB-88846E6FD298}"/>
              </a:ext>
            </a:extLst>
          </p:cNvPr>
          <p:cNvSpPr txBox="1"/>
          <p:nvPr/>
        </p:nvSpPr>
        <p:spPr>
          <a:xfrm>
            <a:off x="9141134" y="3296526"/>
            <a:ext cx="2563186" cy="886846"/>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typesetting two three industry. </a:t>
            </a:r>
          </a:p>
        </p:txBody>
      </p:sp>
      <p:sp>
        <p:nvSpPr>
          <p:cNvPr id="15" name="TextBox 14">
            <a:extLst>
              <a:ext uri="{FF2B5EF4-FFF2-40B4-BE49-F238E27FC236}">
                <a16:creationId xmlns:a16="http://schemas.microsoft.com/office/drawing/2014/main" id="{EE20EA3C-1346-ACDA-1B82-112F9486F773}"/>
              </a:ext>
            </a:extLst>
          </p:cNvPr>
          <p:cNvSpPr txBox="1"/>
          <p:nvPr/>
        </p:nvSpPr>
        <p:spPr>
          <a:xfrm>
            <a:off x="9141134" y="4748365"/>
            <a:ext cx="2069792"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3</a:t>
            </a:r>
            <a:r>
              <a:rPr lang="en-US" baseline="300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rd</a:t>
            </a:r>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 </a:t>
            </a:r>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Announcement</a:t>
            </a:r>
          </a:p>
        </p:txBody>
      </p:sp>
      <p:sp>
        <p:nvSpPr>
          <p:cNvPr id="16" name="TextBox 15">
            <a:extLst>
              <a:ext uri="{FF2B5EF4-FFF2-40B4-BE49-F238E27FC236}">
                <a16:creationId xmlns:a16="http://schemas.microsoft.com/office/drawing/2014/main" id="{FCDB6846-4875-B810-3E94-162D403CFE88}"/>
              </a:ext>
            </a:extLst>
          </p:cNvPr>
          <p:cNvSpPr txBox="1"/>
          <p:nvPr/>
        </p:nvSpPr>
        <p:spPr>
          <a:xfrm>
            <a:off x="9141134" y="5117697"/>
            <a:ext cx="2563186" cy="886846"/>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typesetting two three industry. </a:t>
            </a:r>
          </a:p>
        </p:txBody>
      </p:sp>
      <p:cxnSp>
        <p:nvCxnSpPr>
          <p:cNvPr id="17" name="Straight Connector 16">
            <a:extLst>
              <a:ext uri="{FF2B5EF4-FFF2-40B4-BE49-F238E27FC236}">
                <a16:creationId xmlns:a16="http://schemas.microsoft.com/office/drawing/2014/main" id="{B53CF29C-FFDC-0700-CA79-EF52E6DFB699}"/>
              </a:ext>
            </a:extLst>
          </p:cNvPr>
          <p:cNvCxnSpPr>
            <a:cxnSpLocks/>
          </p:cNvCxnSpPr>
          <p:nvPr/>
        </p:nvCxnSpPr>
        <p:spPr>
          <a:xfrm>
            <a:off x="9229725" y="2647950"/>
            <a:ext cx="296227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0A1121E-E965-5E9E-F114-B74BC9676578}"/>
              </a:ext>
            </a:extLst>
          </p:cNvPr>
          <p:cNvCxnSpPr>
            <a:cxnSpLocks/>
          </p:cNvCxnSpPr>
          <p:nvPr/>
        </p:nvCxnSpPr>
        <p:spPr>
          <a:xfrm>
            <a:off x="9229725" y="4457700"/>
            <a:ext cx="2962275"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9EFAA16-6565-6C5D-F21C-0084EB510E59}"/>
              </a:ext>
            </a:extLst>
          </p:cNvPr>
          <p:cNvSpPr txBox="1"/>
          <p:nvPr/>
        </p:nvSpPr>
        <p:spPr>
          <a:xfrm>
            <a:off x="487680" y="2927194"/>
            <a:ext cx="3379470"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Insert Your Placeholders Text</a:t>
            </a:r>
            <a:endParaRPr lang="en-US" sz="1800" dirty="0">
              <a:solidFill>
                <a:schemeClr val="tx1">
                  <a:lumMod val="95000"/>
                  <a:lumOff val="5000"/>
                </a:schemeClr>
              </a:solidFill>
              <a:latin typeface="Cormorant Garamond SemiBold" panose="00000700000000000000" pitchFamily="2" charset="0"/>
              <a:ea typeface="Cormorant" charset="0"/>
              <a:cs typeface="Cormorant" charset="0"/>
            </a:endParaRPr>
          </a:p>
        </p:txBody>
      </p:sp>
      <p:sp>
        <p:nvSpPr>
          <p:cNvPr id="5" name="Picture Placeholder 4">
            <a:extLst>
              <a:ext uri="{FF2B5EF4-FFF2-40B4-BE49-F238E27FC236}">
                <a16:creationId xmlns:a16="http://schemas.microsoft.com/office/drawing/2014/main" id="{33B30AA1-4882-8398-42EE-589054F5FB35}"/>
              </a:ext>
            </a:extLst>
          </p:cNvPr>
          <p:cNvSpPr>
            <a:spLocks noGrp="1"/>
          </p:cNvSpPr>
          <p:nvPr>
            <p:ph type="pic" sz="quarter" idx="10"/>
          </p:nvPr>
        </p:nvSpPr>
        <p:spPr/>
      </p:sp>
    </p:spTree>
    <p:extLst>
      <p:ext uri="{BB962C8B-B14F-4D97-AF65-F5344CB8AC3E}">
        <p14:creationId xmlns:p14="http://schemas.microsoft.com/office/powerpoint/2010/main" val="1813098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AC8490-A1DA-F273-2209-7842CC2ECA19}"/>
              </a:ext>
            </a:extLst>
          </p:cNvPr>
          <p:cNvSpPr/>
          <p:nvPr/>
        </p:nvSpPr>
        <p:spPr>
          <a:xfrm>
            <a:off x="4711700" y="609600"/>
            <a:ext cx="7480299" cy="564605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CC21888-4DAB-5B66-A41F-2F954A366C11}"/>
              </a:ext>
            </a:extLst>
          </p:cNvPr>
          <p:cNvSpPr/>
          <p:nvPr/>
        </p:nvSpPr>
        <p:spPr>
          <a:xfrm>
            <a:off x="-1" y="1167368"/>
            <a:ext cx="11597641" cy="4523264"/>
          </a:xfrm>
          <a:prstGeom prst="rect">
            <a:avLst/>
          </a:prstGeom>
          <a:solidFill>
            <a:schemeClr val="tx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91D8477-791A-423A-8A66-3B904624FF4B}"/>
              </a:ext>
            </a:extLst>
          </p:cNvPr>
          <p:cNvSpPr txBox="1"/>
          <p:nvPr/>
        </p:nvSpPr>
        <p:spPr>
          <a:xfrm>
            <a:off x="903683" y="1266419"/>
            <a:ext cx="2567265" cy="1217256"/>
          </a:xfrm>
          <a:prstGeom prst="rect">
            <a:avLst/>
          </a:prstGeom>
          <a:noFill/>
        </p:spPr>
        <p:txBody>
          <a:bodyPr wrap="square" rtlCol="0">
            <a:spAutoFit/>
          </a:bodyPr>
          <a:lstStyle/>
          <a:p>
            <a:pPr>
              <a:lnSpc>
                <a:spcPct val="70000"/>
              </a:lnSpc>
            </a:pPr>
            <a:r>
              <a:rPr lang="en-US" sz="5000" dirty="0">
                <a:solidFill>
                  <a:schemeClr val="bg1"/>
                </a:solidFill>
                <a:latin typeface="Cormorant Garamond SemiBold" panose="00000700000000000000" pitchFamily="2" charset="0"/>
                <a:ea typeface="Cormorant" charset="0"/>
                <a:cs typeface="Cormorant" charset="0"/>
              </a:rPr>
              <a:t>IN DEPTH</a:t>
            </a:r>
          </a:p>
        </p:txBody>
      </p:sp>
      <p:sp>
        <p:nvSpPr>
          <p:cNvPr id="13" name="TextBox 12">
            <a:extLst>
              <a:ext uri="{FF2B5EF4-FFF2-40B4-BE49-F238E27FC236}">
                <a16:creationId xmlns:a16="http://schemas.microsoft.com/office/drawing/2014/main" id="{56D498E9-8325-569C-5443-6F4AF1AFCC7B}"/>
              </a:ext>
            </a:extLst>
          </p:cNvPr>
          <p:cNvSpPr txBox="1"/>
          <p:nvPr/>
        </p:nvSpPr>
        <p:spPr>
          <a:xfrm>
            <a:off x="6032955" y="2977011"/>
            <a:ext cx="4846320" cy="1163845"/>
          </a:xfrm>
          <a:prstGeom prst="rect">
            <a:avLst/>
          </a:prstGeom>
          <a:noFill/>
        </p:spPr>
        <p:txBody>
          <a:bodyPr wrap="square" rtlCol="0">
            <a:spAutoFit/>
          </a:bodyPr>
          <a:lstStyle/>
          <a:p>
            <a:pPr algn="r">
              <a:lnSpc>
                <a:spcPct val="150000"/>
              </a:lnSpc>
            </a:pPr>
            <a:r>
              <a:rPr lang="en-US" sz="1200" dirty="0">
                <a:solidFill>
                  <a:schemeClr val="bg1"/>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typesetting two three industry. Lorem Ipsum has been industry's standard dummy text ever since the 1500s when an unknown printer took a galley. Lorem a dummy text ever printer took a galley.</a:t>
            </a:r>
          </a:p>
        </p:txBody>
      </p:sp>
      <p:sp>
        <p:nvSpPr>
          <p:cNvPr id="14" name="TextBox 13">
            <a:extLst>
              <a:ext uri="{FF2B5EF4-FFF2-40B4-BE49-F238E27FC236}">
                <a16:creationId xmlns:a16="http://schemas.microsoft.com/office/drawing/2014/main" id="{C00955AE-1208-6852-2C2B-6C579735328C}"/>
              </a:ext>
            </a:extLst>
          </p:cNvPr>
          <p:cNvSpPr txBox="1"/>
          <p:nvPr/>
        </p:nvSpPr>
        <p:spPr>
          <a:xfrm>
            <a:off x="8616549" y="2046090"/>
            <a:ext cx="2262726" cy="646331"/>
          </a:xfrm>
          <a:prstGeom prst="rect">
            <a:avLst/>
          </a:prstGeom>
          <a:noFill/>
        </p:spPr>
        <p:txBody>
          <a:bodyPr wrap="square" rtlCol="0">
            <a:spAutoFit/>
          </a:bodyPr>
          <a:lstStyle/>
          <a:p>
            <a:pPr algn="r"/>
            <a:r>
              <a:rPr lang="en-US"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Insert Your Placeholders Text</a:t>
            </a:r>
            <a:endParaRPr lang="en-US" sz="1800" dirty="0">
              <a:solidFill>
                <a:schemeClr val="bg1"/>
              </a:solidFill>
              <a:latin typeface="Cormorant Garamond SemiBold" panose="00000700000000000000" pitchFamily="2" charset="0"/>
              <a:ea typeface="Cormorant" charset="0"/>
              <a:cs typeface="Cormorant" charset="0"/>
            </a:endParaRPr>
          </a:p>
        </p:txBody>
      </p:sp>
      <p:sp>
        <p:nvSpPr>
          <p:cNvPr id="20" name="Rectangle 19">
            <a:extLst>
              <a:ext uri="{FF2B5EF4-FFF2-40B4-BE49-F238E27FC236}">
                <a16:creationId xmlns:a16="http://schemas.microsoft.com/office/drawing/2014/main" id="{81F0E077-E4FD-BF0D-4734-8DA89C7FBA58}"/>
              </a:ext>
            </a:extLst>
          </p:cNvPr>
          <p:cNvSpPr/>
          <p:nvPr/>
        </p:nvSpPr>
        <p:spPr>
          <a:xfrm>
            <a:off x="1312365" y="2926446"/>
            <a:ext cx="94924" cy="1011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chemeClr val="bg1"/>
              </a:solidFill>
              <a:latin typeface="Lato Medium" panose="020F0502020204030203" pitchFamily="34" charset="0"/>
              <a:ea typeface="Lato Medium" panose="020F0502020204030203" pitchFamily="34" charset="0"/>
              <a:cs typeface="Lato Medium" panose="020F0502020204030203" pitchFamily="34" charset="0"/>
            </a:endParaRPr>
          </a:p>
        </p:txBody>
      </p:sp>
      <p:sp>
        <p:nvSpPr>
          <p:cNvPr id="21" name="TextBox 20">
            <a:extLst>
              <a:ext uri="{FF2B5EF4-FFF2-40B4-BE49-F238E27FC236}">
                <a16:creationId xmlns:a16="http://schemas.microsoft.com/office/drawing/2014/main" id="{3D51E609-C3E7-56F5-7923-E9EC627707F8}"/>
              </a:ext>
            </a:extLst>
          </p:cNvPr>
          <p:cNvSpPr txBox="1"/>
          <p:nvPr/>
        </p:nvSpPr>
        <p:spPr>
          <a:xfrm>
            <a:off x="1437923" y="2826970"/>
            <a:ext cx="904258" cy="300082"/>
          </a:xfrm>
          <a:prstGeom prst="rect">
            <a:avLst/>
          </a:prstGeom>
          <a:noFill/>
        </p:spPr>
        <p:txBody>
          <a:bodyPr wrap="square" rtlCol="0">
            <a:spAutoFit/>
          </a:bodyPr>
          <a:lstStyle/>
          <a:p>
            <a:pPr>
              <a:lnSpc>
                <a:spcPct val="90000"/>
              </a:lnSpc>
            </a:pPr>
            <a:r>
              <a:rPr lang="en-US" sz="15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1</a:t>
            </a:r>
            <a:r>
              <a:rPr lang="en-US" sz="1500" baseline="300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st</a:t>
            </a:r>
            <a:r>
              <a:rPr lang="en-US" sz="15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 Qtr.</a:t>
            </a:r>
          </a:p>
        </p:txBody>
      </p:sp>
      <p:sp>
        <p:nvSpPr>
          <p:cNvPr id="22" name="Rectangle 21">
            <a:extLst>
              <a:ext uri="{FF2B5EF4-FFF2-40B4-BE49-F238E27FC236}">
                <a16:creationId xmlns:a16="http://schemas.microsoft.com/office/drawing/2014/main" id="{43B736C9-8003-9DB1-644B-A4B089CC3A9C}"/>
              </a:ext>
            </a:extLst>
          </p:cNvPr>
          <p:cNvSpPr/>
          <p:nvPr/>
        </p:nvSpPr>
        <p:spPr>
          <a:xfrm>
            <a:off x="2366010" y="2926446"/>
            <a:ext cx="94924" cy="101130"/>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500">
              <a:solidFill>
                <a:schemeClr val="bg1"/>
              </a:solidFill>
              <a:latin typeface="Lato Medium" panose="020F0502020204030203" pitchFamily="34" charset="0"/>
              <a:ea typeface="Lato Medium" panose="020F0502020204030203" pitchFamily="34" charset="0"/>
              <a:cs typeface="Lato Medium" panose="020F0502020204030203" pitchFamily="34" charset="0"/>
            </a:endParaRPr>
          </a:p>
        </p:txBody>
      </p:sp>
      <p:sp>
        <p:nvSpPr>
          <p:cNvPr id="23" name="TextBox 22">
            <a:extLst>
              <a:ext uri="{FF2B5EF4-FFF2-40B4-BE49-F238E27FC236}">
                <a16:creationId xmlns:a16="http://schemas.microsoft.com/office/drawing/2014/main" id="{00C897E7-3B8F-C2DD-4799-E0D351F6881E}"/>
              </a:ext>
            </a:extLst>
          </p:cNvPr>
          <p:cNvSpPr txBox="1"/>
          <p:nvPr/>
        </p:nvSpPr>
        <p:spPr>
          <a:xfrm>
            <a:off x="2495077" y="2826970"/>
            <a:ext cx="904258" cy="300082"/>
          </a:xfrm>
          <a:prstGeom prst="rect">
            <a:avLst/>
          </a:prstGeom>
          <a:noFill/>
        </p:spPr>
        <p:txBody>
          <a:bodyPr wrap="square" rtlCol="0">
            <a:spAutoFit/>
          </a:bodyPr>
          <a:lstStyle/>
          <a:p>
            <a:pPr>
              <a:lnSpc>
                <a:spcPct val="90000"/>
              </a:lnSpc>
            </a:pPr>
            <a:r>
              <a:rPr lang="en-US" sz="15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2</a:t>
            </a:r>
            <a:r>
              <a:rPr lang="en-US" sz="1500" baseline="300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nd</a:t>
            </a:r>
            <a:r>
              <a:rPr lang="en-US" sz="15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 Qtr.</a:t>
            </a:r>
          </a:p>
        </p:txBody>
      </p:sp>
      <p:sp>
        <p:nvSpPr>
          <p:cNvPr id="25" name="TextBox 24">
            <a:extLst>
              <a:ext uri="{FF2B5EF4-FFF2-40B4-BE49-F238E27FC236}">
                <a16:creationId xmlns:a16="http://schemas.microsoft.com/office/drawing/2014/main" id="{9A3A3B74-9EC6-8670-E550-3E5D84B91315}"/>
              </a:ext>
            </a:extLst>
          </p:cNvPr>
          <p:cNvSpPr txBox="1"/>
          <p:nvPr/>
        </p:nvSpPr>
        <p:spPr>
          <a:xfrm>
            <a:off x="1155314" y="5127835"/>
            <a:ext cx="577687" cy="272382"/>
          </a:xfrm>
          <a:prstGeom prst="rect">
            <a:avLst/>
          </a:prstGeom>
          <a:noFill/>
        </p:spPr>
        <p:txBody>
          <a:bodyPr wrap="square" rtlCol="0">
            <a:spAutoFit/>
          </a:bodyPr>
          <a:lstStyle/>
          <a:p>
            <a:pPr>
              <a:lnSpc>
                <a:spcPct val="90000"/>
              </a:lnSpc>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2022</a:t>
            </a:r>
          </a:p>
        </p:txBody>
      </p:sp>
      <p:sp>
        <p:nvSpPr>
          <p:cNvPr id="26" name="TextBox 25">
            <a:extLst>
              <a:ext uri="{FF2B5EF4-FFF2-40B4-BE49-F238E27FC236}">
                <a16:creationId xmlns:a16="http://schemas.microsoft.com/office/drawing/2014/main" id="{2CFB6C54-4076-394F-00A6-0367CA7826E1}"/>
              </a:ext>
            </a:extLst>
          </p:cNvPr>
          <p:cNvSpPr txBox="1"/>
          <p:nvPr/>
        </p:nvSpPr>
        <p:spPr>
          <a:xfrm>
            <a:off x="1988116" y="5127835"/>
            <a:ext cx="643552" cy="272382"/>
          </a:xfrm>
          <a:prstGeom prst="rect">
            <a:avLst/>
          </a:prstGeom>
          <a:noFill/>
        </p:spPr>
        <p:txBody>
          <a:bodyPr wrap="square" rtlCol="0">
            <a:spAutoFit/>
          </a:bodyPr>
          <a:lstStyle/>
          <a:p>
            <a:pPr>
              <a:lnSpc>
                <a:spcPct val="90000"/>
              </a:lnSpc>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2024</a:t>
            </a:r>
          </a:p>
        </p:txBody>
      </p:sp>
      <p:sp>
        <p:nvSpPr>
          <p:cNvPr id="27" name="TextBox 26">
            <a:extLst>
              <a:ext uri="{FF2B5EF4-FFF2-40B4-BE49-F238E27FC236}">
                <a16:creationId xmlns:a16="http://schemas.microsoft.com/office/drawing/2014/main" id="{5E8C0420-9D91-CF4A-00B0-5B91EF6F772E}"/>
              </a:ext>
            </a:extLst>
          </p:cNvPr>
          <p:cNvSpPr txBox="1"/>
          <p:nvPr/>
        </p:nvSpPr>
        <p:spPr>
          <a:xfrm>
            <a:off x="2886782" y="5127835"/>
            <a:ext cx="643552" cy="272382"/>
          </a:xfrm>
          <a:prstGeom prst="rect">
            <a:avLst/>
          </a:prstGeom>
          <a:noFill/>
        </p:spPr>
        <p:txBody>
          <a:bodyPr wrap="square" rtlCol="0">
            <a:spAutoFit/>
          </a:bodyPr>
          <a:lstStyle/>
          <a:p>
            <a:pPr>
              <a:lnSpc>
                <a:spcPct val="90000"/>
              </a:lnSpc>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2026</a:t>
            </a:r>
          </a:p>
        </p:txBody>
      </p:sp>
      <p:grpSp>
        <p:nvGrpSpPr>
          <p:cNvPr id="28" name="Group 27">
            <a:extLst>
              <a:ext uri="{FF2B5EF4-FFF2-40B4-BE49-F238E27FC236}">
                <a16:creationId xmlns:a16="http://schemas.microsoft.com/office/drawing/2014/main" id="{BC81F46E-5F18-5097-7756-10E0A58EA743}"/>
              </a:ext>
            </a:extLst>
          </p:cNvPr>
          <p:cNvGrpSpPr/>
          <p:nvPr/>
        </p:nvGrpSpPr>
        <p:grpSpPr>
          <a:xfrm>
            <a:off x="1283198" y="3592601"/>
            <a:ext cx="2559752" cy="1414946"/>
            <a:chOff x="900592" y="4495800"/>
            <a:chExt cx="2636836" cy="1383938"/>
          </a:xfrm>
        </p:grpSpPr>
        <p:cxnSp>
          <p:nvCxnSpPr>
            <p:cNvPr id="29" name="Straight Connector 28">
              <a:extLst>
                <a:ext uri="{FF2B5EF4-FFF2-40B4-BE49-F238E27FC236}">
                  <a16:creationId xmlns:a16="http://schemas.microsoft.com/office/drawing/2014/main" id="{6803929D-5B35-ECA9-A359-1EAB2E8BD2E2}"/>
                </a:ext>
              </a:extLst>
            </p:cNvPr>
            <p:cNvCxnSpPr>
              <a:cxnSpLocks/>
            </p:cNvCxnSpPr>
            <p:nvPr/>
          </p:nvCxnSpPr>
          <p:spPr>
            <a:xfrm>
              <a:off x="900592" y="4495800"/>
              <a:ext cx="0" cy="13839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9CA943E-C13C-38FA-F5CF-7BECE40BE5EA}"/>
                </a:ext>
              </a:extLst>
            </p:cNvPr>
            <p:cNvCxnSpPr>
              <a:cxnSpLocks/>
            </p:cNvCxnSpPr>
            <p:nvPr/>
          </p:nvCxnSpPr>
          <p:spPr>
            <a:xfrm>
              <a:off x="900592" y="5879738"/>
              <a:ext cx="263683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7D828EC8-A1A8-A3B7-F363-9F83FE01A0D9}"/>
              </a:ext>
            </a:extLst>
          </p:cNvPr>
          <p:cNvSpPr txBox="1"/>
          <p:nvPr/>
        </p:nvSpPr>
        <p:spPr>
          <a:xfrm>
            <a:off x="731678" y="4879141"/>
            <a:ext cx="488949" cy="272382"/>
          </a:xfrm>
          <a:prstGeom prst="rect">
            <a:avLst/>
          </a:prstGeom>
          <a:noFill/>
        </p:spPr>
        <p:txBody>
          <a:bodyPr wrap="square" rtlCol="0">
            <a:spAutoFit/>
          </a:bodyPr>
          <a:lstStyle/>
          <a:p>
            <a:pPr algn="r">
              <a:lnSpc>
                <a:spcPct val="90000"/>
              </a:lnSpc>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0.5</a:t>
            </a:r>
          </a:p>
        </p:txBody>
      </p:sp>
      <p:sp>
        <p:nvSpPr>
          <p:cNvPr id="32" name="TextBox 31">
            <a:extLst>
              <a:ext uri="{FF2B5EF4-FFF2-40B4-BE49-F238E27FC236}">
                <a16:creationId xmlns:a16="http://schemas.microsoft.com/office/drawing/2014/main" id="{E400C867-B8A4-7D8D-EEBD-CAD5BE64CC5D}"/>
              </a:ext>
            </a:extLst>
          </p:cNvPr>
          <p:cNvSpPr txBox="1"/>
          <p:nvPr/>
        </p:nvSpPr>
        <p:spPr>
          <a:xfrm>
            <a:off x="586738" y="4431612"/>
            <a:ext cx="633890" cy="272382"/>
          </a:xfrm>
          <a:prstGeom prst="rect">
            <a:avLst/>
          </a:prstGeom>
          <a:noFill/>
        </p:spPr>
        <p:txBody>
          <a:bodyPr wrap="square" rtlCol="0">
            <a:spAutoFit/>
          </a:bodyPr>
          <a:lstStyle/>
          <a:p>
            <a:pPr algn="r">
              <a:lnSpc>
                <a:spcPct val="90000"/>
              </a:lnSpc>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10.5</a:t>
            </a:r>
          </a:p>
        </p:txBody>
      </p:sp>
      <p:sp>
        <p:nvSpPr>
          <p:cNvPr id="33" name="TextBox 32">
            <a:extLst>
              <a:ext uri="{FF2B5EF4-FFF2-40B4-BE49-F238E27FC236}">
                <a16:creationId xmlns:a16="http://schemas.microsoft.com/office/drawing/2014/main" id="{C2117CBB-BB43-D3C4-4CB0-2EE5F108CC19}"/>
              </a:ext>
            </a:extLst>
          </p:cNvPr>
          <p:cNvSpPr txBox="1"/>
          <p:nvPr/>
        </p:nvSpPr>
        <p:spPr>
          <a:xfrm>
            <a:off x="586738" y="3984083"/>
            <a:ext cx="633890" cy="272382"/>
          </a:xfrm>
          <a:prstGeom prst="rect">
            <a:avLst/>
          </a:prstGeom>
          <a:noFill/>
        </p:spPr>
        <p:txBody>
          <a:bodyPr wrap="square" rtlCol="0">
            <a:spAutoFit/>
          </a:bodyPr>
          <a:lstStyle/>
          <a:p>
            <a:pPr algn="r">
              <a:lnSpc>
                <a:spcPct val="90000"/>
              </a:lnSpc>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20.5</a:t>
            </a:r>
          </a:p>
        </p:txBody>
      </p:sp>
      <p:sp>
        <p:nvSpPr>
          <p:cNvPr id="34" name="TextBox 33">
            <a:extLst>
              <a:ext uri="{FF2B5EF4-FFF2-40B4-BE49-F238E27FC236}">
                <a16:creationId xmlns:a16="http://schemas.microsoft.com/office/drawing/2014/main" id="{F26A264B-9F10-18D1-45CA-8FA178144DE1}"/>
              </a:ext>
            </a:extLst>
          </p:cNvPr>
          <p:cNvSpPr txBox="1"/>
          <p:nvPr/>
        </p:nvSpPr>
        <p:spPr>
          <a:xfrm>
            <a:off x="586738" y="3536554"/>
            <a:ext cx="633890" cy="272382"/>
          </a:xfrm>
          <a:prstGeom prst="rect">
            <a:avLst/>
          </a:prstGeom>
          <a:noFill/>
        </p:spPr>
        <p:txBody>
          <a:bodyPr wrap="square" rtlCol="0">
            <a:spAutoFit/>
          </a:bodyPr>
          <a:lstStyle/>
          <a:p>
            <a:pPr algn="r">
              <a:lnSpc>
                <a:spcPct val="90000"/>
              </a:lnSpc>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50.5</a:t>
            </a:r>
          </a:p>
        </p:txBody>
      </p:sp>
      <p:sp>
        <p:nvSpPr>
          <p:cNvPr id="35" name="TextBox 34">
            <a:extLst>
              <a:ext uri="{FF2B5EF4-FFF2-40B4-BE49-F238E27FC236}">
                <a16:creationId xmlns:a16="http://schemas.microsoft.com/office/drawing/2014/main" id="{75E4A52F-6CC6-565B-B31E-A4F79E3630F9}"/>
              </a:ext>
            </a:extLst>
          </p:cNvPr>
          <p:cNvSpPr txBox="1"/>
          <p:nvPr/>
        </p:nvSpPr>
        <p:spPr>
          <a:xfrm>
            <a:off x="7858125" y="4248987"/>
            <a:ext cx="3021150" cy="352917"/>
          </a:xfrm>
          <a:prstGeom prst="rect">
            <a:avLst/>
          </a:prstGeom>
          <a:noFill/>
        </p:spPr>
        <p:txBody>
          <a:bodyPr wrap="square" rtlCol="0">
            <a:spAutoFit/>
          </a:bodyPr>
          <a:lstStyle/>
          <a:p>
            <a:pPr marL="171450" indent="-171450" algn="r">
              <a:lnSpc>
                <a:spcPct val="150000"/>
              </a:lnSpc>
              <a:buFont typeface="Arial" panose="020B0604020202020204" pitchFamily="34" charset="0"/>
              <a:buChar char="•"/>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Lorem Ipsum is simply dummy text</a:t>
            </a:r>
          </a:p>
        </p:txBody>
      </p:sp>
      <p:sp>
        <p:nvSpPr>
          <p:cNvPr id="36" name="TextBox 35">
            <a:extLst>
              <a:ext uri="{FF2B5EF4-FFF2-40B4-BE49-F238E27FC236}">
                <a16:creationId xmlns:a16="http://schemas.microsoft.com/office/drawing/2014/main" id="{42039318-E273-B718-B151-1C197A0C4244}"/>
              </a:ext>
            </a:extLst>
          </p:cNvPr>
          <p:cNvSpPr txBox="1"/>
          <p:nvPr/>
        </p:nvSpPr>
        <p:spPr>
          <a:xfrm>
            <a:off x="7858125" y="4648143"/>
            <a:ext cx="3021150" cy="352917"/>
          </a:xfrm>
          <a:prstGeom prst="rect">
            <a:avLst/>
          </a:prstGeom>
          <a:noFill/>
        </p:spPr>
        <p:txBody>
          <a:bodyPr wrap="square" rtlCol="0">
            <a:spAutoFit/>
          </a:bodyPr>
          <a:lstStyle/>
          <a:p>
            <a:pPr marL="171450" indent="-171450" algn="r">
              <a:lnSpc>
                <a:spcPct val="150000"/>
              </a:lnSpc>
              <a:buFont typeface="Arial" panose="020B0604020202020204" pitchFamily="34" charset="0"/>
              <a:buChar char="•"/>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Lorem Ipsum is simply dummy text</a:t>
            </a:r>
          </a:p>
        </p:txBody>
      </p:sp>
      <p:sp>
        <p:nvSpPr>
          <p:cNvPr id="37" name="TextBox 36">
            <a:extLst>
              <a:ext uri="{FF2B5EF4-FFF2-40B4-BE49-F238E27FC236}">
                <a16:creationId xmlns:a16="http://schemas.microsoft.com/office/drawing/2014/main" id="{2B24888D-84C6-647F-5AFE-7CB64CC94861}"/>
              </a:ext>
            </a:extLst>
          </p:cNvPr>
          <p:cNvSpPr txBox="1"/>
          <p:nvPr/>
        </p:nvSpPr>
        <p:spPr>
          <a:xfrm>
            <a:off x="7858125" y="5047300"/>
            <a:ext cx="3021150" cy="352917"/>
          </a:xfrm>
          <a:prstGeom prst="rect">
            <a:avLst/>
          </a:prstGeom>
          <a:noFill/>
        </p:spPr>
        <p:txBody>
          <a:bodyPr wrap="square" rtlCol="0">
            <a:spAutoFit/>
          </a:bodyPr>
          <a:lstStyle/>
          <a:p>
            <a:pPr marL="171450" indent="-171450" algn="r">
              <a:lnSpc>
                <a:spcPct val="150000"/>
              </a:lnSpc>
              <a:buFont typeface="Arial" panose="020B0604020202020204" pitchFamily="34" charset="0"/>
              <a:buChar char="•"/>
            </a:pPr>
            <a:r>
              <a:rPr lang="en-US" sz="13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Lorem Ipsum is simply dummy text</a:t>
            </a:r>
          </a:p>
        </p:txBody>
      </p:sp>
      <p:sp>
        <p:nvSpPr>
          <p:cNvPr id="9" name="Freeform 8">
            <a:extLst>
              <a:ext uri="{FF2B5EF4-FFF2-40B4-BE49-F238E27FC236}">
                <a16:creationId xmlns:a16="http://schemas.microsoft.com/office/drawing/2014/main" id="{7945275B-2DA7-1541-9CF5-EFF99B74FC8F}"/>
              </a:ext>
            </a:extLst>
          </p:cNvPr>
          <p:cNvSpPr/>
          <p:nvPr/>
        </p:nvSpPr>
        <p:spPr>
          <a:xfrm>
            <a:off x="1551079" y="4290920"/>
            <a:ext cx="2041140" cy="639883"/>
          </a:xfrm>
          <a:custGeom>
            <a:avLst/>
            <a:gdLst>
              <a:gd name="connsiteX0" fmla="*/ 0 w 2041140"/>
              <a:gd name="connsiteY0" fmla="*/ 500503 h 639883"/>
              <a:gd name="connsiteX1" fmla="*/ 508696 w 2041140"/>
              <a:gd name="connsiteY1" fmla="*/ 639883 h 639883"/>
              <a:gd name="connsiteX2" fmla="*/ 1023750 w 2041140"/>
              <a:gd name="connsiteY2" fmla="*/ 145716 h 639883"/>
              <a:gd name="connsiteX3" fmla="*/ 1532445 w 2041140"/>
              <a:gd name="connsiteY3" fmla="*/ 285096 h 639883"/>
              <a:gd name="connsiteX4" fmla="*/ 2041141 w 2041140"/>
              <a:gd name="connsiteY4" fmla="*/ 0 h 639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140" h="639883">
                <a:moveTo>
                  <a:pt x="0" y="500503"/>
                </a:moveTo>
                <a:lnTo>
                  <a:pt x="508696" y="639883"/>
                </a:lnTo>
                <a:lnTo>
                  <a:pt x="1023750" y="145716"/>
                </a:lnTo>
                <a:lnTo>
                  <a:pt x="1532445" y="285096"/>
                </a:lnTo>
                <a:lnTo>
                  <a:pt x="2041141" y="0"/>
                </a:lnTo>
              </a:path>
            </a:pathLst>
          </a:custGeom>
          <a:noFill/>
          <a:ln w="19050" cap="rnd">
            <a:solidFill>
              <a:srgbClr val="FFFFFF"/>
            </a:solidFill>
            <a:prstDash val="solid"/>
            <a:round/>
          </a:ln>
        </p:spPr>
        <p:txBody>
          <a:bodyPr rtlCol="0" anchor="ctr"/>
          <a:lstStyle/>
          <a:p>
            <a:endParaRPr lang="en-US"/>
          </a:p>
        </p:txBody>
      </p:sp>
      <p:sp>
        <p:nvSpPr>
          <p:cNvPr id="10" name="Freeform 9">
            <a:extLst>
              <a:ext uri="{FF2B5EF4-FFF2-40B4-BE49-F238E27FC236}">
                <a16:creationId xmlns:a16="http://schemas.microsoft.com/office/drawing/2014/main" id="{D2C482C4-867F-CD4F-A790-36BBCE098127}"/>
              </a:ext>
            </a:extLst>
          </p:cNvPr>
          <p:cNvSpPr/>
          <p:nvPr/>
        </p:nvSpPr>
        <p:spPr>
          <a:xfrm>
            <a:off x="1551079" y="3866443"/>
            <a:ext cx="2041140" cy="956656"/>
          </a:xfrm>
          <a:custGeom>
            <a:avLst/>
            <a:gdLst>
              <a:gd name="connsiteX0" fmla="*/ 0 w 2041140"/>
              <a:gd name="connsiteY0" fmla="*/ 709573 h 956656"/>
              <a:gd name="connsiteX1" fmla="*/ 508696 w 2041140"/>
              <a:gd name="connsiteY1" fmla="*/ 956657 h 956656"/>
              <a:gd name="connsiteX2" fmla="*/ 1023750 w 2041140"/>
              <a:gd name="connsiteY2" fmla="*/ 285096 h 956656"/>
              <a:gd name="connsiteX3" fmla="*/ 1532445 w 2041140"/>
              <a:gd name="connsiteY3" fmla="*/ 639883 h 956656"/>
              <a:gd name="connsiteX4" fmla="*/ 2041141 w 2041140"/>
              <a:gd name="connsiteY4" fmla="*/ 0 h 956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140" h="956656">
                <a:moveTo>
                  <a:pt x="0" y="709573"/>
                </a:moveTo>
                <a:lnTo>
                  <a:pt x="508696" y="956657"/>
                </a:lnTo>
                <a:lnTo>
                  <a:pt x="1023750" y="285096"/>
                </a:lnTo>
                <a:lnTo>
                  <a:pt x="1532445" y="639883"/>
                </a:lnTo>
                <a:lnTo>
                  <a:pt x="2041141" y="0"/>
                </a:lnTo>
              </a:path>
            </a:pathLst>
          </a:custGeom>
          <a:noFill/>
          <a:ln w="19050" cap="rnd">
            <a:solidFill>
              <a:srgbClr val="FFFFFF"/>
            </a:solidFill>
            <a:prstDash val="solid"/>
            <a:round/>
          </a:ln>
        </p:spPr>
        <p:txBody>
          <a:bodyPr rtlCol="0" anchor="ctr"/>
          <a:lstStyle/>
          <a:p>
            <a:endParaRPr lang="en-US"/>
          </a:p>
        </p:txBody>
      </p:sp>
      <p:sp>
        <p:nvSpPr>
          <p:cNvPr id="11" name="Picture Placeholder 10">
            <a:extLst>
              <a:ext uri="{FF2B5EF4-FFF2-40B4-BE49-F238E27FC236}">
                <a16:creationId xmlns:a16="http://schemas.microsoft.com/office/drawing/2014/main" id="{CC1EDB9D-F7D0-E14D-937E-1BB73733DAE9}"/>
              </a:ext>
            </a:extLst>
          </p:cNvPr>
          <p:cNvSpPr>
            <a:spLocks noGrp="1"/>
          </p:cNvSpPr>
          <p:nvPr>
            <p:ph type="pic" sz="quarter" idx="10"/>
          </p:nvPr>
        </p:nvSpPr>
        <p:spPr/>
      </p:sp>
    </p:spTree>
    <p:extLst>
      <p:ext uri="{BB962C8B-B14F-4D97-AF65-F5344CB8AC3E}">
        <p14:creationId xmlns:p14="http://schemas.microsoft.com/office/powerpoint/2010/main" val="3947184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520D94B-7437-F606-9463-79A992080BDC}"/>
              </a:ext>
            </a:extLst>
          </p:cNvPr>
          <p:cNvSpPr txBox="1"/>
          <p:nvPr/>
        </p:nvSpPr>
        <p:spPr>
          <a:xfrm>
            <a:off x="4330701" y="2820372"/>
            <a:ext cx="2745065" cy="1217256"/>
          </a:xfrm>
          <a:prstGeom prst="rect">
            <a:avLst/>
          </a:prstGeom>
          <a:noFill/>
        </p:spPr>
        <p:txBody>
          <a:bodyPr wrap="square" rtlCol="0">
            <a:spAutoFit/>
          </a:bodyPr>
          <a:lstStyle/>
          <a:p>
            <a:pPr>
              <a:lnSpc>
                <a:spcPct val="70000"/>
              </a:lnSpc>
            </a:pPr>
            <a:r>
              <a:rPr lang="en-US" sz="5000" dirty="0">
                <a:solidFill>
                  <a:schemeClr val="tx1">
                    <a:lumMod val="95000"/>
                    <a:lumOff val="5000"/>
                  </a:schemeClr>
                </a:solidFill>
                <a:latin typeface="Cormorant Garamond SemiBold" panose="00000700000000000000" pitchFamily="2" charset="0"/>
                <a:ea typeface="Cormorant" charset="0"/>
                <a:cs typeface="Cormorant" charset="0"/>
              </a:rPr>
              <a:t>SECTOR NEWS</a:t>
            </a:r>
          </a:p>
        </p:txBody>
      </p:sp>
      <p:sp>
        <p:nvSpPr>
          <p:cNvPr id="6" name="TextBox 5">
            <a:extLst>
              <a:ext uri="{FF2B5EF4-FFF2-40B4-BE49-F238E27FC236}">
                <a16:creationId xmlns:a16="http://schemas.microsoft.com/office/drawing/2014/main" id="{B7231A5A-0900-7BBB-17C0-AB7268738005}"/>
              </a:ext>
            </a:extLst>
          </p:cNvPr>
          <p:cNvSpPr txBox="1"/>
          <p:nvPr/>
        </p:nvSpPr>
        <p:spPr>
          <a:xfrm>
            <a:off x="8369300" y="1294096"/>
            <a:ext cx="2069792" cy="369332"/>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1</a:t>
            </a:r>
            <a:r>
              <a:rPr lang="en-US" baseline="300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st</a:t>
            </a:r>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 </a:t>
            </a:r>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Sector News</a:t>
            </a:r>
          </a:p>
        </p:txBody>
      </p:sp>
      <p:sp>
        <p:nvSpPr>
          <p:cNvPr id="7" name="TextBox 6">
            <a:extLst>
              <a:ext uri="{FF2B5EF4-FFF2-40B4-BE49-F238E27FC236}">
                <a16:creationId xmlns:a16="http://schemas.microsoft.com/office/drawing/2014/main" id="{27CF2B77-225F-B6E7-1DA4-7B3A5B1B8983}"/>
              </a:ext>
            </a:extLst>
          </p:cNvPr>
          <p:cNvSpPr txBox="1"/>
          <p:nvPr/>
        </p:nvSpPr>
        <p:spPr>
          <a:xfrm>
            <a:off x="8369300" y="1663428"/>
            <a:ext cx="3066819" cy="1163845"/>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printing and typesetting two three industry. Lorem Ipsum has been industry's standard dummy text ever since the 1500s when an unknown printer took a galley.</a:t>
            </a:r>
          </a:p>
        </p:txBody>
      </p:sp>
      <p:sp>
        <p:nvSpPr>
          <p:cNvPr id="16" name="TextBox 15">
            <a:extLst>
              <a:ext uri="{FF2B5EF4-FFF2-40B4-BE49-F238E27FC236}">
                <a16:creationId xmlns:a16="http://schemas.microsoft.com/office/drawing/2014/main" id="{60A118DE-81DD-25BD-7EA5-6070A8438141}"/>
              </a:ext>
            </a:extLst>
          </p:cNvPr>
          <p:cNvSpPr txBox="1"/>
          <p:nvPr/>
        </p:nvSpPr>
        <p:spPr>
          <a:xfrm>
            <a:off x="8369300" y="4030727"/>
            <a:ext cx="2069792" cy="369332"/>
          </a:xfrm>
          <a:prstGeom prst="rect">
            <a:avLst/>
          </a:prstGeom>
          <a:noFill/>
        </p:spPr>
        <p:txBody>
          <a:bodyPr wrap="square" rtlCol="0">
            <a:spAutoFit/>
          </a:bodyPr>
          <a:lstStyle/>
          <a:p>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2</a:t>
            </a:r>
            <a:r>
              <a:rPr lang="en-US" sz="1800" baseline="300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nd</a:t>
            </a:r>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 Sector News</a:t>
            </a:r>
          </a:p>
        </p:txBody>
      </p:sp>
      <p:sp>
        <p:nvSpPr>
          <p:cNvPr id="17" name="TextBox 16">
            <a:extLst>
              <a:ext uri="{FF2B5EF4-FFF2-40B4-BE49-F238E27FC236}">
                <a16:creationId xmlns:a16="http://schemas.microsoft.com/office/drawing/2014/main" id="{A698727D-BE34-BA7D-C2F8-D43A5EE9ABCB}"/>
              </a:ext>
            </a:extLst>
          </p:cNvPr>
          <p:cNvSpPr txBox="1"/>
          <p:nvPr/>
        </p:nvSpPr>
        <p:spPr>
          <a:xfrm>
            <a:off x="8369300" y="4400059"/>
            <a:ext cx="3066819" cy="1163845"/>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printing and typesetting two three industry. Lorem Ipsum has been industry's standard dummy text ever since the 1500s when an unknown printer took a galley.</a:t>
            </a:r>
          </a:p>
        </p:txBody>
      </p:sp>
      <p:cxnSp>
        <p:nvCxnSpPr>
          <p:cNvPr id="12" name="Straight Connector 11">
            <a:extLst>
              <a:ext uri="{FF2B5EF4-FFF2-40B4-BE49-F238E27FC236}">
                <a16:creationId xmlns:a16="http://schemas.microsoft.com/office/drawing/2014/main" id="{E57B6F87-F4F6-D9F4-6375-BD8DDDEF1D42}"/>
              </a:ext>
            </a:extLst>
          </p:cNvPr>
          <p:cNvCxnSpPr>
            <a:cxnSpLocks/>
          </p:cNvCxnSpPr>
          <p:nvPr/>
        </p:nvCxnSpPr>
        <p:spPr>
          <a:xfrm>
            <a:off x="7861300" y="594360"/>
            <a:ext cx="0" cy="566928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46F5636-D5C3-FB99-8E7E-0F4A0D830F64}"/>
              </a:ext>
            </a:extLst>
          </p:cNvPr>
          <p:cNvCxnSpPr>
            <a:cxnSpLocks/>
          </p:cNvCxnSpPr>
          <p:nvPr/>
        </p:nvCxnSpPr>
        <p:spPr>
          <a:xfrm flipH="1">
            <a:off x="7861300" y="3429000"/>
            <a:ext cx="4330700"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C59D04CF-6A3C-DA9D-A1F5-F4802F5DE569}"/>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89FC16F2-4396-6B04-E34B-375A34D76BA1}"/>
              </a:ext>
            </a:extLst>
          </p:cNvPr>
          <p:cNvSpPr>
            <a:spLocks noGrp="1"/>
          </p:cNvSpPr>
          <p:nvPr>
            <p:ph type="pic" sz="quarter" idx="11"/>
          </p:nvPr>
        </p:nvSpPr>
        <p:spPr/>
      </p:sp>
    </p:spTree>
    <p:extLst>
      <p:ext uri="{BB962C8B-B14F-4D97-AF65-F5344CB8AC3E}">
        <p14:creationId xmlns:p14="http://schemas.microsoft.com/office/powerpoint/2010/main" val="30772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6B03777-51DA-F47D-1C7B-F4465B0D04B0}"/>
              </a:ext>
            </a:extLst>
          </p:cNvPr>
          <p:cNvSpPr>
            <a:spLocks noGrp="1"/>
          </p:cNvSpPr>
          <p:nvPr>
            <p:ph type="pic" sz="quarter" idx="10"/>
          </p:nvPr>
        </p:nvSpPr>
        <p:spPr/>
      </p:sp>
      <p:sp>
        <p:nvSpPr>
          <p:cNvPr id="3" name="TextBox 2">
            <a:extLst>
              <a:ext uri="{FF2B5EF4-FFF2-40B4-BE49-F238E27FC236}">
                <a16:creationId xmlns:a16="http://schemas.microsoft.com/office/drawing/2014/main" id="{0B432220-4180-2868-9ED3-D875AED97FFC}"/>
              </a:ext>
            </a:extLst>
          </p:cNvPr>
          <p:cNvSpPr txBox="1"/>
          <p:nvPr/>
        </p:nvSpPr>
        <p:spPr>
          <a:xfrm>
            <a:off x="442635" y="1406261"/>
            <a:ext cx="1703665" cy="678647"/>
          </a:xfrm>
          <a:prstGeom prst="rect">
            <a:avLst/>
          </a:prstGeom>
          <a:noFill/>
        </p:spPr>
        <p:txBody>
          <a:bodyPr wrap="square" rtlCol="0">
            <a:spAutoFit/>
          </a:bodyPr>
          <a:lstStyle/>
          <a:p>
            <a:pPr>
              <a:lnSpc>
                <a:spcPct val="70000"/>
              </a:lnSpc>
            </a:pPr>
            <a:r>
              <a:rPr lang="en-US" sz="5000" dirty="0">
                <a:solidFill>
                  <a:schemeClr val="tx1">
                    <a:lumMod val="95000"/>
                    <a:lumOff val="5000"/>
                  </a:schemeClr>
                </a:solidFill>
                <a:latin typeface="Cormorant Garamond SemiBold" panose="00000700000000000000" pitchFamily="2" charset="0"/>
                <a:ea typeface="Cormorant" charset="0"/>
                <a:cs typeface="Cormorant" charset="0"/>
              </a:rPr>
              <a:t>News </a:t>
            </a:r>
          </a:p>
        </p:txBody>
      </p:sp>
      <p:sp>
        <p:nvSpPr>
          <p:cNvPr id="2" name="Rectangle 1">
            <a:extLst>
              <a:ext uri="{FF2B5EF4-FFF2-40B4-BE49-F238E27FC236}">
                <a16:creationId xmlns:a16="http://schemas.microsoft.com/office/drawing/2014/main" id="{68E85DE0-85CF-969A-010C-82BE45CC8143}"/>
              </a:ext>
            </a:extLst>
          </p:cNvPr>
          <p:cNvSpPr/>
          <p:nvPr/>
        </p:nvSpPr>
        <p:spPr>
          <a:xfrm>
            <a:off x="571499" y="2540001"/>
            <a:ext cx="11026139" cy="34417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B4B809FE-C9F0-3AE1-01D8-78C804AC5F2B}"/>
              </a:ext>
            </a:extLst>
          </p:cNvPr>
          <p:cNvSpPr txBox="1"/>
          <p:nvPr/>
        </p:nvSpPr>
        <p:spPr>
          <a:xfrm>
            <a:off x="1016462" y="3241517"/>
            <a:ext cx="1332774" cy="369332"/>
          </a:xfrm>
          <a:prstGeom prst="rect">
            <a:avLst/>
          </a:prstGeom>
          <a:noFill/>
        </p:spPr>
        <p:txBody>
          <a:bodyPr wrap="square" rtlCol="0">
            <a:spAutoFit/>
          </a:bodyPr>
          <a:lstStyle/>
          <a:p>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LOYALTY </a:t>
            </a:r>
          </a:p>
        </p:txBody>
      </p:sp>
      <p:sp>
        <p:nvSpPr>
          <p:cNvPr id="41" name="TextBox 40">
            <a:extLst>
              <a:ext uri="{FF2B5EF4-FFF2-40B4-BE49-F238E27FC236}">
                <a16:creationId xmlns:a16="http://schemas.microsoft.com/office/drawing/2014/main" id="{C2A866FE-F101-CCA9-1189-5C60A64F9AB8}"/>
              </a:ext>
            </a:extLst>
          </p:cNvPr>
          <p:cNvSpPr txBox="1"/>
          <p:nvPr/>
        </p:nvSpPr>
        <p:spPr>
          <a:xfrm>
            <a:off x="1016462" y="4128834"/>
            <a:ext cx="2069792" cy="1440844"/>
          </a:xfrm>
          <a:prstGeom prst="rect">
            <a:avLst/>
          </a:prstGeom>
          <a:noFill/>
        </p:spPr>
        <p:txBody>
          <a:bodyPr wrap="square" rtlCol="0">
            <a:spAutoFit/>
          </a:bodyPr>
          <a:lstStyle/>
          <a:p>
            <a:pPr>
              <a:lnSpc>
                <a:spcPct val="150000"/>
              </a:lnSpc>
            </a:pPr>
            <a:r>
              <a:rPr lang="en-US" sz="1200" dirty="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rPr>
              <a:t>printing and typesetting two three industry. Lorem Ipsum dummy text ever since the a 150s when an unknown for printer took galley.</a:t>
            </a:r>
          </a:p>
        </p:txBody>
      </p:sp>
      <p:sp>
        <p:nvSpPr>
          <p:cNvPr id="45" name="TextBox 44">
            <a:extLst>
              <a:ext uri="{FF2B5EF4-FFF2-40B4-BE49-F238E27FC236}">
                <a16:creationId xmlns:a16="http://schemas.microsoft.com/office/drawing/2014/main" id="{4F54AA50-DE23-795E-614C-CC11CBFFB745}"/>
              </a:ext>
            </a:extLst>
          </p:cNvPr>
          <p:cNvSpPr txBox="1"/>
          <p:nvPr/>
        </p:nvSpPr>
        <p:spPr>
          <a:xfrm>
            <a:off x="3704552" y="3241517"/>
            <a:ext cx="1581823" cy="369332"/>
          </a:xfrm>
          <a:prstGeom prst="rect">
            <a:avLst/>
          </a:prstGeom>
          <a:noFill/>
        </p:spPr>
        <p:txBody>
          <a:bodyPr wrap="square" rtlCol="0">
            <a:spAutoFit/>
          </a:bodyPr>
          <a:lstStyle/>
          <a:p>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EFFICIENCY</a:t>
            </a:r>
          </a:p>
        </p:txBody>
      </p:sp>
      <p:sp>
        <p:nvSpPr>
          <p:cNvPr id="46" name="TextBox 45">
            <a:extLst>
              <a:ext uri="{FF2B5EF4-FFF2-40B4-BE49-F238E27FC236}">
                <a16:creationId xmlns:a16="http://schemas.microsoft.com/office/drawing/2014/main" id="{D00B4AD9-B137-F573-D106-B2FCE4E4ACF7}"/>
              </a:ext>
            </a:extLst>
          </p:cNvPr>
          <p:cNvSpPr txBox="1"/>
          <p:nvPr/>
        </p:nvSpPr>
        <p:spPr>
          <a:xfrm>
            <a:off x="3704552" y="4128834"/>
            <a:ext cx="2069792" cy="1440844"/>
          </a:xfrm>
          <a:prstGeom prst="rect">
            <a:avLst/>
          </a:prstGeom>
          <a:noFill/>
        </p:spPr>
        <p:txBody>
          <a:bodyPr wrap="square" rtlCol="0">
            <a:spAutoFit/>
          </a:bodyPr>
          <a:lstStyle/>
          <a:p>
            <a:pPr>
              <a:lnSpc>
                <a:spcPct val="150000"/>
              </a:lnSpc>
            </a:pPr>
            <a:r>
              <a:rPr lang="en-US" sz="1200" dirty="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rPr>
              <a:t>printing and typesetting two three industry. Lorem Ipsum dummy text ever since the a 150s when an unknown for printer took galley.</a:t>
            </a:r>
          </a:p>
        </p:txBody>
      </p:sp>
      <p:sp>
        <p:nvSpPr>
          <p:cNvPr id="48" name="TextBox 47">
            <a:extLst>
              <a:ext uri="{FF2B5EF4-FFF2-40B4-BE49-F238E27FC236}">
                <a16:creationId xmlns:a16="http://schemas.microsoft.com/office/drawing/2014/main" id="{65FBB422-057E-2D30-4E21-6AC81C45F5A2}"/>
              </a:ext>
            </a:extLst>
          </p:cNvPr>
          <p:cNvSpPr txBox="1"/>
          <p:nvPr/>
        </p:nvSpPr>
        <p:spPr>
          <a:xfrm>
            <a:off x="6392641" y="3241517"/>
            <a:ext cx="1655983" cy="369332"/>
          </a:xfrm>
          <a:prstGeom prst="rect">
            <a:avLst/>
          </a:prstGeom>
          <a:noFill/>
        </p:spPr>
        <p:txBody>
          <a:bodyPr wrap="square" rtlCol="0">
            <a:spAutoFit/>
          </a:bodyPr>
          <a:lstStyle/>
          <a:p>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RELIABILITY</a:t>
            </a:r>
          </a:p>
        </p:txBody>
      </p:sp>
      <p:sp>
        <p:nvSpPr>
          <p:cNvPr id="49" name="TextBox 48">
            <a:extLst>
              <a:ext uri="{FF2B5EF4-FFF2-40B4-BE49-F238E27FC236}">
                <a16:creationId xmlns:a16="http://schemas.microsoft.com/office/drawing/2014/main" id="{94C07BFE-C1D9-A1F9-14B9-805D582C98C7}"/>
              </a:ext>
            </a:extLst>
          </p:cNvPr>
          <p:cNvSpPr txBox="1"/>
          <p:nvPr/>
        </p:nvSpPr>
        <p:spPr>
          <a:xfrm>
            <a:off x="6392642" y="4128834"/>
            <a:ext cx="2069792" cy="1440844"/>
          </a:xfrm>
          <a:prstGeom prst="rect">
            <a:avLst/>
          </a:prstGeom>
          <a:noFill/>
        </p:spPr>
        <p:txBody>
          <a:bodyPr wrap="square" rtlCol="0">
            <a:spAutoFit/>
          </a:bodyPr>
          <a:lstStyle/>
          <a:p>
            <a:pPr>
              <a:lnSpc>
                <a:spcPct val="150000"/>
              </a:lnSpc>
            </a:pPr>
            <a:r>
              <a:rPr lang="en-US" sz="1200" dirty="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rPr>
              <a:t>printing and typesetting two three industry. Lorem Ipsum dummy text ever since the a 150s when an unknown for printer took galley.</a:t>
            </a:r>
          </a:p>
        </p:txBody>
      </p:sp>
      <p:sp>
        <p:nvSpPr>
          <p:cNvPr id="51" name="TextBox 50">
            <a:extLst>
              <a:ext uri="{FF2B5EF4-FFF2-40B4-BE49-F238E27FC236}">
                <a16:creationId xmlns:a16="http://schemas.microsoft.com/office/drawing/2014/main" id="{84078187-C638-1FC5-489F-CA4D9B1F6744}"/>
              </a:ext>
            </a:extLst>
          </p:cNvPr>
          <p:cNvSpPr txBox="1"/>
          <p:nvPr/>
        </p:nvSpPr>
        <p:spPr>
          <a:xfrm>
            <a:off x="9080732" y="3241517"/>
            <a:ext cx="1859756" cy="369332"/>
          </a:xfrm>
          <a:prstGeom prst="rect">
            <a:avLst/>
          </a:prstGeom>
          <a:noFill/>
        </p:spPr>
        <p:txBody>
          <a:bodyPr wrap="square" rtlCol="0">
            <a:spAutoFit/>
          </a:bodyPr>
          <a:lstStyle/>
          <a:p>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COMMITMENT</a:t>
            </a:r>
          </a:p>
        </p:txBody>
      </p:sp>
      <p:sp>
        <p:nvSpPr>
          <p:cNvPr id="52" name="TextBox 51">
            <a:extLst>
              <a:ext uri="{FF2B5EF4-FFF2-40B4-BE49-F238E27FC236}">
                <a16:creationId xmlns:a16="http://schemas.microsoft.com/office/drawing/2014/main" id="{09B112D4-FE60-1460-1191-E4EB8AF28349}"/>
              </a:ext>
            </a:extLst>
          </p:cNvPr>
          <p:cNvSpPr txBox="1"/>
          <p:nvPr/>
        </p:nvSpPr>
        <p:spPr>
          <a:xfrm>
            <a:off x="9080732" y="4128834"/>
            <a:ext cx="2069792" cy="1440844"/>
          </a:xfrm>
          <a:prstGeom prst="rect">
            <a:avLst/>
          </a:prstGeom>
          <a:noFill/>
        </p:spPr>
        <p:txBody>
          <a:bodyPr wrap="square" rtlCol="0">
            <a:spAutoFit/>
          </a:bodyPr>
          <a:lstStyle/>
          <a:p>
            <a:pPr>
              <a:lnSpc>
                <a:spcPct val="150000"/>
              </a:lnSpc>
            </a:pPr>
            <a:r>
              <a:rPr lang="en-US" sz="1200" dirty="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rPr>
              <a:t>printing and typesetting two three industry. Lorem Ipsum dummy text ever since the a 150s when an unknown for printer took galley.</a:t>
            </a:r>
          </a:p>
        </p:txBody>
      </p:sp>
      <p:sp>
        <p:nvSpPr>
          <p:cNvPr id="59" name="Rectangle 58">
            <a:extLst>
              <a:ext uri="{FF2B5EF4-FFF2-40B4-BE49-F238E27FC236}">
                <a16:creationId xmlns:a16="http://schemas.microsoft.com/office/drawing/2014/main" id="{BD14B9B7-697D-635A-9F1F-E86FC94B7E30}"/>
              </a:ext>
            </a:extLst>
          </p:cNvPr>
          <p:cNvSpPr/>
          <p:nvPr/>
        </p:nvSpPr>
        <p:spPr>
          <a:xfrm>
            <a:off x="1114426" y="3838101"/>
            <a:ext cx="1859756" cy="736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62">
            <a:extLst>
              <a:ext uri="{FF2B5EF4-FFF2-40B4-BE49-F238E27FC236}">
                <a16:creationId xmlns:a16="http://schemas.microsoft.com/office/drawing/2014/main" id="{5C5517C4-714D-B08D-C04C-D15E12C555D4}"/>
              </a:ext>
            </a:extLst>
          </p:cNvPr>
          <p:cNvSpPr/>
          <p:nvPr/>
        </p:nvSpPr>
        <p:spPr>
          <a:xfrm>
            <a:off x="3804867" y="3838101"/>
            <a:ext cx="1859756" cy="736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6E3E37B6-5F48-1E7E-9F7A-536D958CD839}"/>
              </a:ext>
            </a:extLst>
          </p:cNvPr>
          <p:cNvSpPr/>
          <p:nvPr/>
        </p:nvSpPr>
        <p:spPr>
          <a:xfrm>
            <a:off x="6495308" y="3838101"/>
            <a:ext cx="1859756" cy="73628"/>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5" name="Rectangle 64">
            <a:extLst>
              <a:ext uri="{FF2B5EF4-FFF2-40B4-BE49-F238E27FC236}">
                <a16:creationId xmlns:a16="http://schemas.microsoft.com/office/drawing/2014/main" id="{754FC018-A9FC-3F01-9B60-3BCB5C371AEF}"/>
              </a:ext>
            </a:extLst>
          </p:cNvPr>
          <p:cNvSpPr/>
          <p:nvPr/>
        </p:nvSpPr>
        <p:spPr>
          <a:xfrm>
            <a:off x="9185750" y="3838101"/>
            <a:ext cx="1859756" cy="73628"/>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8582D81D-1D0C-83F6-9D6A-12AB562E54FF}"/>
              </a:ext>
            </a:extLst>
          </p:cNvPr>
          <p:cNvSpPr txBox="1"/>
          <p:nvPr/>
        </p:nvSpPr>
        <p:spPr>
          <a:xfrm>
            <a:off x="3704552" y="1440661"/>
            <a:ext cx="7445972" cy="609847"/>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printing and typesetting two three industry. Lorem Ipsum has been industry's standard dummy text ever since the 1500s when an unknown printer took a galley.</a:t>
            </a:r>
          </a:p>
        </p:txBody>
      </p:sp>
    </p:spTree>
    <p:extLst>
      <p:ext uri="{BB962C8B-B14F-4D97-AF65-F5344CB8AC3E}">
        <p14:creationId xmlns:p14="http://schemas.microsoft.com/office/powerpoint/2010/main" val="3413724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1" name="Rectangle: Top Corners Rounded 20">
            <a:extLst>
              <a:ext uri="{FF2B5EF4-FFF2-40B4-BE49-F238E27FC236}">
                <a16:creationId xmlns:a16="http://schemas.microsoft.com/office/drawing/2014/main" id="{8EA1D36C-C974-7113-F53D-9246F52B575C}"/>
              </a:ext>
            </a:extLst>
          </p:cNvPr>
          <p:cNvSpPr/>
          <p:nvPr/>
        </p:nvSpPr>
        <p:spPr>
          <a:xfrm>
            <a:off x="9830203" y="2635418"/>
            <a:ext cx="1755770" cy="1934108"/>
          </a:xfrm>
          <a:prstGeom prst="round2SameRect">
            <a:avLst>
              <a:gd name="adj1" fmla="val 50000"/>
              <a:gd name="adj2" fmla="val 0"/>
            </a:avLst>
          </a:prstGeom>
          <a:noFill/>
          <a:ln w="127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Top Corners Rounded 4">
            <a:extLst>
              <a:ext uri="{FF2B5EF4-FFF2-40B4-BE49-F238E27FC236}">
                <a16:creationId xmlns:a16="http://schemas.microsoft.com/office/drawing/2014/main" id="{47FE7BED-5FDF-5018-E2CD-D2AD7CC67770}"/>
              </a:ext>
            </a:extLst>
          </p:cNvPr>
          <p:cNvSpPr/>
          <p:nvPr/>
        </p:nvSpPr>
        <p:spPr>
          <a:xfrm>
            <a:off x="594359" y="2635418"/>
            <a:ext cx="1755770" cy="1934108"/>
          </a:xfrm>
          <a:prstGeom prst="round2SameRect">
            <a:avLst>
              <a:gd name="adj1" fmla="val 50000"/>
              <a:gd name="adj2" fmla="val 0"/>
            </a:avLst>
          </a:prstGeom>
          <a:noFill/>
          <a:ln w="127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29069AF5-3D0B-4EEF-D068-1A4991E6D171}"/>
              </a:ext>
            </a:extLst>
          </p:cNvPr>
          <p:cNvSpPr txBox="1"/>
          <p:nvPr/>
        </p:nvSpPr>
        <p:spPr>
          <a:xfrm>
            <a:off x="442635" y="1037961"/>
            <a:ext cx="5217936" cy="678647"/>
          </a:xfrm>
          <a:prstGeom prst="rect">
            <a:avLst/>
          </a:prstGeom>
          <a:noFill/>
        </p:spPr>
        <p:txBody>
          <a:bodyPr wrap="square" rtlCol="0">
            <a:spAutoFit/>
          </a:bodyPr>
          <a:lstStyle/>
          <a:p>
            <a:pPr>
              <a:lnSpc>
                <a:spcPct val="70000"/>
              </a:lnSpc>
            </a:pPr>
            <a:r>
              <a:rPr lang="en-US" sz="5000" dirty="0">
                <a:solidFill>
                  <a:schemeClr val="tx1">
                    <a:lumMod val="95000"/>
                    <a:lumOff val="5000"/>
                  </a:schemeClr>
                </a:solidFill>
                <a:latin typeface="Cormorant Garamond SemiBold" panose="00000700000000000000" pitchFamily="2" charset="0"/>
                <a:ea typeface="Cormorant" charset="0"/>
                <a:cs typeface="Cormorant" charset="0"/>
              </a:rPr>
              <a:t>Customer Reviews</a:t>
            </a:r>
          </a:p>
        </p:txBody>
      </p:sp>
      <p:cxnSp>
        <p:nvCxnSpPr>
          <p:cNvPr id="4" name="Straight Connector 3">
            <a:extLst>
              <a:ext uri="{FF2B5EF4-FFF2-40B4-BE49-F238E27FC236}">
                <a16:creationId xmlns:a16="http://schemas.microsoft.com/office/drawing/2014/main" id="{75CB68F3-D699-9DB9-2119-7C6F43054D67}"/>
              </a:ext>
            </a:extLst>
          </p:cNvPr>
          <p:cNvCxnSpPr>
            <a:cxnSpLocks/>
          </p:cNvCxnSpPr>
          <p:nvPr/>
        </p:nvCxnSpPr>
        <p:spPr>
          <a:xfrm>
            <a:off x="6096000" y="1654629"/>
            <a:ext cx="0" cy="4032068"/>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ACC7E7E-1E85-DDA5-9880-B8F3779BC491}"/>
              </a:ext>
            </a:extLst>
          </p:cNvPr>
          <p:cNvCxnSpPr>
            <a:cxnSpLocks/>
          </p:cNvCxnSpPr>
          <p:nvPr/>
        </p:nvCxnSpPr>
        <p:spPr>
          <a:xfrm>
            <a:off x="2350129" y="4569526"/>
            <a:ext cx="3745871"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3A444DA-03D6-8265-6489-9FAAB0F0ACC1}"/>
              </a:ext>
            </a:extLst>
          </p:cNvPr>
          <p:cNvSpPr txBox="1"/>
          <p:nvPr/>
        </p:nvSpPr>
        <p:spPr>
          <a:xfrm>
            <a:off x="2729755" y="2877673"/>
            <a:ext cx="1332774" cy="369332"/>
          </a:xfrm>
          <a:prstGeom prst="rect">
            <a:avLst/>
          </a:prstGeom>
          <a:noFill/>
        </p:spPr>
        <p:txBody>
          <a:bodyPr wrap="square" rtlCol="0">
            <a:spAutoFit/>
          </a:bodyPr>
          <a:lstStyle/>
          <a:p>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Syble Vane</a:t>
            </a:r>
          </a:p>
        </p:txBody>
      </p:sp>
      <p:sp>
        <p:nvSpPr>
          <p:cNvPr id="14" name="TextBox 13">
            <a:extLst>
              <a:ext uri="{FF2B5EF4-FFF2-40B4-BE49-F238E27FC236}">
                <a16:creationId xmlns:a16="http://schemas.microsoft.com/office/drawing/2014/main" id="{79E4CABA-B2A5-68CE-842D-FBB8FB89BE5A}"/>
              </a:ext>
            </a:extLst>
          </p:cNvPr>
          <p:cNvSpPr txBox="1"/>
          <p:nvPr/>
        </p:nvSpPr>
        <p:spPr>
          <a:xfrm>
            <a:off x="2729754" y="3562788"/>
            <a:ext cx="3035319" cy="886846"/>
          </a:xfrm>
          <a:prstGeom prst="rect">
            <a:avLst/>
          </a:prstGeom>
          <a:noFill/>
        </p:spPr>
        <p:txBody>
          <a:bodyPr wrap="square" rtlCol="0">
            <a:spAutoFit/>
          </a:bodyPr>
          <a:lstStyle/>
          <a:p>
            <a:pPr>
              <a:lnSpc>
                <a:spcPct val="150000"/>
              </a:lnSpc>
            </a:pPr>
            <a:r>
              <a:rPr lang="en-US" sz="1200" dirty="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rPr>
              <a:t>“Printing in typesetting two three industry Lorem Ipsum dummy text ever since the a 150s when an unknown”</a:t>
            </a:r>
          </a:p>
        </p:txBody>
      </p:sp>
      <p:sp>
        <p:nvSpPr>
          <p:cNvPr id="15" name="TextBox 14">
            <a:extLst>
              <a:ext uri="{FF2B5EF4-FFF2-40B4-BE49-F238E27FC236}">
                <a16:creationId xmlns:a16="http://schemas.microsoft.com/office/drawing/2014/main" id="{39270549-692B-9E2B-236E-AEF2E33764F8}"/>
              </a:ext>
            </a:extLst>
          </p:cNvPr>
          <p:cNvSpPr txBox="1"/>
          <p:nvPr/>
        </p:nvSpPr>
        <p:spPr>
          <a:xfrm>
            <a:off x="2729754" y="3239623"/>
            <a:ext cx="1530627" cy="323165"/>
          </a:xfrm>
          <a:prstGeom prst="rect">
            <a:avLst/>
          </a:prstGeom>
          <a:noFill/>
        </p:spPr>
        <p:txBody>
          <a:bodyPr wrap="square" rtlCol="0">
            <a:spAutoFit/>
          </a:bodyPr>
          <a:lstStyle/>
          <a:p>
            <a:r>
              <a:rPr lang="en-US" sz="15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Position Title </a:t>
            </a:r>
          </a:p>
        </p:txBody>
      </p:sp>
      <p:cxnSp>
        <p:nvCxnSpPr>
          <p:cNvPr id="23" name="Straight Connector 22">
            <a:extLst>
              <a:ext uri="{FF2B5EF4-FFF2-40B4-BE49-F238E27FC236}">
                <a16:creationId xmlns:a16="http://schemas.microsoft.com/office/drawing/2014/main" id="{D4DD2256-DAC6-0B7B-2985-CD7F7F6CE6E4}"/>
              </a:ext>
            </a:extLst>
          </p:cNvPr>
          <p:cNvCxnSpPr>
            <a:cxnSpLocks/>
          </p:cNvCxnSpPr>
          <p:nvPr/>
        </p:nvCxnSpPr>
        <p:spPr>
          <a:xfrm>
            <a:off x="6096000" y="4569526"/>
            <a:ext cx="3745871" cy="0"/>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3347278-0B03-0109-1CC4-A5245AA42CC1}"/>
              </a:ext>
            </a:extLst>
          </p:cNvPr>
          <p:cNvSpPr txBox="1"/>
          <p:nvPr/>
        </p:nvSpPr>
        <p:spPr>
          <a:xfrm>
            <a:off x="7411043" y="2877673"/>
            <a:ext cx="2041817" cy="369332"/>
          </a:xfrm>
          <a:prstGeom prst="rect">
            <a:avLst/>
          </a:prstGeom>
          <a:noFill/>
        </p:spPr>
        <p:txBody>
          <a:bodyPr wrap="square" rtlCol="0">
            <a:spAutoFit/>
          </a:bodyPr>
          <a:lstStyle/>
          <a:p>
            <a:pPr algn="r"/>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Matthew Smith</a:t>
            </a:r>
          </a:p>
        </p:txBody>
      </p:sp>
      <p:sp>
        <p:nvSpPr>
          <p:cNvPr id="25" name="TextBox 24">
            <a:extLst>
              <a:ext uri="{FF2B5EF4-FFF2-40B4-BE49-F238E27FC236}">
                <a16:creationId xmlns:a16="http://schemas.microsoft.com/office/drawing/2014/main" id="{9F5369CD-8788-DFEF-9DA8-CCFE1D74390C}"/>
              </a:ext>
            </a:extLst>
          </p:cNvPr>
          <p:cNvSpPr txBox="1"/>
          <p:nvPr/>
        </p:nvSpPr>
        <p:spPr>
          <a:xfrm>
            <a:off x="6417541" y="3562788"/>
            <a:ext cx="3035319" cy="886846"/>
          </a:xfrm>
          <a:prstGeom prst="rect">
            <a:avLst/>
          </a:prstGeom>
          <a:noFill/>
        </p:spPr>
        <p:txBody>
          <a:bodyPr wrap="square" rtlCol="0">
            <a:spAutoFit/>
          </a:bodyPr>
          <a:lstStyle/>
          <a:p>
            <a:pPr algn="r">
              <a:lnSpc>
                <a:spcPct val="150000"/>
              </a:lnSpc>
            </a:pPr>
            <a:r>
              <a:rPr lang="en-US" sz="1200" dirty="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rPr>
              <a:t>“Printing in typesetting two three industry Lorem Ipsum dummy text ever since the a 150s when an unknown”</a:t>
            </a:r>
          </a:p>
        </p:txBody>
      </p:sp>
      <p:sp>
        <p:nvSpPr>
          <p:cNvPr id="26" name="TextBox 25">
            <a:extLst>
              <a:ext uri="{FF2B5EF4-FFF2-40B4-BE49-F238E27FC236}">
                <a16:creationId xmlns:a16="http://schemas.microsoft.com/office/drawing/2014/main" id="{B4AD029B-47CF-4A39-DDD7-F28DE28D1647}"/>
              </a:ext>
            </a:extLst>
          </p:cNvPr>
          <p:cNvSpPr txBox="1"/>
          <p:nvPr/>
        </p:nvSpPr>
        <p:spPr>
          <a:xfrm>
            <a:off x="7796731" y="3239623"/>
            <a:ext cx="1656129" cy="323165"/>
          </a:xfrm>
          <a:prstGeom prst="rect">
            <a:avLst/>
          </a:prstGeom>
          <a:noFill/>
        </p:spPr>
        <p:txBody>
          <a:bodyPr wrap="square" rtlCol="0">
            <a:spAutoFit/>
          </a:bodyPr>
          <a:lstStyle/>
          <a:p>
            <a:pPr algn="r"/>
            <a:r>
              <a:rPr lang="en-US" sz="15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Position Title </a:t>
            </a:r>
          </a:p>
        </p:txBody>
      </p:sp>
      <p:sp>
        <p:nvSpPr>
          <p:cNvPr id="36" name="Shape 2777">
            <a:extLst>
              <a:ext uri="{FF2B5EF4-FFF2-40B4-BE49-F238E27FC236}">
                <a16:creationId xmlns:a16="http://schemas.microsoft.com/office/drawing/2014/main" id="{D900880A-F5F7-C96A-E3D6-F763C8BBA213}"/>
              </a:ext>
            </a:extLst>
          </p:cNvPr>
          <p:cNvSpPr/>
          <p:nvPr/>
        </p:nvSpPr>
        <p:spPr>
          <a:xfrm>
            <a:off x="2848297"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7" name="Shape 2777">
            <a:extLst>
              <a:ext uri="{FF2B5EF4-FFF2-40B4-BE49-F238E27FC236}">
                <a16:creationId xmlns:a16="http://schemas.microsoft.com/office/drawing/2014/main" id="{CB1DF4D8-04DF-99E5-CE30-805844E38E5B}"/>
              </a:ext>
            </a:extLst>
          </p:cNvPr>
          <p:cNvSpPr/>
          <p:nvPr/>
        </p:nvSpPr>
        <p:spPr>
          <a:xfrm>
            <a:off x="3246220"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8" name="Shape 2777">
            <a:extLst>
              <a:ext uri="{FF2B5EF4-FFF2-40B4-BE49-F238E27FC236}">
                <a16:creationId xmlns:a16="http://schemas.microsoft.com/office/drawing/2014/main" id="{CB931153-8012-605E-AD46-EFC40B047911}"/>
              </a:ext>
            </a:extLst>
          </p:cNvPr>
          <p:cNvSpPr/>
          <p:nvPr/>
        </p:nvSpPr>
        <p:spPr>
          <a:xfrm>
            <a:off x="3644145"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9" name="Shape 2777">
            <a:extLst>
              <a:ext uri="{FF2B5EF4-FFF2-40B4-BE49-F238E27FC236}">
                <a16:creationId xmlns:a16="http://schemas.microsoft.com/office/drawing/2014/main" id="{99EEBFC5-0EAC-32CE-FEA3-6C58110C3E63}"/>
              </a:ext>
            </a:extLst>
          </p:cNvPr>
          <p:cNvSpPr/>
          <p:nvPr/>
        </p:nvSpPr>
        <p:spPr>
          <a:xfrm>
            <a:off x="4042070"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0" name="Shape 2777">
            <a:extLst>
              <a:ext uri="{FF2B5EF4-FFF2-40B4-BE49-F238E27FC236}">
                <a16:creationId xmlns:a16="http://schemas.microsoft.com/office/drawing/2014/main" id="{5860CD74-3846-533B-B4A2-F7113FB76A1D}"/>
              </a:ext>
            </a:extLst>
          </p:cNvPr>
          <p:cNvSpPr/>
          <p:nvPr/>
        </p:nvSpPr>
        <p:spPr>
          <a:xfrm>
            <a:off x="4439994"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3" name="Shape 2777">
            <a:extLst>
              <a:ext uri="{FF2B5EF4-FFF2-40B4-BE49-F238E27FC236}">
                <a16:creationId xmlns:a16="http://schemas.microsoft.com/office/drawing/2014/main" id="{D8C2312A-610D-8859-7FB0-E264F5C33510}"/>
              </a:ext>
            </a:extLst>
          </p:cNvPr>
          <p:cNvSpPr/>
          <p:nvPr/>
        </p:nvSpPr>
        <p:spPr>
          <a:xfrm>
            <a:off x="7623801"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4" name="Shape 2777">
            <a:extLst>
              <a:ext uri="{FF2B5EF4-FFF2-40B4-BE49-F238E27FC236}">
                <a16:creationId xmlns:a16="http://schemas.microsoft.com/office/drawing/2014/main" id="{04A0B033-2B48-DD18-F5A7-97459399B22C}"/>
              </a:ext>
            </a:extLst>
          </p:cNvPr>
          <p:cNvSpPr/>
          <p:nvPr/>
        </p:nvSpPr>
        <p:spPr>
          <a:xfrm>
            <a:off x="8021724"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5" name="Shape 2777">
            <a:extLst>
              <a:ext uri="{FF2B5EF4-FFF2-40B4-BE49-F238E27FC236}">
                <a16:creationId xmlns:a16="http://schemas.microsoft.com/office/drawing/2014/main" id="{3F7B5893-6ABF-D3E1-EDA3-0947E6AB716B}"/>
              </a:ext>
            </a:extLst>
          </p:cNvPr>
          <p:cNvSpPr/>
          <p:nvPr/>
        </p:nvSpPr>
        <p:spPr>
          <a:xfrm>
            <a:off x="8419649"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6" name="Shape 2777">
            <a:extLst>
              <a:ext uri="{FF2B5EF4-FFF2-40B4-BE49-F238E27FC236}">
                <a16:creationId xmlns:a16="http://schemas.microsoft.com/office/drawing/2014/main" id="{9BC65152-8051-5109-AF9B-1DAA4F1FE4D9}"/>
              </a:ext>
            </a:extLst>
          </p:cNvPr>
          <p:cNvSpPr/>
          <p:nvPr/>
        </p:nvSpPr>
        <p:spPr>
          <a:xfrm>
            <a:off x="8817574"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7" name="Shape 2777">
            <a:extLst>
              <a:ext uri="{FF2B5EF4-FFF2-40B4-BE49-F238E27FC236}">
                <a16:creationId xmlns:a16="http://schemas.microsoft.com/office/drawing/2014/main" id="{0B8C368A-D12F-4F77-041B-7D7C0F398D1B}"/>
              </a:ext>
            </a:extLst>
          </p:cNvPr>
          <p:cNvSpPr/>
          <p:nvPr/>
        </p:nvSpPr>
        <p:spPr>
          <a:xfrm>
            <a:off x="9215498" y="4978023"/>
            <a:ext cx="218312" cy="30017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6" name="Picture Placeholder 5">
            <a:extLst>
              <a:ext uri="{FF2B5EF4-FFF2-40B4-BE49-F238E27FC236}">
                <a16:creationId xmlns:a16="http://schemas.microsoft.com/office/drawing/2014/main" id="{2D227854-B199-1184-6F48-82C40C3FFE41}"/>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EDD50875-7E7F-6860-8DAC-798EB3599A18}"/>
              </a:ext>
            </a:extLst>
          </p:cNvPr>
          <p:cNvSpPr>
            <a:spLocks noGrp="1"/>
          </p:cNvSpPr>
          <p:nvPr>
            <p:ph type="pic" sz="quarter" idx="11"/>
          </p:nvPr>
        </p:nvSpPr>
        <p:spPr/>
      </p:sp>
    </p:spTree>
    <p:extLst>
      <p:ext uri="{BB962C8B-B14F-4D97-AF65-F5344CB8AC3E}">
        <p14:creationId xmlns:p14="http://schemas.microsoft.com/office/powerpoint/2010/main" val="2191209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2B0B69B-F237-510E-F1AC-76993057BF80}"/>
              </a:ext>
            </a:extLst>
          </p:cNvPr>
          <p:cNvSpPr txBox="1"/>
          <p:nvPr/>
        </p:nvSpPr>
        <p:spPr>
          <a:xfrm>
            <a:off x="442635" y="1037961"/>
            <a:ext cx="2910165" cy="678647"/>
          </a:xfrm>
          <a:prstGeom prst="rect">
            <a:avLst/>
          </a:prstGeom>
          <a:noFill/>
        </p:spPr>
        <p:txBody>
          <a:bodyPr wrap="square" rtlCol="0">
            <a:spAutoFit/>
          </a:bodyPr>
          <a:lstStyle/>
          <a:p>
            <a:pPr>
              <a:lnSpc>
                <a:spcPct val="70000"/>
              </a:lnSpc>
            </a:pPr>
            <a:r>
              <a:rPr lang="en-US" sz="5000" dirty="0">
                <a:solidFill>
                  <a:schemeClr val="tx1">
                    <a:lumMod val="95000"/>
                    <a:lumOff val="5000"/>
                  </a:schemeClr>
                </a:solidFill>
                <a:latin typeface="Cormorant Garamond SemiBold" panose="00000700000000000000" pitchFamily="2" charset="0"/>
                <a:ea typeface="Cormorant" charset="0"/>
                <a:cs typeface="Cormorant" charset="0"/>
              </a:rPr>
              <a:t>Welcome!</a:t>
            </a:r>
          </a:p>
        </p:txBody>
      </p:sp>
      <p:cxnSp>
        <p:nvCxnSpPr>
          <p:cNvPr id="4" name="Straight Connector 3">
            <a:extLst>
              <a:ext uri="{FF2B5EF4-FFF2-40B4-BE49-F238E27FC236}">
                <a16:creationId xmlns:a16="http://schemas.microsoft.com/office/drawing/2014/main" id="{6CC42085-383F-002E-A5DE-90F1C3D90950}"/>
              </a:ext>
            </a:extLst>
          </p:cNvPr>
          <p:cNvCxnSpPr>
            <a:cxnSpLocks/>
          </p:cNvCxnSpPr>
          <p:nvPr/>
        </p:nvCxnSpPr>
        <p:spPr>
          <a:xfrm>
            <a:off x="6096000" y="580571"/>
            <a:ext cx="0" cy="5683069"/>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C8FBCB7-5F6E-C234-2403-E702BC501FAD}"/>
              </a:ext>
            </a:extLst>
          </p:cNvPr>
          <p:cNvSpPr txBox="1"/>
          <p:nvPr/>
        </p:nvSpPr>
        <p:spPr>
          <a:xfrm>
            <a:off x="487680" y="3225800"/>
            <a:ext cx="4846320" cy="1994841"/>
          </a:xfrm>
          <a:prstGeom prst="rect">
            <a:avLst/>
          </a:prstGeom>
          <a:noFill/>
        </p:spPr>
        <p:txBody>
          <a:bodyPr wrap="square" rtlCol="0">
            <a:spAutoFit/>
          </a:bodyPr>
          <a:lstStyle/>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typesetting to three industry. Lorem Ipsum has been industry's standard dummy text ever since the 1500s when an unknown printer took a galley.</a:t>
            </a:r>
          </a:p>
          <a:p>
            <a:pPr>
              <a:lnSpc>
                <a:spcPct val="150000"/>
              </a:lnSpc>
            </a:pPr>
            <a:endPar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endParaRPr>
          </a:p>
          <a:p>
            <a:pPr>
              <a:lnSpc>
                <a:spcPct val="150000"/>
              </a:lnSpc>
            </a:pPr>
            <a:r>
              <a:rPr lang="en-US" sz="1200" dirty="0">
                <a:solidFill>
                  <a:schemeClr val="tx1">
                    <a:lumMod val="75000"/>
                    <a:lumOff val="25000"/>
                  </a:schemeClr>
                </a:solidFill>
                <a:latin typeface="Lato Light" panose="020F0502020204030203" pitchFamily="34" charset="0"/>
                <a:ea typeface="Lato Light" panose="020F0502020204030203" pitchFamily="34" charset="0"/>
                <a:cs typeface="Lato Light" panose="020F0502020204030203" pitchFamily="34" charset="0"/>
              </a:rPr>
              <a:t>Lorem a Ipsum has been industry's standard dummy text ever since the 1500s when an unknown printer took a galley Ipsum is simply dummy text to dummy text .”</a:t>
            </a:r>
          </a:p>
        </p:txBody>
      </p:sp>
      <p:sp>
        <p:nvSpPr>
          <p:cNvPr id="8" name="TextBox 7">
            <a:extLst>
              <a:ext uri="{FF2B5EF4-FFF2-40B4-BE49-F238E27FC236}">
                <a16:creationId xmlns:a16="http://schemas.microsoft.com/office/drawing/2014/main" id="{E4E98DAD-E2DD-0B82-709C-50E96B16D386}"/>
              </a:ext>
            </a:extLst>
          </p:cNvPr>
          <p:cNvSpPr txBox="1"/>
          <p:nvPr/>
        </p:nvSpPr>
        <p:spPr>
          <a:xfrm>
            <a:off x="487681" y="2388138"/>
            <a:ext cx="2141220" cy="646331"/>
          </a:xfrm>
          <a:prstGeom prst="rect">
            <a:avLst/>
          </a:prstGeom>
          <a:noFill/>
        </p:spPr>
        <p:txBody>
          <a:bodyPr wrap="square" rtlCol="0">
            <a:spAutoFit/>
          </a:bodyPr>
          <a:lstStyle/>
          <a:p>
            <a:r>
              <a:rPr lang="en-US"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Insert Your Placeholders Text</a:t>
            </a:r>
            <a:endParaRPr lang="en-US" sz="1800" dirty="0">
              <a:solidFill>
                <a:schemeClr val="tx1">
                  <a:lumMod val="95000"/>
                  <a:lumOff val="5000"/>
                </a:schemeClr>
              </a:solidFill>
              <a:latin typeface="Cormorant Garamond SemiBold" panose="00000700000000000000" pitchFamily="2" charset="0"/>
              <a:ea typeface="Cormorant" charset="0"/>
              <a:cs typeface="Cormorant" charset="0"/>
            </a:endParaRPr>
          </a:p>
        </p:txBody>
      </p:sp>
      <p:sp>
        <p:nvSpPr>
          <p:cNvPr id="9" name="Google Shape;18627;p83">
            <a:extLst>
              <a:ext uri="{FF2B5EF4-FFF2-40B4-BE49-F238E27FC236}">
                <a16:creationId xmlns:a16="http://schemas.microsoft.com/office/drawing/2014/main" id="{034230BF-B6B4-97CF-165C-70DD956279E8}"/>
              </a:ext>
            </a:extLst>
          </p:cNvPr>
          <p:cNvSpPr/>
          <p:nvPr/>
        </p:nvSpPr>
        <p:spPr>
          <a:xfrm>
            <a:off x="3438214" y="5473983"/>
            <a:ext cx="345674" cy="346056"/>
          </a:xfrm>
          <a:custGeom>
            <a:avLst/>
            <a:gdLst/>
            <a:ahLst/>
            <a:cxnLst/>
            <a:rect l="l" t="t" r="r" b="b"/>
            <a:pathLst>
              <a:path w="10860" h="10872" extrusionOk="0">
                <a:moveTo>
                  <a:pt x="5430" y="1"/>
                </a:moveTo>
                <a:cubicBezTo>
                  <a:pt x="3990" y="1"/>
                  <a:pt x="2608" y="560"/>
                  <a:pt x="1596" y="1584"/>
                </a:cubicBezTo>
                <a:cubicBezTo>
                  <a:pt x="561" y="2620"/>
                  <a:pt x="1" y="3989"/>
                  <a:pt x="1" y="5430"/>
                </a:cubicBezTo>
                <a:cubicBezTo>
                  <a:pt x="1" y="6561"/>
                  <a:pt x="346" y="7645"/>
                  <a:pt x="1001" y="8573"/>
                </a:cubicBezTo>
                <a:cubicBezTo>
                  <a:pt x="1632" y="9466"/>
                  <a:pt x="2513" y="10145"/>
                  <a:pt x="3537" y="10538"/>
                </a:cubicBezTo>
                <a:cubicBezTo>
                  <a:pt x="3559" y="10544"/>
                  <a:pt x="3579" y="10547"/>
                  <a:pt x="3599" y="10547"/>
                </a:cubicBezTo>
                <a:cubicBezTo>
                  <a:pt x="3656" y="10547"/>
                  <a:pt x="3704" y="10522"/>
                  <a:pt x="3740" y="10478"/>
                </a:cubicBezTo>
                <a:cubicBezTo>
                  <a:pt x="3763" y="10443"/>
                  <a:pt x="3763" y="10395"/>
                  <a:pt x="3763" y="10371"/>
                </a:cubicBezTo>
                <a:lnTo>
                  <a:pt x="3763" y="7275"/>
                </a:lnTo>
                <a:cubicBezTo>
                  <a:pt x="3763" y="7180"/>
                  <a:pt x="3692" y="7097"/>
                  <a:pt x="3585" y="7097"/>
                </a:cubicBezTo>
                <a:lnTo>
                  <a:pt x="2156" y="7097"/>
                </a:lnTo>
                <a:lnTo>
                  <a:pt x="2156" y="5835"/>
                </a:lnTo>
                <a:lnTo>
                  <a:pt x="3585" y="5835"/>
                </a:lnTo>
                <a:cubicBezTo>
                  <a:pt x="3680" y="5835"/>
                  <a:pt x="3763" y="5751"/>
                  <a:pt x="3763" y="5656"/>
                </a:cubicBezTo>
                <a:lnTo>
                  <a:pt x="3763" y="5430"/>
                </a:lnTo>
                <a:cubicBezTo>
                  <a:pt x="3763" y="3942"/>
                  <a:pt x="5180" y="2632"/>
                  <a:pt x="6799" y="2632"/>
                </a:cubicBezTo>
                <a:lnTo>
                  <a:pt x="7550" y="2632"/>
                </a:lnTo>
                <a:lnTo>
                  <a:pt x="7550" y="3894"/>
                </a:lnTo>
                <a:lnTo>
                  <a:pt x="6799" y="3894"/>
                </a:lnTo>
                <a:cubicBezTo>
                  <a:pt x="6311" y="3894"/>
                  <a:pt x="5883" y="4025"/>
                  <a:pt x="5561" y="4287"/>
                </a:cubicBezTo>
                <a:cubicBezTo>
                  <a:pt x="5228" y="4561"/>
                  <a:pt x="5025" y="4966"/>
                  <a:pt x="5025" y="5430"/>
                </a:cubicBezTo>
                <a:lnTo>
                  <a:pt x="5025" y="5656"/>
                </a:lnTo>
                <a:cubicBezTo>
                  <a:pt x="5025" y="5740"/>
                  <a:pt x="5109" y="5835"/>
                  <a:pt x="5204" y="5835"/>
                </a:cubicBezTo>
                <a:lnTo>
                  <a:pt x="5883" y="5835"/>
                </a:lnTo>
                <a:cubicBezTo>
                  <a:pt x="5966" y="5835"/>
                  <a:pt x="6061" y="5751"/>
                  <a:pt x="6061" y="5656"/>
                </a:cubicBezTo>
                <a:cubicBezTo>
                  <a:pt x="6061" y="5561"/>
                  <a:pt x="5978" y="5478"/>
                  <a:pt x="5883" y="5478"/>
                </a:cubicBezTo>
                <a:lnTo>
                  <a:pt x="5371" y="5478"/>
                </a:lnTo>
                <a:lnTo>
                  <a:pt x="5371" y="5418"/>
                </a:lnTo>
                <a:cubicBezTo>
                  <a:pt x="5371" y="4525"/>
                  <a:pt x="6145" y="4204"/>
                  <a:pt x="6799" y="4204"/>
                </a:cubicBezTo>
                <a:lnTo>
                  <a:pt x="7704" y="4204"/>
                </a:lnTo>
                <a:cubicBezTo>
                  <a:pt x="7800" y="4204"/>
                  <a:pt x="7883" y="4132"/>
                  <a:pt x="7883" y="4025"/>
                </a:cubicBezTo>
                <a:lnTo>
                  <a:pt x="7883" y="2418"/>
                </a:lnTo>
                <a:cubicBezTo>
                  <a:pt x="7883" y="2334"/>
                  <a:pt x="7811" y="2239"/>
                  <a:pt x="7704" y="2239"/>
                </a:cubicBezTo>
                <a:lnTo>
                  <a:pt x="6799" y="2239"/>
                </a:lnTo>
                <a:cubicBezTo>
                  <a:pt x="5966" y="2239"/>
                  <a:pt x="5121" y="2572"/>
                  <a:pt x="4466" y="3156"/>
                </a:cubicBezTo>
                <a:cubicBezTo>
                  <a:pt x="3799" y="3763"/>
                  <a:pt x="3418" y="4549"/>
                  <a:pt x="3418" y="5382"/>
                </a:cubicBezTo>
                <a:lnTo>
                  <a:pt x="3418" y="5442"/>
                </a:lnTo>
                <a:lnTo>
                  <a:pt x="1989" y="5442"/>
                </a:lnTo>
                <a:cubicBezTo>
                  <a:pt x="1906" y="5442"/>
                  <a:pt x="1811" y="5513"/>
                  <a:pt x="1811" y="5620"/>
                </a:cubicBezTo>
                <a:lnTo>
                  <a:pt x="1811" y="7228"/>
                </a:lnTo>
                <a:cubicBezTo>
                  <a:pt x="1811" y="7323"/>
                  <a:pt x="1894" y="7406"/>
                  <a:pt x="1989" y="7406"/>
                </a:cubicBezTo>
                <a:lnTo>
                  <a:pt x="3418" y="7406"/>
                </a:lnTo>
                <a:lnTo>
                  <a:pt x="3418" y="10085"/>
                </a:lnTo>
                <a:cubicBezTo>
                  <a:pt x="1561" y="9300"/>
                  <a:pt x="346" y="7442"/>
                  <a:pt x="346" y="5418"/>
                </a:cubicBezTo>
                <a:cubicBezTo>
                  <a:pt x="346" y="2596"/>
                  <a:pt x="2620" y="322"/>
                  <a:pt x="5430" y="322"/>
                </a:cubicBezTo>
                <a:cubicBezTo>
                  <a:pt x="8228" y="322"/>
                  <a:pt x="10526" y="2620"/>
                  <a:pt x="10526" y="5418"/>
                </a:cubicBezTo>
                <a:cubicBezTo>
                  <a:pt x="10526" y="8228"/>
                  <a:pt x="8240" y="10502"/>
                  <a:pt x="5430" y="10502"/>
                </a:cubicBezTo>
                <a:lnTo>
                  <a:pt x="5371" y="10502"/>
                </a:lnTo>
                <a:lnTo>
                  <a:pt x="5371" y="7418"/>
                </a:lnTo>
                <a:lnTo>
                  <a:pt x="7728" y="7418"/>
                </a:lnTo>
                <a:cubicBezTo>
                  <a:pt x="7811" y="7418"/>
                  <a:pt x="7907" y="7347"/>
                  <a:pt x="7907" y="7240"/>
                </a:cubicBezTo>
                <a:lnTo>
                  <a:pt x="7907" y="5656"/>
                </a:lnTo>
                <a:cubicBezTo>
                  <a:pt x="7907" y="5561"/>
                  <a:pt x="7823" y="5478"/>
                  <a:pt x="7728" y="5478"/>
                </a:cubicBezTo>
                <a:lnTo>
                  <a:pt x="6728" y="5478"/>
                </a:lnTo>
                <a:cubicBezTo>
                  <a:pt x="6633" y="5478"/>
                  <a:pt x="6549" y="5549"/>
                  <a:pt x="6549" y="5656"/>
                </a:cubicBezTo>
                <a:cubicBezTo>
                  <a:pt x="6549" y="5740"/>
                  <a:pt x="6621" y="5835"/>
                  <a:pt x="6728" y="5835"/>
                </a:cubicBezTo>
                <a:lnTo>
                  <a:pt x="7561" y="5835"/>
                </a:lnTo>
                <a:lnTo>
                  <a:pt x="7561" y="7097"/>
                </a:lnTo>
                <a:lnTo>
                  <a:pt x="5204" y="7097"/>
                </a:lnTo>
                <a:cubicBezTo>
                  <a:pt x="5121" y="7097"/>
                  <a:pt x="5025" y="7168"/>
                  <a:pt x="5025" y="7275"/>
                </a:cubicBezTo>
                <a:lnTo>
                  <a:pt x="5025" y="10693"/>
                </a:lnTo>
                <a:cubicBezTo>
                  <a:pt x="5025" y="10788"/>
                  <a:pt x="5109" y="10859"/>
                  <a:pt x="5192" y="10871"/>
                </a:cubicBezTo>
                <a:lnTo>
                  <a:pt x="5430" y="10871"/>
                </a:lnTo>
                <a:cubicBezTo>
                  <a:pt x="6871" y="10871"/>
                  <a:pt x="8240" y="10312"/>
                  <a:pt x="9276" y="9288"/>
                </a:cubicBezTo>
                <a:cubicBezTo>
                  <a:pt x="10300" y="8252"/>
                  <a:pt x="10859" y="6883"/>
                  <a:pt x="10859" y="5442"/>
                </a:cubicBezTo>
                <a:cubicBezTo>
                  <a:pt x="10859" y="3989"/>
                  <a:pt x="10300" y="2620"/>
                  <a:pt x="9276" y="1584"/>
                </a:cubicBezTo>
                <a:cubicBezTo>
                  <a:pt x="8240" y="560"/>
                  <a:pt x="6871" y="1"/>
                  <a:pt x="54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18628;p83">
            <a:extLst>
              <a:ext uri="{FF2B5EF4-FFF2-40B4-BE49-F238E27FC236}">
                <a16:creationId xmlns:a16="http://schemas.microsoft.com/office/drawing/2014/main" id="{A1B1B957-E5F3-5473-B75C-09E37DA66577}"/>
              </a:ext>
            </a:extLst>
          </p:cNvPr>
          <p:cNvGrpSpPr/>
          <p:nvPr/>
        </p:nvGrpSpPr>
        <p:grpSpPr>
          <a:xfrm>
            <a:off x="4111849" y="5474174"/>
            <a:ext cx="346056" cy="345674"/>
            <a:chOff x="3303268" y="3817349"/>
            <a:chExt cx="346056" cy="345674"/>
          </a:xfrm>
          <a:solidFill>
            <a:schemeClr val="accent3"/>
          </a:solidFill>
        </p:grpSpPr>
        <p:sp>
          <p:nvSpPr>
            <p:cNvPr id="11" name="Google Shape;18629;p83">
              <a:extLst>
                <a:ext uri="{FF2B5EF4-FFF2-40B4-BE49-F238E27FC236}">
                  <a16:creationId xmlns:a16="http://schemas.microsoft.com/office/drawing/2014/main" id="{01BDC653-E5F5-42CD-A0D9-22DF51465E6B}"/>
                </a:ext>
              </a:extLst>
            </p:cNvPr>
            <p:cNvSpPr/>
            <p:nvPr/>
          </p:nvSpPr>
          <p:spPr>
            <a:xfrm>
              <a:off x="3303268" y="3817349"/>
              <a:ext cx="346056" cy="345674"/>
            </a:xfrm>
            <a:custGeom>
              <a:avLst/>
              <a:gdLst/>
              <a:ahLst/>
              <a:cxnLst/>
              <a:rect l="l" t="t" r="r" b="b"/>
              <a:pathLst>
                <a:path w="10872" h="10860" extrusionOk="0">
                  <a:moveTo>
                    <a:pt x="5418" y="334"/>
                  </a:moveTo>
                  <a:cubicBezTo>
                    <a:pt x="8228" y="334"/>
                    <a:pt x="10514" y="2608"/>
                    <a:pt x="10514" y="5430"/>
                  </a:cubicBezTo>
                  <a:cubicBezTo>
                    <a:pt x="10514" y="8240"/>
                    <a:pt x="8228" y="10514"/>
                    <a:pt x="5418" y="10514"/>
                  </a:cubicBezTo>
                  <a:cubicBezTo>
                    <a:pt x="2608" y="10514"/>
                    <a:pt x="334" y="8240"/>
                    <a:pt x="334" y="5430"/>
                  </a:cubicBezTo>
                  <a:cubicBezTo>
                    <a:pt x="334" y="2608"/>
                    <a:pt x="2608" y="334"/>
                    <a:pt x="5418" y="334"/>
                  </a:cubicBezTo>
                  <a:close/>
                  <a:moveTo>
                    <a:pt x="5430" y="1"/>
                  </a:moveTo>
                  <a:cubicBezTo>
                    <a:pt x="3989" y="1"/>
                    <a:pt x="2620" y="560"/>
                    <a:pt x="1596" y="1584"/>
                  </a:cubicBezTo>
                  <a:cubicBezTo>
                    <a:pt x="572" y="2620"/>
                    <a:pt x="1" y="3989"/>
                    <a:pt x="1" y="5430"/>
                  </a:cubicBezTo>
                  <a:cubicBezTo>
                    <a:pt x="1" y="6871"/>
                    <a:pt x="572" y="8240"/>
                    <a:pt x="1596" y="9264"/>
                  </a:cubicBezTo>
                  <a:cubicBezTo>
                    <a:pt x="2620" y="10300"/>
                    <a:pt x="3989" y="10859"/>
                    <a:pt x="5430" y="10859"/>
                  </a:cubicBezTo>
                  <a:cubicBezTo>
                    <a:pt x="6883" y="10859"/>
                    <a:pt x="8252" y="10300"/>
                    <a:pt x="9276" y="9264"/>
                  </a:cubicBezTo>
                  <a:cubicBezTo>
                    <a:pt x="10300" y="8240"/>
                    <a:pt x="10871" y="6871"/>
                    <a:pt x="10871" y="5430"/>
                  </a:cubicBezTo>
                  <a:cubicBezTo>
                    <a:pt x="10871" y="3989"/>
                    <a:pt x="10300" y="2620"/>
                    <a:pt x="9276" y="1584"/>
                  </a:cubicBezTo>
                  <a:cubicBezTo>
                    <a:pt x="8252" y="560"/>
                    <a:pt x="6883" y="1"/>
                    <a:pt x="54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8630;p83">
              <a:extLst>
                <a:ext uri="{FF2B5EF4-FFF2-40B4-BE49-F238E27FC236}">
                  <a16:creationId xmlns:a16="http://schemas.microsoft.com/office/drawing/2014/main" id="{663AF9FF-2EAD-57F5-6533-0AF2C26A31B9}"/>
                </a:ext>
              </a:extLst>
            </p:cNvPr>
            <p:cNvSpPr/>
            <p:nvPr/>
          </p:nvSpPr>
          <p:spPr>
            <a:xfrm>
              <a:off x="3368074" y="3882537"/>
              <a:ext cx="215298" cy="215298"/>
            </a:xfrm>
            <a:custGeom>
              <a:avLst/>
              <a:gdLst/>
              <a:ahLst/>
              <a:cxnLst/>
              <a:rect l="l" t="t" r="r" b="b"/>
              <a:pathLst>
                <a:path w="6764" h="6764" extrusionOk="0">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8631;p83">
              <a:extLst>
                <a:ext uri="{FF2B5EF4-FFF2-40B4-BE49-F238E27FC236}">
                  <a16:creationId xmlns:a16="http://schemas.microsoft.com/office/drawing/2014/main" id="{C5F0727F-8652-0B38-09F8-D79E37108F9E}"/>
                </a:ext>
              </a:extLst>
            </p:cNvPr>
            <p:cNvSpPr/>
            <p:nvPr/>
          </p:nvSpPr>
          <p:spPr>
            <a:xfrm>
              <a:off x="3418143" y="3933656"/>
              <a:ext cx="114811" cy="112742"/>
            </a:xfrm>
            <a:custGeom>
              <a:avLst/>
              <a:gdLst/>
              <a:ahLst/>
              <a:cxnLst/>
              <a:rect l="l" t="t" r="r" b="b"/>
              <a:pathLst>
                <a:path w="3607" h="3542" extrusionOk="0">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8632;p83">
              <a:extLst>
                <a:ext uri="{FF2B5EF4-FFF2-40B4-BE49-F238E27FC236}">
                  <a16:creationId xmlns:a16="http://schemas.microsoft.com/office/drawing/2014/main" id="{E86DBBE5-F5C4-D639-D0CE-9B12309F3AEE}"/>
                </a:ext>
              </a:extLst>
            </p:cNvPr>
            <p:cNvSpPr/>
            <p:nvPr/>
          </p:nvSpPr>
          <p:spPr>
            <a:xfrm>
              <a:off x="3519298" y="3910197"/>
              <a:ext cx="29570" cy="29220"/>
            </a:xfrm>
            <a:custGeom>
              <a:avLst/>
              <a:gdLst/>
              <a:ahLst/>
              <a:cxnLst/>
              <a:rect l="l" t="t" r="r" b="b"/>
              <a:pathLst>
                <a:path w="929" h="918" extrusionOk="0">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 name="Google Shape;18646;p83">
            <a:extLst>
              <a:ext uri="{FF2B5EF4-FFF2-40B4-BE49-F238E27FC236}">
                <a16:creationId xmlns:a16="http://schemas.microsoft.com/office/drawing/2014/main" id="{64EE688F-658C-9EF0-9650-429734114342}"/>
              </a:ext>
            </a:extLst>
          </p:cNvPr>
          <p:cNvGrpSpPr/>
          <p:nvPr/>
        </p:nvGrpSpPr>
        <p:grpSpPr>
          <a:xfrm>
            <a:off x="4785865" y="5474174"/>
            <a:ext cx="346024" cy="345674"/>
            <a:chOff x="4201447" y="3817349"/>
            <a:chExt cx="346024" cy="345674"/>
          </a:xfrm>
          <a:solidFill>
            <a:schemeClr val="accent3"/>
          </a:solidFill>
        </p:grpSpPr>
        <p:sp>
          <p:nvSpPr>
            <p:cNvPr id="16" name="Google Shape;18647;p83">
              <a:extLst>
                <a:ext uri="{FF2B5EF4-FFF2-40B4-BE49-F238E27FC236}">
                  <a16:creationId xmlns:a16="http://schemas.microsoft.com/office/drawing/2014/main" id="{5A99F726-014B-647A-F4B3-D9EC4C095FA9}"/>
                </a:ext>
              </a:extLst>
            </p:cNvPr>
            <p:cNvSpPr/>
            <p:nvPr/>
          </p:nvSpPr>
          <p:spPr>
            <a:xfrm>
              <a:off x="4201447" y="3817349"/>
              <a:ext cx="346024" cy="345674"/>
            </a:xfrm>
            <a:custGeom>
              <a:avLst/>
              <a:gdLst/>
              <a:ahLst/>
              <a:cxnLst/>
              <a:rect l="l" t="t" r="r" b="b"/>
              <a:pathLst>
                <a:path w="10871" h="10860" extrusionOk="0">
                  <a:moveTo>
                    <a:pt x="5430" y="334"/>
                  </a:moveTo>
                  <a:cubicBezTo>
                    <a:pt x="8252" y="334"/>
                    <a:pt x="10526" y="2608"/>
                    <a:pt x="10526" y="5430"/>
                  </a:cubicBezTo>
                  <a:cubicBezTo>
                    <a:pt x="10526" y="8240"/>
                    <a:pt x="8252" y="10514"/>
                    <a:pt x="5430" y="10514"/>
                  </a:cubicBezTo>
                  <a:cubicBezTo>
                    <a:pt x="2620" y="10514"/>
                    <a:pt x="346" y="8240"/>
                    <a:pt x="346" y="5430"/>
                  </a:cubicBezTo>
                  <a:cubicBezTo>
                    <a:pt x="346" y="2608"/>
                    <a:pt x="2620" y="334"/>
                    <a:pt x="5430" y="334"/>
                  </a:cubicBezTo>
                  <a:close/>
                  <a:moveTo>
                    <a:pt x="5430" y="1"/>
                  </a:moveTo>
                  <a:cubicBezTo>
                    <a:pt x="3989" y="1"/>
                    <a:pt x="2620" y="560"/>
                    <a:pt x="1596" y="1584"/>
                  </a:cubicBezTo>
                  <a:cubicBezTo>
                    <a:pt x="572" y="2620"/>
                    <a:pt x="1" y="3989"/>
                    <a:pt x="1" y="5430"/>
                  </a:cubicBezTo>
                  <a:cubicBezTo>
                    <a:pt x="1" y="6871"/>
                    <a:pt x="572" y="8240"/>
                    <a:pt x="1596" y="9264"/>
                  </a:cubicBezTo>
                  <a:cubicBezTo>
                    <a:pt x="2620" y="10300"/>
                    <a:pt x="3989" y="10859"/>
                    <a:pt x="5430" y="10859"/>
                  </a:cubicBezTo>
                  <a:cubicBezTo>
                    <a:pt x="6882" y="10859"/>
                    <a:pt x="8252" y="10300"/>
                    <a:pt x="9276" y="9264"/>
                  </a:cubicBezTo>
                  <a:cubicBezTo>
                    <a:pt x="10299" y="8240"/>
                    <a:pt x="10871" y="6871"/>
                    <a:pt x="10871" y="5430"/>
                  </a:cubicBezTo>
                  <a:cubicBezTo>
                    <a:pt x="10871" y="3989"/>
                    <a:pt x="10299" y="2620"/>
                    <a:pt x="9276" y="1584"/>
                  </a:cubicBezTo>
                  <a:cubicBezTo>
                    <a:pt x="8252" y="560"/>
                    <a:pt x="6882" y="1"/>
                    <a:pt x="54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8648;p83">
              <a:extLst>
                <a:ext uri="{FF2B5EF4-FFF2-40B4-BE49-F238E27FC236}">
                  <a16:creationId xmlns:a16="http://schemas.microsoft.com/office/drawing/2014/main" id="{EA3B89EE-281C-ADEC-1444-9DB9E7BB29E9}"/>
                </a:ext>
              </a:extLst>
            </p:cNvPr>
            <p:cNvSpPr/>
            <p:nvPr/>
          </p:nvSpPr>
          <p:spPr>
            <a:xfrm>
              <a:off x="4271569" y="3904531"/>
              <a:ext cx="227394" cy="185728"/>
            </a:xfrm>
            <a:custGeom>
              <a:avLst/>
              <a:gdLst/>
              <a:ahLst/>
              <a:cxnLst/>
              <a:rect l="l" t="t" r="r" b="b"/>
              <a:pathLst>
                <a:path w="7144" h="5835" extrusionOk="0">
                  <a:moveTo>
                    <a:pt x="4620" y="0"/>
                  </a:moveTo>
                  <a:cubicBezTo>
                    <a:pt x="3727" y="0"/>
                    <a:pt x="2977" y="691"/>
                    <a:pt x="2905" y="1572"/>
                  </a:cubicBezTo>
                  <a:cubicBezTo>
                    <a:pt x="2727" y="1548"/>
                    <a:pt x="2358" y="1441"/>
                    <a:pt x="2262" y="1405"/>
                  </a:cubicBezTo>
                  <a:cubicBezTo>
                    <a:pt x="1643" y="1203"/>
                    <a:pt x="1072" y="810"/>
                    <a:pt x="631" y="322"/>
                  </a:cubicBezTo>
                  <a:cubicBezTo>
                    <a:pt x="596" y="298"/>
                    <a:pt x="572" y="274"/>
                    <a:pt x="524" y="262"/>
                  </a:cubicBezTo>
                  <a:cubicBezTo>
                    <a:pt x="517" y="261"/>
                    <a:pt x="509" y="260"/>
                    <a:pt x="501" y="260"/>
                  </a:cubicBezTo>
                  <a:cubicBezTo>
                    <a:pt x="436" y="260"/>
                    <a:pt x="367" y="304"/>
                    <a:pt x="346" y="357"/>
                  </a:cubicBezTo>
                  <a:cubicBezTo>
                    <a:pt x="238" y="572"/>
                    <a:pt x="179" y="810"/>
                    <a:pt x="179" y="1048"/>
                  </a:cubicBezTo>
                  <a:cubicBezTo>
                    <a:pt x="179" y="1393"/>
                    <a:pt x="286" y="1727"/>
                    <a:pt x="476" y="1977"/>
                  </a:cubicBezTo>
                  <a:cubicBezTo>
                    <a:pt x="466" y="1975"/>
                    <a:pt x="456" y="1974"/>
                    <a:pt x="446" y="1974"/>
                  </a:cubicBezTo>
                  <a:cubicBezTo>
                    <a:pt x="397" y="1974"/>
                    <a:pt x="349" y="1997"/>
                    <a:pt x="310" y="2036"/>
                  </a:cubicBezTo>
                  <a:cubicBezTo>
                    <a:pt x="286" y="2060"/>
                    <a:pt x="286" y="2108"/>
                    <a:pt x="274" y="2143"/>
                  </a:cubicBezTo>
                  <a:lnTo>
                    <a:pt x="274" y="2203"/>
                  </a:lnTo>
                  <a:cubicBezTo>
                    <a:pt x="274" y="2655"/>
                    <a:pt x="476" y="3072"/>
                    <a:pt x="822" y="3358"/>
                  </a:cubicBezTo>
                  <a:cubicBezTo>
                    <a:pt x="786" y="3370"/>
                    <a:pt x="774" y="3405"/>
                    <a:pt x="762" y="3417"/>
                  </a:cubicBezTo>
                  <a:cubicBezTo>
                    <a:pt x="750" y="3465"/>
                    <a:pt x="727" y="3513"/>
                    <a:pt x="750" y="3548"/>
                  </a:cubicBezTo>
                  <a:cubicBezTo>
                    <a:pt x="893" y="4024"/>
                    <a:pt x="1262" y="4405"/>
                    <a:pt x="1727" y="4548"/>
                  </a:cubicBezTo>
                  <a:cubicBezTo>
                    <a:pt x="1310" y="4798"/>
                    <a:pt x="834" y="4941"/>
                    <a:pt x="334" y="4941"/>
                  </a:cubicBezTo>
                  <a:lnTo>
                    <a:pt x="191" y="4941"/>
                  </a:lnTo>
                  <a:cubicBezTo>
                    <a:pt x="107" y="4941"/>
                    <a:pt x="36" y="5001"/>
                    <a:pt x="12" y="5084"/>
                  </a:cubicBezTo>
                  <a:cubicBezTo>
                    <a:pt x="0" y="5156"/>
                    <a:pt x="48" y="5239"/>
                    <a:pt x="107" y="5263"/>
                  </a:cubicBezTo>
                  <a:cubicBezTo>
                    <a:pt x="727" y="5632"/>
                    <a:pt x="1465" y="5834"/>
                    <a:pt x="2191" y="5834"/>
                  </a:cubicBezTo>
                  <a:cubicBezTo>
                    <a:pt x="3072" y="5834"/>
                    <a:pt x="3905" y="5560"/>
                    <a:pt x="4596" y="5060"/>
                  </a:cubicBezTo>
                  <a:cubicBezTo>
                    <a:pt x="4691" y="5001"/>
                    <a:pt x="4691" y="4858"/>
                    <a:pt x="4620" y="4786"/>
                  </a:cubicBezTo>
                  <a:cubicBezTo>
                    <a:pt x="4587" y="4754"/>
                    <a:pt x="4544" y="4735"/>
                    <a:pt x="4499" y="4735"/>
                  </a:cubicBezTo>
                  <a:cubicBezTo>
                    <a:pt x="4463" y="4735"/>
                    <a:pt x="4426" y="4748"/>
                    <a:pt x="4394" y="4775"/>
                  </a:cubicBezTo>
                  <a:cubicBezTo>
                    <a:pt x="3763" y="5215"/>
                    <a:pt x="3013" y="5489"/>
                    <a:pt x="2191" y="5489"/>
                  </a:cubicBezTo>
                  <a:cubicBezTo>
                    <a:pt x="1727" y="5489"/>
                    <a:pt x="1262" y="5394"/>
                    <a:pt x="846" y="5239"/>
                  </a:cubicBezTo>
                  <a:cubicBezTo>
                    <a:pt x="1369" y="5144"/>
                    <a:pt x="1846" y="4917"/>
                    <a:pt x="2262" y="4584"/>
                  </a:cubicBezTo>
                  <a:cubicBezTo>
                    <a:pt x="2310" y="4536"/>
                    <a:pt x="2334" y="4477"/>
                    <a:pt x="2322" y="4417"/>
                  </a:cubicBezTo>
                  <a:cubicBezTo>
                    <a:pt x="2310" y="4346"/>
                    <a:pt x="2239" y="4286"/>
                    <a:pt x="2155" y="4286"/>
                  </a:cubicBezTo>
                  <a:cubicBezTo>
                    <a:pt x="1739" y="4263"/>
                    <a:pt x="1369" y="4048"/>
                    <a:pt x="1167" y="3691"/>
                  </a:cubicBezTo>
                  <a:cubicBezTo>
                    <a:pt x="1250" y="3691"/>
                    <a:pt x="1358" y="3667"/>
                    <a:pt x="1441" y="3643"/>
                  </a:cubicBezTo>
                  <a:cubicBezTo>
                    <a:pt x="1524" y="3632"/>
                    <a:pt x="1584" y="3572"/>
                    <a:pt x="1584" y="3489"/>
                  </a:cubicBezTo>
                  <a:cubicBezTo>
                    <a:pt x="1596" y="3405"/>
                    <a:pt x="1536" y="3334"/>
                    <a:pt x="1441" y="3298"/>
                  </a:cubicBezTo>
                  <a:cubicBezTo>
                    <a:pt x="1000" y="3191"/>
                    <a:pt x="667" y="2822"/>
                    <a:pt x="596" y="2381"/>
                  </a:cubicBezTo>
                  <a:lnTo>
                    <a:pt x="596" y="2381"/>
                  </a:lnTo>
                  <a:cubicBezTo>
                    <a:pt x="727" y="2405"/>
                    <a:pt x="869" y="2417"/>
                    <a:pt x="1000" y="2417"/>
                  </a:cubicBezTo>
                  <a:cubicBezTo>
                    <a:pt x="1084" y="2417"/>
                    <a:pt x="1143" y="2358"/>
                    <a:pt x="1167" y="2274"/>
                  </a:cubicBezTo>
                  <a:cubicBezTo>
                    <a:pt x="1179" y="2203"/>
                    <a:pt x="1131" y="2143"/>
                    <a:pt x="1072" y="2108"/>
                  </a:cubicBezTo>
                  <a:cubicBezTo>
                    <a:pt x="703" y="1881"/>
                    <a:pt x="476" y="1488"/>
                    <a:pt x="476" y="1048"/>
                  </a:cubicBezTo>
                  <a:cubicBezTo>
                    <a:pt x="476" y="953"/>
                    <a:pt x="488" y="846"/>
                    <a:pt x="524" y="738"/>
                  </a:cubicBezTo>
                  <a:cubicBezTo>
                    <a:pt x="965" y="1191"/>
                    <a:pt x="1524" y="1524"/>
                    <a:pt x="2120" y="1727"/>
                  </a:cubicBezTo>
                  <a:cubicBezTo>
                    <a:pt x="2120" y="1727"/>
                    <a:pt x="2715" y="1905"/>
                    <a:pt x="2929" y="1917"/>
                  </a:cubicBezTo>
                  <a:lnTo>
                    <a:pt x="3024" y="1917"/>
                  </a:lnTo>
                  <a:cubicBezTo>
                    <a:pt x="3096" y="1917"/>
                    <a:pt x="3167" y="1869"/>
                    <a:pt x="3191" y="1798"/>
                  </a:cubicBezTo>
                  <a:cubicBezTo>
                    <a:pt x="3203" y="1786"/>
                    <a:pt x="3203" y="1750"/>
                    <a:pt x="3203" y="1738"/>
                  </a:cubicBezTo>
                  <a:lnTo>
                    <a:pt x="3203" y="1703"/>
                  </a:lnTo>
                  <a:cubicBezTo>
                    <a:pt x="3203" y="953"/>
                    <a:pt x="3810" y="334"/>
                    <a:pt x="4572" y="334"/>
                  </a:cubicBezTo>
                  <a:cubicBezTo>
                    <a:pt x="4941" y="334"/>
                    <a:pt x="5287" y="488"/>
                    <a:pt x="5549" y="750"/>
                  </a:cubicBezTo>
                  <a:cubicBezTo>
                    <a:pt x="5585" y="787"/>
                    <a:pt x="5621" y="802"/>
                    <a:pt x="5663" y="802"/>
                  </a:cubicBezTo>
                  <a:cubicBezTo>
                    <a:pt x="5676" y="802"/>
                    <a:pt x="5689" y="801"/>
                    <a:pt x="5703" y="798"/>
                  </a:cubicBezTo>
                  <a:cubicBezTo>
                    <a:pt x="5882" y="762"/>
                    <a:pt x="6049" y="738"/>
                    <a:pt x="6203" y="679"/>
                  </a:cubicBezTo>
                  <a:lnTo>
                    <a:pt x="6203" y="679"/>
                  </a:lnTo>
                  <a:cubicBezTo>
                    <a:pt x="6120" y="762"/>
                    <a:pt x="6013" y="857"/>
                    <a:pt x="5894" y="917"/>
                  </a:cubicBezTo>
                  <a:cubicBezTo>
                    <a:pt x="5822" y="965"/>
                    <a:pt x="5787" y="1048"/>
                    <a:pt x="5822" y="1143"/>
                  </a:cubicBezTo>
                  <a:cubicBezTo>
                    <a:pt x="5846" y="1203"/>
                    <a:pt x="5930" y="1250"/>
                    <a:pt x="6001" y="1250"/>
                  </a:cubicBezTo>
                  <a:cubicBezTo>
                    <a:pt x="6144" y="1227"/>
                    <a:pt x="6287" y="1215"/>
                    <a:pt x="6418" y="1167"/>
                  </a:cubicBezTo>
                  <a:lnTo>
                    <a:pt x="6418" y="1167"/>
                  </a:lnTo>
                  <a:cubicBezTo>
                    <a:pt x="6299" y="1286"/>
                    <a:pt x="6168" y="1405"/>
                    <a:pt x="6013" y="1512"/>
                  </a:cubicBezTo>
                  <a:cubicBezTo>
                    <a:pt x="5965" y="1548"/>
                    <a:pt x="5941" y="1608"/>
                    <a:pt x="5941" y="1655"/>
                  </a:cubicBezTo>
                  <a:lnTo>
                    <a:pt x="5941" y="1679"/>
                  </a:lnTo>
                  <a:lnTo>
                    <a:pt x="5941" y="1703"/>
                  </a:lnTo>
                  <a:lnTo>
                    <a:pt x="5941" y="1727"/>
                  </a:lnTo>
                  <a:cubicBezTo>
                    <a:pt x="5941" y="2691"/>
                    <a:pt x="5572" y="3572"/>
                    <a:pt x="4977" y="4227"/>
                  </a:cubicBezTo>
                  <a:cubicBezTo>
                    <a:pt x="4918" y="4298"/>
                    <a:pt x="4918" y="4405"/>
                    <a:pt x="4977" y="4465"/>
                  </a:cubicBezTo>
                  <a:cubicBezTo>
                    <a:pt x="5011" y="4499"/>
                    <a:pt x="5053" y="4514"/>
                    <a:pt x="5096" y="4514"/>
                  </a:cubicBezTo>
                  <a:cubicBezTo>
                    <a:pt x="5143" y="4514"/>
                    <a:pt x="5190" y="4496"/>
                    <a:pt x="5227" y="4465"/>
                  </a:cubicBezTo>
                  <a:cubicBezTo>
                    <a:pt x="5894" y="3715"/>
                    <a:pt x="6263" y="2762"/>
                    <a:pt x="6287" y="1750"/>
                  </a:cubicBezTo>
                  <a:cubicBezTo>
                    <a:pt x="6596" y="1524"/>
                    <a:pt x="6846" y="1250"/>
                    <a:pt x="7061" y="917"/>
                  </a:cubicBezTo>
                  <a:cubicBezTo>
                    <a:pt x="7144" y="857"/>
                    <a:pt x="7132" y="750"/>
                    <a:pt x="7061" y="715"/>
                  </a:cubicBezTo>
                  <a:cubicBezTo>
                    <a:pt x="7029" y="683"/>
                    <a:pt x="6987" y="667"/>
                    <a:pt x="6937" y="667"/>
                  </a:cubicBezTo>
                  <a:cubicBezTo>
                    <a:pt x="6912" y="667"/>
                    <a:pt x="6886" y="671"/>
                    <a:pt x="6858" y="679"/>
                  </a:cubicBezTo>
                  <a:cubicBezTo>
                    <a:pt x="6775" y="726"/>
                    <a:pt x="6680" y="750"/>
                    <a:pt x="6596" y="786"/>
                  </a:cubicBezTo>
                  <a:cubicBezTo>
                    <a:pt x="6680" y="667"/>
                    <a:pt x="6763" y="512"/>
                    <a:pt x="6823" y="369"/>
                  </a:cubicBezTo>
                  <a:cubicBezTo>
                    <a:pt x="6834" y="310"/>
                    <a:pt x="6834" y="238"/>
                    <a:pt x="6787" y="191"/>
                  </a:cubicBezTo>
                  <a:cubicBezTo>
                    <a:pt x="6750" y="153"/>
                    <a:pt x="6703" y="135"/>
                    <a:pt x="6659" y="135"/>
                  </a:cubicBezTo>
                  <a:cubicBezTo>
                    <a:pt x="6632" y="135"/>
                    <a:pt x="6607" y="142"/>
                    <a:pt x="6584" y="155"/>
                  </a:cubicBezTo>
                  <a:cubicBezTo>
                    <a:pt x="6322" y="310"/>
                    <a:pt x="6061" y="393"/>
                    <a:pt x="5775" y="441"/>
                  </a:cubicBezTo>
                  <a:cubicBezTo>
                    <a:pt x="5465" y="143"/>
                    <a:pt x="5048" y="0"/>
                    <a:pt x="46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TextBox 18">
            <a:extLst>
              <a:ext uri="{FF2B5EF4-FFF2-40B4-BE49-F238E27FC236}">
                <a16:creationId xmlns:a16="http://schemas.microsoft.com/office/drawing/2014/main" id="{A97EFF01-851A-4D4C-5059-46458CEAF702}"/>
              </a:ext>
            </a:extLst>
          </p:cNvPr>
          <p:cNvSpPr txBox="1"/>
          <p:nvPr/>
        </p:nvSpPr>
        <p:spPr>
          <a:xfrm>
            <a:off x="9707548" y="1031493"/>
            <a:ext cx="2041817" cy="369332"/>
          </a:xfrm>
          <a:prstGeom prst="rect">
            <a:avLst/>
          </a:prstGeom>
          <a:noFill/>
        </p:spPr>
        <p:txBody>
          <a:bodyPr wrap="square" rtlCol="0">
            <a:spAutoFit/>
          </a:bodyPr>
          <a:lstStyle/>
          <a:p>
            <a:pPr algn="r"/>
            <a:r>
              <a:rPr lang="en-US" sz="18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Matthew Smith</a:t>
            </a:r>
          </a:p>
        </p:txBody>
      </p:sp>
      <p:sp>
        <p:nvSpPr>
          <p:cNvPr id="20" name="TextBox 19">
            <a:extLst>
              <a:ext uri="{FF2B5EF4-FFF2-40B4-BE49-F238E27FC236}">
                <a16:creationId xmlns:a16="http://schemas.microsoft.com/office/drawing/2014/main" id="{789E9FE8-6B79-98B6-7D3B-1A746123ECAF}"/>
              </a:ext>
            </a:extLst>
          </p:cNvPr>
          <p:cNvSpPr txBox="1"/>
          <p:nvPr/>
        </p:nvSpPr>
        <p:spPr>
          <a:xfrm>
            <a:off x="10093236" y="1393443"/>
            <a:ext cx="1656129" cy="323165"/>
          </a:xfrm>
          <a:prstGeom prst="rect">
            <a:avLst/>
          </a:prstGeom>
          <a:noFill/>
        </p:spPr>
        <p:txBody>
          <a:bodyPr wrap="square" rtlCol="0">
            <a:spAutoFit/>
          </a:bodyPr>
          <a:lstStyle/>
          <a:p>
            <a:pPr algn="r"/>
            <a:r>
              <a:rPr lang="en-US" sz="1500" dirty="0">
                <a:solidFill>
                  <a:schemeClr val="tx1">
                    <a:lumMod val="95000"/>
                    <a:lumOff val="5000"/>
                  </a:schemeClr>
                </a:solidFill>
                <a:latin typeface="Lato Medium" panose="020F0502020204030203" pitchFamily="34" charset="0"/>
                <a:ea typeface="Lato Medium" panose="020F0502020204030203" pitchFamily="34" charset="0"/>
                <a:cs typeface="Lato Medium" panose="020F0502020204030203" pitchFamily="34" charset="0"/>
              </a:rPr>
              <a:t>Position Title </a:t>
            </a:r>
          </a:p>
        </p:txBody>
      </p:sp>
      <p:sp>
        <p:nvSpPr>
          <p:cNvPr id="21" name="TextBox 20">
            <a:extLst>
              <a:ext uri="{FF2B5EF4-FFF2-40B4-BE49-F238E27FC236}">
                <a16:creationId xmlns:a16="http://schemas.microsoft.com/office/drawing/2014/main" id="{A55BDA84-5B2B-8790-9D39-768273D1D58B}"/>
              </a:ext>
            </a:extLst>
          </p:cNvPr>
          <p:cNvSpPr txBox="1"/>
          <p:nvPr/>
        </p:nvSpPr>
        <p:spPr>
          <a:xfrm>
            <a:off x="6676572" y="1773634"/>
            <a:ext cx="5072793" cy="609847"/>
          </a:xfrm>
          <a:prstGeom prst="rect">
            <a:avLst/>
          </a:prstGeom>
          <a:noFill/>
        </p:spPr>
        <p:txBody>
          <a:bodyPr wrap="square" rtlCol="0">
            <a:spAutoFit/>
          </a:bodyPr>
          <a:lstStyle/>
          <a:p>
            <a:pPr algn="r">
              <a:lnSpc>
                <a:spcPct val="150000"/>
              </a:lnSpc>
            </a:pPr>
            <a:r>
              <a:rPr lang="en-US" sz="1200" dirty="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rPr>
              <a:t>“Printing in typesetting two three industry Lorem Ipsum dummy text ever since the a 150s when an unknown”</a:t>
            </a:r>
          </a:p>
        </p:txBody>
      </p:sp>
      <p:sp>
        <p:nvSpPr>
          <p:cNvPr id="5" name="Picture Placeholder 4">
            <a:extLst>
              <a:ext uri="{FF2B5EF4-FFF2-40B4-BE49-F238E27FC236}">
                <a16:creationId xmlns:a16="http://schemas.microsoft.com/office/drawing/2014/main" id="{1FACB2D2-18A8-BD64-1714-6811F9261084}"/>
              </a:ext>
            </a:extLst>
          </p:cNvPr>
          <p:cNvSpPr>
            <a:spLocks noGrp="1"/>
          </p:cNvSpPr>
          <p:nvPr>
            <p:ph type="pic" sz="quarter" idx="10"/>
          </p:nvPr>
        </p:nvSpPr>
        <p:spPr/>
      </p:sp>
    </p:spTree>
    <p:extLst>
      <p:ext uri="{BB962C8B-B14F-4D97-AF65-F5344CB8AC3E}">
        <p14:creationId xmlns:p14="http://schemas.microsoft.com/office/powerpoint/2010/main" val="369370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C1BF25F-7C5F-2DA4-F6D0-E33E94A12E3A}"/>
              </a:ext>
            </a:extLst>
          </p:cNvPr>
          <p:cNvSpPr>
            <a:spLocks noGrp="1"/>
          </p:cNvSpPr>
          <p:nvPr>
            <p:ph type="pic" sz="quarter" idx="10"/>
          </p:nvPr>
        </p:nvSpPr>
        <p:spPr/>
      </p:sp>
      <p:sp>
        <p:nvSpPr>
          <p:cNvPr id="3" name="TextBox 2">
            <a:extLst>
              <a:ext uri="{FF2B5EF4-FFF2-40B4-BE49-F238E27FC236}">
                <a16:creationId xmlns:a16="http://schemas.microsoft.com/office/drawing/2014/main" id="{1784D8E2-542E-C727-D6A8-0A834C915960}"/>
              </a:ext>
            </a:extLst>
          </p:cNvPr>
          <p:cNvSpPr txBox="1"/>
          <p:nvPr/>
        </p:nvSpPr>
        <p:spPr>
          <a:xfrm>
            <a:off x="6349948" y="2394690"/>
            <a:ext cx="5551766" cy="1329723"/>
          </a:xfrm>
          <a:prstGeom prst="rect">
            <a:avLst/>
          </a:prstGeom>
          <a:noFill/>
        </p:spPr>
        <p:txBody>
          <a:bodyPr wrap="square" rtlCol="0">
            <a:spAutoFit/>
          </a:bodyPr>
          <a:lstStyle/>
          <a:p>
            <a:pPr>
              <a:lnSpc>
                <a:spcPct val="70000"/>
              </a:lnSpc>
            </a:pPr>
            <a:r>
              <a:rPr lang="en-US" sz="5500" dirty="0">
                <a:solidFill>
                  <a:schemeClr val="bg1"/>
                </a:solidFill>
                <a:latin typeface="Cormorant Garamond SemiBold" panose="00000700000000000000" pitchFamily="2" charset="0"/>
                <a:ea typeface="Cormorant" charset="0"/>
                <a:cs typeface="Cormorant" charset="0"/>
              </a:rPr>
              <a:t>REVIEW</a:t>
            </a:r>
          </a:p>
          <a:p>
            <a:pPr>
              <a:lnSpc>
                <a:spcPct val="70000"/>
              </a:lnSpc>
            </a:pPr>
            <a:r>
              <a:rPr lang="en-US" sz="5500" dirty="0">
                <a:solidFill>
                  <a:schemeClr val="bg1"/>
                </a:solidFill>
                <a:latin typeface="Cormorant Garamond SemiBold" panose="00000700000000000000" pitchFamily="2" charset="0"/>
                <a:ea typeface="Cormorant" charset="0"/>
                <a:cs typeface="Cormorant" charset="0"/>
              </a:rPr>
              <a:t>OF PAST EVENT</a:t>
            </a:r>
          </a:p>
        </p:txBody>
      </p:sp>
      <p:sp>
        <p:nvSpPr>
          <p:cNvPr id="5" name="TextBox 4">
            <a:extLst>
              <a:ext uri="{FF2B5EF4-FFF2-40B4-BE49-F238E27FC236}">
                <a16:creationId xmlns:a16="http://schemas.microsoft.com/office/drawing/2014/main" id="{C3B90A70-71F0-0BB9-0C7E-E72C7B18D724}"/>
              </a:ext>
            </a:extLst>
          </p:cNvPr>
          <p:cNvSpPr txBox="1"/>
          <p:nvPr/>
        </p:nvSpPr>
        <p:spPr>
          <a:xfrm>
            <a:off x="487681" y="2786534"/>
            <a:ext cx="3179354" cy="2825838"/>
          </a:xfrm>
          <a:prstGeom prst="rect">
            <a:avLst/>
          </a:prstGeom>
          <a:noFill/>
        </p:spPr>
        <p:txBody>
          <a:bodyPr wrap="square" rtlCol="0">
            <a:spAutoFit/>
          </a:bodyPr>
          <a:lstStyle/>
          <a:p>
            <a:pPr>
              <a:lnSpc>
                <a:spcPct val="150000"/>
              </a:lnSpc>
            </a:pPr>
            <a:r>
              <a:rPr lang="en-US" sz="1200" dirty="0">
                <a:solidFill>
                  <a:schemeClr val="bg1"/>
                </a:solidFill>
                <a:latin typeface="Lato Light" panose="020F0502020204030203" pitchFamily="34" charset="0"/>
                <a:ea typeface="Lato Light" panose="020F0502020204030203" pitchFamily="34" charset="0"/>
                <a:cs typeface="Lato Light" panose="020F0502020204030203" pitchFamily="34" charset="0"/>
              </a:rPr>
              <a:t>“Lorem Ipsum is simply dummy text of the printing and typesetting to three industry. Lorem Ipsum has been industry's standard dummy text ever since the 1500s when an unknown printer took a galley.</a:t>
            </a:r>
          </a:p>
          <a:p>
            <a:pPr>
              <a:lnSpc>
                <a:spcPct val="150000"/>
              </a:lnSpc>
            </a:pPr>
            <a:endParaRPr lang="en-US" sz="1200" dirty="0">
              <a:solidFill>
                <a:schemeClr val="bg1"/>
              </a:solidFill>
              <a:latin typeface="Lato Light" panose="020F0502020204030203" pitchFamily="34" charset="0"/>
              <a:ea typeface="Lato Light" panose="020F0502020204030203" pitchFamily="34" charset="0"/>
              <a:cs typeface="Lato Light" panose="020F0502020204030203" pitchFamily="34" charset="0"/>
            </a:endParaRPr>
          </a:p>
          <a:p>
            <a:pPr>
              <a:lnSpc>
                <a:spcPct val="150000"/>
              </a:lnSpc>
            </a:pPr>
            <a:r>
              <a:rPr lang="en-US" sz="1200" dirty="0">
                <a:solidFill>
                  <a:schemeClr val="bg1"/>
                </a:solidFill>
                <a:latin typeface="Lato Light" panose="020F0502020204030203" pitchFamily="34" charset="0"/>
                <a:ea typeface="Lato Light" panose="020F0502020204030203" pitchFamily="34" charset="0"/>
                <a:cs typeface="Lato Light" panose="020F0502020204030203" pitchFamily="34" charset="0"/>
              </a:rPr>
              <a:t>Lorem a Ipsum has been industry's standard dummy text ever since the 1500s when an unknown printer took a galley Ipsum  simply dummy text to dummy text .”</a:t>
            </a:r>
          </a:p>
        </p:txBody>
      </p:sp>
      <p:sp>
        <p:nvSpPr>
          <p:cNvPr id="6" name="TextBox 5">
            <a:extLst>
              <a:ext uri="{FF2B5EF4-FFF2-40B4-BE49-F238E27FC236}">
                <a16:creationId xmlns:a16="http://schemas.microsoft.com/office/drawing/2014/main" id="{22402434-FDE0-AD0B-B36E-9C6578CCCAE5}"/>
              </a:ext>
            </a:extLst>
          </p:cNvPr>
          <p:cNvSpPr txBox="1"/>
          <p:nvPr/>
        </p:nvSpPr>
        <p:spPr>
          <a:xfrm>
            <a:off x="8269151" y="4199453"/>
            <a:ext cx="3242492" cy="1015663"/>
          </a:xfrm>
          <a:prstGeom prst="rect">
            <a:avLst/>
          </a:prstGeom>
          <a:noFill/>
        </p:spPr>
        <p:txBody>
          <a:bodyPr wrap="square" rtlCol="0">
            <a:spAutoFit/>
          </a:bodyPr>
          <a:lstStyle/>
          <a:p>
            <a:r>
              <a:rPr lang="en-US" sz="15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LOREM IPSUM IS SIMPLY DUMMY TEXT OF THE PRINTING AND TYPESETTING TO THREE INDUSTRY</a:t>
            </a:r>
          </a:p>
        </p:txBody>
      </p:sp>
      <p:sp>
        <p:nvSpPr>
          <p:cNvPr id="7" name="TextBox 6">
            <a:extLst>
              <a:ext uri="{FF2B5EF4-FFF2-40B4-BE49-F238E27FC236}">
                <a16:creationId xmlns:a16="http://schemas.microsoft.com/office/drawing/2014/main" id="{63412439-8B21-0897-077A-BA9EA67ED64E}"/>
              </a:ext>
            </a:extLst>
          </p:cNvPr>
          <p:cNvSpPr txBox="1"/>
          <p:nvPr/>
        </p:nvSpPr>
        <p:spPr>
          <a:xfrm>
            <a:off x="487681" y="1886857"/>
            <a:ext cx="2141220" cy="646331"/>
          </a:xfrm>
          <a:prstGeom prst="rect">
            <a:avLst/>
          </a:prstGeom>
          <a:noFill/>
        </p:spPr>
        <p:txBody>
          <a:bodyPr wrap="square" rtlCol="0">
            <a:spAutoFit/>
          </a:bodyPr>
          <a:lstStyle/>
          <a:p>
            <a:r>
              <a:rPr lang="en-US"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Insert Your Placeholders Text</a:t>
            </a:r>
            <a:endParaRPr lang="en-US" sz="1800" dirty="0">
              <a:solidFill>
                <a:schemeClr val="bg1"/>
              </a:solidFill>
              <a:latin typeface="Cormorant Garamond SemiBold" panose="00000700000000000000" pitchFamily="2" charset="0"/>
              <a:ea typeface="Cormorant" charset="0"/>
              <a:cs typeface="Cormorant" charset="0"/>
            </a:endParaRPr>
          </a:p>
        </p:txBody>
      </p:sp>
    </p:spTree>
    <p:extLst>
      <p:ext uri="{BB962C8B-B14F-4D97-AF65-F5344CB8AC3E}">
        <p14:creationId xmlns:p14="http://schemas.microsoft.com/office/powerpoint/2010/main" val="2873531797"/>
      </p:ext>
    </p:extLst>
  </p:cSld>
  <p:clrMapOvr>
    <a:masterClrMapping/>
  </p:clrMapOvr>
</p:sld>
</file>

<file path=ppt/theme/theme1.xml><?xml version="1.0" encoding="utf-8"?>
<a:theme xmlns:a="http://schemas.openxmlformats.org/drawingml/2006/main" name="Cover Master">
  <a:themeElements>
    <a:clrScheme name="Custom 157">
      <a:dk1>
        <a:sysClr val="windowText" lastClr="000000"/>
      </a:dk1>
      <a:lt1>
        <a:sysClr val="window" lastClr="FFFFFF"/>
      </a:lt1>
      <a:dk2>
        <a:srgbClr val="414141"/>
      </a:dk2>
      <a:lt2>
        <a:srgbClr val="E7E6E6"/>
      </a:lt2>
      <a:accent1>
        <a:srgbClr val="B6B9B2"/>
      </a:accent1>
      <a:accent2>
        <a:srgbClr val="A0A8AB"/>
      </a:accent2>
      <a:accent3>
        <a:srgbClr val="98745A"/>
      </a:accent3>
      <a:accent4>
        <a:srgbClr val="FFFFFF"/>
      </a:accent4>
      <a:accent5>
        <a:srgbClr val="FFFFFF"/>
      </a:accent5>
      <a:accent6>
        <a:srgbClr val="FFFFFF"/>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21390</TotalTime>
  <Words>855</Words>
  <Application>Microsoft Macintosh PowerPoint</Application>
  <PresentationFormat>Widescreen</PresentationFormat>
  <Paragraphs>105</Paragraphs>
  <Slides>12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Cormorant Garamond SemiBold</vt:lpstr>
      <vt:lpstr>Gill Sans</vt:lpstr>
      <vt:lpstr>Lato Light</vt:lpstr>
      <vt:lpstr>Lato Medium</vt:lpstr>
      <vt:lpstr>Source Sans Pro</vt:lpstr>
      <vt:lpstr>Cover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Hasan</dc:creator>
  <cp:lastModifiedBy>Microsoft Office User</cp:lastModifiedBy>
  <cp:revision>119</cp:revision>
  <dcterms:created xsi:type="dcterms:W3CDTF">2022-05-28T09:25:19Z</dcterms:created>
  <dcterms:modified xsi:type="dcterms:W3CDTF">2022-11-15T11:55:52Z</dcterms:modified>
</cp:coreProperties>
</file>