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1"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80" r:id="rId39"/>
    <p:sldId id="297" r:id="rId40"/>
    <p:sldId id="299" r:id="rId41"/>
    <p:sldId id="298" r:id="rId42"/>
    <p:sldId id="300" r:id="rId43"/>
    <p:sldId id="301" r:id="rId44"/>
    <p:sldId id="302" r:id="rId45"/>
    <p:sldId id="303" r:id="rId46"/>
    <p:sldId id="305" r:id="rId47"/>
    <p:sldId id="258" r:id="rId48"/>
    <p:sldId id="282" r:id="rId49"/>
    <p:sldId id="304" r:id="rId50"/>
    <p:sldId id="257" r:id="rId5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CFC0"/>
    <a:srgbClr val="DEDDD5"/>
    <a:srgbClr val="4A8FCB"/>
    <a:srgbClr val="7A8074"/>
    <a:srgbClr val="ECE8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showGuides="1">
      <p:cViewPr varScale="1">
        <p:scale>
          <a:sx n="86" d="100"/>
          <a:sy n="86" d="100"/>
        </p:scale>
        <p:origin x="557" y="67"/>
      </p:cViewPr>
      <p:guideLst>
        <p:guide orient="horz" pos="2205"/>
        <p:guide pos="3840"/>
      </p:guideLst>
    </p:cSldViewPr>
  </p:slideViewPr>
  <p:notesTextViewPr>
    <p:cViewPr>
      <p:scale>
        <a:sx n="1" d="1"/>
        <a:sy n="1" d="1"/>
      </p:scale>
      <p:origin x="0" y="0"/>
    </p:cViewPr>
  </p:notesTextViewPr>
  <p:sorterViewPr>
    <p:cViewPr>
      <p:scale>
        <a:sx n="100" d="100"/>
        <a:sy n="100" d="100"/>
      </p:scale>
      <p:origin x="0" y="-227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spPr>
              <a:solidFill>
                <a:schemeClr val="tx1"/>
              </a:solidFill>
              <a:ln w="12700" cap="flat">
                <a:noFill/>
                <a:miter lim="400000"/>
              </a:ln>
              <a:effectLst/>
            </c:spPr>
            <c:extLst>
              <c:ext xmlns:c16="http://schemas.microsoft.com/office/drawing/2014/chart" uri="{C3380CC4-5D6E-409C-BE32-E72D297353CC}">
                <c16:uniqueId val="{00000000-848D-4492-BEFE-2A1DF84AE916}"/>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848D-4492-BEFE-2A1DF84AE916}"/>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3-848D-4492-BEFE-2A1DF84AE916}"/>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spPr>
              <a:solidFill>
                <a:schemeClr val="tx1"/>
              </a:solidFill>
              <a:ln w="12700" cap="flat">
                <a:noFill/>
                <a:miter lim="400000"/>
              </a:ln>
              <a:effectLst/>
            </c:spPr>
            <c:extLst>
              <c:ext xmlns:c16="http://schemas.microsoft.com/office/drawing/2014/chart" uri="{C3380CC4-5D6E-409C-BE32-E72D297353CC}">
                <c16:uniqueId val="{00000000-182A-417A-BD40-373A48C42EBC}"/>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182A-417A-BD40-373A48C42EBC}"/>
              </c:ext>
            </c:extLst>
          </c:dPt>
          <c:cat>
            <c:strRef>
              <c:f>Sheet1!$B$1:$C$1</c:f>
              <c:strCache>
                <c:ptCount val="2"/>
                <c:pt idx="0">
                  <c:v>April</c:v>
                </c:pt>
                <c:pt idx="1">
                  <c:v>May</c:v>
                </c:pt>
              </c:strCache>
            </c:strRef>
          </c:cat>
          <c:val>
            <c:numRef>
              <c:f>Sheet1!$B$2:$C$2</c:f>
              <c:numCache>
                <c:formatCode>General</c:formatCode>
                <c:ptCount val="2"/>
                <c:pt idx="0">
                  <c:v>55</c:v>
                </c:pt>
                <c:pt idx="1">
                  <c:v>45</c:v>
                </c:pt>
              </c:numCache>
            </c:numRef>
          </c:val>
          <c:extLst>
            <c:ext xmlns:c16="http://schemas.microsoft.com/office/drawing/2014/chart" uri="{C3380CC4-5D6E-409C-BE32-E72D297353CC}">
              <c16:uniqueId val="{00000003-182A-417A-BD40-373A48C42EBC}"/>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spPr>
              <a:solidFill>
                <a:schemeClr val="tx1"/>
              </a:solidFill>
              <a:ln w="12700" cap="flat">
                <a:noFill/>
                <a:miter lim="400000"/>
              </a:ln>
              <a:effectLst/>
            </c:spPr>
            <c:extLst>
              <c:ext xmlns:c16="http://schemas.microsoft.com/office/drawing/2014/chart" uri="{C3380CC4-5D6E-409C-BE32-E72D297353CC}">
                <c16:uniqueId val="{00000000-041F-4B90-B221-ABFB524CEF3E}"/>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041F-4B90-B221-ABFB524CEF3E}"/>
              </c:ext>
            </c:extLst>
          </c:dPt>
          <c:cat>
            <c:strRef>
              <c:f>Sheet1!$B$1:$C$1</c:f>
              <c:strCache>
                <c:ptCount val="2"/>
                <c:pt idx="0">
                  <c:v>April</c:v>
                </c:pt>
                <c:pt idx="1">
                  <c:v>May</c:v>
                </c:pt>
              </c:strCache>
            </c:strRef>
          </c:cat>
          <c:val>
            <c:numRef>
              <c:f>Sheet1!$B$2:$C$2</c:f>
              <c:numCache>
                <c:formatCode>General</c:formatCode>
                <c:ptCount val="2"/>
                <c:pt idx="0">
                  <c:v>25</c:v>
                </c:pt>
                <c:pt idx="1">
                  <c:v>75</c:v>
                </c:pt>
              </c:numCache>
            </c:numRef>
          </c:val>
          <c:extLst>
            <c:ext xmlns:c16="http://schemas.microsoft.com/office/drawing/2014/chart" uri="{C3380CC4-5D6E-409C-BE32-E72D297353CC}">
              <c16:uniqueId val="{00000003-041F-4B90-B221-ABFB524CEF3E}"/>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3673E-2"/>
          <c:y val="5.6132700000000001E-2"/>
          <c:w val="0.93363300000000005"/>
          <c:h val="0.85107900000000003"/>
        </c:manualLayout>
      </c:layout>
      <c:barChart>
        <c:barDir val="col"/>
        <c:grouping val="clustered"/>
        <c:varyColors val="0"/>
        <c:ser>
          <c:idx val="0"/>
          <c:order val="0"/>
          <c:tx>
            <c:strRef>
              <c:f>Sheet1!$A$2</c:f>
              <c:strCache>
                <c:ptCount val="1"/>
                <c:pt idx="0">
                  <c:v>Region 1</c:v>
                </c:pt>
              </c:strCache>
            </c:strRef>
          </c:tx>
          <c:spPr>
            <a:solidFill>
              <a:schemeClr val="bg1">
                <a:lumMod val="50000"/>
              </a:schemeClr>
            </a:solidFill>
            <a:ln w="12700" cap="flat">
              <a:noFill/>
              <a:miter lim="400000"/>
            </a:ln>
            <a:effectLst/>
          </c:spPr>
          <c:invertIfNegative val="0"/>
          <c:cat>
            <c:strRef>
              <c:f>Sheet1!$B$1:$F$1</c:f>
              <c:strCache>
                <c:ptCount val="5"/>
                <c:pt idx="0">
                  <c:v>Item 01</c:v>
                </c:pt>
                <c:pt idx="1">
                  <c:v>Item 02</c:v>
                </c:pt>
                <c:pt idx="2">
                  <c:v>Item 03</c:v>
                </c:pt>
                <c:pt idx="3">
                  <c:v>Item 04</c:v>
                </c:pt>
                <c:pt idx="4">
                  <c:v>Item 05</c:v>
                </c:pt>
              </c:strCache>
            </c:strRef>
          </c:cat>
          <c:val>
            <c:numRef>
              <c:f>Sheet1!$B$2:$F$2</c:f>
              <c:numCache>
                <c:formatCode>General</c:formatCode>
                <c:ptCount val="5"/>
                <c:pt idx="0">
                  <c:v>17</c:v>
                </c:pt>
                <c:pt idx="1">
                  <c:v>26</c:v>
                </c:pt>
                <c:pt idx="2">
                  <c:v>53</c:v>
                </c:pt>
                <c:pt idx="3">
                  <c:v>96</c:v>
                </c:pt>
                <c:pt idx="4">
                  <c:v>25</c:v>
                </c:pt>
              </c:numCache>
            </c:numRef>
          </c:val>
          <c:extLst>
            <c:ext xmlns:c16="http://schemas.microsoft.com/office/drawing/2014/chart" uri="{C3380CC4-5D6E-409C-BE32-E72D297353CC}">
              <c16:uniqueId val="{00000000-CF19-4312-92C7-C0441C335335}"/>
            </c:ext>
          </c:extLst>
        </c:ser>
        <c:ser>
          <c:idx val="1"/>
          <c:order val="1"/>
          <c:tx>
            <c:strRef>
              <c:f>Sheet1!$A$3</c:f>
              <c:strCache>
                <c:ptCount val="1"/>
                <c:pt idx="0">
                  <c:v>Region 2</c:v>
                </c:pt>
              </c:strCache>
            </c:strRef>
          </c:tx>
          <c:spPr>
            <a:solidFill>
              <a:schemeClr val="tx1"/>
            </a:solidFill>
            <a:ln w="12700" cap="flat">
              <a:noFill/>
              <a:miter lim="400000"/>
            </a:ln>
            <a:effectLst/>
          </c:spPr>
          <c:invertIfNegative val="0"/>
          <c:cat>
            <c:strRef>
              <c:f>Sheet1!$B$1:$F$1</c:f>
              <c:strCache>
                <c:ptCount val="5"/>
                <c:pt idx="0">
                  <c:v>Item 01</c:v>
                </c:pt>
                <c:pt idx="1">
                  <c:v>Item 02</c:v>
                </c:pt>
                <c:pt idx="2">
                  <c:v>Item 03</c:v>
                </c:pt>
                <c:pt idx="3">
                  <c:v>Item 04</c:v>
                </c:pt>
                <c:pt idx="4">
                  <c:v>Item 05</c:v>
                </c:pt>
              </c:strCache>
            </c:strRef>
          </c:cat>
          <c:val>
            <c:numRef>
              <c:f>Sheet1!$B$3:$F$3</c:f>
              <c:numCache>
                <c:formatCode>General</c:formatCode>
                <c:ptCount val="5"/>
                <c:pt idx="0">
                  <c:v>55</c:v>
                </c:pt>
                <c:pt idx="1">
                  <c:v>43</c:v>
                </c:pt>
                <c:pt idx="2">
                  <c:v>70</c:v>
                </c:pt>
                <c:pt idx="3">
                  <c:v>58</c:v>
                </c:pt>
                <c:pt idx="4">
                  <c:v>58</c:v>
                </c:pt>
              </c:numCache>
            </c:numRef>
          </c:val>
          <c:extLst>
            <c:ext xmlns:c16="http://schemas.microsoft.com/office/drawing/2014/chart" uri="{C3380CC4-5D6E-409C-BE32-E72D297353CC}">
              <c16:uniqueId val="{00000001-CF19-4312-92C7-C0441C335335}"/>
            </c:ext>
          </c:extLst>
        </c:ser>
        <c:dLbls>
          <c:showLegendKey val="0"/>
          <c:showVal val="0"/>
          <c:showCatName val="0"/>
          <c:showSerName val="0"/>
          <c:showPercent val="0"/>
          <c:showBubbleSize val="0"/>
        </c:dLbls>
        <c:gapWidth val="200"/>
        <c:overlap val="-2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000" b="0" i="0" u="none" strike="noStrike">
                <a:solidFill>
                  <a:schemeClr val="tx1"/>
                </a:solidFill>
                <a:latin typeface="Helvetica" pitchFamily="50" charset="0"/>
              </a:defRPr>
            </a:pPr>
            <a:endParaRPr lang="en-US"/>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miter lim="400000"/>
          </a:ln>
        </c:spPr>
        <c:txPr>
          <a:bodyPr rot="0"/>
          <a:lstStyle/>
          <a:p>
            <a:pPr>
              <a:defRPr sz="2000" b="0" i="0" u="none" strike="noStrike">
                <a:solidFill>
                  <a:schemeClr val="tx1"/>
                </a:solidFill>
                <a:latin typeface="Helvetica" pitchFamily="50" charset="0"/>
              </a:defRPr>
            </a:pPr>
            <a:endParaRPr lang="en-US"/>
          </a:p>
        </c:txPr>
        <c:crossAx val="2094734552"/>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Design</c:v>
                </c:pt>
              </c:strCache>
            </c:strRef>
          </c:tx>
          <c:spPr>
            <a:solidFill>
              <a:srgbClr val="C8CBD1"/>
            </a:solidFill>
            <a:ln w="12700" cap="flat">
              <a:noFill/>
              <a:miter lim="400000"/>
            </a:ln>
            <a:effectLst/>
          </c:spPr>
          <c:dPt>
            <c:idx val="0"/>
            <c:bubble3D val="0"/>
            <c:extLst>
              <c:ext xmlns:c16="http://schemas.microsoft.com/office/drawing/2014/chart" uri="{C3380CC4-5D6E-409C-BE32-E72D297353CC}">
                <c16:uniqueId val="{00000000-B3FE-45F1-9D4A-1FAFCECEF626}"/>
              </c:ext>
            </c:extLst>
          </c:dPt>
          <c:dPt>
            <c:idx val="1"/>
            <c:bubble3D val="0"/>
            <c:spPr>
              <a:solidFill>
                <a:schemeClr val="tx1"/>
              </a:solidFill>
              <a:ln w="12700" cap="flat">
                <a:noFill/>
                <a:miter lim="400000"/>
              </a:ln>
              <a:effectLst/>
            </c:spPr>
            <c:extLst>
              <c:ext xmlns:c16="http://schemas.microsoft.com/office/drawing/2014/chart" uri="{C3380CC4-5D6E-409C-BE32-E72D297353CC}">
                <c16:uniqueId val="{00000002-B3FE-45F1-9D4A-1FAFCECEF626}"/>
              </c:ext>
            </c:extLst>
          </c:dPt>
          <c:cat>
            <c:strRef>
              <c:f>Sheet1!$B$1:$B$1</c:f>
              <c:strCache>
                <c:ptCount val="2"/>
                <c:pt idx="0">
                  <c:v>Region 2</c:v>
                </c:pt>
                <c:pt idx="1">
                  <c:v>Region 4</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3-B3FE-45F1-9D4A-1FAFCECEF626}"/>
            </c:ext>
          </c:extLst>
        </c:ser>
        <c:ser>
          <c:idx val="0"/>
          <c:order val="1"/>
          <c:tx>
            <c:strRef>
              <c:f>Sheet1!$A$3</c:f>
              <c:strCache>
                <c:ptCount val="2"/>
                <c:pt idx="1">
                  <c:v>Marketing</c:v>
                </c:pt>
              </c:strCache>
            </c:strRef>
          </c:tx>
          <c:spPr>
            <a:solidFill>
              <a:srgbClr val="C8CBD1"/>
            </a:solidFill>
            <a:ln w="12700" cap="flat">
              <a:noFill/>
              <a:miter lim="400000"/>
            </a:ln>
            <a:effectLst/>
          </c:spPr>
          <c:dPt>
            <c:idx val="0"/>
            <c:bubble3D val="0"/>
            <c:extLst>
              <c:ext xmlns:c16="http://schemas.microsoft.com/office/drawing/2014/chart" uri="{C3380CC4-5D6E-409C-BE32-E72D297353CC}">
                <c16:uniqueId val="{00000004-B3FE-45F1-9D4A-1FAFCECEF626}"/>
              </c:ext>
            </c:extLst>
          </c:dPt>
          <c:dPt>
            <c:idx val="1"/>
            <c:bubble3D val="0"/>
            <c:spPr>
              <a:solidFill>
                <a:srgbClr val="6A6E77"/>
              </a:solidFill>
              <a:ln w="12700" cap="flat">
                <a:noFill/>
                <a:miter lim="400000"/>
              </a:ln>
              <a:effectLst/>
            </c:spPr>
            <c:extLst>
              <c:ext xmlns:c16="http://schemas.microsoft.com/office/drawing/2014/chart" uri="{C3380CC4-5D6E-409C-BE32-E72D297353CC}">
                <c16:uniqueId val="{00000006-B3FE-45F1-9D4A-1FAFCECEF626}"/>
              </c:ext>
            </c:extLst>
          </c:dPt>
          <c:cat>
            <c:strRef>
              <c:f>Sheet1!$B$1:$B$1</c:f>
              <c:strCache>
                <c:ptCount val="2"/>
                <c:pt idx="0">
                  <c:v>Region 2</c:v>
                </c:pt>
                <c:pt idx="1">
                  <c:v>Region 4</c:v>
                </c:pt>
              </c:strCache>
            </c:strRef>
          </c:cat>
          <c:val>
            <c:numRef>
              <c:f>Sheet1!$B$3:$B$3</c:f>
              <c:numCache>
                <c:formatCode>General</c:formatCode>
                <c:ptCount val="1"/>
                <c:pt idx="0">
                  <c:v>43</c:v>
                </c:pt>
              </c:numCache>
            </c:numRef>
          </c:val>
          <c:extLst>
            <c:ext xmlns:c16="http://schemas.microsoft.com/office/drawing/2014/chart" uri="{C3380CC4-5D6E-409C-BE32-E72D297353CC}">
              <c16:uniqueId val="{00000007-B3FE-45F1-9D4A-1FAFCECEF626}"/>
            </c:ext>
          </c:extLst>
        </c:ser>
        <c:ser>
          <c:idx val="0"/>
          <c:order val="2"/>
          <c:tx>
            <c:strRef>
              <c:f>Sheet1!$A$4</c:f>
              <c:strCache>
                <c:ptCount val="3"/>
                <c:pt idx="2">
                  <c:v>Consulting</c:v>
                </c:pt>
              </c:strCache>
            </c:strRef>
          </c:tx>
          <c:spPr>
            <a:solidFill>
              <a:srgbClr val="C8CBD1"/>
            </a:solidFill>
            <a:ln w="12700" cap="flat">
              <a:noFill/>
              <a:miter lim="400000"/>
            </a:ln>
            <a:effectLst/>
          </c:spPr>
          <c:dPt>
            <c:idx val="0"/>
            <c:bubble3D val="0"/>
            <c:extLst>
              <c:ext xmlns:c16="http://schemas.microsoft.com/office/drawing/2014/chart" uri="{C3380CC4-5D6E-409C-BE32-E72D297353CC}">
                <c16:uniqueId val="{00000008-B3FE-45F1-9D4A-1FAFCECEF626}"/>
              </c:ext>
            </c:extLst>
          </c:dPt>
          <c:dPt>
            <c:idx val="1"/>
            <c:bubble3D val="0"/>
            <c:spPr>
              <a:solidFill>
                <a:srgbClr val="6A6E77"/>
              </a:solidFill>
              <a:ln w="12700" cap="flat">
                <a:noFill/>
                <a:miter lim="400000"/>
              </a:ln>
              <a:effectLst/>
            </c:spPr>
            <c:extLst>
              <c:ext xmlns:c16="http://schemas.microsoft.com/office/drawing/2014/chart" uri="{C3380CC4-5D6E-409C-BE32-E72D297353CC}">
                <c16:uniqueId val="{0000000A-B3FE-45F1-9D4A-1FAFCECEF626}"/>
              </c:ext>
            </c:extLst>
          </c:dPt>
          <c:cat>
            <c:strRef>
              <c:f>Sheet1!$B$1:$B$1</c:f>
              <c:strCache>
                <c:ptCount val="2"/>
                <c:pt idx="0">
                  <c:v>Region 2</c:v>
                </c:pt>
                <c:pt idx="1">
                  <c:v>Region 4</c:v>
                </c:pt>
              </c:strCache>
            </c:strRef>
          </c:cat>
          <c:val>
            <c:numRef>
              <c:f>Sheet1!$B$4:$B$4</c:f>
              <c:numCache>
                <c:formatCode>General</c:formatCode>
                <c:ptCount val="1"/>
                <c:pt idx="0">
                  <c:v>70</c:v>
                </c:pt>
              </c:numCache>
            </c:numRef>
          </c:val>
          <c:extLst>
            <c:ext xmlns:c16="http://schemas.microsoft.com/office/drawing/2014/chart" uri="{C3380CC4-5D6E-409C-BE32-E72D297353CC}">
              <c16:uniqueId val="{0000000B-B3FE-45F1-9D4A-1FAFCECEF626}"/>
            </c:ext>
          </c:extLst>
        </c:ser>
        <c:ser>
          <c:idx val="0"/>
          <c:order val="3"/>
          <c:tx>
            <c:strRef>
              <c:f>Sheet1!$A$5</c:f>
              <c:strCache>
                <c:ptCount val="4"/>
                <c:pt idx="3">
                  <c:v>Promo</c:v>
                </c:pt>
              </c:strCache>
            </c:strRef>
          </c:tx>
          <c:spPr>
            <a:solidFill>
              <a:srgbClr val="C8CBD1"/>
            </a:solidFill>
            <a:ln w="12700" cap="flat">
              <a:noFill/>
              <a:miter lim="400000"/>
            </a:ln>
            <a:effectLst/>
          </c:spPr>
          <c:dPt>
            <c:idx val="0"/>
            <c:bubble3D val="0"/>
            <c:extLst>
              <c:ext xmlns:c16="http://schemas.microsoft.com/office/drawing/2014/chart" uri="{C3380CC4-5D6E-409C-BE32-E72D297353CC}">
                <c16:uniqueId val="{0000000C-B3FE-45F1-9D4A-1FAFCECEF626}"/>
              </c:ext>
            </c:extLst>
          </c:dPt>
          <c:dPt>
            <c:idx val="1"/>
            <c:bubble3D val="0"/>
            <c:spPr>
              <a:solidFill>
                <a:srgbClr val="6A6E77"/>
              </a:solidFill>
              <a:ln w="12700" cap="flat">
                <a:noFill/>
                <a:miter lim="400000"/>
              </a:ln>
              <a:effectLst/>
            </c:spPr>
            <c:extLst>
              <c:ext xmlns:c16="http://schemas.microsoft.com/office/drawing/2014/chart" uri="{C3380CC4-5D6E-409C-BE32-E72D297353CC}">
                <c16:uniqueId val="{0000000E-B3FE-45F1-9D4A-1FAFCECEF626}"/>
              </c:ext>
            </c:extLst>
          </c:dPt>
          <c:cat>
            <c:strRef>
              <c:f>Sheet1!$B$1:$B$1</c:f>
              <c:strCache>
                <c:ptCount val="2"/>
                <c:pt idx="0">
                  <c:v>Region 2</c:v>
                </c:pt>
                <c:pt idx="1">
                  <c:v>Region 4</c:v>
                </c:pt>
              </c:strCache>
            </c:strRef>
          </c:cat>
          <c:val>
            <c:numRef>
              <c:f>Sheet1!$B$5:$B$5</c:f>
              <c:numCache>
                <c:formatCode>General</c:formatCode>
                <c:ptCount val="1"/>
                <c:pt idx="0">
                  <c:v>58</c:v>
                </c:pt>
              </c:numCache>
            </c:numRef>
          </c:val>
          <c:extLst>
            <c:ext xmlns:c16="http://schemas.microsoft.com/office/drawing/2014/chart" uri="{C3380CC4-5D6E-409C-BE32-E72D297353CC}">
              <c16:uniqueId val="{0000000F-B3FE-45F1-9D4A-1FAFCECEF626}"/>
            </c:ext>
          </c:extLst>
        </c:ser>
        <c:ser>
          <c:idx val="0"/>
          <c:order val="4"/>
          <c:tx>
            <c:strRef>
              <c:f>Sheet1!$A$6</c:f>
              <c:strCache>
                <c:ptCount val="5"/>
                <c:pt idx="4">
                  <c:v>Shopping</c:v>
                </c:pt>
              </c:strCache>
            </c:strRef>
          </c:tx>
          <c:spPr>
            <a:solidFill>
              <a:srgbClr val="C8CBD1"/>
            </a:solidFill>
            <a:ln w="12700" cap="flat">
              <a:noFill/>
              <a:miter lim="400000"/>
            </a:ln>
            <a:effectLst/>
          </c:spPr>
          <c:dPt>
            <c:idx val="0"/>
            <c:bubble3D val="0"/>
            <c:extLst>
              <c:ext xmlns:c16="http://schemas.microsoft.com/office/drawing/2014/chart" uri="{C3380CC4-5D6E-409C-BE32-E72D297353CC}">
                <c16:uniqueId val="{00000010-B3FE-45F1-9D4A-1FAFCECEF626}"/>
              </c:ext>
            </c:extLst>
          </c:dPt>
          <c:dPt>
            <c:idx val="1"/>
            <c:bubble3D val="0"/>
            <c:spPr>
              <a:solidFill>
                <a:srgbClr val="6A6E77"/>
              </a:solidFill>
              <a:ln w="12700" cap="flat">
                <a:noFill/>
                <a:miter lim="400000"/>
              </a:ln>
              <a:effectLst/>
            </c:spPr>
            <c:extLst>
              <c:ext xmlns:c16="http://schemas.microsoft.com/office/drawing/2014/chart" uri="{C3380CC4-5D6E-409C-BE32-E72D297353CC}">
                <c16:uniqueId val="{00000012-B3FE-45F1-9D4A-1FAFCECEF626}"/>
              </c:ext>
            </c:extLst>
          </c:dPt>
          <c:cat>
            <c:strRef>
              <c:f>Sheet1!$B$1:$B$1</c:f>
              <c:strCache>
                <c:ptCount val="2"/>
                <c:pt idx="0">
                  <c:v>Region 2</c:v>
                </c:pt>
                <c:pt idx="1">
                  <c:v>Region 4</c:v>
                </c:pt>
              </c:strCache>
            </c:strRef>
          </c:cat>
          <c:val>
            <c:numRef>
              <c:f>Sheet1!$B$6:$B$6</c:f>
              <c:numCache>
                <c:formatCode>General</c:formatCode>
                <c:ptCount val="1"/>
                <c:pt idx="0">
                  <c:v>58</c:v>
                </c:pt>
              </c:numCache>
            </c:numRef>
          </c:val>
          <c:extLst>
            <c:ext xmlns:c16="http://schemas.microsoft.com/office/drawing/2014/chart" uri="{C3380CC4-5D6E-409C-BE32-E72D297353CC}">
              <c16:uniqueId val="{00000013-B3FE-45F1-9D4A-1FAFCECEF626}"/>
            </c:ext>
          </c:extLst>
        </c:ser>
        <c:dLbls>
          <c:showLegendKey val="0"/>
          <c:showVal val="0"/>
          <c:showCatName val="0"/>
          <c:showSerName val="0"/>
          <c:showPercent val="0"/>
          <c:showBubbleSize val="0"/>
          <c:showLeaderLines val="1"/>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599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760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C5692FF7-B038-41B6-8DBB-DE133D09E97E}"/>
              </a:ext>
            </a:extLst>
          </p:cNvPr>
          <p:cNvSpPr>
            <a:spLocks noGrp="1"/>
          </p:cNvSpPr>
          <p:nvPr>
            <p:ph type="pic" sz="quarter" idx="10"/>
          </p:nvPr>
        </p:nvSpPr>
        <p:spPr>
          <a:xfrm>
            <a:off x="765174" y="729762"/>
            <a:ext cx="5330826" cy="4861413"/>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28160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DBDC383D-D62B-45E7-A956-F20B49506E89}"/>
              </a:ext>
            </a:extLst>
          </p:cNvPr>
          <p:cNvSpPr>
            <a:spLocks noGrp="1"/>
          </p:cNvSpPr>
          <p:nvPr>
            <p:ph type="pic" sz="quarter" idx="11"/>
          </p:nvPr>
        </p:nvSpPr>
        <p:spPr>
          <a:xfrm>
            <a:off x="7817525" y="936885"/>
            <a:ext cx="3177238" cy="4984230"/>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1773086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715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8" name="Picture Placeholder 8"/>
          <p:cNvSpPr>
            <a:spLocks noGrp="1"/>
          </p:cNvSpPr>
          <p:nvPr>
            <p:ph type="pic" sz="quarter" idx="13"/>
          </p:nvPr>
        </p:nvSpPr>
        <p:spPr>
          <a:xfrm>
            <a:off x="784519" y="2293096"/>
            <a:ext cx="6820241" cy="3829084"/>
          </a:xfrm>
          <a:prstGeom prst="rect">
            <a:avLst/>
          </a:prstGeom>
          <a:solidFill>
            <a:schemeClr val="bg1">
              <a:lumMod val="95000"/>
            </a:schemeClr>
          </a:solidFill>
        </p:spPr>
        <p:txBody>
          <a:bodyPr>
            <a:normAutofit/>
          </a:bodyPr>
          <a:lstStyle>
            <a:lvl1pPr marL="0" indent="0" algn="ctr">
              <a:buNone/>
              <a:defRPr sz="1000"/>
            </a:lvl1pPr>
          </a:lstStyle>
          <a:p>
            <a:endParaRPr lang="id-ID" dirty="0"/>
          </a:p>
        </p:txBody>
      </p:sp>
    </p:spTree>
    <p:extLst>
      <p:ext uri="{BB962C8B-B14F-4D97-AF65-F5344CB8AC3E}">
        <p14:creationId xmlns:p14="http://schemas.microsoft.com/office/powerpoint/2010/main" val="4015255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238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0061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4" name="Picture Placeholder 2"/>
          <p:cNvSpPr>
            <a:spLocks noGrp="1"/>
          </p:cNvSpPr>
          <p:nvPr>
            <p:ph type="pic" sz="quarter" idx="12"/>
          </p:nvPr>
        </p:nvSpPr>
        <p:spPr>
          <a:xfrm>
            <a:off x="771276" y="713874"/>
            <a:ext cx="5276598" cy="3461886"/>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
        <p:nvSpPr>
          <p:cNvPr id="5" name="Picture Placeholder 2"/>
          <p:cNvSpPr>
            <a:spLocks noGrp="1"/>
          </p:cNvSpPr>
          <p:nvPr>
            <p:ph type="pic" sz="quarter" idx="13"/>
          </p:nvPr>
        </p:nvSpPr>
        <p:spPr>
          <a:xfrm>
            <a:off x="7555832" y="713874"/>
            <a:ext cx="3832808" cy="5462336"/>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Tree>
    <p:extLst>
      <p:ext uri="{BB962C8B-B14F-4D97-AF65-F5344CB8AC3E}">
        <p14:creationId xmlns:p14="http://schemas.microsoft.com/office/powerpoint/2010/main" val="2753431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854837-BB20-4488-8547-4FA35973795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08757" y="219808"/>
            <a:ext cx="11410456" cy="6418384"/>
          </a:xfrm>
          <a:prstGeom prst="rect">
            <a:avLst/>
          </a:prstGeom>
        </p:spPr>
      </p:pic>
      <p:sp>
        <p:nvSpPr>
          <p:cNvPr id="4" name="Picture Placeholder 2">
            <a:extLst>
              <a:ext uri="{FF2B5EF4-FFF2-40B4-BE49-F238E27FC236}">
                <a16:creationId xmlns:a16="http://schemas.microsoft.com/office/drawing/2014/main" id="{15843C20-5624-4715-A0FD-97A8CEB22525}"/>
              </a:ext>
            </a:extLst>
          </p:cNvPr>
          <p:cNvSpPr>
            <a:spLocks noGrp="1"/>
          </p:cNvSpPr>
          <p:nvPr>
            <p:ph type="pic" sz="quarter" idx="19"/>
          </p:nvPr>
        </p:nvSpPr>
        <p:spPr>
          <a:xfrm>
            <a:off x="7576661" y="941832"/>
            <a:ext cx="3491294" cy="4965192"/>
          </a:xfrm>
          <a:prstGeom prst="rect">
            <a:avLst/>
          </a:prstGeom>
          <a:solidFill>
            <a:schemeClr val="bg1">
              <a:lumMod val="95000"/>
            </a:schemeClr>
          </a:solidFill>
        </p:spPr>
        <p:txBody>
          <a:bodyPr>
            <a:normAutofit/>
          </a:bodyPr>
          <a:lstStyle>
            <a:lvl1pPr marL="0" indent="0" algn="ctr">
              <a:buNone/>
              <a:defRPr lang="en-US" sz="1000"/>
            </a:lvl1pPr>
          </a:lstStyle>
          <a:p>
            <a:endParaRPr lang="en-US"/>
          </a:p>
        </p:txBody>
      </p:sp>
    </p:spTree>
    <p:extLst>
      <p:ext uri="{BB962C8B-B14F-4D97-AF65-F5344CB8AC3E}">
        <p14:creationId xmlns:p14="http://schemas.microsoft.com/office/powerpoint/2010/main" val="2981249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4" name="Picture Placeholder 2"/>
          <p:cNvSpPr>
            <a:spLocks noGrp="1"/>
          </p:cNvSpPr>
          <p:nvPr>
            <p:ph type="pic" sz="quarter" idx="12"/>
          </p:nvPr>
        </p:nvSpPr>
        <p:spPr>
          <a:xfrm>
            <a:off x="1056000" y="2994502"/>
            <a:ext cx="10080000" cy="3863498"/>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Tree>
    <p:extLst>
      <p:ext uri="{BB962C8B-B14F-4D97-AF65-F5344CB8AC3E}">
        <p14:creationId xmlns:p14="http://schemas.microsoft.com/office/powerpoint/2010/main" val="3297753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5435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275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2"/>
          <p:cNvSpPr>
            <a:spLocks noGrp="1"/>
          </p:cNvSpPr>
          <p:nvPr>
            <p:ph type="pic" sz="quarter" idx="11"/>
          </p:nvPr>
        </p:nvSpPr>
        <p:spPr>
          <a:xfrm>
            <a:off x="1529862" y="782515"/>
            <a:ext cx="6075484" cy="4257484"/>
          </a:xfrm>
          <a:prstGeom prst="rect">
            <a:avLst/>
          </a:prstGeom>
          <a:solidFill>
            <a:schemeClr val="bg1">
              <a:lumMod val="95000"/>
            </a:schemeClr>
          </a:solidFill>
        </p:spPr>
        <p:txBody>
          <a:bodyPr>
            <a:normAutofit/>
          </a:bodyPr>
          <a:lstStyle>
            <a:lvl1pPr marL="0" indent="0">
              <a:buNone/>
              <a:defRPr sz="1000"/>
            </a:lvl1pPr>
          </a:lstStyle>
          <a:p>
            <a:endParaRPr lang="id-ID"/>
          </a:p>
        </p:txBody>
      </p:sp>
    </p:spTree>
    <p:extLst>
      <p:ext uri="{BB962C8B-B14F-4D97-AF65-F5344CB8AC3E}">
        <p14:creationId xmlns:p14="http://schemas.microsoft.com/office/powerpoint/2010/main" val="3862341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30215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485900" y="899815"/>
            <a:ext cx="6088380" cy="3626465"/>
          </a:xfrm>
          <a:prstGeom prst="rect">
            <a:avLst/>
          </a:prstGeom>
          <a:solidFill>
            <a:schemeClr val="bg1">
              <a:lumMod val="95000"/>
            </a:schemeClr>
          </a:solidFill>
        </p:spPr>
        <p:txBody>
          <a:bodyPr>
            <a:normAutofit/>
          </a:bodyPr>
          <a:lstStyle>
            <a:lvl1pPr marL="0" indent="0">
              <a:buNone/>
              <a:defRPr sz="1000"/>
            </a:lvl1pPr>
          </a:lstStyle>
          <a:p>
            <a:endParaRPr lang="id-ID"/>
          </a:p>
        </p:txBody>
      </p:sp>
    </p:spTree>
    <p:extLst>
      <p:ext uri="{BB962C8B-B14F-4D97-AF65-F5344CB8AC3E}">
        <p14:creationId xmlns:p14="http://schemas.microsoft.com/office/powerpoint/2010/main" val="1637817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D6DC2D05-6563-45A6-8A6B-3D922DE63DA3}"/>
              </a:ext>
            </a:extLst>
          </p:cNvPr>
          <p:cNvSpPr>
            <a:spLocks noGrp="1"/>
          </p:cNvSpPr>
          <p:nvPr>
            <p:ph type="pic" sz="quarter" idx="10"/>
          </p:nvPr>
        </p:nvSpPr>
        <p:spPr>
          <a:xfrm>
            <a:off x="4222419" y="1751204"/>
            <a:ext cx="2222501" cy="2540001"/>
          </a:xfrm>
          <a:prstGeom prst="rect">
            <a:avLst/>
          </a:prstGeom>
          <a:solidFill>
            <a:schemeClr val="bg1">
              <a:lumMod val="95000"/>
            </a:schemeClr>
          </a:solidFill>
        </p:spPr>
      </p:sp>
      <p:sp>
        <p:nvSpPr>
          <p:cNvPr id="5" name="Picture Placeholder 1">
            <a:extLst>
              <a:ext uri="{FF2B5EF4-FFF2-40B4-BE49-F238E27FC236}">
                <a16:creationId xmlns:a16="http://schemas.microsoft.com/office/drawing/2014/main" id="{0722B983-3FA8-4913-95DB-C188BB2C347F}"/>
              </a:ext>
            </a:extLst>
          </p:cNvPr>
          <p:cNvSpPr>
            <a:spLocks noGrp="1"/>
          </p:cNvSpPr>
          <p:nvPr>
            <p:ph type="pic" sz="quarter" idx="138"/>
          </p:nvPr>
        </p:nvSpPr>
        <p:spPr>
          <a:xfrm>
            <a:off x="6650567" y="1751204"/>
            <a:ext cx="2222501" cy="2540001"/>
          </a:xfrm>
          <a:prstGeom prst="rect">
            <a:avLst/>
          </a:prstGeom>
          <a:solidFill>
            <a:schemeClr val="bg1">
              <a:lumMod val="95000"/>
            </a:schemeClr>
          </a:solidFill>
        </p:spPr>
      </p:sp>
      <p:sp>
        <p:nvSpPr>
          <p:cNvPr id="6" name="Picture Placeholder 1">
            <a:extLst>
              <a:ext uri="{FF2B5EF4-FFF2-40B4-BE49-F238E27FC236}">
                <a16:creationId xmlns:a16="http://schemas.microsoft.com/office/drawing/2014/main" id="{449827A5-44F9-40F3-B9E4-52A768EFC205}"/>
              </a:ext>
            </a:extLst>
          </p:cNvPr>
          <p:cNvSpPr>
            <a:spLocks noGrp="1"/>
          </p:cNvSpPr>
          <p:nvPr>
            <p:ph type="pic" sz="quarter" idx="139"/>
          </p:nvPr>
        </p:nvSpPr>
        <p:spPr>
          <a:xfrm>
            <a:off x="9078713" y="1751203"/>
            <a:ext cx="2222501" cy="2540001"/>
          </a:xfrm>
          <a:prstGeom prst="rect">
            <a:avLst/>
          </a:prstGeom>
          <a:solidFill>
            <a:schemeClr val="bg1">
              <a:lumMod val="95000"/>
            </a:schemeClr>
          </a:solidFill>
        </p:spPr>
      </p:sp>
    </p:spTree>
    <p:extLst>
      <p:ext uri="{BB962C8B-B14F-4D97-AF65-F5344CB8AC3E}">
        <p14:creationId xmlns:p14="http://schemas.microsoft.com/office/powerpoint/2010/main" val="33612754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67322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7917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2294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76817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4572000" y="720968"/>
            <a:ext cx="7620000" cy="3851032"/>
          </a:xfrm>
          <a:prstGeom prst="rect">
            <a:avLst/>
          </a:prstGeom>
          <a:solidFill>
            <a:schemeClr val="bg1">
              <a:lumMod val="95000"/>
            </a:schemeClr>
          </a:solidFill>
        </p:spPr>
        <p:txBody>
          <a:bodyPr>
            <a:normAutofit/>
          </a:bodyPr>
          <a:lstStyle>
            <a:lvl1pPr marL="0" indent="0">
              <a:buNone/>
              <a:defRPr sz="1000"/>
            </a:lvl1pPr>
          </a:lstStyle>
          <a:p>
            <a:endParaRPr lang="id-ID" dirty="0"/>
          </a:p>
        </p:txBody>
      </p:sp>
    </p:spTree>
    <p:extLst>
      <p:ext uri="{BB962C8B-B14F-4D97-AF65-F5344CB8AC3E}">
        <p14:creationId xmlns:p14="http://schemas.microsoft.com/office/powerpoint/2010/main" val="3606334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56212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1115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8788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E368F7AA-EBC7-4FE4-A016-EDC60FFB55A6}"/>
              </a:ext>
            </a:extLst>
          </p:cNvPr>
          <p:cNvSpPr>
            <a:spLocks noGrp="1"/>
          </p:cNvSpPr>
          <p:nvPr>
            <p:ph type="pic" sz="quarter" idx="10"/>
          </p:nvPr>
        </p:nvSpPr>
        <p:spPr>
          <a:xfrm>
            <a:off x="1" y="0"/>
            <a:ext cx="4736892" cy="6858000"/>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32687578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E368F7AA-EBC7-4FE4-A016-EDC60FFB55A6}"/>
              </a:ext>
            </a:extLst>
          </p:cNvPr>
          <p:cNvSpPr>
            <a:spLocks noGrp="1"/>
          </p:cNvSpPr>
          <p:nvPr>
            <p:ph type="pic" sz="quarter" idx="10"/>
          </p:nvPr>
        </p:nvSpPr>
        <p:spPr>
          <a:xfrm>
            <a:off x="7455108" y="0"/>
            <a:ext cx="4736892" cy="6858000"/>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5411325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0021AF76-AF20-4C05-AA00-8E07A4009FF9}"/>
              </a:ext>
            </a:extLst>
          </p:cNvPr>
          <p:cNvSpPr>
            <a:spLocks noGrp="1"/>
          </p:cNvSpPr>
          <p:nvPr>
            <p:ph type="pic" sz="quarter" idx="10"/>
          </p:nvPr>
        </p:nvSpPr>
        <p:spPr>
          <a:xfrm>
            <a:off x="0" y="0"/>
            <a:ext cx="3313113" cy="2278063"/>
          </a:xfrm>
          <a:prstGeom prst="rect">
            <a:avLst/>
          </a:prstGeom>
          <a:solidFill>
            <a:schemeClr val="bg1">
              <a:lumMod val="95000"/>
            </a:schemeClr>
          </a:solidFill>
        </p:spPr>
        <p:txBody>
          <a:bodyPr/>
          <a:lstStyle>
            <a:lvl1pPr marL="0" indent="0">
              <a:buNone/>
              <a:defRPr sz="1000"/>
            </a:lvl1pPr>
          </a:lstStyle>
          <a:p>
            <a:endParaRPr lang="id-ID"/>
          </a:p>
        </p:txBody>
      </p:sp>
      <p:sp>
        <p:nvSpPr>
          <p:cNvPr id="3" name="Picture Placeholder 6">
            <a:extLst>
              <a:ext uri="{FF2B5EF4-FFF2-40B4-BE49-F238E27FC236}">
                <a16:creationId xmlns:a16="http://schemas.microsoft.com/office/drawing/2014/main" id="{893EB3BF-5DDA-418F-96D3-B1F4904D6BF6}"/>
              </a:ext>
            </a:extLst>
          </p:cNvPr>
          <p:cNvSpPr>
            <a:spLocks noGrp="1"/>
          </p:cNvSpPr>
          <p:nvPr>
            <p:ph type="pic" sz="quarter" idx="11"/>
          </p:nvPr>
        </p:nvSpPr>
        <p:spPr>
          <a:xfrm>
            <a:off x="8878887" y="2289968"/>
            <a:ext cx="3313113" cy="2278063"/>
          </a:xfrm>
          <a:prstGeom prst="rect">
            <a:avLst/>
          </a:prstGeom>
          <a:solidFill>
            <a:schemeClr val="bg1">
              <a:lumMod val="95000"/>
            </a:schemeClr>
          </a:solidFill>
        </p:spPr>
        <p:txBody>
          <a:bodyPr/>
          <a:lstStyle>
            <a:lvl1pPr marL="0" indent="0">
              <a:buNone/>
              <a:defRPr sz="1000"/>
            </a:lvl1pPr>
          </a:lstStyle>
          <a:p>
            <a:endParaRPr lang="id-ID"/>
          </a:p>
        </p:txBody>
      </p:sp>
      <p:sp>
        <p:nvSpPr>
          <p:cNvPr id="4" name="Picture Placeholder 6">
            <a:extLst>
              <a:ext uri="{FF2B5EF4-FFF2-40B4-BE49-F238E27FC236}">
                <a16:creationId xmlns:a16="http://schemas.microsoft.com/office/drawing/2014/main" id="{AB787EB0-2996-4F3E-8244-3A711144AA89}"/>
              </a:ext>
            </a:extLst>
          </p:cNvPr>
          <p:cNvSpPr>
            <a:spLocks noGrp="1"/>
          </p:cNvSpPr>
          <p:nvPr>
            <p:ph type="pic" sz="quarter" idx="12"/>
          </p:nvPr>
        </p:nvSpPr>
        <p:spPr>
          <a:xfrm>
            <a:off x="3313113" y="4579938"/>
            <a:ext cx="3313113" cy="2278063"/>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17681456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Picture Placeholder 2"/>
          <p:cNvSpPr>
            <a:spLocks noGrp="1"/>
          </p:cNvSpPr>
          <p:nvPr>
            <p:ph type="pic" sz="quarter" idx="12"/>
          </p:nvPr>
        </p:nvSpPr>
        <p:spPr>
          <a:xfrm>
            <a:off x="763657" y="705853"/>
            <a:ext cx="3720662" cy="5446294"/>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Tree>
    <p:extLst>
      <p:ext uri="{BB962C8B-B14F-4D97-AF65-F5344CB8AC3E}">
        <p14:creationId xmlns:p14="http://schemas.microsoft.com/office/powerpoint/2010/main" val="4100459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1F39736-A40B-4F69-9C9D-7F5F316A2537}"/>
              </a:ext>
            </a:extLst>
          </p:cNvPr>
          <p:cNvSpPr>
            <a:spLocks noGrp="1"/>
          </p:cNvSpPr>
          <p:nvPr>
            <p:ph type="pic" sz="quarter" idx="10"/>
          </p:nvPr>
        </p:nvSpPr>
        <p:spPr>
          <a:xfrm>
            <a:off x="6096000" y="716083"/>
            <a:ext cx="6096000" cy="3352997"/>
          </a:xfrm>
          <a:prstGeom prst="rect">
            <a:avLst/>
          </a:prstGeom>
          <a:solidFill>
            <a:schemeClr val="bg1">
              <a:lumMod val="95000"/>
            </a:schemeClr>
          </a:solidFill>
        </p:spPr>
        <p:txBody>
          <a:bodyPr/>
          <a:lstStyle>
            <a:lvl1pPr marL="0" indent="0">
              <a:buNone/>
              <a:defRPr sz="1000"/>
            </a:lvl1pPr>
          </a:lstStyle>
          <a:p>
            <a:pPr lvl="0"/>
            <a:endParaRPr lang="id-ID" noProof="0"/>
          </a:p>
        </p:txBody>
      </p:sp>
    </p:spTree>
    <p:extLst>
      <p:ext uri="{BB962C8B-B14F-4D97-AF65-F5344CB8AC3E}">
        <p14:creationId xmlns:p14="http://schemas.microsoft.com/office/powerpoint/2010/main" val="4341122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024DB5-3800-4E21-89B6-6E2927F41A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23207" y="396909"/>
            <a:ext cx="10780764" cy="6064182"/>
          </a:xfrm>
          <a:prstGeom prst="rect">
            <a:avLst/>
          </a:prstGeom>
        </p:spPr>
      </p:pic>
      <p:sp>
        <p:nvSpPr>
          <p:cNvPr id="5" name="Picture Placeholder 8">
            <a:extLst>
              <a:ext uri="{FF2B5EF4-FFF2-40B4-BE49-F238E27FC236}">
                <a16:creationId xmlns:a16="http://schemas.microsoft.com/office/drawing/2014/main" id="{7C5DAA9A-6694-4A51-AD96-601CD3EC1044}"/>
              </a:ext>
            </a:extLst>
          </p:cNvPr>
          <p:cNvSpPr>
            <a:spLocks noGrp="1"/>
          </p:cNvSpPr>
          <p:nvPr>
            <p:ph type="pic" sz="quarter" idx="20"/>
          </p:nvPr>
        </p:nvSpPr>
        <p:spPr>
          <a:xfrm>
            <a:off x="1186962" y="1222131"/>
            <a:ext cx="5758960" cy="3244362"/>
          </a:xfrm>
          <a:prstGeom prst="rect">
            <a:avLst/>
          </a:prstGeom>
          <a:solidFill>
            <a:schemeClr val="bg1">
              <a:lumMod val="95000"/>
            </a:schemeClr>
          </a:solidFill>
        </p:spPr>
        <p:txBody>
          <a:bodyPr>
            <a:normAutofit/>
          </a:bodyPr>
          <a:lstStyle>
            <a:lvl1pPr marL="0" indent="0" algn="ctr">
              <a:buNone/>
              <a:defRPr sz="1000"/>
            </a:lvl1pPr>
          </a:lstStyle>
          <a:p>
            <a:endParaRPr lang="id-ID" dirty="0"/>
          </a:p>
        </p:txBody>
      </p:sp>
    </p:spTree>
    <p:extLst>
      <p:ext uri="{BB962C8B-B14F-4D97-AF65-F5344CB8AC3E}">
        <p14:creationId xmlns:p14="http://schemas.microsoft.com/office/powerpoint/2010/main" val="28071292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0_Title Slide">
    <p:spTree>
      <p:nvGrpSpPr>
        <p:cNvPr id="1" name=""/>
        <p:cNvGrpSpPr/>
        <p:nvPr/>
      </p:nvGrpSpPr>
      <p:grpSpPr>
        <a:xfrm>
          <a:off x="0" y="0"/>
          <a:ext cx="0" cy="0"/>
          <a:chOff x="0" y="0"/>
          <a:chExt cx="0" cy="0"/>
        </a:xfrm>
      </p:grpSpPr>
      <p:sp>
        <p:nvSpPr>
          <p:cNvPr id="13" name="Picture Placeholder 2"/>
          <p:cNvSpPr>
            <a:spLocks noGrp="1"/>
          </p:cNvSpPr>
          <p:nvPr>
            <p:ph type="pic" sz="quarter" idx="16"/>
          </p:nvPr>
        </p:nvSpPr>
        <p:spPr>
          <a:xfrm>
            <a:off x="3096126" y="2382715"/>
            <a:ext cx="5999748" cy="3006970"/>
          </a:xfrm>
          <a:prstGeom prst="rect">
            <a:avLst/>
          </a:prstGeom>
          <a:solidFill>
            <a:schemeClr val="bg1">
              <a:lumMod val="95000"/>
            </a:schemeClr>
          </a:solidFill>
        </p:spPr>
        <p:txBody>
          <a:bodyPr/>
          <a:lstStyle>
            <a:lvl1pPr marL="0" indent="0">
              <a:buNone/>
              <a:defRPr sz="1000"/>
            </a:lvl1pPr>
          </a:lstStyle>
          <a:p>
            <a:endParaRPr lang="en-US"/>
          </a:p>
        </p:txBody>
      </p:sp>
    </p:spTree>
    <p:extLst>
      <p:ext uri="{BB962C8B-B14F-4D97-AF65-F5344CB8AC3E}">
        <p14:creationId xmlns:p14="http://schemas.microsoft.com/office/powerpoint/2010/main" val="21805281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457A68-82B1-4488-93EF-BA2D1B4077AA}"/>
              </a:ext>
            </a:extLst>
          </p:cNvPr>
          <p:cNvSpPr/>
          <p:nvPr userDrawn="1"/>
        </p:nvSpPr>
        <p:spPr>
          <a:xfrm rot="259942">
            <a:off x="-512502" y="3372126"/>
            <a:ext cx="13320136" cy="53382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Map…">
            <a:extLst>
              <a:ext uri="{FF2B5EF4-FFF2-40B4-BE49-F238E27FC236}">
                <a16:creationId xmlns:a16="http://schemas.microsoft.com/office/drawing/2014/main" id="{F6D0BEE4-9F11-4E76-9DB9-6293E5F917E1}"/>
              </a:ext>
            </a:extLst>
          </p:cNvPr>
          <p:cNvSpPr txBox="1"/>
          <p:nvPr userDrawn="1"/>
        </p:nvSpPr>
        <p:spPr>
          <a:xfrm rot="216602">
            <a:off x="-359405" y="3208322"/>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5" name="Rectangle 4">
            <a:extLst>
              <a:ext uri="{FF2B5EF4-FFF2-40B4-BE49-F238E27FC236}">
                <a16:creationId xmlns:a16="http://schemas.microsoft.com/office/drawing/2014/main" id="{587CCC57-A0D8-4901-BC74-F93057CE72FA}"/>
              </a:ext>
            </a:extLst>
          </p:cNvPr>
          <p:cNvSpPr/>
          <p:nvPr userDrawn="1"/>
        </p:nvSpPr>
        <p:spPr>
          <a:xfrm rot="21351575">
            <a:off x="-498019" y="2681046"/>
            <a:ext cx="13320136" cy="5338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Map…">
            <a:extLst>
              <a:ext uri="{FF2B5EF4-FFF2-40B4-BE49-F238E27FC236}">
                <a16:creationId xmlns:a16="http://schemas.microsoft.com/office/drawing/2014/main" id="{1C079B3C-DDFE-4978-8AC3-A9225676946D}"/>
              </a:ext>
            </a:extLst>
          </p:cNvPr>
          <p:cNvSpPr txBox="1"/>
          <p:nvPr userDrawn="1"/>
        </p:nvSpPr>
        <p:spPr>
          <a:xfrm rot="21363599">
            <a:off x="4575745" y="2759364"/>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9" name="Map…">
            <a:extLst>
              <a:ext uri="{FF2B5EF4-FFF2-40B4-BE49-F238E27FC236}">
                <a16:creationId xmlns:a16="http://schemas.microsoft.com/office/drawing/2014/main" id="{4F3A6EDB-3EF6-41CF-969C-D432F9DE0413}"/>
              </a:ext>
            </a:extLst>
          </p:cNvPr>
          <p:cNvSpPr txBox="1"/>
          <p:nvPr userDrawn="1"/>
        </p:nvSpPr>
        <p:spPr>
          <a:xfrm rot="285554">
            <a:off x="4557114" y="3557756"/>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10" name="Map…">
            <a:extLst>
              <a:ext uri="{FF2B5EF4-FFF2-40B4-BE49-F238E27FC236}">
                <a16:creationId xmlns:a16="http://schemas.microsoft.com/office/drawing/2014/main" id="{95401C2E-F9AC-4878-A97C-58AF64EAA847}"/>
              </a:ext>
            </a:extLst>
          </p:cNvPr>
          <p:cNvSpPr txBox="1"/>
          <p:nvPr userDrawn="1"/>
        </p:nvSpPr>
        <p:spPr>
          <a:xfrm rot="271322">
            <a:off x="9575148" y="3884154"/>
            <a:ext cx="3127908"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a:t>
            </a:r>
          </a:p>
        </p:txBody>
      </p:sp>
      <p:pic>
        <p:nvPicPr>
          <p:cNvPr id="11" name="Picture 10">
            <a:extLst>
              <a:ext uri="{FF2B5EF4-FFF2-40B4-BE49-F238E27FC236}">
                <a16:creationId xmlns:a16="http://schemas.microsoft.com/office/drawing/2014/main" id="{3C37B9FC-A622-4B7E-B0A7-87350C65DB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85" y="624253"/>
            <a:ext cx="9972430" cy="5609494"/>
          </a:xfrm>
          <a:prstGeom prst="rect">
            <a:avLst/>
          </a:prstGeom>
        </p:spPr>
      </p:pic>
      <p:sp>
        <p:nvSpPr>
          <p:cNvPr id="14" name="Map…">
            <a:extLst>
              <a:ext uri="{FF2B5EF4-FFF2-40B4-BE49-F238E27FC236}">
                <a16:creationId xmlns:a16="http://schemas.microsoft.com/office/drawing/2014/main" id="{17390B1B-AA71-4662-9B02-3B85C8F7BBEE}"/>
              </a:ext>
            </a:extLst>
          </p:cNvPr>
          <p:cNvSpPr txBox="1"/>
          <p:nvPr userDrawn="1"/>
        </p:nvSpPr>
        <p:spPr>
          <a:xfrm rot="21345046">
            <a:off x="9583742" y="2461047"/>
            <a:ext cx="3127908"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a:t>
            </a:r>
          </a:p>
        </p:txBody>
      </p:sp>
      <p:sp>
        <p:nvSpPr>
          <p:cNvPr id="15" name="Map…">
            <a:extLst>
              <a:ext uri="{FF2B5EF4-FFF2-40B4-BE49-F238E27FC236}">
                <a16:creationId xmlns:a16="http://schemas.microsoft.com/office/drawing/2014/main" id="{02B34612-2BA9-441A-8A1E-E766D2DBDBA0}"/>
              </a:ext>
            </a:extLst>
          </p:cNvPr>
          <p:cNvSpPr txBox="1"/>
          <p:nvPr userDrawn="1"/>
        </p:nvSpPr>
        <p:spPr>
          <a:xfrm rot="21328433">
            <a:off x="-397547" y="3127779"/>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20" name="Picture Placeholder 1">
            <a:extLst>
              <a:ext uri="{FF2B5EF4-FFF2-40B4-BE49-F238E27FC236}">
                <a16:creationId xmlns:a16="http://schemas.microsoft.com/office/drawing/2014/main" id="{9A529B76-C754-41EF-8B33-9BAAB9FA5235}"/>
              </a:ext>
            </a:extLst>
          </p:cNvPr>
          <p:cNvSpPr>
            <a:spLocks noGrp="1"/>
          </p:cNvSpPr>
          <p:nvPr>
            <p:ph type="pic" sz="quarter" idx="10"/>
          </p:nvPr>
        </p:nvSpPr>
        <p:spPr>
          <a:xfrm>
            <a:off x="4967654" y="1248508"/>
            <a:ext cx="2259623" cy="4360984"/>
          </a:xfrm>
          <a:prstGeom prst="rect">
            <a:avLst/>
          </a:prstGeom>
          <a:solidFill>
            <a:schemeClr val="bg1">
              <a:lumMod val="95000"/>
            </a:schemeClr>
          </a:solidFill>
        </p:spPr>
      </p:sp>
    </p:spTree>
    <p:extLst>
      <p:ext uri="{BB962C8B-B14F-4D97-AF65-F5344CB8AC3E}">
        <p14:creationId xmlns:p14="http://schemas.microsoft.com/office/powerpoint/2010/main" val="2614131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14926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7" name="Picture Placeholder 8"/>
          <p:cNvSpPr>
            <a:spLocks noGrp="1"/>
          </p:cNvSpPr>
          <p:nvPr>
            <p:ph type="pic" sz="quarter" idx="10"/>
          </p:nvPr>
        </p:nvSpPr>
        <p:spPr>
          <a:xfrm>
            <a:off x="745788" y="746002"/>
            <a:ext cx="6432252" cy="3810758"/>
          </a:xfrm>
          <a:prstGeom prst="rect">
            <a:avLst/>
          </a:prstGeom>
          <a:solidFill>
            <a:schemeClr val="bg1">
              <a:lumMod val="95000"/>
            </a:schemeClr>
          </a:solidFill>
        </p:spPr>
        <p:txBody>
          <a:bodyPr>
            <a:normAutofit/>
          </a:bodyPr>
          <a:lstStyle>
            <a:lvl1pPr marL="0" indent="0" algn="ctr">
              <a:buNone/>
              <a:defRPr sz="1000"/>
            </a:lvl1pPr>
          </a:lstStyle>
          <a:p>
            <a:endParaRPr lang="id-ID" dirty="0"/>
          </a:p>
        </p:txBody>
      </p:sp>
    </p:spTree>
    <p:extLst>
      <p:ext uri="{BB962C8B-B14F-4D97-AF65-F5344CB8AC3E}">
        <p14:creationId xmlns:p14="http://schemas.microsoft.com/office/powerpoint/2010/main" val="41416321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01294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36313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4528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a:xfrm>
            <a:off x="1518017" y="3089614"/>
            <a:ext cx="3060000" cy="3060000"/>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
        <p:nvSpPr>
          <p:cNvPr id="4" name="Picture Placeholder 2"/>
          <p:cNvSpPr>
            <a:spLocks noGrp="1"/>
          </p:cNvSpPr>
          <p:nvPr>
            <p:ph type="pic" sz="quarter" idx="17"/>
          </p:nvPr>
        </p:nvSpPr>
        <p:spPr>
          <a:xfrm>
            <a:off x="7613984" y="741947"/>
            <a:ext cx="3060000" cy="3060000"/>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Tree>
    <p:extLst>
      <p:ext uri="{BB962C8B-B14F-4D97-AF65-F5344CB8AC3E}">
        <p14:creationId xmlns:p14="http://schemas.microsoft.com/office/powerpoint/2010/main" val="17715664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5" name="Picture Placeholder 8"/>
          <p:cNvSpPr>
            <a:spLocks noGrp="1"/>
          </p:cNvSpPr>
          <p:nvPr>
            <p:ph type="pic" sz="quarter" idx="10"/>
          </p:nvPr>
        </p:nvSpPr>
        <p:spPr>
          <a:xfrm>
            <a:off x="753979" y="738296"/>
            <a:ext cx="6336632" cy="5381408"/>
          </a:xfrm>
          <a:prstGeom prst="rect">
            <a:avLst/>
          </a:prstGeom>
          <a:solidFill>
            <a:schemeClr val="bg1">
              <a:lumMod val="95000"/>
            </a:schemeClr>
          </a:solidFill>
        </p:spPr>
        <p:txBody>
          <a:bodyPr>
            <a:normAutofit/>
          </a:bodyPr>
          <a:lstStyle>
            <a:lvl1pPr marL="0" indent="0" algn="ctr">
              <a:buNone/>
              <a:defRPr sz="1000"/>
            </a:lvl1pPr>
          </a:lstStyle>
          <a:p>
            <a:endParaRPr lang="id-ID" dirty="0"/>
          </a:p>
        </p:txBody>
      </p:sp>
    </p:spTree>
    <p:extLst>
      <p:ext uri="{BB962C8B-B14F-4D97-AF65-F5344CB8AC3E}">
        <p14:creationId xmlns:p14="http://schemas.microsoft.com/office/powerpoint/2010/main" val="29324866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322780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7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59D53B98-3A8B-40F9-9D66-79FD2ED72D44}"/>
              </a:ext>
            </a:extLst>
          </p:cNvPr>
          <p:cNvSpPr>
            <a:spLocks noGrp="1"/>
          </p:cNvSpPr>
          <p:nvPr>
            <p:ph type="pic" sz="quarter" idx="10"/>
          </p:nvPr>
        </p:nvSpPr>
        <p:spPr>
          <a:xfrm>
            <a:off x="6096000" y="712176"/>
            <a:ext cx="5817577" cy="5442439"/>
          </a:xfrm>
          <a:prstGeom prst="rect">
            <a:avLst/>
          </a:prstGeom>
          <a:solidFill>
            <a:schemeClr val="bg1">
              <a:lumMod val="95000"/>
            </a:schemeClr>
          </a:solidFill>
        </p:spPr>
      </p:sp>
    </p:spTree>
    <p:extLst>
      <p:ext uri="{BB962C8B-B14F-4D97-AF65-F5344CB8AC3E}">
        <p14:creationId xmlns:p14="http://schemas.microsoft.com/office/powerpoint/2010/main" val="36657628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77402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5" name="Picture Placeholder 8"/>
          <p:cNvSpPr>
            <a:spLocks noGrp="1"/>
          </p:cNvSpPr>
          <p:nvPr>
            <p:ph type="pic" sz="quarter" idx="20"/>
          </p:nvPr>
        </p:nvSpPr>
        <p:spPr>
          <a:xfrm>
            <a:off x="794084" y="714346"/>
            <a:ext cx="10603832" cy="3600000"/>
          </a:xfrm>
          <a:prstGeom prst="rect">
            <a:avLst/>
          </a:prstGeom>
          <a:solidFill>
            <a:schemeClr val="bg1">
              <a:lumMod val="95000"/>
            </a:schemeClr>
          </a:solidFill>
        </p:spPr>
        <p:txBody>
          <a:bodyPr>
            <a:normAutofit/>
          </a:bodyPr>
          <a:lstStyle>
            <a:lvl1pPr marL="0" indent="0" algn="ctr">
              <a:buNone/>
              <a:defRPr sz="1000"/>
            </a:lvl1pPr>
          </a:lstStyle>
          <a:p>
            <a:endParaRPr lang="id-ID" dirty="0"/>
          </a:p>
        </p:txBody>
      </p:sp>
    </p:spTree>
    <p:extLst>
      <p:ext uri="{BB962C8B-B14F-4D97-AF65-F5344CB8AC3E}">
        <p14:creationId xmlns:p14="http://schemas.microsoft.com/office/powerpoint/2010/main" val="1742232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3623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16379B5-C87E-4605-8B94-6F00CD07F429}"/>
              </a:ext>
            </a:extLst>
          </p:cNvPr>
          <p:cNvSpPr>
            <a:spLocks noGrp="1"/>
          </p:cNvSpPr>
          <p:nvPr>
            <p:ph type="pic" sz="quarter" idx="10"/>
          </p:nvPr>
        </p:nvSpPr>
        <p:spPr>
          <a:xfrm>
            <a:off x="4572000" y="2159000"/>
            <a:ext cx="2540000" cy="2540000"/>
          </a:xfrm>
          <a:prstGeom prst="rect">
            <a:avLst/>
          </a:prstGeom>
          <a:solidFill>
            <a:schemeClr val="bg1">
              <a:lumMod val="95000"/>
            </a:schemeClr>
          </a:solidFill>
        </p:spPr>
        <p:txBody>
          <a:bodyPr/>
          <a:lstStyle>
            <a:lvl1pPr marL="0" indent="0">
              <a:buNone/>
              <a:defRPr sz="1000"/>
            </a:lvl1pPr>
          </a:lstStyle>
          <a:p>
            <a:endParaRPr lang="id-ID"/>
          </a:p>
        </p:txBody>
      </p:sp>
      <p:sp>
        <p:nvSpPr>
          <p:cNvPr id="8" name="Picture Placeholder 6">
            <a:extLst>
              <a:ext uri="{FF2B5EF4-FFF2-40B4-BE49-F238E27FC236}">
                <a16:creationId xmlns:a16="http://schemas.microsoft.com/office/drawing/2014/main" id="{40A299C9-99EB-4320-80A3-1535620DE839}"/>
              </a:ext>
            </a:extLst>
          </p:cNvPr>
          <p:cNvSpPr>
            <a:spLocks noGrp="1"/>
          </p:cNvSpPr>
          <p:nvPr>
            <p:ph type="pic" sz="quarter" idx="137"/>
          </p:nvPr>
        </p:nvSpPr>
        <p:spPr>
          <a:xfrm>
            <a:off x="7112000" y="2159000"/>
            <a:ext cx="2540000" cy="2540000"/>
          </a:xfrm>
          <a:prstGeom prst="rect">
            <a:avLst/>
          </a:prstGeom>
          <a:solidFill>
            <a:schemeClr val="bg1">
              <a:lumMod val="95000"/>
            </a:schemeClr>
          </a:solidFill>
        </p:spPr>
        <p:txBody>
          <a:bodyPr/>
          <a:lstStyle>
            <a:lvl1pPr marL="0" indent="0">
              <a:buNone/>
              <a:defRPr sz="1000"/>
            </a:lvl1pPr>
          </a:lstStyle>
          <a:p>
            <a:endParaRPr lang="id-ID"/>
          </a:p>
        </p:txBody>
      </p:sp>
      <p:sp>
        <p:nvSpPr>
          <p:cNvPr id="9" name="Picture Placeholder 6">
            <a:extLst>
              <a:ext uri="{FF2B5EF4-FFF2-40B4-BE49-F238E27FC236}">
                <a16:creationId xmlns:a16="http://schemas.microsoft.com/office/drawing/2014/main" id="{310CF9FF-0151-4FDF-B126-C2117C8D3D7B}"/>
              </a:ext>
            </a:extLst>
          </p:cNvPr>
          <p:cNvSpPr>
            <a:spLocks noGrp="1"/>
          </p:cNvSpPr>
          <p:nvPr>
            <p:ph type="pic" sz="quarter" idx="138"/>
          </p:nvPr>
        </p:nvSpPr>
        <p:spPr>
          <a:xfrm>
            <a:off x="9652000" y="2159000"/>
            <a:ext cx="2540000" cy="2540000"/>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580708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2102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51ABD860-FADB-4058-9E96-30797C0843B4}"/>
              </a:ext>
            </a:extLst>
          </p:cNvPr>
          <p:cNvSpPr>
            <a:spLocks noGrp="1"/>
          </p:cNvSpPr>
          <p:nvPr>
            <p:ph type="pic" sz="quarter" idx="10"/>
          </p:nvPr>
        </p:nvSpPr>
        <p:spPr>
          <a:xfrm>
            <a:off x="1959606" y="1325880"/>
            <a:ext cx="4136394" cy="4206240"/>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87991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Picture Placeholder 2"/>
          <p:cNvSpPr>
            <a:spLocks noGrp="1"/>
          </p:cNvSpPr>
          <p:nvPr>
            <p:ph type="pic" sz="quarter" idx="19"/>
          </p:nvPr>
        </p:nvSpPr>
        <p:spPr>
          <a:xfrm>
            <a:off x="1634753" y="3244779"/>
            <a:ext cx="4320000" cy="2880000"/>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
        <p:nvSpPr>
          <p:cNvPr id="3" name="Picture Placeholder 2"/>
          <p:cNvSpPr>
            <a:spLocks noGrp="1"/>
          </p:cNvSpPr>
          <p:nvPr>
            <p:ph type="pic" sz="quarter" idx="20"/>
          </p:nvPr>
        </p:nvSpPr>
        <p:spPr>
          <a:xfrm>
            <a:off x="6225803" y="3244779"/>
            <a:ext cx="4320000" cy="2880000"/>
          </a:xfrm>
          <a:prstGeom prst="rect">
            <a:avLst/>
          </a:prstGeom>
          <a:solidFill>
            <a:schemeClr val="bg1">
              <a:lumMod val="95000"/>
            </a:schemeClr>
          </a:solidFill>
        </p:spPr>
        <p:txBody>
          <a:bodyPr>
            <a:normAutofit/>
          </a:bodyPr>
          <a:lstStyle>
            <a:lvl1pPr marL="0" indent="0">
              <a:buFont typeface="Arial" panose="020B0604020202020204" pitchFamily="34" charset="0"/>
              <a:buNone/>
              <a:defRPr sz="1000"/>
            </a:lvl1pPr>
          </a:lstStyle>
          <a:p>
            <a:endParaRPr lang="id-ID" dirty="0"/>
          </a:p>
        </p:txBody>
      </p:sp>
    </p:spTree>
    <p:extLst>
      <p:ext uri="{BB962C8B-B14F-4D97-AF65-F5344CB8AC3E}">
        <p14:creationId xmlns:p14="http://schemas.microsoft.com/office/powerpoint/2010/main" val="258303179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49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52" r:id="rId6"/>
    <p:sldLayoutId id="2147483661" r:id="rId7"/>
    <p:sldLayoutId id="2147483653" r:id="rId8"/>
    <p:sldLayoutId id="2147483654" r:id="rId9"/>
    <p:sldLayoutId id="2147483655" r:id="rId10"/>
    <p:sldLayoutId id="2147483656" r:id="rId11"/>
    <p:sldLayoutId id="2147483657" r:id="rId12"/>
    <p:sldLayoutId id="2147483658" r:id="rId13"/>
    <p:sldLayoutId id="2147483662" r:id="rId14"/>
    <p:sldLayoutId id="2147483663" r:id="rId15"/>
    <p:sldLayoutId id="2147483664" r:id="rId16"/>
    <p:sldLayoutId id="2147483665" r:id="rId17"/>
    <p:sldLayoutId id="2147483700" r:id="rId18"/>
    <p:sldLayoutId id="2147483666" r:id="rId19"/>
    <p:sldLayoutId id="2147483667" r:id="rId20"/>
    <p:sldLayoutId id="2147483668" r:id="rId21"/>
    <p:sldLayoutId id="2147483669" r:id="rId22"/>
    <p:sldLayoutId id="2147483670" r:id="rId23"/>
    <p:sldLayoutId id="2147483671" r:id="rId24"/>
    <p:sldLayoutId id="2147483674" r:id="rId25"/>
    <p:sldLayoutId id="2147483672" r:id="rId26"/>
    <p:sldLayoutId id="2147483673"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4" r:id="rId36"/>
    <p:sldLayoutId id="2147483685" r:id="rId37"/>
    <p:sldLayoutId id="2147483699" r:id="rId38"/>
    <p:sldLayoutId id="2147483687" r:id="rId39"/>
    <p:sldLayoutId id="2147483688" r:id="rId40"/>
    <p:sldLayoutId id="2147483689" r:id="rId41"/>
    <p:sldLayoutId id="2147483690" r:id="rId42"/>
    <p:sldLayoutId id="2147483691" r:id="rId43"/>
    <p:sldLayoutId id="2147483692" r:id="rId44"/>
    <p:sldLayoutId id="2147483694" r:id="rId45"/>
    <p:sldLayoutId id="2147483695" r:id="rId46"/>
    <p:sldLayoutId id="2147483696" r:id="rId47"/>
    <p:sldLayoutId id="2147483697" r:id="rId48"/>
    <p:sldLayoutId id="2147483698" r:id="rId4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1.xml"/><Relationship Id="rId4" Type="http://schemas.openxmlformats.org/officeDocument/2006/relationships/chart" Target="../charts/char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BB00EC9-1D5B-4A55-9B98-38CD0EA68EF0}"/>
              </a:ext>
            </a:extLst>
          </p:cNvPr>
          <p:cNvSpPr txBox="1"/>
          <p:nvPr/>
        </p:nvSpPr>
        <p:spPr>
          <a:xfrm>
            <a:off x="3149396" y="2602630"/>
            <a:ext cx="5893203" cy="1107996"/>
          </a:xfrm>
          <a:prstGeom prst="rect">
            <a:avLst/>
          </a:prstGeom>
          <a:noFill/>
        </p:spPr>
        <p:txBody>
          <a:bodyPr wrap="square" rtlCol="0">
            <a:spAutoFit/>
          </a:bodyPr>
          <a:lstStyle/>
          <a:p>
            <a:pPr algn="ctr"/>
            <a:r>
              <a:rPr lang="en-US" sz="6600" b="1" dirty="0" err="1">
                <a:latin typeface="Helvetica" pitchFamily="50" charset="0"/>
                <a:ea typeface="Roboto" panose="02000000000000000000" pitchFamily="2" charset="0"/>
              </a:rPr>
              <a:t>Newfolder</a:t>
            </a:r>
            <a:endParaRPr lang="en-US" sz="6600" b="1" dirty="0">
              <a:latin typeface="Helvetica" pitchFamily="50" charset="0"/>
              <a:ea typeface="Roboto" panose="02000000000000000000" pitchFamily="2" charset="0"/>
            </a:endParaRPr>
          </a:p>
        </p:txBody>
      </p:sp>
      <p:sp>
        <p:nvSpPr>
          <p:cNvPr id="8" name="Rectangle 7">
            <a:extLst>
              <a:ext uri="{FF2B5EF4-FFF2-40B4-BE49-F238E27FC236}">
                <a16:creationId xmlns:a16="http://schemas.microsoft.com/office/drawing/2014/main" id="{281BB81A-91A5-4863-8098-B90967FFBE60}"/>
              </a:ext>
            </a:extLst>
          </p:cNvPr>
          <p:cNvSpPr/>
          <p:nvPr/>
        </p:nvSpPr>
        <p:spPr>
          <a:xfrm>
            <a:off x="3392746" y="3710626"/>
            <a:ext cx="5406500" cy="613053"/>
          </a:xfrm>
          <a:prstGeom prst="rect">
            <a:avLst/>
          </a:prstGeom>
        </p:spPr>
        <p:txBody>
          <a:bodyPr wrap="square">
            <a:spAutoFit/>
          </a:bodyPr>
          <a:lstStyle/>
          <a:p>
            <a:pPr algn="ctr">
              <a:lnSpc>
                <a:spcPct val="150000"/>
              </a:lnSpc>
            </a:pPr>
            <a:r>
              <a:rPr lang="en-US" sz="1200" dirty="0">
                <a:latin typeface="Helvetica" pitchFamily="50" charset="0"/>
              </a:rPr>
              <a:t>Success is no accident. It is hard work, perseverance, learning, studying, sacrifice and most of all, love of what you are doing or learning to do.</a:t>
            </a:r>
          </a:p>
        </p:txBody>
      </p:sp>
      <p:sp>
        <p:nvSpPr>
          <p:cNvPr id="9" name="Rectangle 8">
            <a:extLst>
              <a:ext uri="{FF2B5EF4-FFF2-40B4-BE49-F238E27FC236}">
                <a16:creationId xmlns:a16="http://schemas.microsoft.com/office/drawing/2014/main" id="{536105B7-1724-46B1-ACF5-3CA4287B4256}"/>
              </a:ext>
            </a:extLst>
          </p:cNvPr>
          <p:cNvSpPr/>
          <p:nvPr/>
        </p:nvSpPr>
        <p:spPr>
          <a:xfrm>
            <a:off x="10034648" y="977990"/>
            <a:ext cx="690601" cy="461665"/>
          </a:xfrm>
          <a:prstGeom prst="rect">
            <a:avLst/>
          </a:prstGeom>
        </p:spPr>
        <p:txBody>
          <a:bodyPr wrap="square">
            <a:spAutoFit/>
          </a:bodyPr>
          <a:lstStyle/>
          <a:p>
            <a:pPr algn="r"/>
            <a:r>
              <a:rPr lang="en-US" sz="1200" b="1" dirty="0">
                <a:latin typeface="Helvetica" pitchFamily="50" charset="0"/>
                <a:ea typeface="Roboto" panose="02000000000000000000" pitchFamily="2" charset="0"/>
              </a:rPr>
              <a:t>April</a:t>
            </a:r>
          </a:p>
          <a:p>
            <a:pPr algn="r"/>
            <a:r>
              <a:rPr lang="en-US" sz="1200" b="1" dirty="0">
                <a:latin typeface="Helvetica" pitchFamily="50" charset="0"/>
                <a:ea typeface="Roboto" panose="02000000000000000000" pitchFamily="2" charset="0"/>
              </a:rPr>
              <a:t>2020</a:t>
            </a:r>
            <a:endParaRPr lang="id-ID" sz="1100" b="1"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14BDB6E0-F687-4ADC-BB93-C0DDF8BD1662}"/>
              </a:ext>
            </a:extLst>
          </p:cNvPr>
          <p:cNvSpPr/>
          <p:nvPr/>
        </p:nvSpPr>
        <p:spPr>
          <a:xfrm>
            <a:off x="5373151"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7E2568FF-255D-42BC-A5BF-209B17B31E3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4EA87CEF-A5F4-4F0C-8EF4-675D3115575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3" name="TextBox 12">
            <a:extLst>
              <a:ext uri="{FF2B5EF4-FFF2-40B4-BE49-F238E27FC236}">
                <a16:creationId xmlns:a16="http://schemas.microsoft.com/office/drawing/2014/main" id="{9D3B9FD6-88A1-4C0B-B4FA-0D5C276BF31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42886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93A3EB-4EC4-489B-9DC6-AE89CF0C81A8}"/>
              </a:ext>
            </a:extLst>
          </p:cNvPr>
          <p:cNvSpPr>
            <a:spLocks noGrp="1"/>
          </p:cNvSpPr>
          <p:nvPr>
            <p:ph type="pic" sz="quarter" idx="11"/>
          </p:nvPr>
        </p:nvSpPr>
        <p:spPr/>
      </p:sp>
      <p:sp>
        <p:nvSpPr>
          <p:cNvPr id="5" name="TextBox 4"/>
          <p:cNvSpPr txBox="1"/>
          <p:nvPr/>
        </p:nvSpPr>
        <p:spPr>
          <a:xfrm>
            <a:off x="1477734" y="3127331"/>
            <a:ext cx="4331268" cy="1477328"/>
          </a:xfrm>
          <a:prstGeom prst="rect">
            <a:avLst/>
          </a:prstGeom>
          <a:noFill/>
        </p:spPr>
        <p:txBody>
          <a:bodyPr wrap="square" rtlCol="0">
            <a:spAutoFit/>
          </a:bodyPr>
          <a:lstStyle/>
          <a:p>
            <a:pPr algn="just">
              <a:lnSpc>
                <a:spcPct val="150000"/>
              </a:lnSpc>
            </a:pPr>
            <a:r>
              <a:rPr lang="en-US" sz="1200" b="0" i="0" dirty="0">
                <a:solidFill>
                  <a:schemeClr val="tx1"/>
                </a:solidFill>
                <a:effectLst/>
                <a:latin typeface="Helvetica" pitchFamily="50" charset="0"/>
                <a:ea typeface="Noto Serif" panose="02020600060500020200" pitchFamily="18" charset="0"/>
                <a:cs typeface="Noto Serif" panose="02020600060500020200" pitchFamily="18" charset="0"/>
              </a:rPr>
              <a:t>One morning, when </a:t>
            </a:r>
            <a:r>
              <a:rPr lang="en-US" sz="1200" b="0" i="0" dirty="0" err="1">
                <a:solidFill>
                  <a:schemeClr val="tx1"/>
                </a:solidFill>
                <a:effectLst/>
                <a:latin typeface="Helvetica" pitchFamily="50" charset="0"/>
                <a:ea typeface="Noto Serif" panose="02020600060500020200" pitchFamily="18" charset="0"/>
                <a:cs typeface="Noto Serif" panose="02020600060500020200" pitchFamily="18" charset="0"/>
              </a:rPr>
              <a:t>Gregor</a:t>
            </a:r>
            <a:r>
              <a:rPr lang="en-US" sz="1200" b="0" i="0" dirty="0">
                <a:solidFill>
                  <a:schemeClr val="tx1"/>
                </a:solidFill>
                <a:effectLst/>
                <a:latin typeface="Helvetica" pitchFamily="50" charset="0"/>
                <a:ea typeface="Noto Serif" panose="02020600060500020200" pitchFamily="18" charset="0"/>
                <a:cs typeface="Noto Serif" panose="02020600060500020200" pitchFamily="18" charset="0"/>
              </a:rPr>
              <a:t> </a:t>
            </a:r>
            <a:r>
              <a:rPr lang="en-US" sz="1200" b="0" i="0" dirty="0" err="1">
                <a:solidFill>
                  <a:schemeClr val="tx1"/>
                </a:solidFill>
                <a:effectLst/>
                <a:latin typeface="Helvetica" pitchFamily="50" charset="0"/>
                <a:ea typeface="Noto Serif" panose="02020600060500020200" pitchFamily="18" charset="0"/>
                <a:cs typeface="Noto Serif" panose="02020600060500020200" pitchFamily="18" charset="0"/>
              </a:rPr>
              <a:t>Samsa</a:t>
            </a:r>
            <a:r>
              <a:rPr lang="en-US" sz="1200" b="0" i="0" dirty="0">
                <a:solidFill>
                  <a:schemeClr val="tx1"/>
                </a:solidFill>
                <a:effectLst/>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He lay on his </a:t>
            </a:r>
            <a:r>
              <a:rPr lang="en-US" sz="1200" b="0" i="0" dirty="0" err="1">
                <a:solidFill>
                  <a:schemeClr val="tx1"/>
                </a:solidFill>
                <a:effectLst/>
                <a:latin typeface="Helvetica" pitchFamily="50" charset="0"/>
                <a:ea typeface="Noto Serif" panose="02020600060500020200" pitchFamily="18" charset="0"/>
                <a:cs typeface="Noto Serif" panose="02020600060500020200" pitchFamily="18" charset="0"/>
              </a:rPr>
              <a:t>armour</a:t>
            </a:r>
            <a:r>
              <a:rPr lang="en-US" sz="1200" b="0" i="0" dirty="0">
                <a:solidFill>
                  <a:schemeClr val="tx1"/>
                </a:solidFill>
                <a:effectLst/>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 </a:t>
            </a:r>
          </a:p>
        </p:txBody>
      </p:sp>
      <p:sp>
        <p:nvSpPr>
          <p:cNvPr id="6" name="TextBox 5">
            <a:extLst>
              <a:ext uri="{FF2B5EF4-FFF2-40B4-BE49-F238E27FC236}">
                <a16:creationId xmlns:a16="http://schemas.microsoft.com/office/drawing/2014/main" id="{7A89CAE3-067F-4E4F-9CD0-ECE378CC4DD5}"/>
              </a:ext>
            </a:extLst>
          </p:cNvPr>
          <p:cNvSpPr txBox="1"/>
          <p:nvPr/>
        </p:nvSpPr>
        <p:spPr>
          <a:xfrm>
            <a:off x="1428424" y="1274362"/>
            <a:ext cx="3108941" cy="1323439"/>
          </a:xfrm>
          <a:prstGeom prst="rect">
            <a:avLst/>
          </a:prstGeom>
          <a:noFill/>
        </p:spPr>
        <p:txBody>
          <a:bodyPr wrap="square" rtlCol="0">
            <a:spAutoFit/>
          </a:bodyPr>
          <a:lstStyle/>
          <a:p>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Front</a:t>
            </a:r>
            <a:endParaRPr lang="en-US" sz="4000" b="1" spc="300" dirty="0">
              <a:solidFill>
                <a:schemeClr val="tx1"/>
              </a:solidFill>
              <a:latin typeface="Helvetica" pitchFamily="50" charset="0"/>
              <a:ea typeface="Noto Serif" panose="02020600060500020200" pitchFamily="18" charset="0"/>
              <a:cs typeface="Noto Serif" panose="02020600060500020200" pitchFamily="18" charset="0"/>
            </a:endParaRPr>
          </a:p>
          <a:p>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Cover</a:t>
            </a:r>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a:t>
            </a:r>
            <a:endParaRPr lang="id-ID" sz="4000" b="1" spc="300" dirty="0">
              <a:solidFill>
                <a:schemeClr val="tx1"/>
              </a:solidFill>
              <a:latin typeface="Helvetica" pitchFamily="50" charset="0"/>
              <a:ea typeface="Noto Serif" panose="02020600060500020200" pitchFamily="18" charset="0"/>
              <a:cs typeface="Noto Serif" panose="02020600060500020200" pitchFamily="18" charset="0"/>
            </a:endParaRPr>
          </a:p>
        </p:txBody>
      </p:sp>
      <p:sp>
        <p:nvSpPr>
          <p:cNvPr id="7" name="Rectangle 6">
            <a:extLst>
              <a:ext uri="{FF2B5EF4-FFF2-40B4-BE49-F238E27FC236}">
                <a16:creationId xmlns:a16="http://schemas.microsoft.com/office/drawing/2014/main" id="{8E248993-0998-4D18-AB74-A32610E4FC98}"/>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8" name="Rectangle 7">
            <a:extLst>
              <a:ext uri="{FF2B5EF4-FFF2-40B4-BE49-F238E27FC236}">
                <a16:creationId xmlns:a16="http://schemas.microsoft.com/office/drawing/2014/main" id="{8DFCE29F-92C7-49A8-91D5-5FEE0A12E93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A7D1C1F3-7561-44CB-A275-010F1E33D4DC}"/>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133A2F18-7D48-4C53-9F31-180C03B49013}"/>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055054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0F93CBC-C505-4CA9-ABBA-25123382C28C}"/>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7" name="Rectangle 6">
            <a:extLst>
              <a:ext uri="{FF2B5EF4-FFF2-40B4-BE49-F238E27FC236}">
                <a16:creationId xmlns:a16="http://schemas.microsoft.com/office/drawing/2014/main" id="{C8D5D56D-7251-444A-AD1E-EBD682CC298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AFB44B33-8C04-4181-BEA7-CB2C29FCDC3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35B1886B-CC8B-44AA-9646-E71A3FF2A0A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9" name="Make things as…">
            <a:extLst>
              <a:ext uri="{FF2B5EF4-FFF2-40B4-BE49-F238E27FC236}">
                <a16:creationId xmlns:a16="http://schemas.microsoft.com/office/drawing/2014/main" id="{38BB992A-EA41-4C24-8E48-8822FA6F0738}"/>
              </a:ext>
            </a:extLst>
          </p:cNvPr>
          <p:cNvSpPr txBox="1"/>
          <p:nvPr/>
        </p:nvSpPr>
        <p:spPr>
          <a:xfrm>
            <a:off x="3349625" y="2126556"/>
            <a:ext cx="3129383"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latin typeface="Helvetica" pitchFamily="50" charset="0"/>
              </a:rPr>
              <a:t>Make things as</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simple as possible</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but no simpler</a:t>
            </a:r>
          </a:p>
        </p:txBody>
      </p:sp>
      <p:sp>
        <p:nvSpPr>
          <p:cNvPr id="20" name="Professionally fabricate cross-platform processes and out of box mindshare.…">
            <a:extLst>
              <a:ext uri="{FF2B5EF4-FFF2-40B4-BE49-F238E27FC236}">
                <a16:creationId xmlns:a16="http://schemas.microsoft.com/office/drawing/2014/main" id="{E7BFA599-4376-4D4F-B98E-4349F0449DB3}"/>
              </a:ext>
            </a:extLst>
          </p:cNvPr>
          <p:cNvSpPr txBox="1"/>
          <p:nvPr/>
        </p:nvSpPr>
        <p:spPr>
          <a:xfrm>
            <a:off x="3349625" y="4019550"/>
            <a:ext cx="4385816" cy="6639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and out of box mindshare.</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Collaboratively redefine transparent catalysts change whereas high standards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in networks.</a:t>
            </a:r>
          </a:p>
        </p:txBody>
      </p:sp>
      <p:sp>
        <p:nvSpPr>
          <p:cNvPr id="21" name="3">
            <a:extLst>
              <a:ext uri="{FF2B5EF4-FFF2-40B4-BE49-F238E27FC236}">
                <a16:creationId xmlns:a16="http://schemas.microsoft.com/office/drawing/2014/main" id="{B99509F6-5DA9-461E-A33E-D9D2B70F82AC}"/>
              </a:ext>
            </a:extLst>
          </p:cNvPr>
          <p:cNvSpPr txBox="1"/>
          <p:nvPr/>
        </p:nvSpPr>
        <p:spPr>
          <a:xfrm>
            <a:off x="8668956" y="1306686"/>
            <a:ext cx="177934"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3</a:t>
            </a:r>
          </a:p>
        </p:txBody>
      </p:sp>
      <p:sp>
        <p:nvSpPr>
          <p:cNvPr id="22" name="Keys…">
            <a:extLst>
              <a:ext uri="{FF2B5EF4-FFF2-40B4-BE49-F238E27FC236}">
                <a16:creationId xmlns:a16="http://schemas.microsoft.com/office/drawing/2014/main" id="{017F32E3-CFC5-4645-A37C-EE44B7B49B39}"/>
              </a:ext>
            </a:extLst>
          </p:cNvPr>
          <p:cNvSpPr txBox="1"/>
          <p:nvPr/>
        </p:nvSpPr>
        <p:spPr>
          <a:xfrm>
            <a:off x="9100889" y="1393825"/>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Keys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3" name="5">
            <a:extLst>
              <a:ext uri="{FF2B5EF4-FFF2-40B4-BE49-F238E27FC236}">
                <a16:creationId xmlns:a16="http://schemas.microsoft.com/office/drawing/2014/main" id="{FCC58707-2DA6-4776-A9BC-D72A8CDEC8C3}"/>
              </a:ext>
            </a:extLst>
          </p:cNvPr>
          <p:cNvSpPr txBox="1"/>
          <p:nvPr/>
        </p:nvSpPr>
        <p:spPr>
          <a:xfrm>
            <a:off x="8668956" y="2949749"/>
            <a:ext cx="177934"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5</a:t>
            </a:r>
          </a:p>
        </p:txBody>
      </p:sp>
      <p:sp>
        <p:nvSpPr>
          <p:cNvPr id="24" name="Tools…">
            <a:extLst>
              <a:ext uri="{FF2B5EF4-FFF2-40B4-BE49-F238E27FC236}">
                <a16:creationId xmlns:a16="http://schemas.microsoft.com/office/drawing/2014/main" id="{37BEBD05-FBC3-4D82-A1A4-80887F28029C}"/>
              </a:ext>
            </a:extLst>
          </p:cNvPr>
          <p:cNvSpPr txBox="1"/>
          <p:nvPr/>
        </p:nvSpPr>
        <p:spPr>
          <a:xfrm>
            <a:off x="9100889" y="3036888"/>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Tools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5" name="l">
            <a:extLst>
              <a:ext uri="{FF2B5EF4-FFF2-40B4-BE49-F238E27FC236}">
                <a16:creationId xmlns:a16="http://schemas.microsoft.com/office/drawing/2014/main" id="{6A9A3735-C574-4FD3-836E-71A67B0CF66B}"/>
              </a:ext>
            </a:extLst>
          </p:cNvPr>
          <p:cNvSpPr txBox="1"/>
          <p:nvPr/>
        </p:nvSpPr>
        <p:spPr>
          <a:xfrm>
            <a:off x="8776358" y="4592811"/>
            <a:ext cx="70532"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l</a:t>
            </a:r>
          </a:p>
        </p:txBody>
      </p:sp>
      <p:sp>
        <p:nvSpPr>
          <p:cNvPr id="26" name="Speed…">
            <a:extLst>
              <a:ext uri="{FF2B5EF4-FFF2-40B4-BE49-F238E27FC236}">
                <a16:creationId xmlns:a16="http://schemas.microsoft.com/office/drawing/2014/main" id="{9F79FB46-3DEF-4758-93C3-B0C62B35C2BE}"/>
              </a:ext>
            </a:extLst>
          </p:cNvPr>
          <p:cNvSpPr txBox="1"/>
          <p:nvPr/>
        </p:nvSpPr>
        <p:spPr>
          <a:xfrm>
            <a:off x="9100889" y="4679950"/>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Speed</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7" name="SELECTED.">
            <a:extLst>
              <a:ext uri="{FF2B5EF4-FFF2-40B4-BE49-F238E27FC236}">
                <a16:creationId xmlns:a16="http://schemas.microsoft.com/office/drawing/2014/main" id="{26BDF82E-50FD-447A-820F-8648EB2DB9F8}"/>
              </a:ext>
            </a:extLst>
          </p:cNvPr>
          <p:cNvSpPr txBox="1"/>
          <p:nvPr/>
        </p:nvSpPr>
        <p:spPr>
          <a:xfrm>
            <a:off x="919894" y="3336925"/>
            <a:ext cx="636393" cy="1692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lgn="l">
              <a:defRPr sz="2200" b="0">
                <a:solidFill>
                  <a:srgbClr val="1C1F25"/>
                </a:solidFill>
                <a:latin typeface="Roboto Black"/>
                <a:ea typeface="Roboto Black"/>
                <a:cs typeface="Roboto Black"/>
                <a:sym typeface="Roboto Black"/>
              </a:defRPr>
            </a:lvl1pPr>
          </a:lstStyle>
          <a:p>
            <a:r>
              <a:rPr lang="en-US" sz="1100" dirty="0" err="1">
                <a:latin typeface="Helvetica" pitchFamily="50" charset="0"/>
              </a:rPr>
              <a:t>Newfolder</a:t>
            </a:r>
            <a:endParaRPr sz="1100" dirty="0">
              <a:latin typeface="Helvetica" pitchFamily="50" charset="0"/>
            </a:endParaRPr>
          </a:p>
        </p:txBody>
      </p:sp>
    </p:spTree>
    <p:extLst>
      <p:ext uri="{BB962C8B-B14F-4D97-AF65-F5344CB8AC3E}">
        <p14:creationId xmlns:p14="http://schemas.microsoft.com/office/powerpoint/2010/main" val="3717328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A708102-8EF8-4A7A-8D20-EA4B0C4BCB5C}"/>
              </a:ext>
            </a:extLst>
          </p:cNvPr>
          <p:cNvSpPr>
            <a:spLocks noGrp="1"/>
          </p:cNvSpPr>
          <p:nvPr>
            <p:ph type="pic" sz="quarter" idx="13"/>
          </p:nvPr>
        </p:nvSpPr>
        <p:spPr/>
      </p:sp>
      <p:sp>
        <p:nvSpPr>
          <p:cNvPr id="4" name="TextBox 3"/>
          <p:cNvSpPr txBox="1"/>
          <p:nvPr/>
        </p:nvSpPr>
        <p:spPr>
          <a:xfrm>
            <a:off x="8504429" y="2152977"/>
            <a:ext cx="2102996" cy="2552045"/>
          </a:xfrm>
          <a:prstGeom prst="rect">
            <a:avLst/>
          </a:prstGeom>
          <a:noFill/>
        </p:spPr>
        <p:txBody>
          <a:bodyPr wrap="square" rtlCol="0">
            <a:spAutoFit/>
          </a:bodyPr>
          <a:lstStyle/>
          <a:p>
            <a:pPr>
              <a:lnSpc>
                <a:spcPct val="150000"/>
              </a:lnSpc>
            </a:pPr>
            <a:r>
              <a:rPr lang="en-US" sz="1200" dirty="0">
                <a:latin typeface="Helvetica" pitchFamily="50" charset="0"/>
              </a:rPr>
              <a:t>If I didn't have my parents to think about I'd have given in my notice a long time ago, I'd have gone up to the boss and told him just what I think, tell him everything I would, let him know just what I feel. He'd fall right off his desk! </a:t>
            </a:r>
          </a:p>
        </p:txBody>
      </p:sp>
      <p:sp>
        <p:nvSpPr>
          <p:cNvPr id="5" name="TextBox 4"/>
          <p:cNvSpPr txBox="1"/>
          <p:nvPr/>
        </p:nvSpPr>
        <p:spPr>
          <a:xfrm>
            <a:off x="1684188" y="969657"/>
            <a:ext cx="2919124" cy="1323439"/>
          </a:xfrm>
          <a:prstGeom prst="rect">
            <a:avLst/>
          </a:prstGeom>
          <a:noFill/>
        </p:spPr>
        <p:txBody>
          <a:bodyPr wrap="square" rtlCol="0">
            <a:spAutoFit/>
          </a:bodyPr>
          <a:lstStyle/>
          <a:p>
            <a:r>
              <a:rPr lang="en-US" sz="4000" b="1" dirty="0">
                <a:latin typeface="Helvetica" pitchFamily="50" charset="0"/>
                <a:ea typeface="Noto Serif" panose="02020600060500020200" pitchFamily="18" charset="0"/>
                <a:cs typeface="Noto Serif" panose="02020600060500020200" pitchFamily="18" charset="0"/>
              </a:rPr>
              <a:t>Related Content</a:t>
            </a:r>
            <a:endParaRPr lang="id-ID" sz="4000" b="1" dirty="0">
              <a:latin typeface="Helvetica" pitchFamily="50" charset="0"/>
              <a:ea typeface="Noto Serif" panose="02020600060500020200" pitchFamily="18" charset="0"/>
              <a:cs typeface="Noto Serif" panose="02020600060500020200" pitchFamily="18" charset="0"/>
            </a:endParaRPr>
          </a:p>
        </p:txBody>
      </p:sp>
      <p:sp>
        <p:nvSpPr>
          <p:cNvPr id="7" name="Rectangle 6">
            <a:extLst>
              <a:ext uri="{FF2B5EF4-FFF2-40B4-BE49-F238E27FC236}">
                <a16:creationId xmlns:a16="http://schemas.microsoft.com/office/drawing/2014/main" id="{1CA2234E-5605-4916-86CA-322DB526605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FF63DBDF-AF11-4AA3-9F6D-1D56185E934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8" name="Rectangle 7">
            <a:extLst>
              <a:ext uri="{FF2B5EF4-FFF2-40B4-BE49-F238E27FC236}">
                <a16:creationId xmlns:a16="http://schemas.microsoft.com/office/drawing/2014/main" id="{68A0CD3C-592C-4E61-9FBE-51D153C28535}"/>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2633843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E99CEDBE-45B8-4150-9626-35D30C9EBA5D}"/>
              </a:ext>
            </a:extLst>
          </p:cNvPr>
          <p:cNvSpPr>
            <a:spLocks noChangeArrowheads="1"/>
          </p:cNvSpPr>
          <p:nvPr/>
        </p:nvSpPr>
        <p:spPr bwMode="auto">
          <a:xfrm>
            <a:off x="4483100" y="3962400"/>
            <a:ext cx="4735512" cy="14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200" dirty="0">
                <a:latin typeface="Helvetica" pitchFamily="50" charset="0"/>
              </a:rPr>
              <a:t>For science, music, sport, </a:t>
            </a:r>
            <a:r>
              <a:rPr lang="en-US" sz="1200" dirty="0" err="1">
                <a:latin typeface="Helvetica" pitchFamily="50" charset="0"/>
              </a:rPr>
              <a:t>etc</a:t>
            </a:r>
            <a:r>
              <a:rPr lang="en-US" sz="1200" dirty="0">
                <a:latin typeface="Helvetica" pitchFamily="50" charset="0"/>
              </a:rPr>
              <a:t>, Europe uses the same vocabulary. The languages only differ in their grammar, their pronunciation and their most common words. Everyone realizes why a new common language would be desirable: one could refuse to pay expensive translators.</a:t>
            </a:r>
            <a:endParaRPr lang="en-US" altLang="en-US" sz="1200" dirty="0">
              <a:latin typeface="Helvetica" pitchFamily="50" charset="0"/>
            </a:endParaRPr>
          </a:p>
        </p:txBody>
      </p:sp>
      <p:sp>
        <p:nvSpPr>
          <p:cNvPr id="8" name="TextBox 7">
            <a:extLst>
              <a:ext uri="{FF2B5EF4-FFF2-40B4-BE49-F238E27FC236}">
                <a16:creationId xmlns:a16="http://schemas.microsoft.com/office/drawing/2014/main" id="{DC58F2AB-4684-477D-8E9E-8876E9DFAE0F}"/>
              </a:ext>
            </a:extLst>
          </p:cNvPr>
          <p:cNvSpPr txBox="1"/>
          <p:nvPr/>
        </p:nvSpPr>
        <p:spPr>
          <a:xfrm>
            <a:off x="2955925" y="931735"/>
            <a:ext cx="5670550" cy="2554545"/>
          </a:xfrm>
          <a:prstGeom prst="rect">
            <a:avLst/>
          </a:prstGeom>
          <a:noFill/>
        </p:spPr>
        <p:txBody>
          <a:bodyPr anchor="ctr">
            <a:spAutoFit/>
          </a:bodyPr>
          <a:lstStyle/>
          <a:p>
            <a:pPr>
              <a:defRPr/>
            </a:pPr>
            <a:r>
              <a:rPr lang="en-US" sz="4000" b="1" dirty="0">
                <a:latin typeface="Helvetica" pitchFamily="50" charset="0"/>
              </a:rPr>
              <a:t>Your positive action combined with positive thinking result in success.</a:t>
            </a:r>
            <a:endParaRPr lang="id-ID" sz="4000" b="1" dirty="0">
              <a:latin typeface="Helvetica" pitchFamily="50" charset="0"/>
            </a:endParaRPr>
          </a:p>
        </p:txBody>
      </p:sp>
      <p:sp>
        <p:nvSpPr>
          <p:cNvPr id="9" name="TextBox 8">
            <a:extLst>
              <a:ext uri="{FF2B5EF4-FFF2-40B4-BE49-F238E27FC236}">
                <a16:creationId xmlns:a16="http://schemas.microsoft.com/office/drawing/2014/main" id="{78A4BC85-2387-43E1-B48D-86CBB55F97DD}"/>
              </a:ext>
            </a:extLst>
          </p:cNvPr>
          <p:cNvSpPr txBox="1"/>
          <p:nvPr/>
        </p:nvSpPr>
        <p:spPr>
          <a:xfrm>
            <a:off x="2973388" y="4014788"/>
            <a:ext cx="1282700" cy="254000"/>
          </a:xfrm>
          <a:prstGeom prst="rect">
            <a:avLst/>
          </a:prstGeom>
          <a:noFill/>
        </p:spPr>
        <p:txBody>
          <a:bodyPr anchor="ctr">
            <a:spAutoFit/>
          </a:bodyPr>
          <a:lstStyle/>
          <a:p>
            <a:pPr eaLnBrk="1" fontAlgn="auto" hangingPunct="1">
              <a:spcBef>
                <a:spcPts val="0"/>
              </a:spcBef>
              <a:spcAft>
                <a:spcPts val="0"/>
              </a:spcAft>
              <a:defRPr/>
            </a:pPr>
            <a:r>
              <a:rPr lang="en-US" sz="1000" b="1" spc="50" dirty="0">
                <a:latin typeface="Helvetica" pitchFamily="50" charset="0"/>
                <a:ea typeface="Roboto" panose="02000000000000000000" pitchFamily="2" charset="0"/>
              </a:rPr>
              <a:t>Chapter 4</a:t>
            </a:r>
            <a:endParaRPr lang="id-ID" sz="1000" b="1" spc="50"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BC8A4F4B-E3DC-401F-BD59-C800D6F34F04}"/>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59F12C43-E36A-491B-806A-AFBB2E25547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922C7685-3080-46EE-B992-B781A175B742}"/>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3" name="TextBox 12">
            <a:extLst>
              <a:ext uri="{FF2B5EF4-FFF2-40B4-BE49-F238E27FC236}">
                <a16:creationId xmlns:a16="http://schemas.microsoft.com/office/drawing/2014/main" id="{62833C54-40EE-47E3-80B1-ABA176E18A3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289246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15DDA67-7DB8-4CC7-B733-BC1B4E26CC0F}"/>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62065681-1B4A-484F-89D8-5BBF5A012BD2}"/>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044D7F59-5E21-4721-88C3-551CCB5BE18B}"/>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DA48C3BB-775D-4BF9-8827-57125795E5F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Circle">
            <a:extLst>
              <a:ext uri="{FF2B5EF4-FFF2-40B4-BE49-F238E27FC236}">
                <a16:creationId xmlns:a16="http://schemas.microsoft.com/office/drawing/2014/main" id="{B6DD5B21-F94D-4A87-85CB-67CC8E45ED7E}"/>
              </a:ext>
            </a:extLst>
          </p:cNvPr>
          <p:cNvSpPr/>
          <p:nvPr/>
        </p:nvSpPr>
        <p:spPr>
          <a:xfrm>
            <a:off x="7728243" y="5001468"/>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3" name="Circle">
            <a:extLst>
              <a:ext uri="{FF2B5EF4-FFF2-40B4-BE49-F238E27FC236}">
                <a16:creationId xmlns:a16="http://schemas.microsoft.com/office/drawing/2014/main" id="{3C20BC11-CBF7-4DF8-9AF1-21635FB6757C}"/>
              </a:ext>
            </a:extLst>
          </p:cNvPr>
          <p:cNvSpPr/>
          <p:nvPr/>
        </p:nvSpPr>
        <p:spPr>
          <a:xfrm>
            <a:off x="7728243" y="1412032"/>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4" name="7">
            <a:extLst>
              <a:ext uri="{FF2B5EF4-FFF2-40B4-BE49-F238E27FC236}">
                <a16:creationId xmlns:a16="http://schemas.microsoft.com/office/drawing/2014/main" id="{995DE58E-3DA1-44DA-AA0C-6078019B0736}"/>
              </a:ext>
            </a:extLst>
          </p:cNvPr>
          <p:cNvSpPr txBox="1"/>
          <p:nvPr/>
        </p:nvSpPr>
        <p:spPr>
          <a:xfrm>
            <a:off x="7926448" y="1576574"/>
            <a:ext cx="5290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7</a:t>
            </a:r>
          </a:p>
        </p:txBody>
      </p:sp>
      <p:sp>
        <p:nvSpPr>
          <p:cNvPr id="15" name="Circle">
            <a:extLst>
              <a:ext uri="{FF2B5EF4-FFF2-40B4-BE49-F238E27FC236}">
                <a16:creationId xmlns:a16="http://schemas.microsoft.com/office/drawing/2014/main" id="{CC35B92E-B020-4125-83F8-20370388E70A}"/>
              </a:ext>
            </a:extLst>
          </p:cNvPr>
          <p:cNvSpPr/>
          <p:nvPr/>
        </p:nvSpPr>
        <p:spPr>
          <a:xfrm>
            <a:off x="7728243" y="2608511"/>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6" name="/">
            <a:extLst>
              <a:ext uri="{FF2B5EF4-FFF2-40B4-BE49-F238E27FC236}">
                <a16:creationId xmlns:a16="http://schemas.microsoft.com/office/drawing/2014/main" id="{DD5443CB-1F1F-44FE-94BA-336742C6F642}"/>
              </a:ext>
            </a:extLst>
          </p:cNvPr>
          <p:cNvSpPr txBox="1"/>
          <p:nvPr/>
        </p:nvSpPr>
        <p:spPr>
          <a:xfrm>
            <a:off x="7932059" y="2773053"/>
            <a:ext cx="27252"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17" name="Circle">
            <a:extLst>
              <a:ext uri="{FF2B5EF4-FFF2-40B4-BE49-F238E27FC236}">
                <a16:creationId xmlns:a16="http://schemas.microsoft.com/office/drawing/2014/main" id="{89E6AE4A-ACB2-4508-88C8-31029AD0451C}"/>
              </a:ext>
            </a:extLst>
          </p:cNvPr>
          <p:cNvSpPr/>
          <p:nvPr/>
        </p:nvSpPr>
        <p:spPr>
          <a:xfrm>
            <a:off x="7728243" y="3804989"/>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8" name="%">
            <a:extLst>
              <a:ext uri="{FF2B5EF4-FFF2-40B4-BE49-F238E27FC236}">
                <a16:creationId xmlns:a16="http://schemas.microsoft.com/office/drawing/2014/main" id="{96CF6338-CBDE-488F-8DAE-56812342A26F}"/>
              </a:ext>
            </a:extLst>
          </p:cNvPr>
          <p:cNvSpPr txBox="1"/>
          <p:nvPr/>
        </p:nvSpPr>
        <p:spPr>
          <a:xfrm>
            <a:off x="7916029" y="3969532"/>
            <a:ext cx="8496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19" name="Professionally fabricate cross-platform…">
            <a:extLst>
              <a:ext uri="{FF2B5EF4-FFF2-40B4-BE49-F238E27FC236}">
                <a16:creationId xmlns:a16="http://schemas.microsoft.com/office/drawing/2014/main" id="{AFE0B8CC-3660-4F66-ADF1-454873A05263}"/>
              </a:ext>
            </a:extLst>
          </p:cNvPr>
          <p:cNvSpPr txBox="1"/>
          <p:nvPr/>
        </p:nvSpPr>
        <p:spPr>
          <a:xfrm>
            <a:off x="8493615" y="1427907"/>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0" name="9 AM">
            <a:extLst>
              <a:ext uri="{FF2B5EF4-FFF2-40B4-BE49-F238E27FC236}">
                <a16:creationId xmlns:a16="http://schemas.microsoft.com/office/drawing/2014/main" id="{BCB15A9F-3144-45E3-B622-20B77240DE16}"/>
              </a:ext>
            </a:extLst>
          </p:cNvPr>
          <p:cNvSpPr txBox="1"/>
          <p:nvPr/>
        </p:nvSpPr>
        <p:spPr>
          <a:xfrm>
            <a:off x="7182951" y="1576574"/>
            <a:ext cx="22442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9 AM</a:t>
            </a:r>
          </a:p>
        </p:txBody>
      </p:sp>
      <p:sp>
        <p:nvSpPr>
          <p:cNvPr id="21" name="Professionally fabricate cross-platform…">
            <a:extLst>
              <a:ext uri="{FF2B5EF4-FFF2-40B4-BE49-F238E27FC236}">
                <a16:creationId xmlns:a16="http://schemas.microsoft.com/office/drawing/2014/main" id="{93936941-E85C-49D2-A0FE-537DA8A55FB6}"/>
              </a:ext>
            </a:extLst>
          </p:cNvPr>
          <p:cNvSpPr txBox="1"/>
          <p:nvPr/>
        </p:nvSpPr>
        <p:spPr>
          <a:xfrm>
            <a:off x="8493615" y="3820864"/>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2" name="9.30 AM">
            <a:extLst>
              <a:ext uri="{FF2B5EF4-FFF2-40B4-BE49-F238E27FC236}">
                <a16:creationId xmlns:a16="http://schemas.microsoft.com/office/drawing/2014/main" id="{8FF9B764-A79B-4EFC-995B-716E9ECD0DC9}"/>
              </a:ext>
            </a:extLst>
          </p:cNvPr>
          <p:cNvSpPr txBox="1"/>
          <p:nvPr/>
        </p:nvSpPr>
        <p:spPr>
          <a:xfrm>
            <a:off x="7049901" y="2773053"/>
            <a:ext cx="35747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9.30 AM</a:t>
            </a:r>
          </a:p>
        </p:txBody>
      </p:sp>
      <p:sp>
        <p:nvSpPr>
          <p:cNvPr id="23" name="Professionally fabricate cross-platform…">
            <a:extLst>
              <a:ext uri="{FF2B5EF4-FFF2-40B4-BE49-F238E27FC236}">
                <a16:creationId xmlns:a16="http://schemas.microsoft.com/office/drawing/2014/main" id="{A4A9F91F-36F0-4435-8507-0008D0037960}"/>
              </a:ext>
            </a:extLst>
          </p:cNvPr>
          <p:cNvSpPr txBox="1"/>
          <p:nvPr/>
        </p:nvSpPr>
        <p:spPr>
          <a:xfrm>
            <a:off x="8493615" y="2624386"/>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4" name="10 AM">
            <a:extLst>
              <a:ext uri="{FF2B5EF4-FFF2-40B4-BE49-F238E27FC236}">
                <a16:creationId xmlns:a16="http://schemas.microsoft.com/office/drawing/2014/main" id="{ACF6B85C-6168-4117-9E37-20879B36D54E}"/>
              </a:ext>
            </a:extLst>
          </p:cNvPr>
          <p:cNvSpPr txBox="1"/>
          <p:nvPr/>
        </p:nvSpPr>
        <p:spPr>
          <a:xfrm>
            <a:off x="7130051" y="3969531"/>
            <a:ext cx="27732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10 AM</a:t>
            </a:r>
          </a:p>
        </p:txBody>
      </p:sp>
      <p:sp>
        <p:nvSpPr>
          <p:cNvPr id="25" name="Line">
            <a:extLst>
              <a:ext uri="{FF2B5EF4-FFF2-40B4-BE49-F238E27FC236}">
                <a16:creationId xmlns:a16="http://schemas.microsoft.com/office/drawing/2014/main" id="{FBA8FF68-B361-4DE5-BFBA-559B5A02304F}"/>
              </a:ext>
            </a:extLst>
          </p:cNvPr>
          <p:cNvSpPr/>
          <p:nvPr/>
        </p:nvSpPr>
        <p:spPr>
          <a:xfrm flipV="1">
            <a:off x="7950494" y="2035671"/>
            <a:ext cx="0" cy="393701"/>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6" name="Line">
            <a:extLst>
              <a:ext uri="{FF2B5EF4-FFF2-40B4-BE49-F238E27FC236}">
                <a16:creationId xmlns:a16="http://schemas.microsoft.com/office/drawing/2014/main" id="{7BE35BBF-FF73-4ABA-8114-115D8BC198D5}"/>
              </a:ext>
            </a:extLst>
          </p:cNvPr>
          <p:cNvSpPr/>
          <p:nvPr/>
        </p:nvSpPr>
        <p:spPr>
          <a:xfrm flipV="1">
            <a:off x="7950494" y="3232150"/>
            <a:ext cx="0" cy="392793"/>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7" name="Line">
            <a:extLst>
              <a:ext uri="{FF2B5EF4-FFF2-40B4-BE49-F238E27FC236}">
                <a16:creationId xmlns:a16="http://schemas.microsoft.com/office/drawing/2014/main" id="{845CADBB-2A96-4041-A376-90B8F759637A}"/>
              </a:ext>
            </a:extLst>
          </p:cNvPr>
          <p:cNvSpPr/>
          <p:nvPr/>
        </p:nvSpPr>
        <p:spPr>
          <a:xfrm flipV="1">
            <a:off x="7950494" y="4428628"/>
            <a:ext cx="0" cy="444500"/>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8" name="%">
            <a:extLst>
              <a:ext uri="{FF2B5EF4-FFF2-40B4-BE49-F238E27FC236}">
                <a16:creationId xmlns:a16="http://schemas.microsoft.com/office/drawing/2014/main" id="{B2787151-335D-413B-960D-77A6C6701598}"/>
              </a:ext>
            </a:extLst>
          </p:cNvPr>
          <p:cNvSpPr txBox="1"/>
          <p:nvPr/>
        </p:nvSpPr>
        <p:spPr>
          <a:xfrm>
            <a:off x="7916029" y="5166010"/>
            <a:ext cx="8496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29" name="10.30 AM">
            <a:extLst>
              <a:ext uri="{FF2B5EF4-FFF2-40B4-BE49-F238E27FC236}">
                <a16:creationId xmlns:a16="http://schemas.microsoft.com/office/drawing/2014/main" id="{20A09F6F-2569-4E24-82FE-41598F5EBD4B}"/>
              </a:ext>
            </a:extLst>
          </p:cNvPr>
          <p:cNvSpPr txBox="1"/>
          <p:nvPr/>
        </p:nvSpPr>
        <p:spPr>
          <a:xfrm>
            <a:off x="6997001" y="5166010"/>
            <a:ext cx="41037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10.30 AM</a:t>
            </a:r>
          </a:p>
        </p:txBody>
      </p:sp>
      <p:sp>
        <p:nvSpPr>
          <p:cNvPr id="30" name="Professionally fabricate cross-platform…">
            <a:extLst>
              <a:ext uri="{FF2B5EF4-FFF2-40B4-BE49-F238E27FC236}">
                <a16:creationId xmlns:a16="http://schemas.microsoft.com/office/drawing/2014/main" id="{8D668B34-4165-4FDF-9C26-95702CF5DADB}"/>
              </a:ext>
            </a:extLst>
          </p:cNvPr>
          <p:cNvSpPr txBox="1"/>
          <p:nvPr/>
        </p:nvSpPr>
        <p:spPr>
          <a:xfrm>
            <a:off x="8493615" y="5017343"/>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31" name="Our work is the…">
            <a:extLst>
              <a:ext uri="{FF2B5EF4-FFF2-40B4-BE49-F238E27FC236}">
                <a16:creationId xmlns:a16="http://schemas.microsoft.com/office/drawing/2014/main" id="{DD9C3D24-9CCF-470F-BBD5-FFABFD986F08}"/>
              </a:ext>
            </a:extLst>
          </p:cNvPr>
          <p:cNvSpPr txBox="1"/>
          <p:nvPr/>
        </p:nvSpPr>
        <p:spPr>
          <a:xfrm>
            <a:off x="2160892" y="2126556"/>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Our work is the</a:t>
            </a:r>
          </a:p>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presentation of our</a:t>
            </a:r>
          </a:p>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capabilities.</a:t>
            </a:r>
          </a:p>
        </p:txBody>
      </p:sp>
      <p:sp>
        <p:nvSpPr>
          <p:cNvPr id="32" name="Professionally fabricate cross-platform processes and mindshare.…">
            <a:extLst>
              <a:ext uri="{FF2B5EF4-FFF2-40B4-BE49-F238E27FC236}">
                <a16:creationId xmlns:a16="http://schemas.microsoft.com/office/drawing/2014/main" id="{1F1FEEA2-DEDB-4EAA-BE37-FA1676BE78F7}"/>
              </a:ext>
            </a:extLst>
          </p:cNvPr>
          <p:cNvSpPr txBox="1"/>
          <p:nvPr/>
        </p:nvSpPr>
        <p:spPr>
          <a:xfrm>
            <a:off x="1486028" y="4019550"/>
            <a:ext cx="4002699"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 processes and mindshare.</a:t>
            </a:r>
          </a:p>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Collaboratively redefine transparent catalysts change high standards in</a:t>
            </a:r>
          </a:p>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networks.</a:t>
            </a:r>
          </a:p>
        </p:txBody>
      </p:sp>
    </p:spTree>
    <p:extLst>
      <p:ext uri="{BB962C8B-B14F-4D97-AF65-F5344CB8AC3E}">
        <p14:creationId xmlns:p14="http://schemas.microsoft.com/office/powerpoint/2010/main" val="3136034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461588" y="4455161"/>
            <a:ext cx="2950655" cy="1721049"/>
          </a:xfrm>
          <a:prstGeom prst="rect">
            <a:avLst/>
          </a:prstGeom>
          <a:noFill/>
        </p:spPr>
        <p:txBody>
          <a:bodyPr wrap="square" rtlCol="0">
            <a:spAutoFit/>
          </a:bodyPr>
          <a:lstStyle/>
          <a:p>
            <a:pPr>
              <a:lnSpc>
                <a:spcPct val="150000"/>
              </a:lnSpc>
            </a:pPr>
            <a:r>
              <a:rPr lang="en-US" sz="1200" dirty="0">
                <a:latin typeface="Helvetica" pitchFamily="50" charset="0"/>
              </a:rPr>
              <a:t>To an English person, it will seem like simplified English, as a skeptical Cambridge friend of mine told me what Occidental is. The European languages are members of the same family. Their separate existence is a myth.</a:t>
            </a:r>
          </a:p>
        </p:txBody>
      </p:sp>
      <p:sp>
        <p:nvSpPr>
          <p:cNvPr id="7" name="TextBox 6"/>
          <p:cNvSpPr txBox="1"/>
          <p:nvPr/>
        </p:nvSpPr>
        <p:spPr>
          <a:xfrm>
            <a:off x="1445003" y="4436771"/>
            <a:ext cx="2950656" cy="1323439"/>
          </a:xfrm>
          <a:prstGeom prst="rect">
            <a:avLst/>
          </a:prstGeom>
          <a:noFill/>
        </p:spPr>
        <p:txBody>
          <a:bodyPr wrap="square" rtlCol="0">
            <a:spAutoFit/>
          </a:bodyPr>
          <a:lstStyle/>
          <a:p>
            <a:r>
              <a:rPr lang="en-US" sz="4000" b="1" dirty="0">
                <a:latin typeface="Helvetica" pitchFamily="50" charset="0"/>
                <a:ea typeface="Noto Serif" panose="02020600060500020200" pitchFamily="18" charset="0"/>
                <a:cs typeface="Noto Serif" panose="02020600060500020200" pitchFamily="18" charset="0"/>
              </a:rPr>
              <a:t>Related Content.</a:t>
            </a:r>
            <a:endParaRPr lang="id-ID" sz="4000" b="1" dirty="0">
              <a:latin typeface="Helvetica" pitchFamily="50" charset="0"/>
              <a:ea typeface="Noto Serif" panose="02020600060500020200" pitchFamily="18" charset="0"/>
              <a:cs typeface="Noto Serif" panose="02020600060500020200" pitchFamily="18" charset="0"/>
            </a:endParaRPr>
          </a:p>
        </p:txBody>
      </p:sp>
      <p:sp>
        <p:nvSpPr>
          <p:cNvPr id="13" name="Picture Placeholder 12">
            <a:extLst>
              <a:ext uri="{FF2B5EF4-FFF2-40B4-BE49-F238E27FC236}">
                <a16:creationId xmlns:a16="http://schemas.microsoft.com/office/drawing/2014/main" id="{547CAA2A-8253-4733-A0C9-1DCBBB925A19}"/>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05B6806C-E560-4D0E-8767-C3468E91794A}"/>
              </a:ext>
            </a:extLst>
          </p:cNvPr>
          <p:cNvSpPr>
            <a:spLocks noGrp="1"/>
          </p:cNvSpPr>
          <p:nvPr>
            <p:ph type="pic" sz="quarter" idx="13"/>
          </p:nvPr>
        </p:nvSpPr>
        <p:spPr/>
      </p:sp>
      <p:sp>
        <p:nvSpPr>
          <p:cNvPr id="8" name="Rectangle 7">
            <a:extLst>
              <a:ext uri="{FF2B5EF4-FFF2-40B4-BE49-F238E27FC236}">
                <a16:creationId xmlns:a16="http://schemas.microsoft.com/office/drawing/2014/main" id="{17299D32-AD77-4EFC-B28A-CF1554902D08}"/>
              </a:ext>
            </a:extLst>
          </p:cNvPr>
          <p:cNvSpPr/>
          <p:nvPr/>
        </p:nvSpPr>
        <p:spPr>
          <a:xfrm>
            <a:off x="5371860"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78AFBD99-88BD-465B-94B4-BFE22C01A1AD}"/>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FB9B9D44-57CF-42A2-8B9F-FDC4DEF3924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68892CF5-CCA6-474B-8973-56421754784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846242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A6E62F-CD38-4BD0-A5B3-EC09DD1D5F33}"/>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37ADEEDF-6EAC-4BEF-B5CB-CE5819EE1F33}"/>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019E8CA2-FC41-4F12-B000-9B8FDD8F778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B992ACFC-7A33-4603-B2B1-742D39B7705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5" name="Our work is the…">
            <a:extLst>
              <a:ext uri="{FF2B5EF4-FFF2-40B4-BE49-F238E27FC236}">
                <a16:creationId xmlns:a16="http://schemas.microsoft.com/office/drawing/2014/main" id="{074202BA-EB77-4039-8462-26211DC6EC4C}"/>
              </a:ext>
            </a:extLst>
          </p:cNvPr>
          <p:cNvSpPr txBox="1"/>
          <p:nvPr/>
        </p:nvSpPr>
        <p:spPr>
          <a:xfrm>
            <a:off x="2768166" y="2029853"/>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r">
              <a:defRPr sz="6000" b="0">
                <a:solidFill>
                  <a:srgbClr val="1C1F25"/>
                </a:solidFill>
                <a:latin typeface="Raleway Light"/>
                <a:ea typeface="Raleway Light"/>
                <a:cs typeface="Raleway Light"/>
                <a:sym typeface="Raleway Light"/>
              </a:defRPr>
            </a:pPr>
            <a:r>
              <a:rPr sz="3000" dirty="0">
                <a:latin typeface="Helvetica" pitchFamily="50" charset="0"/>
              </a:rPr>
              <a:t>Our work is the</a:t>
            </a:r>
          </a:p>
          <a:p>
            <a:pPr algn="r">
              <a:defRPr sz="6000" b="0">
                <a:solidFill>
                  <a:srgbClr val="1C1F25"/>
                </a:solidFill>
                <a:latin typeface="Raleway Light"/>
                <a:ea typeface="Raleway Light"/>
                <a:cs typeface="Raleway Light"/>
                <a:sym typeface="Raleway Light"/>
              </a:defRPr>
            </a:pPr>
            <a:r>
              <a:rPr sz="3000" dirty="0">
                <a:latin typeface="Helvetica" pitchFamily="50" charset="0"/>
              </a:rPr>
              <a:t>presentation of our</a:t>
            </a:r>
          </a:p>
          <a:p>
            <a:pPr algn="r">
              <a:defRPr sz="6000" b="0">
                <a:solidFill>
                  <a:srgbClr val="1C1F25"/>
                </a:solidFill>
                <a:latin typeface="Raleway Light"/>
                <a:ea typeface="Raleway Light"/>
                <a:cs typeface="Raleway Light"/>
                <a:sym typeface="Raleway Light"/>
              </a:defRPr>
            </a:pPr>
            <a:r>
              <a:rPr sz="3000" dirty="0">
                <a:latin typeface="Helvetica" pitchFamily="50" charset="0"/>
              </a:rPr>
              <a:t>capabilities.</a:t>
            </a:r>
          </a:p>
        </p:txBody>
      </p:sp>
      <p:sp>
        <p:nvSpPr>
          <p:cNvPr id="18" name="Professionally fabricate cross-platform processes and out-of-the-box…">
            <a:extLst>
              <a:ext uri="{FF2B5EF4-FFF2-40B4-BE49-F238E27FC236}">
                <a16:creationId xmlns:a16="http://schemas.microsoft.com/office/drawing/2014/main" id="{08048133-60E0-4E2D-9E26-08B8CF75D11E}"/>
              </a:ext>
            </a:extLst>
          </p:cNvPr>
          <p:cNvSpPr txBox="1"/>
          <p:nvPr/>
        </p:nvSpPr>
        <p:spPr>
          <a:xfrm>
            <a:off x="1913765" y="3922847"/>
            <a:ext cx="4182235"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and out-of-the-box</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mindshare. Collaboratively redefine transparent catalysts change whereas</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high standards in networks.</a:t>
            </a:r>
          </a:p>
        </p:txBody>
      </p:sp>
      <p:sp>
        <p:nvSpPr>
          <p:cNvPr id="2" name="Picture Placeholder 1">
            <a:extLst>
              <a:ext uri="{FF2B5EF4-FFF2-40B4-BE49-F238E27FC236}">
                <a16:creationId xmlns:a16="http://schemas.microsoft.com/office/drawing/2014/main" id="{B05FD0E2-29F7-46DF-A73D-E57BBE39F207}"/>
              </a:ext>
            </a:extLst>
          </p:cNvPr>
          <p:cNvSpPr>
            <a:spLocks noGrp="1"/>
          </p:cNvSpPr>
          <p:nvPr>
            <p:ph type="pic" sz="quarter" idx="19"/>
          </p:nvPr>
        </p:nvSpPr>
        <p:spPr/>
      </p:sp>
    </p:spTree>
    <p:extLst>
      <p:ext uri="{BB962C8B-B14F-4D97-AF65-F5344CB8AC3E}">
        <p14:creationId xmlns:p14="http://schemas.microsoft.com/office/powerpoint/2010/main" val="1953527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7480" y="1301947"/>
            <a:ext cx="4765680" cy="1444050"/>
          </a:xfrm>
          <a:prstGeom prst="rect">
            <a:avLst/>
          </a:prstGeom>
          <a:noFill/>
        </p:spPr>
        <p:txBody>
          <a:bodyPr wrap="square" rtlCol="0">
            <a:spAutoFit/>
          </a:bodyPr>
          <a:lstStyle/>
          <a:p>
            <a:pPr>
              <a:lnSpc>
                <a:spcPct val="150000"/>
              </a:lnSpc>
            </a:pPr>
            <a:r>
              <a:rPr lang="en-US" sz="1200" dirty="0">
                <a:latin typeface="Helvetica" pitchFamily="50" charset="0"/>
              </a:rPr>
              <a:t>The languages only differ in their grammar, their pronunciation and their most common words. Everyone realizes why a new common language would be desirable: one could refuse to pay expensive translators. To achieve this, it would be necessary to have uniform grammar, pronunciation and more common </a:t>
            </a:r>
            <a:r>
              <a:rPr lang="en-US" sz="1200">
                <a:latin typeface="Helvetica" pitchFamily="50" charset="0"/>
              </a:rPr>
              <a:t>words.</a:t>
            </a:r>
            <a:endParaRPr lang="en-US" sz="1200" dirty="0">
              <a:latin typeface="Helvetica" pitchFamily="50" charset="0"/>
            </a:endParaRPr>
          </a:p>
        </p:txBody>
      </p:sp>
      <p:sp>
        <p:nvSpPr>
          <p:cNvPr id="5" name="TextBox 4"/>
          <p:cNvSpPr txBox="1"/>
          <p:nvPr/>
        </p:nvSpPr>
        <p:spPr>
          <a:xfrm>
            <a:off x="8034754" y="1301947"/>
            <a:ext cx="2689766" cy="1323439"/>
          </a:xfrm>
          <a:prstGeom prst="rect">
            <a:avLst/>
          </a:prstGeom>
          <a:noFill/>
        </p:spPr>
        <p:txBody>
          <a:bodyPr wrap="square" rtlCol="0" anchor="ctr">
            <a:spAutoFit/>
          </a:bodyPr>
          <a:lstStyle/>
          <a:p>
            <a:pPr algn="r"/>
            <a:r>
              <a:rPr lang="en-US" sz="4000" b="1" dirty="0">
                <a:latin typeface="Helvetica" pitchFamily="50" charset="0"/>
                <a:ea typeface="Roboto" panose="02000000000000000000" pitchFamily="2" charset="0"/>
              </a:rPr>
              <a:t>Watch of the </a:t>
            </a:r>
            <a:r>
              <a:rPr lang="en-US" sz="4000" b="1" spc="300" dirty="0">
                <a:latin typeface="Helvetica" pitchFamily="50" charset="0"/>
                <a:ea typeface="Roboto" panose="02000000000000000000" pitchFamily="2" charset="0"/>
              </a:rPr>
              <a:t>Day</a:t>
            </a:r>
            <a:endParaRPr lang="id-ID" sz="4000" b="1" spc="300" dirty="0">
              <a:latin typeface="Helvetica" pitchFamily="50" charset="0"/>
              <a:ea typeface="Roboto" panose="02000000000000000000" pitchFamily="2" charset="0"/>
            </a:endParaRPr>
          </a:p>
        </p:txBody>
      </p:sp>
      <p:sp>
        <p:nvSpPr>
          <p:cNvPr id="3" name="Picture Placeholder 2">
            <a:extLst>
              <a:ext uri="{FF2B5EF4-FFF2-40B4-BE49-F238E27FC236}">
                <a16:creationId xmlns:a16="http://schemas.microsoft.com/office/drawing/2014/main" id="{D5BCECD7-F746-4DBA-AAD9-C24164AEDFAC}"/>
              </a:ext>
            </a:extLst>
          </p:cNvPr>
          <p:cNvSpPr>
            <a:spLocks noGrp="1"/>
          </p:cNvSpPr>
          <p:nvPr>
            <p:ph type="pic" sz="quarter" idx="12"/>
          </p:nvPr>
        </p:nvSpPr>
        <p:spPr/>
      </p:sp>
      <p:sp>
        <p:nvSpPr>
          <p:cNvPr id="6" name="Rectangle 5">
            <a:extLst>
              <a:ext uri="{FF2B5EF4-FFF2-40B4-BE49-F238E27FC236}">
                <a16:creationId xmlns:a16="http://schemas.microsoft.com/office/drawing/2014/main" id="{B55124E9-DA04-4A56-A5FB-D8C597F4F2BD}"/>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8" name="TextBox 7">
            <a:extLst>
              <a:ext uri="{FF2B5EF4-FFF2-40B4-BE49-F238E27FC236}">
                <a16:creationId xmlns:a16="http://schemas.microsoft.com/office/drawing/2014/main" id="{4D7B5568-269E-476B-A3A5-E216F66E67A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Tree>
    <p:extLst>
      <p:ext uri="{BB962C8B-B14F-4D97-AF65-F5344CB8AC3E}">
        <p14:creationId xmlns:p14="http://schemas.microsoft.com/office/powerpoint/2010/main" val="549686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EDDD5"/>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26DA423-F22D-43DF-8C50-97CF79229409}"/>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CA7EAF70-C2B8-4836-AC7F-3223282EB9C2}"/>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06692A33-736F-4A3E-A8BC-CB95F50830FC}"/>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155E4A4C-7289-4B16-AA3B-2FC3DD5E0EB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8" name="7">
            <a:extLst>
              <a:ext uri="{FF2B5EF4-FFF2-40B4-BE49-F238E27FC236}">
                <a16:creationId xmlns:a16="http://schemas.microsoft.com/office/drawing/2014/main" id="{598C503C-789F-4981-AD47-4B53D6A8FD2B}"/>
              </a:ext>
            </a:extLst>
          </p:cNvPr>
          <p:cNvSpPr txBox="1"/>
          <p:nvPr/>
        </p:nvSpPr>
        <p:spPr>
          <a:xfrm>
            <a:off x="4852830" y="2840823"/>
            <a:ext cx="177934"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7</a:t>
            </a:r>
          </a:p>
        </p:txBody>
      </p:sp>
      <p:sp>
        <p:nvSpPr>
          <p:cNvPr id="9" name="Solution…">
            <a:extLst>
              <a:ext uri="{FF2B5EF4-FFF2-40B4-BE49-F238E27FC236}">
                <a16:creationId xmlns:a16="http://schemas.microsoft.com/office/drawing/2014/main" id="{1E87D77B-5078-4714-9E29-E99BEC3C2184}"/>
              </a:ext>
            </a:extLst>
          </p:cNvPr>
          <p:cNvSpPr txBox="1"/>
          <p:nvPr/>
        </p:nvSpPr>
        <p:spPr>
          <a:xfrm>
            <a:off x="5284763" y="2927962"/>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Solution</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10" name="4,510">
            <a:extLst>
              <a:ext uri="{FF2B5EF4-FFF2-40B4-BE49-F238E27FC236}">
                <a16:creationId xmlns:a16="http://schemas.microsoft.com/office/drawing/2014/main" id="{8BCDE264-BEC2-429B-B4F3-2F9B27739D6B}"/>
              </a:ext>
            </a:extLst>
          </p:cNvPr>
          <p:cNvSpPr txBox="1"/>
          <p:nvPr/>
        </p:nvSpPr>
        <p:spPr>
          <a:xfrm>
            <a:off x="5284763" y="3991058"/>
            <a:ext cx="801501" cy="505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latin typeface="Helvetica" pitchFamily="50" charset="0"/>
              </a:rPr>
              <a:t>4,510</a:t>
            </a:r>
          </a:p>
        </p:txBody>
      </p:sp>
      <p:sp>
        <p:nvSpPr>
          <p:cNvPr id="11" name="V">
            <a:extLst>
              <a:ext uri="{FF2B5EF4-FFF2-40B4-BE49-F238E27FC236}">
                <a16:creationId xmlns:a16="http://schemas.microsoft.com/office/drawing/2014/main" id="{38DDDD09-A272-4EA1-912B-616C6D81552C}"/>
              </a:ext>
            </a:extLst>
          </p:cNvPr>
          <p:cNvSpPr txBox="1"/>
          <p:nvPr/>
        </p:nvSpPr>
        <p:spPr>
          <a:xfrm>
            <a:off x="8633690" y="2840823"/>
            <a:ext cx="213200"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V</a:t>
            </a:r>
          </a:p>
        </p:txBody>
      </p:sp>
      <p:sp>
        <p:nvSpPr>
          <p:cNvPr id="12" name="Operation…">
            <a:extLst>
              <a:ext uri="{FF2B5EF4-FFF2-40B4-BE49-F238E27FC236}">
                <a16:creationId xmlns:a16="http://schemas.microsoft.com/office/drawing/2014/main" id="{3FC3DB26-B25C-4FBC-BF07-8E4B37754282}"/>
              </a:ext>
            </a:extLst>
          </p:cNvPr>
          <p:cNvSpPr txBox="1"/>
          <p:nvPr/>
        </p:nvSpPr>
        <p:spPr>
          <a:xfrm>
            <a:off x="9100889" y="2927962"/>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Operation</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13" name="6,510">
            <a:extLst>
              <a:ext uri="{FF2B5EF4-FFF2-40B4-BE49-F238E27FC236}">
                <a16:creationId xmlns:a16="http://schemas.microsoft.com/office/drawing/2014/main" id="{BE5980F7-F218-4007-9CCA-D16F520A6EFA}"/>
              </a:ext>
            </a:extLst>
          </p:cNvPr>
          <p:cNvSpPr txBox="1"/>
          <p:nvPr/>
        </p:nvSpPr>
        <p:spPr>
          <a:xfrm>
            <a:off x="9100889" y="3991058"/>
            <a:ext cx="801501" cy="505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latin typeface="Helvetica" pitchFamily="50" charset="0"/>
              </a:rPr>
              <a:t>6,510</a:t>
            </a:r>
          </a:p>
        </p:txBody>
      </p:sp>
      <p:sp>
        <p:nvSpPr>
          <p:cNvPr id="20" name="%">
            <a:extLst>
              <a:ext uri="{FF2B5EF4-FFF2-40B4-BE49-F238E27FC236}">
                <a16:creationId xmlns:a16="http://schemas.microsoft.com/office/drawing/2014/main" id="{AECAB46B-C50D-4AB4-B2D4-23E1C3F65D4B}"/>
              </a:ext>
            </a:extLst>
          </p:cNvPr>
          <p:cNvSpPr txBox="1"/>
          <p:nvPr/>
        </p:nvSpPr>
        <p:spPr>
          <a:xfrm>
            <a:off x="929203" y="2840823"/>
            <a:ext cx="285335"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a:t>
            </a:r>
          </a:p>
        </p:txBody>
      </p:sp>
      <p:sp>
        <p:nvSpPr>
          <p:cNvPr id="21" name="Research…">
            <a:extLst>
              <a:ext uri="{FF2B5EF4-FFF2-40B4-BE49-F238E27FC236}">
                <a16:creationId xmlns:a16="http://schemas.microsoft.com/office/drawing/2014/main" id="{A840B965-2129-4F71-9FD2-6E1B5373C5B2}"/>
              </a:ext>
            </a:extLst>
          </p:cNvPr>
          <p:cNvSpPr txBox="1"/>
          <p:nvPr/>
        </p:nvSpPr>
        <p:spPr>
          <a:xfrm>
            <a:off x="1468537" y="2927962"/>
            <a:ext cx="2165657"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Research</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2" name="1,230">
            <a:extLst>
              <a:ext uri="{FF2B5EF4-FFF2-40B4-BE49-F238E27FC236}">
                <a16:creationId xmlns:a16="http://schemas.microsoft.com/office/drawing/2014/main" id="{D9F2F175-D491-409F-BC7D-E738C6C24583}"/>
              </a:ext>
            </a:extLst>
          </p:cNvPr>
          <p:cNvSpPr txBox="1"/>
          <p:nvPr/>
        </p:nvSpPr>
        <p:spPr>
          <a:xfrm>
            <a:off x="1468537" y="3991058"/>
            <a:ext cx="801501" cy="505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latin typeface="Helvetica" pitchFamily="50" charset="0"/>
              </a:rPr>
              <a:t>1,230</a:t>
            </a:r>
          </a:p>
        </p:txBody>
      </p:sp>
      <p:sp>
        <p:nvSpPr>
          <p:cNvPr id="23" name="Our work is the presentation…">
            <a:extLst>
              <a:ext uri="{FF2B5EF4-FFF2-40B4-BE49-F238E27FC236}">
                <a16:creationId xmlns:a16="http://schemas.microsoft.com/office/drawing/2014/main" id="{B23324A8-2A81-4583-9EA5-D45A6AEE3BBC}"/>
              </a:ext>
            </a:extLst>
          </p:cNvPr>
          <p:cNvSpPr txBox="1"/>
          <p:nvPr/>
        </p:nvSpPr>
        <p:spPr>
          <a:xfrm>
            <a:off x="3628178" y="858341"/>
            <a:ext cx="4935647"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p>
            <a:pPr algn="ctr">
              <a:defRPr sz="6000" b="0">
                <a:solidFill>
                  <a:srgbClr val="1C1F25"/>
                </a:solidFill>
                <a:latin typeface="Raleway Light"/>
                <a:ea typeface="Raleway Light"/>
                <a:cs typeface="Raleway Light"/>
                <a:sym typeface="Raleway Light"/>
              </a:defRPr>
            </a:pPr>
            <a:r>
              <a:rPr sz="3000" dirty="0">
                <a:latin typeface="Helvetica" pitchFamily="50" charset="0"/>
              </a:rPr>
              <a:t>Our work is the presentation</a:t>
            </a:r>
          </a:p>
          <a:p>
            <a:pPr algn="ctr">
              <a:defRPr sz="6000" b="0">
                <a:solidFill>
                  <a:srgbClr val="1C1F25"/>
                </a:solidFill>
                <a:latin typeface="Raleway Light"/>
                <a:ea typeface="Raleway Light"/>
                <a:cs typeface="Raleway Light"/>
                <a:sym typeface="Raleway Light"/>
              </a:defRPr>
            </a:pPr>
            <a:r>
              <a:rPr sz="3000" dirty="0">
                <a:latin typeface="Helvetica" pitchFamily="50" charset="0"/>
              </a:rPr>
              <a:t>of our capabilities.</a:t>
            </a:r>
          </a:p>
        </p:txBody>
      </p:sp>
      <p:sp>
        <p:nvSpPr>
          <p:cNvPr id="24" name="Professionally fabricate cross-platform processes and out-of-the-box mindshare. Collaboratively redefine…">
            <a:extLst>
              <a:ext uri="{FF2B5EF4-FFF2-40B4-BE49-F238E27FC236}">
                <a16:creationId xmlns:a16="http://schemas.microsoft.com/office/drawing/2014/main" id="{76690987-41B0-486E-9BFF-24354C5ED5A8}"/>
              </a:ext>
            </a:extLst>
          </p:cNvPr>
          <p:cNvSpPr txBox="1"/>
          <p:nvPr/>
        </p:nvSpPr>
        <p:spPr>
          <a:xfrm>
            <a:off x="3148880" y="5556448"/>
            <a:ext cx="5894242" cy="4331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ct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and out-of-the-box mindshare. Collaboratively redefine</a:t>
            </a:r>
          </a:p>
          <a:p>
            <a:pPr algn="ct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transparent catalysts change whereas high standards in networks.</a:t>
            </a:r>
          </a:p>
        </p:txBody>
      </p:sp>
    </p:spTree>
    <p:extLst>
      <p:ext uri="{BB962C8B-B14F-4D97-AF65-F5344CB8AC3E}">
        <p14:creationId xmlns:p14="http://schemas.microsoft.com/office/powerpoint/2010/main" val="635299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826541" y="4219214"/>
            <a:ext cx="1835597" cy="1323439"/>
          </a:xfrm>
          <a:prstGeom prst="rect">
            <a:avLst/>
          </a:prstGeom>
          <a:noFill/>
        </p:spPr>
        <p:txBody>
          <a:bodyPr wrap="square" rtlCol="0">
            <a:spAutoFit/>
          </a:bodyPr>
          <a:lstStyle/>
          <a:p>
            <a:pPr algn="r"/>
            <a:r>
              <a:rPr lang="en-US" sz="4000" b="1" spc="300" dirty="0">
                <a:latin typeface="Helvetica" pitchFamily="50" charset="0"/>
                <a:ea typeface="Noto Serif" panose="02020600060500020200" pitchFamily="18" charset="0"/>
                <a:cs typeface="Noto Serif" panose="02020600060500020200" pitchFamily="18" charset="0"/>
              </a:rPr>
              <a:t>Great</a:t>
            </a:r>
          </a:p>
          <a:p>
            <a:pPr algn="r"/>
            <a:r>
              <a:rPr lang="en-US" sz="4000" b="1" spc="300" dirty="0">
                <a:latin typeface="Helvetica" pitchFamily="50" charset="0"/>
                <a:ea typeface="Noto Serif" panose="02020600060500020200" pitchFamily="18" charset="0"/>
                <a:cs typeface="Noto Serif" panose="02020600060500020200" pitchFamily="18" charset="0"/>
              </a:rPr>
              <a:t>Type</a:t>
            </a:r>
            <a:endParaRPr lang="id-ID" sz="4000" b="1" spc="300" dirty="0">
              <a:latin typeface="Helvetica" pitchFamily="50" charset="0"/>
              <a:ea typeface="Noto Serif" panose="02020600060500020200" pitchFamily="18" charset="0"/>
              <a:cs typeface="Noto Serif" panose="02020600060500020200" pitchFamily="18" charset="0"/>
            </a:endParaRPr>
          </a:p>
        </p:txBody>
      </p:sp>
      <p:sp>
        <p:nvSpPr>
          <p:cNvPr id="3" name="Picture Placeholder 2">
            <a:extLst>
              <a:ext uri="{FF2B5EF4-FFF2-40B4-BE49-F238E27FC236}">
                <a16:creationId xmlns:a16="http://schemas.microsoft.com/office/drawing/2014/main" id="{C45BB69D-DE7B-40ED-A15A-2FA4D397E116}"/>
              </a:ext>
            </a:extLst>
          </p:cNvPr>
          <p:cNvSpPr>
            <a:spLocks noGrp="1"/>
          </p:cNvSpPr>
          <p:nvPr>
            <p:ph type="pic" sz="quarter" idx="11"/>
          </p:nvPr>
        </p:nvSpPr>
        <p:spPr/>
      </p:sp>
      <p:sp>
        <p:nvSpPr>
          <p:cNvPr id="9" name="Rectangle 8">
            <a:extLst>
              <a:ext uri="{FF2B5EF4-FFF2-40B4-BE49-F238E27FC236}">
                <a16:creationId xmlns:a16="http://schemas.microsoft.com/office/drawing/2014/main" id="{D39DB8D8-327C-4E35-AA05-7A12215B0CB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B3149970-3029-45AF-8EDE-D665D4CB3A2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1541E10B-EB63-4FE4-A8F9-E66344B26257}"/>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3" name="Rectangle 12">
            <a:extLst>
              <a:ext uri="{FF2B5EF4-FFF2-40B4-BE49-F238E27FC236}">
                <a16:creationId xmlns:a16="http://schemas.microsoft.com/office/drawing/2014/main" id="{1416E178-3684-4004-B608-A6E5B2B7110A}"/>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TextBox 11">
            <a:extLst>
              <a:ext uri="{FF2B5EF4-FFF2-40B4-BE49-F238E27FC236}">
                <a16:creationId xmlns:a16="http://schemas.microsoft.com/office/drawing/2014/main" id="{C4B1286C-E07C-469B-8198-7CA7B78815D0}"/>
              </a:ext>
            </a:extLst>
          </p:cNvPr>
          <p:cNvSpPr txBox="1">
            <a:spLocks noChangeArrowheads="1"/>
          </p:cNvSpPr>
          <p:nvPr/>
        </p:nvSpPr>
        <p:spPr bwMode="auto">
          <a:xfrm>
            <a:off x="8196124" y="1315347"/>
            <a:ext cx="2529840" cy="255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200" dirty="0">
                <a:latin typeface="Helvetica" pitchFamily="50" charset="0"/>
              </a:rPr>
              <a:t>To an English person, it will seem like simplified English, as a skeptical Cambridge friend of mine told me what Occidental is. The European languages are members of the same family. Their separate existence is a myth. For science, music, sport, </a:t>
            </a:r>
            <a:r>
              <a:rPr lang="en-US" sz="1200" dirty="0" err="1">
                <a:latin typeface="Helvetica" pitchFamily="50" charset="0"/>
              </a:rPr>
              <a:t>etc</a:t>
            </a:r>
            <a:r>
              <a:rPr lang="en-US" sz="1200" dirty="0">
                <a:latin typeface="Helvetica" pitchFamily="50" charset="0"/>
              </a:rPr>
              <a:t>, Europe uses the same vocabulary. </a:t>
            </a:r>
            <a:endParaRPr lang="en-US" altLang="en-US" sz="1200" dirty="0">
              <a:latin typeface="Helvetica" pitchFamily="50" charset="0"/>
            </a:endParaRPr>
          </a:p>
        </p:txBody>
      </p:sp>
    </p:spTree>
    <p:extLst>
      <p:ext uri="{BB962C8B-B14F-4D97-AF65-F5344CB8AC3E}">
        <p14:creationId xmlns:p14="http://schemas.microsoft.com/office/powerpoint/2010/main" val="1204703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EDDD5"/>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9FFBC04-DF8C-41BB-81D8-CC10A0FB32AC}"/>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D48151CF-6551-4557-B829-55912B171E3D}"/>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0" name="TextBox 19">
            <a:extLst>
              <a:ext uri="{FF2B5EF4-FFF2-40B4-BE49-F238E27FC236}">
                <a16:creationId xmlns:a16="http://schemas.microsoft.com/office/drawing/2014/main" id="{6E711C21-6C36-47D2-9916-C2D2AE9E275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1" name="TextBox 20">
            <a:extLst>
              <a:ext uri="{FF2B5EF4-FFF2-40B4-BE49-F238E27FC236}">
                <a16:creationId xmlns:a16="http://schemas.microsoft.com/office/drawing/2014/main" id="{55460789-220E-466E-92C2-79A26A04BA2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7" name="There is no greatness where…">
            <a:extLst>
              <a:ext uri="{FF2B5EF4-FFF2-40B4-BE49-F238E27FC236}">
                <a16:creationId xmlns:a16="http://schemas.microsoft.com/office/drawing/2014/main" id="{4F278029-A250-41B5-8BA8-F96F33B444AA}"/>
              </a:ext>
            </a:extLst>
          </p:cNvPr>
          <p:cNvSpPr txBox="1"/>
          <p:nvPr/>
        </p:nvSpPr>
        <p:spPr>
          <a:xfrm>
            <a:off x="3305172" y="2506316"/>
            <a:ext cx="5581656"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p>
            <a:pPr algn="ctr">
              <a:defRPr sz="6000" b="0">
                <a:solidFill>
                  <a:srgbClr val="1C1F25"/>
                </a:solidFill>
                <a:latin typeface="Raleway Light"/>
                <a:ea typeface="Raleway Light"/>
                <a:cs typeface="Raleway Light"/>
                <a:sym typeface="Raleway Light"/>
              </a:defRPr>
            </a:pPr>
            <a:r>
              <a:rPr sz="3000" dirty="0">
                <a:latin typeface="Helvetica" pitchFamily="50" charset="0"/>
              </a:rPr>
              <a:t>There is no greatness where</a:t>
            </a:r>
          </a:p>
          <a:p>
            <a:pPr algn="ctr">
              <a:defRPr sz="6000" b="0">
                <a:solidFill>
                  <a:srgbClr val="1C1F25"/>
                </a:solidFill>
                <a:latin typeface="Raleway Light"/>
                <a:ea typeface="Raleway Light"/>
                <a:cs typeface="Raleway Light"/>
                <a:sym typeface="Raleway Light"/>
              </a:defRPr>
            </a:pPr>
            <a:r>
              <a:rPr sz="3000" dirty="0">
                <a:latin typeface="Helvetica" pitchFamily="50" charset="0"/>
              </a:rPr>
              <a:t>there is not simplicity, goodness</a:t>
            </a:r>
          </a:p>
          <a:p>
            <a:pPr algn="ctr">
              <a:defRPr sz="6000" b="0">
                <a:solidFill>
                  <a:srgbClr val="1C1F25"/>
                </a:solidFill>
                <a:latin typeface="Raleway Light"/>
                <a:ea typeface="Raleway Light"/>
                <a:cs typeface="Raleway Light"/>
                <a:sym typeface="Raleway Light"/>
              </a:defRPr>
            </a:pPr>
            <a:r>
              <a:rPr sz="3000" dirty="0">
                <a:latin typeface="Helvetica" pitchFamily="50" charset="0"/>
              </a:rPr>
              <a:t>and truth</a:t>
            </a:r>
          </a:p>
        </p:txBody>
      </p:sp>
      <p:sp>
        <p:nvSpPr>
          <p:cNvPr id="8" name="- Leo Tolstoy -">
            <a:extLst>
              <a:ext uri="{FF2B5EF4-FFF2-40B4-BE49-F238E27FC236}">
                <a16:creationId xmlns:a16="http://schemas.microsoft.com/office/drawing/2014/main" id="{E6F84F55-AC43-426E-A94E-96756FD37D75}"/>
              </a:ext>
            </a:extLst>
          </p:cNvPr>
          <p:cNvSpPr txBox="1"/>
          <p:nvPr/>
        </p:nvSpPr>
        <p:spPr>
          <a:xfrm>
            <a:off x="5688036" y="4160838"/>
            <a:ext cx="815929" cy="2022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lnSpc>
                <a:spcPct val="150000"/>
              </a:lnSpc>
              <a:defRPr sz="2000" b="0">
                <a:solidFill>
                  <a:srgbClr val="1C1F25"/>
                </a:solidFill>
                <a:latin typeface="Roboto Bold"/>
                <a:ea typeface="Roboto Bold"/>
                <a:cs typeface="Roboto Bold"/>
                <a:sym typeface="Roboto Bold"/>
              </a:defRPr>
            </a:lvl1pPr>
          </a:lstStyle>
          <a:p>
            <a:r>
              <a:rPr sz="1000">
                <a:solidFill>
                  <a:schemeClr val="tx1"/>
                </a:solidFill>
                <a:latin typeface="Helvetica" pitchFamily="50" charset="0"/>
              </a:rPr>
              <a:t>- Leo Tolstoy -</a:t>
            </a:r>
          </a:p>
        </p:txBody>
      </p:sp>
      <p:sp>
        <p:nvSpPr>
          <p:cNvPr id="9" name="Circle">
            <a:extLst>
              <a:ext uri="{FF2B5EF4-FFF2-40B4-BE49-F238E27FC236}">
                <a16:creationId xmlns:a16="http://schemas.microsoft.com/office/drawing/2014/main" id="{B1BD7C63-A056-4B37-A02E-DBC47AE64FB0}"/>
              </a:ext>
            </a:extLst>
          </p:cNvPr>
          <p:cNvSpPr/>
          <p:nvPr/>
        </p:nvSpPr>
        <p:spPr>
          <a:xfrm>
            <a:off x="5857791" y="5905698"/>
            <a:ext cx="63501" cy="63501"/>
          </a:xfrm>
          <a:prstGeom prst="ellipse">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Helvetica" pitchFamily="50" charset="0"/>
            </a:endParaRPr>
          </a:p>
        </p:txBody>
      </p:sp>
      <p:sp>
        <p:nvSpPr>
          <p:cNvPr id="10" name="Circle">
            <a:extLst>
              <a:ext uri="{FF2B5EF4-FFF2-40B4-BE49-F238E27FC236}">
                <a16:creationId xmlns:a16="http://schemas.microsoft.com/office/drawing/2014/main" id="{F421281B-A6F7-4642-9D6B-67474F5D5E98}"/>
              </a:ext>
            </a:extLst>
          </p:cNvPr>
          <p:cNvSpPr/>
          <p:nvPr/>
        </p:nvSpPr>
        <p:spPr>
          <a:xfrm>
            <a:off x="6064250" y="5905698"/>
            <a:ext cx="63500" cy="63501"/>
          </a:xfrm>
          <a:prstGeom prst="ellipse">
            <a:avLst/>
          </a:prstGeom>
          <a:solidFill>
            <a:srgbClr val="C8CBD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Helvetica" pitchFamily="50" charset="0"/>
            </a:endParaRPr>
          </a:p>
        </p:txBody>
      </p:sp>
      <p:sp>
        <p:nvSpPr>
          <p:cNvPr id="12" name="Circle">
            <a:extLst>
              <a:ext uri="{FF2B5EF4-FFF2-40B4-BE49-F238E27FC236}">
                <a16:creationId xmlns:a16="http://schemas.microsoft.com/office/drawing/2014/main" id="{18BCE351-DC68-4B49-A3FD-CE5F8410E7A0}"/>
              </a:ext>
            </a:extLst>
          </p:cNvPr>
          <p:cNvSpPr/>
          <p:nvPr/>
        </p:nvSpPr>
        <p:spPr>
          <a:xfrm>
            <a:off x="6270709" y="5905698"/>
            <a:ext cx="63501" cy="63501"/>
          </a:xfrm>
          <a:prstGeom prst="ellipse">
            <a:avLst/>
          </a:prstGeom>
          <a:solidFill>
            <a:srgbClr val="C8CBD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Helvetica" pitchFamily="50" charset="0"/>
            </a:endParaRPr>
          </a:p>
        </p:txBody>
      </p:sp>
    </p:spTree>
    <p:extLst>
      <p:ext uri="{BB962C8B-B14F-4D97-AF65-F5344CB8AC3E}">
        <p14:creationId xmlns:p14="http://schemas.microsoft.com/office/powerpoint/2010/main" val="180099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036144E-587E-45A6-A4D7-C54A863A6EE4}"/>
              </a:ext>
            </a:extLst>
          </p:cNvPr>
          <p:cNvSpPr/>
          <p:nvPr/>
        </p:nvSpPr>
        <p:spPr>
          <a:xfrm>
            <a:off x="1836143" y="1459230"/>
            <a:ext cx="4924797" cy="3939540"/>
          </a:xfrm>
          <a:prstGeom prst="rect">
            <a:avLst/>
          </a:prstGeom>
        </p:spPr>
        <p:txBody>
          <a:bodyPr wrap="square">
            <a:spAutoFit/>
          </a:bodyPr>
          <a:lstStyle/>
          <a:p>
            <a:pPr algn="ctr"/>
            <a:r>
              <a:rPr lang="en-US" sz="5000" b="1" dirty="0">
                <a:latin typeface="Helvetica" pitchFamily="50" charset="0"/>
              </a:rPr>
              <a:t>“/ Four things for success: work and pray, think and believe. \”</a:t>
            </a:r>
          </a:p>
        </p:txBody>
      </p:sp>
      <p:sp>
        <p:nvSpPr>
          <p:cNvPr id="9" name="Rectangle 8">
            <a:extLst>
              <a:ext uri="{FF2B5EF4-FFF2-40B4-BE49-F238E27FC236}">
                <a16:creationId xmlns:a16="http://schemas.microsoft.com/office/drawing/2014/main" id="{A47D7DB9-A599-40FC-A882-ADC28FD60145}"/>
              </a:ext>
            </a:extLst>
          </p:cNvPr>
          <p:cNvSpPr/>
          <p:nvPr/>
        </p:nvSpPr>
        <p:spPr>
          <a:xfrm>
            <a:off x="7624168" y="3007221"/>
            <a:ext cx="2667001" cy="2552045"/>
          </a:xfrm>
          <a:prstGeom prst="rect">
            <a:avLst/>
          </a:prstGeom>
        </p:spPr>
        <p:txBody>
          <a:bodyPr wrap="square">
            <a:spAutoFit/>
          </a:bodyPr>
          <a:lstStyle/>
          <a:p>
            <a:pPr>
              <a:lnSpc>
                <a:spcPct val="150000"/>
              </a:lnSpc>
            </a:pPr>
            <a:r>
              <a:rPr lang="en-US" sz="1200" dirty="0">
                <a:latin typeface="Helvetica" pitchFamily="50" charset="0"/>
              </a:rPr>
              <a:t>The new common language will be more simple and regular than the existing European languages. It will be as simple as Occidental; in fact, it will be Occidental. To an English person, it will seem like simplified English, as a skeptical Cambridge friend of mine told me what Occidental </a:t>
            </a:r>
            <a:r>
              <a:rPr lang="en-US" sz="1200">
                <a:latin typeface="Helvetica" pitchFamily="50" charset="0"/>
              </a:rPr>
              <a:t>is.</a:t>
            </a:r>
            <a:endParaRPr lang="en-US" sz="1200" dirty="0">
              <a:latin typeface="Helvetica" pitchFamily="50" charset="0"/>
            </a:endParaRPr>
          </a:p>
        </p:txBody>
      </p:sp>
      <p:sp>
        <p:nvSpPr>
          <p:cNvPr id="10" name="Rectangle 9">
            <a:extLst>
              <a:ext uri="{FF2B5EF4-FFF2-40B4-BE49-F238E27FC236}">
                <a16:creationId xmlns:a16="http://schemas.microsoft.com/office/drawing/2014/main" id="{FDC63395-06F7-4FF0-B384-7C1ADF92369B}"/>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1C3E59EE-8DB3-4D8B-8D6F-46B9FEBB838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1BE7929A-4323-46B3-AAC7-461AA2B66090}"/>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3" name="TextBox 12">
            <a:extLst>
              <a:ext uri="{FF2B5EF4-FFF2-40B4-BE49-F238E27FC236}">
                <a16:creationId xmlns:a16="http://schemas.microsoft.com/office/drawing/2014/main" id="{D28444C9-FA30-401C-8A0A-9E29B2BA378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4123341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37F255B-D7F1-4E80-A64F-20869833F2B6}"/>
              </a:ext>
            </a:extLst>
          </p:cNvPr>
          <p:cNvSpPr>
            <a:spLocks noGrp="1"/>
          </p:cNvSpPr>
          <p:nvPr>
            <p:ph type="pic" sz="quarter" idx="11"/>
          </p:nvPr>
        </p:nvSpPr>
        <p:spPr/>
      </p:sp>
      <p:sp>
        <p:nvSpPr>
          <p:cNvPr id="4" name="TextBox 3"/>
          <p:cNvSpPr txBox="1"/>
          <p:nvPr/>
        </p:nvSpPr>
        <p:spPr>
          <a:xfrm>
            <a:off x="8091191" y="2096015"/>
            <a:ext cx="2799043" cy="2829044"/>
          </a:xfrm>
          <a:prstGeom prst="rect">
            <a:avLst/>
          </a:prstGeom>
          <a:noFill/>
        </p:spPr>
        <p:txBody>
          <a:bodyPr wrap="square" rtlCol="0">
            <a:spAutoFit/>
          </a:bodyPr>
          <a:lstStyle/>
          <a:p>
            <a:pPr>
              <a:lnSpc>
                <a:spcPct val="150000"/>
              </a:lnSpc>
            </a:pPr>
            <a:r>
              <a:rPr lang="en-US" sz="1200" dirty="0">
                <a:latin typeface="Helvetica" pitchFamily="50" charset="0"/>
              </a:rPr>
              <a:t>I should be incapable of drawing a single stroke at the present moment; and yet I feel that I never was a greater artist than now. When, while the lovely valley teems with </a:t>
            </a:r>
            <a:r>
              <a:rPr lang="en-US" sz="1200" dirty="0" err="1">
                <a:latin typeface="Helvetica" pitchFamily="50" charset="0"/>
              </a:rPr>
              <a:t>vapour</a:t>
            </a:r>
            <a:r>
              <a:rPr lang="en-US" sz="1200" dirty="0">
                <a:latin typeface="Helvetica" pitchFamily="50" charset="0"/>
              </a:rPr>
              <a:t> around me, and the meridian sun strikes the upper surface of the impenetrable foliage of my trees, and but a few stray gleams steal into the inner sanctuary,</a:t>
            </a:r>
          </a:p>
        </p:txBody>
      </p:sp>
      <p:sp>
        <p:nvSpPr>
          <p:cNvPr id="5" name="TextBox 4"/>
          <p:cNvSpPr txBox="1"/>
          <p:nvPr/>
        </p:nvSpPr>
        <p:spPr>
          <a:xfrm>
            <a:off x="2982895" y="4622045"/>
            <a:ext cx="2950656" cy="1323439"/>
          </a:xfrm>
          <a:prstGeom prst="rect">
            <a:avLst/>
          </a:prstGeom>
          <a:noFill/>
        </p:spPr>
        <p:txBody>
          <a:bodyPr wrap="square" rtlCol="0">
            <a:spAutoFit/>
          </a:bodyPr>
          <a:lstStyle/>
          <a:p>
            <a:r>
              <a:rPr lang="en-US" sz="4000" b="1" dirty="0">
                <a:latin typeface="Helvetica" pitchFamily="50" charset="0"/>
                <a:ea typeface="Noto Serif" panose="02020600060500020200" pitchFamily="18" charset="0"/>
                <a:cs typeface="Noto Serif" panose="02020600060500020200" pitchFamily="18" charset="0"/>
              </a:rPr>
              <a:t>Full </a:t>
            </a:r>
          </a:p>
          <a:p>
            <a:r>
              <a:rPr lang="en-US" sz="4000" b="1" dirty="0">
                <a:latin typeface="Helvetica" pitchFamily="50" charset="0"/>
                <a:ea typeface="Noto Serif" panose="02020600060500020200" pitchFamily="18" charset="0"/>
                <a:cs typeface="Noto Serif" panose="02020600060500020200" pitchFamily="18" charset="0"/>
              </a:rPr>
              <a:t>of color.</a:t>
            </a:r>
            <a:endParaRPr lang="id-ID" sz="4000" b="1" dirty="0">
              <a:latin typeface="Helvetica" pitchFamily="50" charset="0"/>
              <a:ea typeface="Noto Serif" panose="02020600060500020200" pitchFamily="18" charset="0"/>
              <a:cs typeface="Noto Serif" panose="02020600060500020200" pitchFamily="18" charset="0"/>
            </a:endParaRPr>
          </a:p>
        </p:txBody>
      </p:sp>
      <p:sp>
        <p:nvSpPr>
          <p:cNvPr id="6" name="Rectangle 5">
            <a:extLst>
              <a:ext uri="{FF2B5EF4-FFF2-40B4-BE49-F238E27FC236}">
                <a16:creationId xmlns:a16="http://schemas.microsoft.com/office/drawing/2014/main" id="{B4524500-5F27-4714-8A2E-3EE55E27C645}"/>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7" name="Rectangle 6">
            <a:extLst>
              <a:ext uri="{FF2B5EF4-FFF2-40B4-BE49-F238E27FC236}">
                <a16:creationId xmlns:a16="http://schemas.microsoft.com/office/drawing/2014/main" id="{E17DCE69-F1F1-46AC-B69D-775E7758942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A5CBC683-1697-4DF2-AD5A-55393E98D42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A15F0045-B542-4A0B-9914-28480C0F1EE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721782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4F90478-2046-4A1B-8021-05FDFB1E4659}"/>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TextBox 10">
            <a:extLst>
              <a:ext uri="{FF2B5EF4-FFF2-40B4-BE49-F238E27FC236}">
                <a16:creationId xmlns:a16="http://schemas.microsoft.com/office/drawing/2014/main" id="{4383D4B4-55C9-47BF-910F-D267092A672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8" name="James…">
            <a:extLst>
              <a:ext uri="{FF2B5EF4-FFF2-40B4-BE49-F238E27FC236}">
                <a16:creationId xmlns:a16="http://schemas.microsoft.com/office/drawing/2014/main" id="{451E174C-4134-494E-8A0A-671630F83581}"/>
              </a:ext>
            </a:extLst>
          </p:cNvPr>
          <p:cNvSpPr txBox="1"/>
          <p:nvPr/>
        </p:nvSpPr>
        <p:spPr>
          <a:xfrm>
            <a:off x="4222419"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James</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10" name="Andrey…">
            <a:extLst>
              <a:ext uri="{FF2B5EF4-FFF2-40B4-BE49-F238E27FC236}">
                <a16:creationId xmlns:a16="http://schemas.microsoft.com/office/drawing/2014/main" id="{E8561C9A-FA46-431F-B4A7-2E013053219F}"/>
              </a:ext>
            </a:extLst>
          </p:cNvPr>
          <p:cNvSpPr txBox="1"/>
          <p:nvPr/>
        </p:nvSpPr>
        <p:spPr>
          <a:xfrm>
            <a:off x="6650567"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Andrey</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a:t>
            </a:r>
          </a:p>
        </p:txBody>
      </p:sp>
      <p:sp>
        <p:nvSpPr>
          <p:cNvPr id="12" name="Tomas…">
            <a:extLst>
              <a:ext uri="{FF2B5EF4-FFF2-40B4-BE49-F238E27FC236}">
                <a16:creationId xmlns:a16="http://schemas.microsoft.com/office/drawing/2014/main" id="{C68B5F39-118C-4C30-BB40-902FEAD69BF5}"/>
              </a:ext>
            </a:extLst>
          </p:cNvPr>
          <p:cNvSpPr txBox="1"/>
          <p:nvPr/>
        </p:nvSpPr>
        <p:spPr>
          <a:xfrm>
            <a:off x="9078714"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Tomas</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13" name="Creative…">
            <a:extLst>
              <a:ext uri="{FF2B5EF4-FFF2-40B4-BE49-F238E27FC236}">
                <a16:creationId xmlns:a16="http://schemas.microsoft.com/office/drawing/2014/main" id="{3BDD5AC1-0A29-4FD5-A304-0A7527BB0303}"/>
              </a:ext>
            </a:extLst>
          </p:cNvPr>
          <p:cNvSpPr txBox="1"/>
          <p:nvPr/>
        </p:nvSpPr>
        <p:spPr>
          <a:xfrm>
            <a:off x="890687" y="2489796"/>
            <a:ext cx="194604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Creative</a:t>
            </a:r>
          </a:p>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Team Work</a:t>
            </a:r>
          </a:p>
        </p:txBody>
      </p:sp>
      <p:sp>
        <p:nvSpPr>
          <p:cNvPr id="14" name="Professionally fabricate platform processes…">
            <a:extLst>
              <a:ext uri="{FF2B5EF4-FFF2-40B4-BE49-F238E27FC236}">
                <a16:creationId xmlns:a16="http://schemas.microsoft.com/office/drawing/2014/main" id="{7048BF71-C1F2-4ED4-80E1-3C4BB10E0D37}"/>
              </a:ext>
            </a:extLst>
          </p:cNvPr>
          <p:cNvSpPr txBox="1"/>
          <p:nvPr/>
        </p:nvSpPr>
        <p:spPr>
          <a:xfrm>
            <a:off x="890687" y="3921125"/>
            <a:ext cx="2433358"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 processes</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out-of-the-box mindshare..</a:t>
            </a:r>
          </a:p>
        </p:txBody>
      </p:sp>
      <p:sp>
        <p:nvSpPr>
          <p:cNvPr id="15" name="TextBox 14">
            <a:extLst>
              <a:ext uri="{FF2B5EF4-FFF2-40B4-BE49-F238E27FC236}">
                <a16:creationId xmlns:a16="http://schemas.microsoft.com/office/drawing/2014/main" id="{2EC13FAD-D34C-4F5B-9325-FE003EB90A4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6" name="Rectangle 15">
            <a:extLst>
              <a:ext uri="{FF2B5EF4-FFF2-40B4-BE49-F238E27FC236}">
                <a16:creationId xmlns:a16="http://schemas.microsoft.com/office/drawing/2014/main" id="{9E79F2DF-30B6-48A2-BDC1-1021A82CA93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 name="Picture Placeholder 1">
            <a:extLst>
              <a:ext uri="{FF2B5EF4-FFF2-40B4-BE49-F238E27FC236}">
                <a16:creationId xmlns:a16="http://schemas.microsoft.com/office/drawing/2014/main" id="{972B5AD9-DB88-4096-BEA4-53F4761E1FC2}"/>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CD7D8A5-77E1-4D23-ACC9-9A01F4EDB4B7}"/>
              </a:ext>
            </a:extLst>
          </p:cNvPr>
          <p:cNvSpPr>
            <a:spLocks noGrp="1"/>
          </p:cNvSpPr>
          <p:nvPr>
            <p:ph type="pic" sz="quarter" idx="138"/>
          </p:nvPr>
        </p:nvSpPr>
        <p:spPr/>
      </p:sp>
      <p:sp>
        <p:nvSpPr>
          <p:cNvPr id="17" name="Picture Placeholder 16">
            <a:extLst>
              <a:ext uri="{FF2B5EF4-FFF2-40B4-BE49-F238E27FC236}">
                <a16:creationId xmlns:a16="http://schemas.microsoft.com/office/drawing/2014/main" id="{8B98380A-CBD4-4360-ACCA-7C46D90BE431}"/>
              </a:ext>
            </a:extLst>
          </p:cNvPr>
          <p:cNvSpPr>
            <a:spLocks noGrp="1"/>
          </p:cNvSpPr>
          <p:nvPr>
            <p:ph type="pic" sz="quarter" idx="139"/>
          </p:nvPr>
        </p:nvSpPr>
        <p:spPr/>
      </p:sp>
    </p:spTree>
    <p:extLst>
      <p:ext uri="{BB962C8B-B14F-4D97-AF65-F5344CB8AC3E}">
        <p14:creationId xmlns:p14="http://schemas.microsoft.com/office/powerpoint/2010/main" val="79190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86712" y="3489960"/>
            <a:ext cx="3143296" cy="1998047"/>
          </a:xfrm>
          <a:prstGeom prst="rect">
            <a:avLst/>
          </a:prstGeom>
          <a:noFill/>
        </p:spPr>
        <p:txBody>
          <a:bodyPr wrap="square" rtlCol="0">
            <a:spAutoFit/>
          </a:bodyPr>
          <a:lstStyle/>
          <a:p>
            <a:pPr>
              <a:lnSpc>
                <a:spcPct val="150000"/>
              </a:lnSpc>
            </a:pPr>
            <a:r>
              <a:rPr lang="en-US" sz="1200" dirty="0">
                <a:latin typeface="Helvetica" pitchFamily="50" charset="0"/>
                <a:ea typeface="Noto Serif" panose="02020600060500020200" pitchFamily="18" charset="0"/>
                <a:cs typeface="Noto Serif" panose="02020600060500020200" pitchFamily="18" charset="0"/>
              </a:rPr>
              <a:t>One morning, when </a:t>
            </a:r>
            <a:r>
              <a:rPr lang="en-US" sz="1200" dirty="0" err="1">
                <a:latin typeface="Helvetica" pitchFamily="50" charset="0"/>
                <a:ea typeface="Noto Serif" panose="02020600060500020200" pitchFamily="18" charset="0"/>
                <a:cs typeface="Noto Serif" panose="02020600060500020200" pitchFamily="18" charset="0"/>
              </a:rPr>
              <a:t>Gregor</a:t>
            </a:r>
            <a:r>
              <a:rPr lang="en-US" sz="1200" dirty="0">
                <a:latin typeface="Helvetica" pitchFamily="50" charset="0"/>
                <a:ea typeface="Noto Serif" panose="02020600060500020200" pitchFamily="18" charset="0"/>
                <a:cs typeface="Noto Serif" panose="02020600060500020200" pitchFamily="18" charset="0"/>
              </a:rPr>
              <a:t> </a:t>
            </a:r>
            <a:r>
              <a:rPr lang="en-US" sz="1200" dirty="0" err="1">
                <a:latin typeface="Helvetica" pitchFamily="50" charset="0"/>
                <a:ea typeface="Noto Serif" panose="02020600060500020200" pitchFamily="18" charset="0"/>
                <a:cs typeface="Noto Serif" panose="02020600060500020200" pitchFamily="18" charset="0"/>
              </a:rPr>
              <a:t>Samsa</a:t>
            </a:r>
            <a:r>
              <a:rPr lang="en-US" sz="1200" dirty="0">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He lay on his </a:t>
            </a:r>
            <a:r>
              <a:rPr lang="en-US" sz="1200" dirty="0" err="1">
                <a:latin typeface="Helvetica" pitchFamily="50" charset="0"/>
                <a:ea typeface="Noto Serif" panose="02020600060500020200" pitchFamily="18" charset="0"/>
                <a:cs typeface="Noto Serif" panose="02020600060500020200" pitchFamily="18" charset="0"/>
              </a:rPr>
              <a:t>armour</a:t>
            </a:r>
            <a:r>
              <a:rPr lang="en-US" sz="1200" dirty="0">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 </a:t>
            </a:r>
          </a:p>
        </p:txBody>
      </p:sp>
      <p:sp>
        <p:nvSpPr>
          <p:cNvPr id="4" name="TextBox 3"/>
          <p:cNvSpPr txBox="1"/>
          <p:nvPr/>
        </p:nvSpPr>
        <p:spPr>
          <a:xfrm>
            <a:off x="4507986" y="4877747"/>
            <a:ext cx="3173900" cy="707886"/>
          </a:xfrm>
          <a:prstGeom prst="rect">
            <a:avLst/>
          </a:prstGeom>
          <a:noFill/>
        </p:spPr>
        <p:txBody>
          <a:bodyPr wrap="square" rtlCol="0" anchor="ctr">
            <a:spAutoFit/>
          </a:bodyPr>
          <a:lstStyle/>
          <a:p>
            <a:r>
              <a:rPr lang="en-US" sz="4000" b="1" dirty="0">
                <a:latin typeface="Helvetica" pitchFamily="50" charset="0"/>
                <a:ea typeface="Roboto" panose="02000000000000000000" pitchFamily="2" charset="0"/>
              </a:rPr>
              <a:t>Take a time.</a:t>
            </a:r>
            <a:endParaRPr lang="id-ID" sz="4000" b="1" dirty="0">
              <a:latin typeface="Helvetica" pitchFamily="50" charset="0"/>
              <a:ea typeface="Roboto" panose="02000000000000000000" pitchFamily="2" charset="0"/>
            </a:endParaRPr>
          </a:p>
        </p:txBody>
      </p:sp>
      <p:sp>
        <p:nvSpPr>
          <p:cNvPr id="5" name="TextBox 4"/>
          <p:cNvSpPr txBox="1"/>
          <p:nvPr/>
        </p:nvSpPr>
        <p:spPr>
          <a:xfrm>
            <a:off x="4507986" y="1337218"/>
            <a:ext cx="3017766" cy="1998047"/>
          </a:xfrm>
          <a:prstGeom prst="rect">
            <a:avLst/>
          </a:prstGeom>
          <a:noFill/>
        </p:spPr>
        <p:txBody>
          <a:bodyPr wrap="square" rtlCol="0">
            <a:spAutoFit/>
          </a:bodyPr>
          <a:lstStyle/>
          <a:p>
            <a:pPr>
              <a:lnSpc>
                <a:spcPct val="150000"/>
              </a:lnSpc>
            </a:pPr>
            <a:r>
              <a:rPr lang="en-US" sz="1200" dirty="0">
                <a:latin typeface="Helvetica" pitchFamily="50" charset="0"/>
              </a:rPr>
              <a:t>I should be incapable of drawing a single stroke at the present moment; and yet I feel that I never was a greater artist than now. When, while the lovely valley teems with </a:t>
            </a:r>
            <a:r>
              <a:rPr lang="en-US" sz="1200" dirty="0" err="1">
                <a:latin typeface="Helvetica" pitchFamily="50" charset="0"/>
              </a:rPr>
              <a:t>vapour</a:t>
            </a:r>
            <a:r>
              <a:rPr lang="en-US" sz="1200" dirty="0">
                <a:latin typeface="Helvetica" pitchFamily="50" charset="0"/>
              </a:rPr>
              <a:t> around me, and the meridian sun strikes the upper surface of the impenetrable foliage of my trees,</a:t>
            </a:r>
          </a:p>
        </p:txBody>
      </p:sp>
      <p:sp>
        <p:nvSpPr>
          <p:cNvPr id="6" name="TextBox 5"/>
          <p:cNvSpPr txBox="1"/>
          <p:nvPr/>
        </p:nvSpPr>
        <p:spPr>
          <a:xfrm>
            <a:off x="1538193" y="1272368"/>
            <a:ext cx="3173900" cy="707886"/>
          </a:xfrm>
          <a:prstGeom prst="rect">
            <a:avLst/>
          </a:prstGeom>
          <a:noFill/>
        </p:spPr>
        <p:txBody>
          <a:bodyPr wrap="square" rtlCol="0" anchor="ctr">
            <a:spAutoFit/>
          </a:bodyPr>
          <a:lstStyle/>
          <a:p>
            <a:r>
              <a:rPr lang="en-US" sz="4000" b="1" dirty="0">
                <a:latin typeface="Helvetica" pitchFamily="50" charset="0"/>
                <a:ea typeface="Roboto" panose="02000000000000000000" pitchFamily="2" charset="0"/>
              </a:rPr>
              <a:t>Important</a:t>
            </a:r>
            <a:endParaRPr lang="id-ID" sz="4000" b="1" dirty="0">
              <a:latin typeface="Helvetica" pitchFamily="50" charset="0"/>
              <a:ea typeface="Roboto" panose="02000000000000000000" pitchFamily="2" charset="0"/>
            </a:endParaRPr>
          </a:p>
        </p:txBody>
      </p:sp>
      <p:sp>
        <p:nvSpPr>
          <p:cNvPr id="7" name="Rectangle 6">
            <a:extLst>
              <a:ext uri="{FF2B5EF4-FFF2-40B4-BE49-F238E27FC236}">
                <a16:creationId xmlns:a16="http://schemas.microsoft.com/office/drawing/2014/main" id="{8D51259D-27BC-47B0-822B-A9EA1C188236}"/>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8" name="Rectangle 7">
            <a:extLst>
              <a:ext uri="{FF2B5EF4-FFF2-40B4-BE49-F238E27FC236}">
                <a16:creationId xmlns:a16="http://schemas.microsoft.com/office/drawing/2014/main" id="{37CCF8DF-7409-446A-B7D7-4B8B66610A9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C03F5DF9-A9CE-410B-B43C-789012A528F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ECA339D2-4577-48ED-A5AD-5ABB94036AD7}"/>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449380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8" name="TextBox 3">
            <a:extLst>
              <a:ext uri="{FF2B5EF4-FFF2-40B4-BE49-F238E27FC236}">
                <a16:creationId xmlns:a16="http://schemas.microsoft.com/office/drawing/2014/main" id="{09206E96-6400-411B-8F75-2578E674EE72}"/>
              </a:ext>
            </a:extLst>
          </p:cNvPr>
          <p:cNvSpPr txBox="1">
            <a:spLocks noChangeArrowheads="1"/>
          </p:cNvSpPr>
          <p:nvPr/>
        </p:nvSpPr>
        <p:spPr bwMode="auto">
          <a:xfrm>
            <a:off x="1457324" y="918785"/>
            <a:ext cx="536960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err="1">
                <a:latin typeface="Helvetica" pitchFamily="50" charset="0"/>
                <a:ea typeface="Roboto" panose="02000000000000000000"/>
                <a:cs typeface="Roboto" panose="02000000000000000000"/>
              </a:rPr>
              <a:t>Newfolder</a:t>
            </a:r>
            <a:endParaRPr lang="en-US" altLang="en-US" sz="8000" b="1" dirty="0">
              <a:latin typeface="Helvetica" pitchFamily="50" charset="0"/>
              <a:ea typeface="Roboto" panose="02000000000000000000"/>
              <a:cs typeface="Roboto" panose="02000000000000000000"/>
            </a:endParaRPr>
          </a:p>
        </p:txBody>
      </p:sp>
      <p:sp>
        <p:nvSpPr>
          <p:cNvPr id="9" name="Rectangle 4">
            <a:extLst>
              <a:ext uri="{FF2B5EF4-FFF2-40B4-BE49-F238E27FC236}">
                <a16:creationId xmlns:a16="http://schemas.microsoft.com/office/drawing/2014/main" id="{5F1A5FDB-89EF-4BE6-80DC-A5562302F444}"/>
              </a:ext>
            </a:extLst>
          </p:cNvPr>
          <p:cNvSpPr>
            <a:spLocks noChangeArrowheads="1"/>
          </p:cNvSpPr>
          <p:nvPr/>
        </p:nvSpPr>
        <p:spPr bwMode="auto">
          <a:xfrm>
            <a:off x="1457325" y="1847204"/>
            <a:ext cx="88868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a:latin typeface="Helvetica" pitchFamily="50" charset="0"/>
                <a:ea typeface="Roboto" panose="02000000000000000000"/>
                <a:cs typeface="Roboto" panose="02000000000000000000"/>
              </a:rPr>
              <a:t>Internal Collateral</a:t>
            </a:r>
            <a:endParaRPr lang="id-ID" altLang="en-US" sz="8000" b="1">
              <a:latin typeface="Helvetica" pitchFamily="50" charset="0"/>
              <a:ea typeface="Roboto" panose="02000000000000000000"/>
              <a:cs typeface="Roboto" panose="02000000000000000000"/>
            </a:endParaRPr>
          </a:p>
        </p:txBody>
      </p:sp>
      <p:sp>
        <p:nvSpPr>
          <p:cNvPr id="10" name="Rectangle 5">
            <a:extLst>
              <a:ext uri="{FF2B5EF4-FFF2-40B4-BE49-F238E27FC236}">
                <a16:creationId xmlns:a16="http://schemas.microsoft.com/office/drawing/2014/main" id="{5EC1B742-8B5E-4D50-BD3E-C5501F4885FC}"/>
              </a:ext>
            </a:extLst>
          </p:cNvPr>
          <p:cNvSpPr>
            <a:spLocks noChangeArrowheads="1"/>
          </p:cNvSpPr>
          <p:nvPr/>
        </p:nvSpPr>
        <p:spPr bwMode="auto">
          <a:xfrm>
            <a:off x="1457325" y="2794942"/>
            <a:ext cx="60960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New Look</a:t>
            </a:r>
          </a:p>
        </p:txBody>
      </p:sp>
      <p:sp>
        <p:nvSpPr>
          <p:cNvPr id="11" name="Rectangle 6">
            <a:extLst>
              <a:ext uri="{FF2B5EF4-FFF2-40B4-BE49-F238E27FC236}">
                <a16:creationId xmlns:a16="http://schemas.microsoft.com/office/drawing/2014/main" id="{21E5354B-1020-42D7-AD7E-46A753AD3BB0}"/>
              </a:ext>
            </a:extLst>
          </p:cNvPr>
          <p:cNvSpPr>
            <a:spLocks noChangeArrowheads="1"/>
          </p:cNvSpPr>
          <p:nvPr/>
        </p:nvSpPr>
        <p:spPr bwMode="auto">
          <a:xfrm>
            <a:off x="1457325" y="3725217"/>
            <a:ext cx="650146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 April, 2020</a:t>
            </a:r>
            <a:endParaRPr lang="id-ID" altLang="en-US" sz="8000" b="1" dirty="0">
              <a:latin typeface="Helvetica" pitchFamily="50" charset="0"/>
              <a:ea typeface="Roboto" panose="02000000000000000000"/>
              <a:cs typeface="Roboto" panose="02000000000000000000"/>
            </a:endParaRPr>
          </a:p>
        </p:txBody>
      </p:sp>
      <p:sp>
        <p:nvSpPr>
          <p:cNvPr id="12" name="Rectangle 7">
            <a:extLst>
              <a:ext uri="{FF2B5EF4-FFF2-40B4-BE49-F238E27FC236}">
                <a16:creationId xmlns:a16="http://schemas.microsoft.com/office/drawing/2014/main" id="{F13C83B5-C12C-4D3F-88BA-856D4381175C}"/>
              </a:ext>
            </a:extLst>
          </p:cNvPr>
          <p:cNvSpPr>
            <a:spLocks noChangeArrowheads="1"/>
          </p:cNvSpPr>
          <p:nvPr/>
        </p:nvSpPr>
        <p:spPr bwMode="auto">
          <a:xfrm>
            <a:off x="1457325" y="5049192"/>
            <a:ext cx="92773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1200" dirty="0">
                <a:latin typeface="Helvetica" pitchFamily="50" charset="0"/>
                <a:ea typeface="Roboto" panose="02000000000000000000"/>
                <a:cs typeface="Roboto" panose="02000000000000000000"/>
              </a:rPr>
              <a:t>He lay on his </a:t>
            </a:r>
            <a:r>
              <a:rPr lang="en-US" altLang="en-US" sz="1200" dirty="0" err="1">
                <a:latin typeface="Helvetica" pitchFamily="50" charset="0"/>
                <a:ea typeface="Roboto" panose="02000000000000000000"/>
                <a:cs typeface="Roboto" panose="02000000000000000000"/>
              </a:rPr>
              <a:t>armour</a:t>
            </a:r>
            <a:r>
              <a:rPr lang="en-US" altLang="en-US" sz="1200" dirty="0">
                <a:latin typeface="Helvetica" pitchFamily="50" charset="0"/>
                <a:ea typeface="Roboto" panose="02000000000000000000"/>
                <a:cs typeface="Roboto" panose="02000000000000000000"/>
              </a:rPr>
              <a:t>-like back, and if he lifted his head a little he could see his brown belly, slightly domed and divided by arches into stiff sections.</a:t>
            </a:r>
            <a:endParaRPr lang="id-ID" altLang="en-US" sz="1000" dirty="0">
              <a:latin typeface="Helvetica" pitchFamily="50" charset="0"/>
              <a:ea typeface="Roboto" panose="02000000000000000000"/>
              <a:cs typeface="Roboto" panose="02000000000000000000"/>
            </a:endParaRPr>
          </a:p>
        </p:txBody>
      </p:sp>
      <p:sp>
        <p:nvSpPr>
          <p:cNvPr id="13" name="Rectangle 12">
            <a:extLst>
              <a:ext uri="{FF2B5EF4-FFF2-40B4-BE49-F238E27FC236}">
                <a16:creationId xmlns:a16="http://schemas.microsoft.com/office/drawing/2014/main" id="{18E31619-7F60-4F93-8B4F-9C9347B87D8A}"/>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1A11EBFB-A463-4EB7-AF0E-4A2253D8761B}"/>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90F52955-1D22-44A0-9BD9-BC1283CE2AC3}"/>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852081D3-A4B8-4D70-BE6D-28C606EA582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221169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95999" y="4625609"/>
            <a:ext cx="3562906" cy="890052"/>
          </a:xfrm>
          <a:prstGeom prst="rect">
            <a:avLst/>
          </a:prstGeom>
          <a:noFill/>
        </p:spPr>
        <p:txBody>
          <a:bodyPr wrap="square" rtlCol="0">
            <a:spAutoFit/>
          </a:bodyPr>
          <a:lstStyle/>
          <a:p>
            <a:pPr algn="just">
              <a:lnSpc>
                <a:spcPct val="150000"/>
              </a:lnSpc>
            </a:pPr>
            <a:r>
              <a:rPr lang="en-US" sz="1200" dirty="0">
                <a:latin typeface="Helvetica" pitchFamily="50" charset="0"/>
                <a:ea typeface="Noto Serif" panose="02020600060500020200" pitchFamily="18" charset="0"/>
                <a:cs typeface="Noto Serif" panose="02020600060500020200" pitchFamily="18" charset="0"/>
              </a:rPr>
              <a:t>He lay on his </a:t>
            </a:r>
            <a:r>
              <a:rPr lang="en-US" sz="1200" dirty="0" err="1">
                <a:latin typeface="Helvetica" pitchFamily="50" charset="0"/>
                <a:ea typeface="Noto Serif" panose="02020600060500020200" pitchFamily="18" charset="0"/>
                <a:cs typeface="Noto Serif" panose="02020600060500020200" pitchFamily="18" charset="0"/>
              </a:rPr>
              <a:t>armour</a:t>
            </a:r>
            <a:r>
              <a:rPr lang="en-US" sz="1200" dirty="0">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 </a:t>
            </a:r>
          </a:p>
        </p:txBody>
      </p:sp>
      <p:sp>
        <p:nvSpPr>
          <p:cNvPr id="7" name="TextBox 6"/>
          <p:cNvSpPr txBox="1"/>
          <p:nvPr/>
        </p:nvSpPr>
        <p:spPr>
          <a:xfrm>
            <a:off x="1460647" y="3350788"/>
            <a:ext cx="2950656" cy="1323439"/>
          </a:xfrm>
          <a:prstGeom prst="rect">
            <a:avLst/>
          </a:prstGeom>
          <a:noFill/>
        </p:spPr>
        <p:txBody>
          <a:bodyPr wrap="square" rtlCol="0">
            <a:spAutoFit/>
          </a:bodyPr>
          <a:lstStyle/>
          <a:p>
            <a:r>
              <a:rPr lang="en-US" sz="4000" b="1" spc="300" dirty="0">
                <a:latin typeface="Helvetica" pitchFamily="50" charset="0"/>
                <a:ea typeface="Noto Serif" panose="02020600060500020200" pitchFamily="18" charset="0"/>
                <a:cs typeface="Noto Serif" panose="02020600060500020200" pitchFamily="18" charset="0"/>
              </a:rPr>
              <a:t>Can't be bothered.</a:t>
            </a:r>
            <a:endParaRPr lang="id-ID" sz="4000" b="1" spc="300" dirty="0">
              <a:latin typeface="Helvetica" pitchFamily="50" charset="0"/>
              <a:ea typeface="Noto Serif" panose="02020600060500020200" pitchFamily="18" charset="0"/>
              <a:cs typeface="Noto Serif" panose="02020600060500020200" pitchFamily="18" charset="0"/>
            </a:endParaRPr>
          </a:p>
        </p:txBody>
      </p:sp>
      <p:sp>
        <p:nvSpPr>
          <p:cNvPr id="2" name="Picture Placeholder 1">
            <a:extLst>
              <a:ext uri="{FF2B5EF4-FFF2-40B4-BE49-F238E27FC236}">
                <a16:creationId xmlns:a16="http://schemas.microsoft.com/office/drawing/2014/main" id="{B9325D07-B744-442D-AD49-069CA38AEF20}"/>
              </a:ext>
            </a:extLst>
          </p:cNvPr>
          <p:cNvSpPr>
            <a:spLocks noGrp="1"/>
          </p:cNvSpPr>
          <p:nvPr>
            <p:ph type="pic" sz="quarter" idx="10"/>
          </p:nvPr>
        </p:nvSpPr>
        <p:spPr/>
      </p:sp>
      <p:sp>
        <p:nvSpPr>
          <p:cNvPr id="9" name="Rectangle 8">
            <a:extLst>
              <a:ext uri="{FF2B5EF4-FFF2-40B4-BE49-F238E27FC236}">
                <a16:creationId xmlns:a16="http://schemas.microsoft.com/office/drawing/2014/main" id="{3F1E8AC7-C56D-4F74-853C-BBE2949A097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1" name="TextBox 10">
            <a:extLst>
              <a:ext uri="{FF2B5EF4-FFF2-40B4-BE49-F238E27FC236}">
                <a16:creationId xmlns:a16="http://schemas.microsoft.com/office/drawing/2014/main" id="{C5A54AAE-8D7B-4C3B-810D-A1BB0C2E8FC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968CB84B-FE73-403B-B842-E314E776E957}"/>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711916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4C24121-29D4-48F6-A3FD-B5AC0EB68E2A}"/>
              </a:ext>
            </a:extLst>
          </p:cNvPr>
          <p:cNvSpPr txBox="1"/>
          <p:nvPr/>
        </p:nvSpPr>
        <p:spPr>
          <a:xfrm>
            <a:off x="3831455" y="1074509"/>
            <a:ext cx="4529090" cy="4708981"/>
          </a:xfrm>
          <a:prstGeom prst="rect">
            <a:avLst/>
          </a:prstGeom>
          <a:noFill/>
        </p:spPr>
        <p:txBody>
          <a:bodyPr wrap="square" rtlCol="0">
            <a:spAutoFit/>
          </a:bodyPr>
          <a:lstStyle/>
          <a:p>
            <a:pPr algn="ctr"/>
            <a:r>
              <a:rPr lang="en-US" sz="6000" b="1" dirty="0">
                <a:latin typeface="Helvetica" pitchFamily="50" charset="0"/>
                <a:ea typeface="Noto Serif" panose="02020600060500020200" pitchFamily="18" charset="0"/>
                <a:cs typeface="Noto Serif" panose="02020600060500020200" pitchFamily="18" charset="0"/>
              </a:rPr>
              <a:t>BANGERS AND BREAKS AND EUPHORIA</a:t>
            </a:r>
            <a:endParaRPr lang="id-ID" sz="6000" b="1" dirty="0">
              <a:latin typeface="Helvetica" pitchFamily="50" charset="0"/>
              <a:ea typeface="Noto Serif" panose="02020600060500020200" pitchFamily="18" charset="0"/>
              <a:cs typeface="Noto Serif" panose="02020600060500020200" pitchFamily="18" charset="0"/>
            </a:endParaRPr>
          </a:p>
        </p:txBody>
      </p:sp>
      <p:sp>
        <p:nvSpPr>
          <p:cNvPr id="9" name="TextBox 8">
            <a:extLst>
              <a:ext uri="{FF2B5EF4-FFF2-40B4-BE49-F238E27FC236}">
                <a16:creationId xmlns:a16="http://schemas.microsoft.com/office/drawing/2014/main" id="{7B872098-0670-443D-9BF3-9649E18E7B0D}"/>
              </a:ext>
            </a:extLst>
          </p:cNvPr>
          <p:cNvSpPr txBox="1"/>
          <p:nvPr/>
        </p:nvSpPr>
        <p:spPr>
          <a:xfrm>
            <a:off x="2724549" y="2241323"/>
            <a:ext cx="1264718" cy="415498"/>
          </a:xfrm>
          <a:prstGeom prst="rect">
            <a:avLst/>
          </a:prstGeom>
          <a:noFill/>
        </p:spPr>
        <p:txBody>
          <a:bodyPr wrap="square" rtlCol="0">
            <a:spAutoFit/>
          </a:bodyPr>
          <a:lstStyle/>
          <a:p>
            <a:pPr algn="ctr"/>
            <a:r>
              <a:rPr lang="en-US" sz="1050" b="1" dirty="0" err="1">
                <a:latin typeface="Helvetica" pitchFamily="50" charset="0"/>
                <a:ea typeface="Noto Serif" panose="02020600060500020200" pitchFamily="18" charset="0"/>
                <a:cs typeface="Noto Serif" panose="02020600060500020200" pitchFamily="18" charset="0"/>
              </a:rPr>
              <a:t>Newfolder</a:t>
            </a:r>
            <a:r>
              <a:rPr lang="en-US" sz="1050" b="1" dirty="0">
                <a:latin typeface="Helvetica" pitchFamily="50" charset="0"/>
                <a:ea typeface="Noto Serif" panose="02020600060500020200" pitchFamily="18" charset="0"/>
                <a:cs typeface="Noto Serif" panose="02020600060500020200" pitchFamily="18" charset="0"/>
              </a:rPr>
              <a:t> ROOM</a:t>
            </a:r>
            <a:endParaRPr lang="id-ID" sz="1050" b="1" dirty="0">
              <a:latin typeface="Helvetica" pitchFamily="50" charset="0"/>
              <a:ea typeface="Noto Serif" panose="02020600060500020200" pitchFamily="18" charset="0"/>
              <a:cs typeface="Noto Serif" panose="02020600060500020200" pitchFamily="18" charset="0"/>
            </a:endParaRPr>
          </a:p>
        </p:txBody>
      </p:sp>
      <p:sp>
        <p:nvSpPr>
          <p:cNvPr id="10" name="TextBox 9">
            <a:extLst>
              <a:ext uri="{FF2B5EF4-FFF2-40B4-BE49-F238E27FC236}">
                <a16:creationId xmlns:a16="http://schemas.microsoft.com/office/drawing/2014/main" id="{F1D53B0B-7FA2-4CAE-BE33-15C6C02FC8C0}"/>
              </a:ext>
            </a:extLst>
          </p:cNvPr>
          <p:cNvSpPr txBox="1"/>
          <p:nvPr/>
        </p:nvSpPr>
        <p:spPr>
          <a:xfrm>
            <a:off x="9045296" y="1905724"/>
            <a:ext cx="1245873" cy="415498"/>
          </a:xfrm>
          <a:prstGeom prst="rect">
            <a:avLst/>
          </a:prstGeom>
          <a:noFill/>
        </p:spPr>
        <p:txBody>
          <a:bodyPr wrap="square" rtlCol="0">
            <a:spAutoFit/>
          </a:bodyPr>
          <a:lstStyle/>
          <a:p>
            <a:r>
              <a:rPr lang="en-US" sz="1050" b="1" dirty="0" err="1">
                <a:latin typeface="Helvetica" pitchFamily="50" charset="0"/>
                <a:ea typeface="Noto Serif" panose="02020600060500020200" pitchFamily="18" charset="0"/>
                <a:cs typeface="Noto Serif" panose="02020600060500020200" pitchFamily="18" charset="0"/>
              </a:rPr>
              <a:t>Newfolder</a:t>
            </a:r>
            <a:r>
              <a:rPr lang="en-US" sz="1050" b="1" dirty="0">
                <a:latin typeface="Helvetica" pitchFamily="50" charset="0"/>
                <a:ea typeface="Noto Serif" panose="02020600060500020200" pitchFamily="18" charset="0"/>
                <a:cs typeface="Noto Serif" panose="02020600060500020200" pitchFamily="18" charset="0"/>
              </a:rPr>
              <a:t> ROOM</a:t>
            </a:r>
            <a:endParaRPr lang="id-ID" sz="1050" b="1" dirty="0">
              <a:latin typeface="Helvetica" pitchFamily="50" charset="0"/>
              <a:ea typeface="Noto Serif" panose="02020600060500020200" pitchFamily="18" charset="0"/>
              <a:cs typeface="Noto Serif" panose="02020600060500020200" pitchFamily="18" charset="0"/>
            </a:endParaRPr>
          </a:p>
        </p:txBody>
      </p:sp>
      <p:sp>
        <p:nvSpPr>
          <p:cNvPr id="11" name="TextBox 10">
            <a:extLst>
              <a:ext uri="{FF2B5EF4-FFF2-40B4-BE49-F238E27FC236}">
                <a16:creationId xmlns:a16="http://schemas.microsoft.com/office/drawing/2014/main" id="{313B646A-4026-479D-8C1E-999AB6C88548}"/>
              </a:ext>
            </a:extLst>
          </p:cNvPr>
          <p:cNvSpPr txBox="1"/>
          <p:nvPr/>
        </p:nvSpPr>
        <p:spPr>
          <a:xfrm>
            <a:off x="7947557" y="4158693"/>
            <a:ext cx="1245873" cy="415498"/>
          </a:xfrm>
          <a:prstGeom prst="rect">
            <a:avLst/>
          </a:prstGeom>
          <a:noFill/>
        </p:spPr>
        <p:txBody>
          <a:bodyPr wrap="square" rtlCol="0">
            <a:spAutoFit/>
          </a:bodyPr>
          <a:lstStyle/>
          <a:p>
            <a:pPr algn="r"/>
            <a:r>
              <a:rPr lang="en-US" sz="1050" b="1" dirty="0" err="1">
                <a:latin typeface="Helvetica" pitchFamily="50" charset="0"/>
                <a:ea typeface="Noto Serif" panose="02020600060500020200" pitchFamily="18" charset="0"/>
                <a:cs typeface="Noto Serif" panose="02020600060500020200" pitchFamily="18" charset="0"/>
              </a:rPr>
              <a:t>Newfolder</a:t>
            </a:r>
            <a:r>
              <a:rPr lang="en-US" sz="1050" b="1" dirty="0">
                <a:latin typeface="Helvetica" pitchFamily="50" charset="0"/>
                <a:ea typeface="Noto Serif" panose="02020600060500020200" pitchFamily="18" charset="0"/>
                <a:cs typeface="Noto Serif" panose="02020600060500020200" pitchFamily="18" charset="0"/>
              </a:rPr>
              <a:t> ROOM</a:t>
            </a:r>
            <a:endParaRPr lang="id-ID" sz="1050" b="1" dirty="0">
              <a:latin typeface="Helvetica" pitchFamily="50" charset="0"/>
              <a:ea typeface="Noto Serif" panose="02020600060500020200" pitchFamily="18" charset="0"/>
              <a:cs typeface="Noto Serif" panose="02020600060500020200" pitchFamily="18" charset="0"/>
            </a:endParaRPr>
          </a:p>
        </p:txBody>
      </p:sp>
      <p:sp>
        <p:nvSpPr>
          <p:cNvPr id="12" name="TextBox 11">
            <a:extLst>
              <a:ext uri="{FF2B5EF4-FFF2-40B4-BE49-F238E27FC236}">
                <a16:creationId xmlns:a16="http://schemas.microsoft.com/office/drawing/2014/main" id="{7A36EF01-6B78-4603-8BDD-64BD47C265B6}"/>
              </a:ext>
            </a:extLst>
          </p:cNvPr>
          <p:cNvSpPr txBox="1"/>
          <p:nvPr/>
        </p:nvSpPr>
        <p:spPr>
          <a:xfrm>
            <a:off x="1459831" y="4192232"/>
            <a:ext cx="1264718" cy="415498"/>
          </a:xfrm>
          <a:prstGeom prst="rect">
            <a:avLst/>
          </a:prstGeom>
          <a:noFill/>
        </p:spPr>
        <p:txBody>
          <a:bodyPr wrap="square" rtlCol="0">
            <a:spAutoFit/>
          </a:bodyPr>
          <a:lstStyle/>
          <a:p>
            <a:r>
              <a:rPr lang="en-US" sz="1050" b="1" dirty="0" err="1">
                <a:latin typeface="Helvetica" pitchFamily="50" charset="0"/>
                <a:ea typeface="Noto Serif" panose="02020600060500020200" pitchFamily="18" charset="0"/>
                <a:cs typeface="Noto Serif" panose="02020600060500020200" pitchFamily="18" charset="0"/>
              </a:rPr>
              <a:t>Newfolder</a:t>
            </a:r>
            <a:r>
              <a:rPr lang="en-US" sz="1050" b="1" dirty="0">
                <a:latin typeface="Helvetica" pitchFamily="50" charset="0"/>
                <a:ea typeface="Noto Serif" panose="02020600060500020200" pitchFamily="18" charset="0"/>
                <a:cs typeface="Noto Serif" panose="02020600060500020200" pitchFamily="18" charset="0"/>
              </a:rPr>
              <a:t> ROOM</a:t>
            </a:r>
            <a:endParaRPr lang="id-ID" sz="1050" b="1" dirty="0">
              <a:latin typeface="Helvetica" pitchFamily="50" charset="0"/>
              <a:ea typeface="Noto Serif" panose="02020600060500020200" pitchFamily="18" charset="0"/>
              <a:cs typeface="Noto Serif" panose="02020600060500020200" pitchFamily="18" charset="0"/>
            </a:endParaRPr>
          </a:p>
        </p:txBody>
      </p:sp>
      <p:sp>
        <p:nvSpPr>
          <p:cNvPr id="13" name="Rectangle 12">
            <a:extLst>
              <a:ext uri="{FF2B5EF4-FFF2-40B4-BE49-F238E27FC236}">
                <a16:creationId xmlns:a16="http://schemas.microsoft.com/office/drawing/2014/main" id="{ED4C63EE-7942-4443-9B0B-1FEE3B9BAA13}"/>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25DA7FD5-45AE-4CB1-8B6D-46C7BC19919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E6CC49C0-4DE6-45C0-B545-0AB9F0521E5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BBAE3BD7-D3B0-4459-85EF-D4788FF9CAF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42090972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8AD63BB-9DDD-475D-9AEA-6601520CEFFB}"/>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25" name="Rectangle 24">
            <a:extLst>
              <a:ext uri="{FF2B5EF4-FFF2-40B4-BE49-F238E27FC236}">
                <a16:creationId xmlns:a16="http://schemas.microsoft.com/office/drawing/2014/main" id="{A483AACB-8CDA-4C28-94A7-276CC519B7B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6" name="TextBox 25">
            <a:extLst>
              <a:ext uri="{FF2B5EF4-FFF2-40B4-BE49-F238E27FC236}">
                <a16:creationId xmlns:a16="http://schemas.microsoft.com/office/drawing/2014/main" id="{05BC8642-2D58-4E2F-B03C-4BD32E7DDE4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7" name="TextBox 26">
            <a:extLst>
              <a:ext uri="{FF2B5EF4-FFF2-40B4-BE49-F238E27FC236}">
                <a16:creationId xmlns:a16="http://schemas.microsoft.com/office/drawing/2014/main" id="{207D090B-058B-4921-AD5F-161BFBC2889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L">
            <a:extLst>
              <a:ext uri="{FF2B5EF4-FFF2-40B4-BE49-F238E27FC236}">
                <a16:creationId xmlns:a16="http://schemas.microsoft.com/office/drawing/2014/main" id="{11CFF18D-7BE8-4A8B-8517-1551F26E7BD4}"/>
              </a:ext>
            </a:extLst>
          </p:cNvPr>
          <p:cNvSpPr txBox="1"/>
          <p:nvPr/>
        </p:nvSpPr>
        <p:spPr>
          <a:xfrm>
            <a:off x="2913168" y="1313532"/>
            <a:ext cx="177934"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L</a:t>
            </a:r>
          </a:p>
        </p:txBody>
      </p:sp>
      <p:sp>
        <p:nvSpPr>
          <p:cNvPr id="11" name="2017…">
            <a:extLst>
              <a:ext uri="{FF2B5EF4-FFF2-40B4-BE49-F238E27FC236}">
                <a16:creationId xmlns:a16="http://schemas.microsoft.com/office/drawing/2014/main" id="{BA4AEF93-317E-4E38-B1AF-4D4B0B30FD3F}"/>
              </a:ext>
            </a:extLst>
          </p:cNvPr>
          <p:cNvSpPr txBox="1"/>
          <p:nvPr/>
        </p:nvSpPr>
        <p:spPr>
          <a:xfrm>
            <a:off x="1320585" y="2008130"/>
            <a:ext cx="3319820"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dirty="0">
                <a:latin typeface="Helvetica" pitchFamily="50" charset="0"/>
              </a:rPr>
              <a:t>201</a:t>
            </a:r>
            <a:r>
              <a:rPr lang="en-US" sz="750" dirty="0">
                <a:latin typeface="Helvetica" pitchFamily="50" charset="0"/>
              </a:rPr>
              <a:t>8</a:t>
            </a:r>
            <a:endParaRPr sz="750" dirty="0">
              <a:latin typeface="Helvetica" pitchFamily="50" charset="0"/>
            </a:endParaRP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and box mindshare.</a:t>
            </a: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Collaboratively transparent catalysts change.</a:t>
            </a:r>
          </a:p>
        </p:txBody>
      </p:sp>
      <p:sp>
        <p:nvSpPr>
          <p:cNvPr id="12" name="/">
            <a:extLst>
              <a:ext uri="{FF2B5EF4-FFF2-40B4-BE49-F238E27FC236}">
                <a16:creationId xmlns:a16="http://schemas.microsoft.com/office/drawing/2014/main" id="{7892B830-BF74-4668-B1AF-6835067729B0}"/>
              </a:ext>
            </a:extLst>
          </p:cNvPr>
          <p:cNvSpPr txBox="1"/>
          <p:nvPr/>
        </p:nvSpPr>
        <p:spPr>
          <a:xfrm>
            <a:off x="6034285" y="3978506"/>
            <a:ext cx="89768"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a:t>
            </a:r>
          </a:p>
        </p:txBody>
      </p:sp>
      <p:sp>
        <p:nvSpPr>
          <p:cNvPr id="13" name="2018…">
            <a:extLst>
              <a:ext uri="{FF2B5EF4-FFF2-40B4-BE49-F238E27FC236}">
                <a16:creationId xmlns:a16="http://schemas.microsoft.com/office/drawing/2014/main" id="{64CF9E6E-CDEB-4426-B2F5-87B1CA51DC66}"/>
              </a:ext>
            </a:extLst>
          </p:cNvPr>
          <p:cNvSpPr txBox="1"/>
          <p:nvPr/>
        </p:nvSpPr>
        <p:spPr>
          <a:xfrm>
            <a:off x="4436090" y="4673104"/>
            <a:ext cx="3319820"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dirty="0">
                <a:latin typeface="Helvetica" pitchFamily="50" charset="0"/>
              </a:rPr>
              <a:t>201</a:t>
            </a:r>
            <a:r>
              <a:rPr lang="en-US" sz="750" dirty="0">
                <a:latin typeface="Helvetica" pitchFamily="50" charset="0"/>
              </a:rPr>
              <a:t>9</a:t>
            </a:r>
            <a:endParaRPr sz="750" dirty="0">
              <a:latin typeface="Helvetica" pitchFamily="50" charset="0"/>
            </a:endParaRP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and box mindshare.</a:t>
            </a: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Collaboratively transparent catalysts change.</a:t>
            </a:r>
          </a:p>
        </p:txBody>
      </p:sp>
      <p:sp>
        <p:nvSpPr>
          <p:cNvPr id="14" name="y">
            <a:extLst>
              <a:ext uri="{FF2B5EF4-FFF2-40B4-BE49-F238E27FC236}">
                <a16:creationId xmlns:a16="http://schemas.microsoft.com/office/drawing/2014/main" id="{B785C5B2-6302-49A9-9232-E43F46700EC7}"/>
              </a:ext>
            </a:extLst>
          </p:cNvPr>
          <p:cNvSpPr txBox="1"/>
          <p:nvPr/>
        </p:nvSpPr>
        <p:spPr>
          <a:xfrm>
            <a:off x="9138470" y="1313533"/>
            <a:ext cx="160300"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dirty="0">
                <a:latin typeface="Helvetica" pitchFamily="50" charset="0"/>
              </a:rPr>
              <a:t>y</a:t>
            </a:r>
          </a:p>
        </p:txBody>
      </p:sp>
      <p:sp>
        <p:nvSpPr>
          <p:cNvPr id="15" name="2019…">
            <a:extLst>
              <a:ext uri="{FF2B5EF4-FFF2-40B4-BE49-F238E27FC236}">
                <a16:creationId xmlns:a16="http://schemas.microsoft.com/office/drawing/2014/main" id="{7176B56E-19C5-44BA-8C24-9F0147229561}"/>
              </a:ext>
            </a:extLst>
          </p:cNvPr>
          <p:cNvSpPr txBox="1"/>
          <p:nvPr/>
        </p:nvSpPr>
        <p:spPr>
          <a:xfrm>
            <a:off x="7551497" y="2008130"/>
            <a:ext cx="3319820"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dirty="0">
                <a:latin typeface="Helvetica" pitchFamily="50" charset="0"/>
              </a:rPr>
              <a:t>20</a:t>
            </a:r>
            <a:r>
              <a:rPr lang="en-US" sz="750" dirty="0">
                <a:latin typeface="Helvetica" pitchFamily="50" charset="0"/>
              </a:rPr>
              <a:t>20</a:t>
            </a:r>
            <a:endParaRPr sz="750" dirty="0">
              <a:latin typeface="Helvetica" pitchFamily="50" charset="0"/>
            </a:endParaRP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and box mindshare.</a:t>
            </a:r>
          </a:p>
          <a:p>
            <a:pP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Collaboratively transparent catalysts change.</a:t>
            </a:r>
          </a:p>
        </p:txBody>
      </p:sp>
      <p:sp>
        <p:nvSpPr>
          <p:cNvPr id="16" name="Line">
            <a:extLst>
              <a:ext uri="{FF2B5EF4-FFF2-40B4-BE49-F238E27FC236}">
                <a16:creationId xmlns:a16="http://schemas.microsoft.com/office/drawing/2014/main" id="{056A1EE8-92D3-47B5-8335-EEA067733038}"/>
              </a:ext>
            </a:extLst>
          </p:cNvPr>
          <p:cNvSpPr/>
          <p:nvPr/>
        </p:nvSpPr>
        <p:spPr>
          <a:xfrm>
            <a:off x="900310" y="3429000"/>
            <a:ext cx="10420833" cy="0"/>
          </a:xfrm>
          <a:prstGeom prst="line">
            <a:avLst/>
          </a:prstGeom>
          <a:ln w="12700">
            <a:solidFill>
              <a:srgbClr val="C8CBD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7" name="Circle">
            <a:extLst>
              <a:ext uri="{FF2B5EF4-FFF2-40B4-BE49-F238E27FC236}">
                <a16:creationId xmlns:a16="http://schemas.microsoft.com/office/drawing/2014/main" id="{01310DAA-FD60-4844-AA12-550F9657342B}"/>
              </a:ext>
            </a:extLst>
          </p:cNvPr>
          <p:cNvSpPr/>
          <p:nvPr/>
        </p:nvSpPr>
        <p:spPr>
          <a:xfrm>
            <a:off x="6032500" y="3365500"/>
            <a:ext cx="127000" cy="127000"/>
          </a:xfrm>
          <a:prstGeom prst="ellipse">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8" name="Circle">
            <a:extLst>
              <a:ext uri="{FF2B5EF4-FFF2-40B4-BE49-F238E27FC236}">
                <a16:creationId xmlns:a16="http://schemas.microsoft.com/office/drawing/2014/main" id="{A1FE0444-F913-4B18-A52A-6BD8D1E3DE34}"/>
              </a:ext>
            </a:extLst>
          </p:cNvPr>
          <p:cNvSpPr/>
          <p:nvPr/>
        </p:nvSpPr>
        <p:spPr>
          <a:xfrm>
            <a:off x="2916994" y="3365500"/>
            <a:ext cx="127001" cy="127000"/>
          </a:xfrm>
          <a:prstGeom prst="ellipse">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0" name="Circle">
            <a:extLst>
              <a:ext uri="{FF2B5EF4-FFF2-40B4-BE49-F238E27FC236}">
                <a16:creationId xmlns:a16="http://schemas.microsoft.com/office/drawing/2014/main" id="{CE23EE69-B6D2-4D0F-A063-B1780C7F6FA5}"/>
              </a:ext>
            </a:extLst>
          </p:cNvPr>
          <p:cNvSpPr/>
          <p:nvPr/>
        </p:nvSpPr>
        <p:spPr>
          <a:xfrm>
            <a:off x="9147907" y="3365500"/>
            <a:ext cx="127001" cy="127000"/>
          </a:xfrm>
          <a:prstGeom prst="ellipse">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Tree>
    <p:extLst>
      <p:ext uri="{BB962C8B-B14F-4D97-AF65-F5344CB8AC3E}">
        <p14:creationId xmlns:p14="http://schemas.microsoft.com/office/powerpoint/2010/main" val="2492288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EA911AB-26DB-43ED-83DC-60206F626E85}"/>
              </a:ext>
            </a:extLst>
          </p:cNvPr>
          <p:cNvSpPr>
            <a:spLocks noGrp="1"/>
          </p:cNvSpPr>
          <p:nvPr>
            <p:ph type="pic" sz="quarter" idx="10"/>
          </p:nvPr>
        </p:nvSpPr>
        <p:spPr/>
      </p:sp>
      <p:sp>
        <p:nvSpPr>
          <p:cNvPr id="8" name="TextBox 2">
            <a:extLst>
              <a:ext uri="{FF2B5EF4-FFF2-40B4-BE49-F238E27FC236}">
                <a16:creationId xmlns:a16="http://schemas.microsoft.com/office/drawing/2014/main" id="{8B5D940F-F79C-4C1B-93EF-E3A777004427}"/>
              </a:ext>
            </a:extLst>
          </p:cNvPr>
          <p:cNvSpPr txBox="1">
            <a:spLocks noChangeArrowheads="1"/>
          </p:cNvSpPr>
          <p:nvPr/>
        </p:nvSpPr>
        <p:spPr bwMode="auto">
          <a:xfrm>
            <a:off x="6096000" y="3648075"/>
            <a:ext cx="3133725"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a:latin typeface="Helvetica" pitchFamily="50" charset="0"/>
                <a:ea typeface="Noto Serif" panose="02020600060500020200"/>
                <a:cs typeface="Noto Serif" panose="02020600060500020200"/>
              </a:rPr>
              <a:t>Good and bad performance is subject to regular, constructive, honest and candid dialogue on all levels of your organization.</a:t>
            </a:r>
          </a:p>
        </p:txBody>
      </p:sp>
      <p:sp>
        <p:nvSpPr>
          <p:cNvPr id="9" name="TextBox 3">
            <a:extLst>
              <a:ext uri="{FF2B5EF4-FFF2-40B4-BE49-F238E27FC236}">
                <a16:creationId xmlns:a16="http://schemas.microsoft.com/office/drawing/2014/main" id="{3744901F-B223-4A10-8757-DE0E00A57D2F}"/>
              </a:ext>
            </a:extLst>
          </p:cNvPr>
          <p:cNvSpPr txBox="1">
            <a:spLocks noChangeArrowheads="1"/>
          </p:cNvSpPr>
          <p:nvPr/>
        </p:nvSpPr>
        <p:spPr bwMode="auto">
          <a:xfrm>
            <a:off x="6096000" y="2138363"/>
            <a:ext cx="22193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800" b="1" dirty="0">
                <a:latin typeface="Helvetica" pitchFamily="50" charset="0"/>
                <a:ea typeface="Noto Serif" panose="02020600060500020200"/>
                <a:cs typeface="Noto Serif" panose="02020600060500020200"/>
              </a:rPr>
              <a:t>04</a:t>
            </a:r>
          </a:p>
          <a:p>
            <a:pPr eaLnBrk="1" hangingPunct="1"/>
            <a:r>
              <a:rPr lang="en-US" altLang="en-US" sz="4800" b="1" dirty="0">
                <a:latin typeface="Helvetica" pitchFamily="50" charset="0"/>
                <a:ea typeface="Noto Serif" panose="02020600060500020200"/>
                <a:cs typeface="Noto Serif" panose="02020600060500020200"/>
              </a:rPr>
              <a:t>/2020</a:t>
            </a:r>
            <a:endParaRPr lang="id-ID" altLang="en-US" sz="4800" b="1" dirty="0">
              <a:latin typeface="Helvetica" pitchFamily="50" charset="0"/>
              <a:ea typeface="Noto Serif" panose="02020600060500020200"/>
              <a:cs typeface="Noto Serif" panose="02020600060500020200"/>
            </a:endParaRPr>
          </a:p>
        </p:txBody>
      </p:sp>
      <p:sp>
        <p:nvSpPr>
          <p:cNvPr id="10" name="Rectangle 9">
            <a:extLst>
              <a:ext uri="{FF2B5EF4-FFF2-40B4-BE49-F238E27FC236}">
                <a16:creationId xmlns:a16="http://schemas.microsoft.com/office/drawing/2014/main" id="{A4ACA55B-AAB1-4F88-88D5-5605B18F80A5}"/>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9FFD519E-BB10-45C5-89BE-80BBF0FB317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15D1972E-FDB2-433E-856B-CBADAA8E511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Tree>
    <p:extLst>
      <p:ext uri="{BB962C8B-B14F-4D97-AF65-F5344CB8AC3E}">
        <p14:creationId xmlns:p14="http://schemas.microsoft.com/office/powerpoint/2010/main" val="721741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0980D71-6E89-4A5F-B35B-8FD2015ED7D8}"/>
              </a:ext>
            </a:extLst>
          </p:cNvPr>
          <p:cNvSpPr>
            <a:spLocks noGrp="1"/>
          </p:cNvSpPr>
          <p:nvPr>
            <p:ph type="pic" sz="quarter" idx="10"/>
          </p:nvPr>
        </p:nvSpPr>
        <p:spPr/>
      </p:sp>
      <p:sp>
        <p:nvSpPr>
          <p:cNvPr id="7" name="Rectangle 6">
            <a:extLst>
              <a:ext uri="{FF2B5EF4-FFF2-40B4-BE49-F238E27FC236}">
                <a16:creationId xmlns:a16="http://schemas.microsoft.com/office/drawing/2014/main" id="{5A986DDC-8434-4A7E-8196-ED144673CC94}"/>
              </a:ext>
            </a:extLst>
          </p:cNvPr>
          <p:cNvSpPr/>
          <p:nvPr/>
        </p:nvSpPr>
        <p:spPr>
          <a:xfrm>
            <a:off x="5367754"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0" name="TextBox 9">
            <a:extLst>
              <a:ext uri="{FF2B5EF4-FFF2-40B4-BE49-F238E27FC236}">
                <a16:creationId xmlns:a16="http://schemas.microsoft.com/office/drawing/2014/main" id="{D5849E37-AFC2-40AD-B603-6978A3A1CBF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8" name="TextBox 7">
            <a:extLst>
              <a:ext uri="{FF2B5EF4-FFF2-40B4-BE49-F238E27FC236}">
                <a16:creationId xmlns:a16="http://schemas.microsoft.com/office/drawing/2014/main" id="{112BF8DB-A60B-44A9-9426-F115FD050323}"/>
              </a:ext>
            </a:extLst>
          </p:cNvPr>
          <p:cNvSpPr txBox="1"/>
          <p:nvPr/>
        </p:nvSpPr>
        <p:spPr>
          <a:xfrm>
            <a:off x="3578140" y="2178574"/>
            <a:ext cx="2593648" cy="1323439"/>
          </a:xfrm>
          <a:prstGeom prst="rect">
            <a:avLst/>
          </a:prstGeom>
          <a:noFill/>
        </p:spPr>
        <p:txBody>
          <a:bodyPr wrap="square" rtlCol="0">
            <a:spAutoFit/>
          </a:bodyPr>
          <a:lstStyle/>
          <a:p>
            <a:pPr algn="r"/>
            <a:r>
              <a:rPr lang="en-US" sz="4000" b="1" dirty="0">
                <a:latin typeface="Helvetica" pitchFamily="50" charset="0"/>
                <a:ea typeface="Roboto" panose="02000000000000000000" pitchFamily="2" charset="0"/>
              </a:rPr>
              <a:t>Contact us /</a:t>
            </a:r>
            <a:endParaRPr lang="en-US" sz="4000" b="1" spc="0" dirty="0">
              <a:latin typeface="Helvetica" pitchFamily="50" charset="0"/>
              <a:ea typeface="Roboto" panose="02000000000000000000" pitchFamily="2" charset="0"/>
            </a:endParaRPr>
          </a:p>
        </p:txBody>
      </p:sp>
      <p:sp>
        <p:nvSpPr>
          <p:cNvPr id="9" name="Rectangle 3">
            <a:extLst>
              <a:ext uri="{FF2B5EF4-FFF2-40B4-BE49-F238E27FC236}">
                <a16:creationId xmlns:a16="http://schemas.microsoft.com/office/drawing/2014/main" id="{BB1EF948-4B77-4D55-97B0-625C6E8CE320}"/>
              </a:ext>
            </a:extLst>
          </p:cNvPr>
          <p:cNvSpPr>
            <a:spLocks noChangeArrowheads="1"/>
          </p:cNvSpPr>
          <p:nvPr/>
        </p:nvSpPr>
        <p:spPr bwMode="auto">
          <a:xfrm>
            <a:off x="1449537" y="3910168"/>
            <a:ext cx="2786619" cy="295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000" b="1" dirty="0">
                <a:latin typeface="Helvetica" pitchFamily="50" charset="0"/>
                <a:ea typeface="Roboto" panose="02000000000000000000"/>
                <a:cs typeface="Roboto" panose="02000000000000000000"/>
              </a:rPr>
              <a:t>SEND A LETTER</a:t>
            </a:r>
          </a:p>
        </p:txBody>
      </p:sp>
      <p:sp>
        <p:nvSpPr>
          <p:cNvPr id="12" name="Rectangle 11">
            <a:extLst>
              <a:ext uri="{FF2B5EF4-FFF2-40B4-BE49-F238E27FC236}">
                <a16:creationId xmlns:a16="http://schemas.microsoft.com/office/drawing/2014/main" id="{E83F391E-E185-4301-8727-7C6500129857}"/>
              </a:ext>
            </a:extLst>
          </p:cNvPr>
          <p:cNvSpPr/>
          <p:nvPr/>
        </p:nvSpPr>
        <p:spPr>
          <a:xfrm>
            <a:off x="1449538" y="4312401"/>
            <a:ext cx="2497544" cy="246221"/>
          </a:xfrm>
          <a:prstGeom prst="rect">
            <a:avLst/>
          </a:prstGeom>
        </p:spPr>
        <p:txBody>
          <a:bodyPr wrap="square">
            <a:spAutoFit/>
          </a:bodyPr>
          <a:lstStyle/>
          <a:p>
            <a:pPr eaLnBrk="1" fontAlgn="auto" hangingPunct="1">
              <a:spcBef>
                <a:spcPts val="0"/>
              </a:spcBef>
              <a:spcAft>
                <a:spcPts val="0"/>
              </a:spcAft>
              <a:defRPr/>
            </a:pPr>
            <a:r>
              <a:rPr lang="en-US" sz="1000" u="sng" dirty="0">
                <a:latin typeface="Helvetica" pitchFamily="50" charset="0"/>
                <a:ea typeface="Roboto" panose="02000000000000000000" pitchFamily="2" charset="0"/>
              </a:rPr>
              <a:t>contact@newfolder.co.id</a:t>
            </a:r>
            <a:endParaRPr lang="id-ID" sz="1000" u="sng" dirty="0">
              <a:latin typeface="Helvetica" pitchFamily="50" charset="0"/>
              <a:ea typeface="Roboto" panose="02000000000000000000" pitchFamily="2" charset="0"/>
            </a:endParaRPr>
          </a:p>
        </p:txBody>
      </p:sp>
      <p:sp>
        <p:nvSpPr>
          <p:cNvPr id="13" name="Rectangle 3">
            <a:extLst>
              <a:ext uri="{FF2B5EF4-FFF2-40B4-BE49-F238E27FC236}">
                <a16:creationId xmlns:a16="http://schemas.microsoft.com/office/drawing/2014/main" id="{7D080505-7C75-4371-A20B-26AD213FE3C8}"/>
              </a:ext>
            </a:extLst>
          </p:cNvPr>
          <p:cNvSpPr>
            <a:spLocks noChangeArrowheads="1"/>
          </p:cNvSpPr>
          <p:nvPr/>
        </p:nvSpPr>
        <p:spPr bwMode="auto">
          <a:xfrm>
            <a:off x="1449537" y="4855959"/>
            <a:ext cx="2786619" cy="295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000" b="1" dirty="0">
                <a:latin typeface="Helvetica" pitchFamily="50" charset="0"/>
                <a:ea typeface="Roboto" panose="02000000000000000000"/>
                <a:cs typeface="Roboto" panose="02000000000000000000"/>
              </a:rPr>
              <a:t>FOLLOW US</a:t>
            </a:r>
          </a:p>
        </p:txBody>
      </p:sp>
      <p:sp>
        <p:nvSpPr>
          <p:cNvPr id="14" name="Rectangle 13">
            <a:extLst>
              <a:ext uri="{FF2B5EF4-FFF2-40B4-BE49-F238E27FC236}">
                <a16:creationId xmlns:a16="http://schemas.microsoft.com/office/drawing/2014/main" id="{91E37C35-3EF7-44F2-90F3-4577946C50A3}"/>
              </a:ext>
            </a:extLst>
          </p:cNvPr>
          <p:cNvSpPr/>
          <p:nvPr/>
        </p:nvSpPr>
        <p:spPr>
          <a:xfrm>
            <a:off x="1449539" y="5258193"/>
            <a:ext cx="939976" cy="246221"/>
          </a:xfrm>
          <a:prstGeom prst="rect">
            <a:avLst/>
          </a:prstGeom>
        </p:spPr>
        <p:txBody>
          <a:bodyPr wrap="square">
            <a:spAutoFit/>
          </a:bodyPr>
          <a:lstStyle/>
          <a:p>
            <a:pPr eaLnBrk="1" fontAlgn="auto" hangingPunct="1">
              <a:spcBef>
                <a:spcPts val="0"/>
              </a:spcBef>
              <a:spcAft>
                <a:spcPts val="0"/>
              </a:spcAft>
              <a:defRPr/>
            </a:pPr>
            <a:r>
              <a:rPr lang="en-US" sz="1000" dirty="0">
                <a:latin typeface="Helvetica" pitchFamily="50" charset="0"/>
                <a:ea typeface="Roboto" panose="02000000000000000000" pitchFamily="2" charset="0"/>
              </a:rPr>
              <a:t>Instagram</a:t>
            </a:r>
            <a:endParaRPr lang="id-ID" sz="1000" dirty="0">
              <a:latin typeface="Helvetica" pitchFamily="50" charset="0"/>
              <a:ea typeface="Roboto" panose="02000000000000000000" pitchFamily="2" charset="0"/>
            </a:endParaRPr>
          </a:p>
        </p:txBody>
      </p:sp>
      <p:sp>
        <p:nvSpPr>
          <p:cNvPr id="15" name="Rectangle 14">
            <a:extLst>
              <a:ext uri="{FF2B5EF4-FFF2-40B4-BE49-F238E27FC236}">
                <a16:creationId xmlns:a16="http://schemas.microsoft.com/office/drawing/2014/main" id="{E3559815-93E3-4979-9361-61CAE3A16366}"/>
              </a:ext>
            </a:extLst>
          </p:cNvPr>
          <p:cNvSpPr/>
          <p:nvPr/>
        </p:nvSpPr>
        <p:spPr>
          <a:xfrm>
            <a:off x="2389515" y="5254073"/>
            <a:ext cx="939976" cy="246221"/>
          </a:xfrm>
          <a:prstGeom prst="rect">
            <a:avLst/>
          </a:prstGeom>
        </p:spPr>
        <p:txBody>
          <a:bodyPr wrap="square">
            <a:spAutoFit/>
          </a:bodyPr>
          <a:lstStyle/>
          <a:p>
            <a:pPr eaLnBrk="1" fontAlgn="auto" hangingPunct="1">
              <a:spcBef>
                <a:spcPts val="0"/>
              </a:spcBef>
              <a:spcAft>
                <a:spcPts val="0"/>
              </a:spcAft>
              <a:defRPr/>
            </a:pPr>
            <a:r>
              <a:rPr lang="en-US" sz="1000" dirty="0">
                <a:latin typeface="Helvetica" pitchFamily="50" charset="0"/>
                <a:ea typeface="Roboto" panose="02000000000000000000" pitchFamily="2" charset="0"/>
              </a:rPr>
              <a:t>Twitter</a:t>
            </a:r>
            <a:endParaRPr lang="id-ID" sz="100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D6C008C0-D12B-4D3D-BA7F-989CC933BD73}"/>
              </a:ext>
            </a:extLst>
          </p:cNvPr>
          <p:cNvSpPr/>
          <p:nvPr/>
        </p:nvSpPr>
        <p:spPr>
          <a:xfrm>
            <a:off x="3186758" y="5258192"/>
            <a:ext cx="939976" cy="246221"/>
          </a:xfrm>
          <a:prstGeom prst="rect">
            <a:avLst/>
          </a:prstGeom>
        </p:spPr>
        <p:txBody>
          <a:bodyPr wrap="square">
            <a:spAutoFit/>
          </a:bodyPr>
          <a:lstStyle/>
          <a:p>
            <a:pPr eaLnBrk="1" fontAlgn="auto" hangingPunct="1">
              <a:spcBef>
                <a:spcPts val="0"/>
              </a:spcBef>
              <a:spcAft>
                <a:spcPts val="0"/>
              </a:spcAft>
              <a:defRPr/>
            </a:pPr>
            <a:r>
              <a:rPr lang="en-US" sz="1000" dirty="0">
                <a:latin typeface="Helvetica" pitchFamily="50" charset="0"/>
                <a:ea typeface="Roboto" panose="02000000000000000000" pitchFamily="2" charset="0"/>
              </a:rPr>
              <a:t>Facebook</a:t>
            </a:r>
            <a:endParaRPr lang="id-ID" sz="10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640478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F57D20-2999-426D-B761-3699A14753CF}"/>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1C060DAC-5A9F-4B3A-B1A6-660D20927B6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800D8F5E-F908-46EE-AE0B-36B4AA46192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065716D8-35DF-477A-8D72-8C0E4D8F75E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Title 29">
            <a:extLst>
              <a:ext uri="{FF2B5EF4-FFF2-40B4-BE49-F238E27FC236}">
                <a16:creationId xmlns:a16="http://schemas.microsoft.com/office/drawing/2014/main" id="{466028C1-A3EF-4AE9-BBF1-4D76244FA2BF}"/>
              </a:ext>
            </a:extLst>
          </p:cNvPr>
          <p:cNvSpPr txBox="1">
            <a:spLocks/>
          </p:cNvSpPr>
          <p:nvPr/>
        </p:nvSpPr>
        <p:spPr>
          <a:xfrm>
            <a:off x="2932726" y="1026738"/>
            <a:ext cx="3889829" cy="14878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Helvetica" pitchFamily="50" charset="0"/>
              </a:rPr>
              <a:t>OUR</a:t>
            </a:r>
            <a:br>
              <a:rPr lang="en-US" dirty="0">
                <a:latin typeface="Helvetica" pitchFamily="50" charset="0"/>
              </a:rPr>
            </a:br>
            <a:r>
              <a:rPr lang="en-US" dirty="0">
                <a:latin typeface="Helvetica" pitchFamily="50" charset="0"/>
              </a:rPr>
              <a:t>SERVICE</a:t>
            </a:r>
          </a:p>
        </p:txBody>
      </p:sp>
      <p:sp>
        <p:nvSpPr>
          <p:cNvPr id="14" name="Text Placeholder 3">
            <a:extLst>
              <a:ext uri="{FF2B5EF4-FFF2-40B4-BE49-F238E27FC236}">
                <a16:creationId xmlns:a16="http://schemas.microsoft.com/office/drawing/2014/main" id="{95462617-2D0C-46B0-A4F5-80205267AC85}"/>
              </a:ext>
            </a:extLst>
          </p:cNvPr>
          <p:cNvSpPr txBox="1">
            <a:spLocks/>
          </p:cNvSpPr>
          <p:nvPr/>
        </p:nvSpPr>
        <p:spPr>
          <a:xfrm>
            <a:off x="3051766" y="2676828"/>
            <a:ext cx="2729420" cy="3372757"/>
          </a:xfrm>
          <a:prstGeom prst="rect">
            <a:avLst/>
          </a:prstGeom>
        </p:spPr>
        <p:txBody>
          <a:bodyPr vert="horz" lIns="0" tIns="0" rIns="0" bIns="45720" rtlCol="0">
            <a:noAutofit/>
          </a:bodyPr>
          <a:lstStyle>
            <a:lvl1pPr marL="0" indent="0" algn="l" defTabSz="914318" rtl="0" eaLnBrk="1" latinLnBrk="0" hangingPunct="1">
              <a:lnSpc>
                <a:spcPct val="145000"/>
              </a:lnSpc>
              <a:spcBef>
                <a:spcPts val="0"/>
              </a:spcBef>
              <a:buFont typeface="Arial" panose="020B0604020202020204" pitchFamily="34" charset="0"/>
              <a:buNone/>
              <a:defRPr sz="1000" b="0" kern="1200" baseline="0">
                <a:solidFill>
                  <a:schemeClr val="tx1">
                    <a:alpha val="80000"/>
                  </a:schemeClr>
                </a:solidFill>
                <a:latin typeface="+mn-lt"/>
                <a:ea typeface="+mn-ea"/>
                <a:cs typeface="+mn-cs"/>
              </a:defRPr>
            </a:lvl1pPr>
            <a:lvl2pPr marL="0" indent="0" algn="ctr" defTabSz="914318" rtl="0" eaLnBrk="1" latinLnBrk="0" hangingPunct="1">
              <a:lnSpc>
                <a:spcPct val="12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ctr" defTabSz="914318" rtl="0" eaLnBrk="1" latinLnBrk="0" hangingPunct="1">
              <a:lnSpc>
                <a:spcPct val="12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ctr"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ctr" defTabSz="914318" rtl="0" eaLnBrk="1" latinLnBrk="0" hangingPunct="1">
              <a:lnSpc>
                <a:spcPct val="12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Helvetica" pitchFamily="50" charset="0"/>
              </a:rPr>
              <a:t>There are many variations of passages of Lorem Ipsum available, but the majority have suffered alteration in some form, by injected </a:t>
            </a:r>
            <a:r>
              <a:rPr lang="en-US" dirty="0" err="1">
                <a:latin typeface="Helvetica" pitchFamily="50" charset="0"/>
              </a:rPr>
              <a:t>humour</a:t>
            </a:r>
            <a:r>
              <a:rPr lang="en-US" dirty="0">
                <a:latin typeface="Helvetica" pitchFamily="50" charset="0"/>
              </a:rPr>
              <a:t>, or </a:t>
            </a:r>
            <a:r>
              <a:rPr lang="en-US" dirty="0" err="1">
                <a:latin typeface="Helvetica" pitchFamily="50" charset="0"/>
              </a:rPr>
              <a:t>randomised</a:t>
            </a:r>
            <a:r>
              <a:rPr lang="en-US" dirty="0">
                <a:latin typeface="Helvetica" pitchFamily="50" charset="0"/>
              </a:rPr>
              <a:t> words which don't look even slightly believable. </a:t>
            </a:r>
          </a:p>
          <a:p>
            <a:endParaRPr lang="en-US" dirty="0">
              <a:latin typeface="Helvetica" pitchFamily="50" charset="0"/>
            </a:endParaRPr>
          </a:p>
          <a:p>
            <a:r>
              <a:rPr lang="en-US" dirty="0">
                <a:latin typeface="Helvetica" pitchFamily="50" charset="0"/>
              </a:rPr>
              <a:t>If you are going to use a passage of Lorem Ipsum, you need to be sure there isn't anything embarrassing hidden in the middle of text. There are many variations of passages of Lorem Ipsum available, but the majority have suffered alteration in some form, by injected </a:t>
            </a:r>
            <a:r>
              <a:rPr lang="en-US" dirty="0" err="1">
                <a:latin typeface="Helvetica" pitchFamily="50" charset="0"/>
              </a:rPr>
              <a:t>humour</a:t>
            </a:r>
            <a:r>
              <a:rPr lang="en-US" dirty="0">
                <a:latin typeface="Helvetica" pitchFamily="50" charset="0"/>
              </a:rPr>
              <a:t>.</a:t>
            </a:r>
          </a:p>
        </p:txBody>
      </p:sp>
      <p:sp>
        <p:nvSpPr>
          <p:cNvPr id="15" name="TextBox 14">
            <a:extLst>
              <a:ext uri="{FF2B5EF4-FFF2-40B4-BE49-F238E27FC236}">
                <a16:creationId xmlns:a16="http://schemas.microsoft.com/office/drawing/2014/main" id="{B0EC3C77-9C7D-4217-9722-DDCA9B8D5B17}"/>
              </a:ext>
            </a:extLst>
          </p:cNvPr>
          <p:cNvSpPr txBox="1"/>
          <p:nvPr/>
        </p:nvSpPr>
        <p:spPr>
          <a:xfrm>
            <a:off x="7767489" y="2039620"/>
            <a:ext cx="2529378" cy="448584"/>
          </a:xfrm>
          <a:prstGeom prst="rect">
            <a:avLst/>
          </a:prstGeom>
          <a:noFill/>
        </p:spPr>
        <p:txBody>
          <a:bodyPr wrap="square" lIns="0" rIns="0" rtlCol="0">
            <a:spAutoFit/>
          </a:bodyPr>
          <a:lstStyle/>
          <a:p>
            <a:pPr>
              <a:lnSpc>
                <a:spcPct val="120000"/>
              </a:lnSpc>
            </a:pPr>
            <a:r>
              <a:rPr lang="en-US" sz="1000" dirty="0">
                <a:solidFill>
                  <a:schemeClr val="tx1">
                    <a:alpha val="70000"/>
                  </a:schemeClr>
                </a:solidFill>
                <a:latin typeface="Helvetica" pitchFamily="50" charset="0"/>
                <a:ea typeface="Source Sans Pro" charset="0"/>
                <a:cs typeface="Source Sans Pro" charset="0"/>
              </a:rPr>
              <a:t>Lorem Ipsum is simply dummy text of the printing and typesetting industry. </a:t>
            </a:r>
          </a:p>
        </p:txBody>
      </p:sp>
      <p:sp>
        <p:nvSpPr>
          <p:cNvPr id="16" name="Title 1">
            <a:extLst>
              <a:ext uri="{FF2B5EF4-FFF2-40B4-BE49-F238E27FC236}">
                <a16:creationId xmlns:a16="http://schemas.microsoft.com/office/drawing/2014/main" id="{1FB7879D-BBF3-4D18-982D-05FD81D36FC6}"/>
              </a:ext>
            </a:extLst>
          </p:cNvPr>
          <p:cNvSpPr txBox="1">
            <a:spLocks/>
          </p:cNvSpPr>
          <p:nvPr/>
        </p:nvSpPr>
        <p:spPr>
          <a:xfrm>
            <a:off x="7767489" y="1752486"/>
            <a:ext cx="2523680" cy="364867"/>
          </a:xfrm>
          <a:prstGeom prst="rect">
            <a:avLst/>
          </a:prstGeom>
        </p:spPr>
        <p:txBody>
          <a:bodyPr lIns="0" rIns="0"/>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200" dirty="0">
                <a:latin typeface="Helvetica" pitchFamily="50" charset="0"/>
              </a:rPr>
              <a:t>WEB DESIGN</a:t>
            </a:r>
          </a:p>
        </p:txBody>
      </p:sp>
      <p:sp>
        <p:nvSpPr>
          <p:cNvPr id="17" name="Shape 3620">
            <a:extLst>
              <a:ext uri="{FF2B5EF4-FFF2-40B4-BE49-F238E27FC236}">
                <a16:creationId xmlns:a16="http://schemas.microsoft.com/office/drawing/2014/main" id="{9CF42A52-47C2-4787-89BC-CB5352489682}"/>
              </a:ext>
            </a:extLst>
          </p:cNvPr>
          <p:cNvSpPr/>
          <p:nvPr/>
        </p:nvSpPr>
        <p:spPr>
          <a:xfrm>
            <a:off x="7775525" y="1208036"/>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38100" tIns="38100" rIns="38100" bIns="38100" anchor="ctr"/>
          <a:lstStyle/>
          <a:p>
            <a:endParaRPr>
              <a:solidFill>
                <a:schemeClr val="accent1"/>
              </a:solidFill>
              <a:latin typeface="Helvetica" pitchFamily="50" charset="0"/>
            </a:endParaRPr>
          </a:p>
        </p:txBody>
      </p:sp>
      <p:sp>
        <p:nvSpPr>
          <p:cNvPr id="18" name="TextBox 17">
            <a:extLst>
              <a:ext uri="{FF2B5EF4-FFF2-40B4-BE49-F238E27FC236}">
                <a16:creationId xmlns:a16="http://schemas.microsoft.com/office/drawing/2014/main" id="{AC12CA8B-DB93-4289-A0C8-017176F43480}"/>
              </a:ext>
            </a:extLst>
          </p:cNvPr>
          <p:cNvSpPr txBox="1"/>
          <p:nvPr/>
        </p:nvSpPr>
        <p:spPr>
          <a:xfrm>
            <a:off x="7767489" y="3699095"/>
            <a:ext cx="2529378" cy="448584"/>
          </a:xfrm>
          <a:prstGeom prst="rect">
            <a:avLst/>
          </a:prstGeom>
          <a:noFill/>
        </p:spPr>
        <p:txBody>
          <a:bodyPr wrap="square" lIns="0" rIns="0" rtlCol="0">
            <a:spAutoFit/>
          </a:bodyPr>
          <a:lstStyle/>
          <a:p>
            <a:pPr>
              <a:lnSpc>
                <a:spcPct val="120000"/>
              </a:lnSpc>
            </a:pPr>
            <a:r>
              <a:rPr lang="en-US" sz="1000" dirty="0">
                <a:solidFill>
                  <a:schemeClr val="tx1">
                    <a:alpha val="70000"/>
                  </a:schemeClr>
                </a:solidFill>
                <a:latin typeface="Helvetica" pitchFamily="50" charset="0"/>
                <a:ea typeface="Source Sans Pro" charset="0"/>
                <a:cs typeface="Source Sans Pro" charset="0"/>
              </a:rPr>
              <a:t>Lorem Ipsum is simply dummy text of the printing and typesetting industry. </a:t>
            </a:r>
          </a:p>
        </p:txBody>
      </p:sp>
      <p:sp>
        <p:nvSpPr>
          <p:cNvPr id="19" name="Title 1">
            <a:extLst>
              <a:ext uri="{FF2B5EF4-FFF2-40B4-BE49-F238E27FC236}">
                <a16:creationId xmlns:a16="http://schemas.microsoft.com/office/drawing/2014/main" id="{A9CE4B3A-A200-475F-9490-B638BA4569D8}"/>
              </a:ext>
            </a:extLst>
          </p:cNvPr>
          <p:cNvSpPr txBox="1">
            <a:spLocks/>
          </p:cNvSpPr>
          <p:nvPr/>
        </p:nvSpPr>
        <p:spPr>
          <a:xfrm>
            <a:off x="7767489" y="3411961"/>
            <a:ext cx="2523680" cy="364867"/>
          </a:xfrm>
          <a:prstGeom prst="rect">
            <a:avLst/>
          </a:prstGeom>
        </p:spPr>
        <p:txBody>
          <a:bodyPr lIns="0" rIns="0"/>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200" dirty="0">
                <a:latin typeface="Helvetica" pitchFamily="50" charset="0"/>
              </a:rPr>
              <a:t>SUPPORTING</a:t>
            </a:r>
          </a:p>
        </p:txBody>
      </p:sp>
      <p:sp>
        <p:nvSpPr>
          <p:cNvPr id="20" name="TextBox 19">
            <a:extLst>
              <a:ext uri="{FF2B5EF4-FFF2-40B4-BE49-F238E27FC236}">
                <a16:creationId xmlns:a16="http://schemas.microsoft.com/office/drawing/2014/main" id="{A954360E-522D-4CC4-9609-26AF4BA6BF9A}"/>
              </a:ext>
            </a:extLst>
          </p:cNvPr>
          <p:cNvSpPr txBox="1"/>
          <p:nvPr/>
        </p:nvSpPr>
        <p:spPr>
          <a:xfrm>
            <a:off x="7767489" y="5394794"/>
            <a:ext cx="2529378" cy="448584"/>
          </a:xfrm>
          <a:prstGeom prst="rect">
            <a:avLst/>
          </a:prstGeom>
          <a:noFill/>
        </p:spPr>
        <p:txBody>
          <a:bodyPr wrap="square" lIns="0" rIns="0" rtlCol="0">
            <a:spAutoFit/>
          </a:bodyPr>
          <a:lstStyle/>
          <a:p>
            <a:pPr>
              <a:lnSpc>
                <a:spcPct val="120000"/>
              </a:lnSpc>
            </a:pPr>
            <a:r>
              <a:rPr lang="en-US" sz="1000" dirty="0">
                <a:solidFill>
                  <a:schemeClr val="tx1">
                    <a:alpha val="70000"/>
                  </a:schemeClr>
                </a:solidFill>
                <a:latin typeface="Helvetica" pitchFamily="50" charset="0"/>
                <a:ea typeface="Source Sans Pro" charset="0"/>
                <a:cs typeface="Source Sans Pro" charset="0"/>
              </a:rPr>
              <a:t>Lorem Ipsum is simply dummy text of the printing and typesetting industry. </a:t>
            </a:r>
          </a:p>
        </p:txBody>
      </p:sp>
      <p:sp>
        <p:nvSpPr>
          <p:cNvPr id="21" name="Title 1">
            <a:extLst>
              <a:ext uri="{FF2B5EF4-FFF2-40B4-BE49-F238E27FC236}">
                <a16:creationId xmlns:a16="http://schemas.microsoft.com/office/drawing/2014/main" id="{28F52120-BA23-440C-96BF-07C11AAC600A}"/>
              </a:ext>
            </a:extLst>
          </p:cNvPr>
          <p:cNvSpPr txBox="1">
            <a:spLocks/>
          </p:cNvSpPr>
          <p:nvPr/>
        </p:nvSpPr>
        <p:spPr>
          <a:xfrm>
            <a:off x="7767489" y="5107660"/>
            <a:ext cx="2523680" cy="364867"/>
          </a:xfrm>
          <a:prstGeom prst="rect">
            <a:avLst/>
          </a:prstGeom>
        </p:spPr>
        <p:txBody>
          <a:bodyPr lIns="0" rIns="0"/>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200" dirty="0">
                <a:latin typeface="Helvetica" pitchFamily="50" charset="0"/>
              </a:rPr>
              <a:t>EMAIL MARKETING</a:t>
            </a:r>
          </a:p>
        </p:txBody>
      </p:sp>
      <p:sp>
        <p:nvSpPr>
          <p:cNvPr id="22" name="Shape 3717">
            <a:extLst>
              <a:ext uri="{FF2B5EF4-FFF2-40B4-BE49-F238E27FC236}">
                <a16:creationId xmlns:a16="http://schemas.microsoft.com/office/drawing/2014/main" id="{B16AE138-5737-4B0F-A25A-8285ACE1456F}"/>
              </a:ext>
            </a:extLst>
          </p:cNvPr>
          <p:cNvSpPr/>
          <p:nvPr/>
        </p:nvSpPr>
        <p:spPr>
          <a:xfrm>
            <a:off x="7767489" y="4563208"/>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9"/>
                  <a:pt x="6873" y="21109"/>
                </a:cubicBezTo>
                <a:cubicBezTo>
                  <a:pt x="6873" y="21380"/>
                  <a:pt x="7092" y="21600"/>
                  <a:pt x="7364" y="21600"/>
                </a:cubicBezTo>
                <a:lnTo>
                  <a:pt x="14236" y="21600"/>
                </a:lnTo>
                <a:cubicBezTo>
                  <a:pt x="14508" y="21600"/>
                  <a:pt x="14727" y="21380"/>
                  <a:pt x="14727" y="21109"/>
                </a:cubicBezTo>
                <a:cubicBezTo>
                  <a:pt x="14727" y="20839"/>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38100" tIns="38100" rIns="38100" bIns="38100" anchor="ctr"/>
          <a:lstStyle/>
          <a:p>
            <a:endParaRPr>
              <a:solidFill>
                <a:schemeClr val="accent1"/>
              </a:solidFill>
              <a:latin typeface="Helvetica" pitchFamily="50" charset="0"/>
            </a:endParaRPr>
          </a:p>
        </p:txBody>
      </p:sp>
      <p:sp>
        <p:nvSpPr>
          <p:cNvPr id="23" name="Shape 3599">
            <a:extLst>
              <a:ext uri="{FF2B5EF4-FFF2-40B4-BE49-F238E27FC236}">
                <a16:creationId xmlns:a16="http://schemas.microsoft.com/office/drawing/2014/main" id="{60BCF5FF-E463-49B4-BD50-38F4EEADF213}"/>
              </a:ext>
            </a:extLst>
          </p:cNvPr>
          <p:cNvSpPr/>
          <p:nvPr/>
        </p:nvSpPr>
        <p:spPr>
          <a:xfrm>
            <a:off x="7775525" y="2862043"/>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38100" tIns="38100" rIns="38100" bIns="38100" anchor="ctr"/>
          <a:lstStyle/>
          <a:p>
            <a:endParaRPr>
              <a:solidFill>
                <a:schemeClr val="accent1"/>
              </a:solidFill>
              <a:latin typeface="Helvetica" pitchFamily="50" charset="0"/>
            </a:endParaRPr>
          </a:p>
        </p:txBody>
      </p:sp>
    </p:spTree>
    <p:extLst>
      <p:ext uri="{BB962C8B-B14F-4D97-AF65-F5344CB8AC3E}">
        <p14:creationId xmlns:p14="http://schemas.microsoft.com/office/powerpoint/2010/main" val="19880612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AC742E-F40A-432D-AE98-3AE5ABC0322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7791A9A9-B1F7-4D3C-A92E-42B21A3FB058}"/>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ECFF8C23-76AA-48C3-996D-7968A5CA3215}"/>
              </a:ext>
            </a:extLst>
          </p:cNvPr>
          <p:cNvSpPr>
            <a:spLocks noGrp="1"/>
          </p:cNvSpPr>
          <p:nvPr>
            <p:ph type="pic" sz="quarter" idx="12"/>
          </p:nvPr>
        </p:nvSpPr>
        <p:spPr/>
      </p:sp>
      <p:sp>
        <p:nvSpPr>
          <p:cNvPr id="8" name="TextBox 7"/>
          <p:cNvSpPr txBox="1"/>
          <p:nvPr/>
        </p:nvSpPr>
        <p:spPr>
          <a:xfrm>
            <a:off x="1487098" y="2690335"/>
            <a:ext cx="2392306" cy="1477328"/>
          </a:xfrm>
          <a:prstGeom prst="rect">
            <a:avLst/>
          </a:prstGeom>
          <a:noFill/>
        </p:spPr>
        <p:txBody>
          <a:bodyPr wrap="square" rtlCol="0">
            <a:spAutoFit/>
          </a:bodyPr>
          <a:lstStyle/>
          <a:p>
            <a:pPr algn="just">
              <a:lnSpc>
                <a:spcPct val="150000"/>
              </a:lnSpc>
            </a:pPr>
            <a:r>
              <a:rPr lang="en-US" sz="1200" dirty="0">
                <a:latin typeface="Helvetica" pitchFamily="50" charset="0"/>
                <a:ea typeface="Noto Serif" panose="02020600060500020200" pitchFamily="18" charset="0"/>
                <a:cs typeface="Noto Serif" panose="02020600060500020200" pitchFamily="18" charset="0"/>
              </a:rPr>
              <a:t>One morning, when </a:t>
            </a:r>
            <a:r>
              <a:rPr lang="en-US" sz="1200" dirty="0" err="1">
                <a:latin typeface="Helvetica" pitchFamily="50" charset="0"/>
                <a:ea typeface="Noto Serif" panose="02020600060500020200" pitchFamily="18" charset="0"/>
                <a:cs typeface="Noto Serif" panose="02020600060500020200" pitchFamily="18" charset="0"/>
              </a:rPr>
              <a:t>Gregor</a:t>
            </a:r>
            <a:r>
              <a:rPr lang="en-US" sz="1200" dirty="0">
                <a:latin typeface="Helvetica" pitchFamily="50" charset="0"/>
                <a:ea typeface="Noto Serif" panose="02020600060500020200" pitchFamily="18" charset="0"/>
                <a:cs typeface="Noto Serif" panose="02020600060500020200" pitchFamily="18" charset="0"/>
              </a:rPr>
              <a:t> </a:t>
            </a:r>
            <a:r>
              <a:rPr lang="en-US" sz="1200" dirty="0" err="1">
                <a:latin typeface="Helvetica" pitchFamily="50" charset="0"/>
                <a:ea typeface="Noto Serif" panose="02020600060500020200" pitchFamily="18" charset="0"/>
                <a:cs typeface="Noto Serif" panose="02020600060500020200" pitchFamily="18" charset="0"/>
              </a:rPr>
              <a:t>Samsa</a:t>
            </a:r>
            <a:r>
              <a:rPr lang="en-US" sz="1200" dirty="0">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a:t>
            </a:r>
          </a:p>
        </p:txBody>
      </p:sp>
      <p:sp>
        <p:nvSpPr>
          <p:cNvPr id="10" name="TextBox 9"/>
          <p:cNvSpPr txBox="1"/>
          <p:nvPr/>
        </p:nvSpPr>
        <p:spPr>
          <a:xfrm>
            <a:off x="5449645" y="1302397"/>
            <a:ext cx="3015916" cy="1167051"/>
          </a:xfrm>
          <a:prstGeom prst="rect">
            <a:avLst/>
          </a:prstGeom>
          <a:noFill/>
        </p:spPr>
        <p:txBody>
          <a:bodyPr wrap="square" rtlCol="0">
            <a:spAutoFit/>
          </a:bodyPr>
          <a:lstStyle/>
          <a:p>
            <a:pPr algn="just">
              <a:lnSpc>
                <a:spcPct val="150000"/>
              </a:lnSpc>
            </a:pPr>
            <a:r>
              <a:rPr lang="en-US" sz="1200" dirty="0">
                <a:latin typeface="Helvetica" pitchFamily="50" charset="0"/>
                <a:ea typeface="Noto Serif" panose="02020600060500020200" pitchFamily="18" charset="0"/>
                <a:cs typeface="Noto Serif" panose="02020600060500020200" pitchFamily="18" charset="0"/>
              </a:rPr>
              <a:t>One morning, when </a:t>
            </a:r>
            <a:r>
              <a:rPr lang="en-US" sz="1200" dirty="0" err="1">
                <a:latin typeface="Helvetica" pitchFamily="50" charset="0"/>
                <a:ea typeface="Noto Serif" panose="02020600060500020200" pitchFamily="18" charset="0"/>
                <a:cs typeface="Noto Serif" panose="02020600060500020200" pitchFamily="18" charset="0"/>
              </a:rPr>
              <a:t>Gregor</a:t>
            </a:r>
            <a:r>
              <a:rPr lang="en-US" sz="1200" dirty="0">
                <a:latin typeface="Helvetica" pitchFamily="50" charset="0"/>
                <a:ea typeface="Noto Serif" panose="02020600060500020200" pitchFamily="18" charset="0"/>
                <a:cs typeface="Noto Serif" panose="02020600060500020200" pitchFamily="18" charset="0"/>
              </a:rPr>
              <a:t> </a:t>
            </a:r>
            <a:r>
              <a:rPr lang="en-US" sz="1200" dirty="0" err="1">
                <a:latin typeface="Helvetica" pitchFamily="50" charset="0"/>
                <a:ea typeface="Noto Serif" panose="02020600060500020200" pitchFamily="18" charset="0"/>
                <a:cs typeface="Noto Serif" panose="02020600060500020200" pitchFamily="18" charset="0"/>
              </a:rPr>
              <a:t>Samsa</a:t>
            </a:r>
            <a:r>
              <a:rPr lang="en-US" sz="1200" dirty="0">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a:t>
            </a:r>
          </a:p>
        </p:txBody>
      </p:sp>
      <p:sp>
        <p:nvSpPr>
          <p:cNvPr id="14" name="Rectangle 13">
            <a:extLst>
              <a:ext uri="{FF2B5EF4-FFF2-40B4-BE49-F238E27FC236}">
                <a16:creationId xmlns:a16="http://schemas.microsoft.com/office/drawing/2014/main" id="{B12B012A-FAD4-47C9-BB6F-B37861DFA9C7}"/>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5" name="Rectangle 14">
            <a:extLst>
              <a:ext uri="{FF2B5EF4-FFF2-40B4-BE49-F238E27FC236}">
                <a16:creationId xmlns:a16="http://schemas.microsoft.com/office/drawing/2014/main" id="{2CDEDDC3-413B-4418-B583-0E2082BC24E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6" name="TextBox 15">
            <a:extLst>
              <a:ext uri="{FF2B5EF4-FFF2-40B4-BE49-F238E27FC236}">
                <a16:creationId xmlns:a16="http://schemas.microsoft.com/office/drawing/2014/main" id="{2BBCC1C7-CCFA-435C-B731-88BB5B4BFBC2}"/>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7" name="TextBox 16">
            <a:extLst>
              <a:ext uri="{FF2B5EF4-FFF2-40B4-BE49-F238E27FC236}">
                <a16:creationId xmlns:a16="http://schemas.microsoft.com/office/drawing/2014/main" id="{686F604A-0278-4309-89B8-57F16E665D2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TextBox 10">
            <a:extLst>
              <a:ext uri="{FF2B5EF4-FFF2-40B4-BE49-F238E27FC236}">
                <a16:creationId xmlns:a16="http://schemas.microsoft.com/office/drawing/2014/main" id="{DC0A0701-1A60-455C-8505-2ACF6C152A24}"/>
              </a:ext>
            </a:extLst>
          </p:cNvPr>
          <p:cNvSpPr txBox="1"/>
          <p:nvPr/>
        </p:nvSpPr>
        <p:spPr>
          <a:xfrm>
            <a:off x="7571875" y="4568031"/>
            <a:ext cx="1787372" cy="707886"/>
          </a:xfrm>
          <a:prstGeom prst="rect">
            <a:avLst/>
          </a:prstGeom>
          <a:noFill/>
        </p:spPr>
        <p:txBody>
          <a:bodyPr wrap="square" rtlCol="0">
            <a:spAutoFit/>
          </a:bodyPr>
          <a:lstStyle/>
          <a:p>
            <a:r>
              <a:rPr lang="en-US" sz="4000" b="1" spc="300" dirty="0">
                <a:latin typeface="Helvetica" pitchFamily="50" charset="0"/>
                <a:ea typeface="Noto Serif" panose="02020600060500020200" pitchFamily="18" charset="0"/>
                <a:cs typeface="Noto Serif" panose="02020600060500020200" pitchFamily="18" charset="0"/>
              </a:rPr>
              <a:t>DOTS</a:t>
            </a:r>
            <a:endParaRPr lang="id-ID" sz="4000" b="1" spc="300" dirty="0">
              <a:latin typeface="Helvetica" pitchFamily="50"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963391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5999" y="3101221"/>
            <a:ext cx="4491790" cy="1444050"/>
          </a:xfrm>
          <a:prstGeom prst="rect">
            <a:avLst/>
          </a:prstGeom>
          <a:noFill/>
        </p:spPr>
        <p:txBody>
          <a:bodyPr wrap="square" rtlCol="0">
            <a:spAutoFit/>
          </a:bodyPr>
          <a:lstStyle/>
          <a:p>
            <a:pPr algn="just">
              <a:lnSpc>
                <a:spcPct val="150000"/>
              </a:lnSpc>
            </a:pPr>
            <a:r>
              <a:rPr lang="en-US" sz="1200" dirty="0">
                <a:latin typeface="Helvetica" pitchFamily="50" charset="0"/>
                <a:ea typeface="Noto Serif" panose="02020600060500020200" pitchFamily="18" charset="0"/>
                <a:cs typeface="Noto Serif" panose="02020600060500020200" pitchFamily="18" charset="0"/>
              </a:rPr>
              <a:t>One morning, when </a:t>
            </a:r>
            <a:r>
              <a:rPr lang="en-US" sz="1200" dirty="0" err="1">
                <a:latin typeface="Helvetica" pitchFamily="50" charset="0"/>
                <a:ea typeface="Noto Serif" panose="02020600060500020200" pitchFamily="18" charset="0"/>
                <a:cs typeface="Noto Serif" panose="02020600060500020200" pitchFamily="18" charset="0"/>
              </a:rPr>
              <a:t>Gregor</a:t>
            </a:r>
            <a:r>
              <a:rPr lang="en-US" sz="1200" dirty="0">
                <a:latin typeface="Helvetica" pitchFamily="50" charset="0"/>
                <a:ea typeface="Noto Serif" panose="02020600060500020200" pitchFamily="18" charset="0"/>
                <a:cs typeface="Noto Serif" panose="02020600060500020200" pitchFamily="18" charset="0"/>
              </a:rPr>
              <a:t> </a:t>
            </a:r>
            <a:r>
              <a:rPr lang="en-US" sz="1200" dirty="0" err="1">
                <a:latin typeface="Helvetica" pitchFamily="50" charset="0"/>
                <a:ea typeface="Noto Serif" panose="02020600060500020200" pitchFamily="18" charset="0"/>
                <a:cs typeface="Noto Serif" panose="02020600060500020200" pitchFamily="18" charset="0"/>
              </a:rPr>
              <a:t>Samsa</a:t>
            </a:r>
            <a:r>
              <a:rPr lang="en-US" sz="1200" dirty="0">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He lay on his </a:t>
            </a:r>
            <a:r>
              <a:rPr lang="en-US" sz="1200" dirty="0" err="1">
                <a:latin typeface="Helvetica" pitchFamily="50" charset="0"/>
                <a:ea typeface="Noto Serif" panose="02020600060500020200" pitchFamily="18" charset="0"/>
                <a:cs typeface="Noto Serif" panose="02020600060500020200" pitchFamily="18" charset="0"/>
              </a:rPr>
              <a:t>armour</a:t>
            </a:r>
            <a:r>
              <a:rPr lang="en-US" sz="1200" dirty="0">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 </a:t>
            </a:r>
          </a:p>
        </p:txBody>
      </p:sp>
      <p:sp>
        <p:nvSpPr>
          <p:cNvPr id="5" name="TextBox 4"/>
          <p:cNvSpPr txBox="1"/>
          <p:nvPr/>
        </p:nvSpPr>
        <p:spPr>
          <a:xfrm>
            <a:off x="6095999" y="2241885"/>
            <a:ext cx="3572915" cy="707886"/>
          </a:xfrm>
          <a:prstGeom prst="rect">
            <a:avLst/>
          </a:prstGeom>
          <a:noFill/>
        </p:spPr>
        <p:txBody>
          <a:bodyPr wrap="square" rtlCol="0">
            <a:spAutoFit/>
          </a:bodyPr>
          <a:lstStyle/>
          <a:p>
            <a:r>
              <a:rPr lang="en-US" sz="4000" b="1" spc="300" dirty="0">
                <a:latin typeface="Helvetica" pitchFamily="50" charset="0"/>
                <a:ea typeface="Noto Serif" panose="02020600060500020200" pitchFamily="18" charset="0"/>
                <a:cs typeface="Noto Serif" panose="02020600060500020200" pitchFamily="18" charset="0"/>
              </a:rPr>
              <a:t>Magazine.</a:t>
            </a:r>
            <a:endParaRPr lang="id-ID" sz="4000" b="1" spc="300" dirty="0">
              <a:latin typeface="Helvetica" pitchFamily="50" charset="0"/>
              <a:ea typeface="Noto Serif" panose="02020600060500020200" pitchFamily="18" charset="0"/>
              <a:cs typeface="Noto Serif" panose="02020600060500020200" pitchFamily="18" charset="0"/>
            </a:endParaRPr>
          </a:p>
        </p:txBody>
      </p:sp>
      <p:sp>
        <p:nvSpPr>
          <p:cNvPr id="3" name="Picture Placeholder 2">
            <a:extLst>
              <a:ext uri="{FF2B5EF4-FFF2-40B4-BE49-F238E27FC236}">
                <a16:creationId xmlns:a16="http://schemas.microsoft.com/office/drawing/2014/main" id="{CB340C1D-E362-437F-8373-F60C03BBCA3A}"/>
              </a:ext>
            </a:extLst>
          </p:cNvPr>
          <p:cNvSpPr>
            <a:spLocks noGrp="1"/>
          </p:cNvSpPr>
          <p:nvPr>
            <p:ph type="pic" sz="quarter" idx="12"/>
          </p:nvPr>
        </p:nvSpPr>
        <p:spPr/>
      </p:sp>
      <p:sp>
        <p:nvSpPr>
          <p:cNvPr id="6" name="Rectangle 5">
            <a:extLst>
              <a:ext uri="{FF2B5EF4-FFF2-40B4-BE49-F238E27FC236}">
                <a16:creationId xmlns:a16="http://schemas.microsoft.com/office/drawing/2014/main" id="{A4C0991E-5971-4279-81B5-EA83A54019E8}"/>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7" name="Rectangle 6">
            <a:extLst>
              <a:ext uri="{FF2B5EF4-FFF2-40B4-BE49-F238E27FC236}">
                <a16:creationId xmlns:a16="http://schemas.microsoft.com/office/drawing/2014/main" id="{67122A67-A4E0-44F9-BED7-38EBD18FF97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CC66571F-3298-40AB-B0A7-D6A2CBB442DC}"/>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A068C7B4-5F7B-43A1-A43B-5658A8777AD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4210349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370BC54-33D6-4D1B-BA47-B5B83E3AF636}"/>
              </a:ext>
            </a:extLst>
          </p:cNvPr>
          <p:cNvSpPr/>
          <p:nvPr/>
        </p:nvSpPr>
        <p:spPr>
          <a:xfrm>
            <a:off x="47134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8" name="Rectangle 17">
            <a:extLst>
              <a:ext uri="{FF2B5EF4-FFF2-40B4-BE49-F238E27FC236}">
                <a16:creationId xmlns:a16="http://schemas.microsoft.com/office/drawing/2014/main" id="{77835CC0-C4CC-41C1-B807-CAAA0A6EFA63}"/>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9" name="TextBox 18">
            <a:extLst>
              <a:ext uri="{FF2B5EF4-FFF2-40B4-BE49-F238E27FC236}">
                <a16:creationId xmlns:a16="http://schemas.microsoft.com/office/drawing/2014/main" id="{DA628572-95A6-4850-8311-48A8EAC0C11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0" name="TextBox 19">
            <a:extLst>
              <a:ext uri="{FF2B5EF4-FFF2-40B4-BE49-F238E27FC236}">
                <a16:creationId xmlns:a16="http://schemas.microsoft.com/office/drawing/2014/main" id="{486B260A-949E-4E94-952F-260522AE9E3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graphicFrame>
        <p:nvGraphicFramePr>
          <p:cNvPr id="10" name="2D Donut Chart">
            <a:extLst>
              <a:ext uri="{FF2B5EF4-FFF2-40B4-BE49-F238E27FC236}">
                <a16:creationId xmlns:a16="http://schemas.microsoft.com/office/drawing/2014/main" id="{CB1916E3-89B7-412A-842F-B6D5A1D3F839}"/>
              </a:ext>
            </a:extLst>
          </p:cNvPr>
          <p:cNvGraphicFramePr/>
          <p:nvPr>
            <p:extLst>
              <p:ext uri="{D42A27DB-BD31-4B8C-83A1-F6EECF244321}">
                <p14:modId xmlns:p14="http://schemas.microsoft.com/office/powerpoint/2010/main" val="947320852"/>
              </p:ext>
            </p:extLst>
          </p:nvPr>
        </p:nvGraphicFramePr>
        <p:xfrm>
          <a:off x="2087791" y="2191568"/>
          <a:ext cx="1833071" cy="18330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2D Donut Chart">
            <a:extLst>
              <a:ext uri="{FF2B5EF4-FFF2-40B4-BE49-F238E27FC236}">
                <a16:creationId xmlns:a16="http://schemas.microsoft.com/office/drawing/2014/main" id="{D65E3C4D-FC4E-41F1-963A-93F80C8CB81A}"/>
              </a:ext>
            </a:extLst>
          </p:cNvPr>
          <p:cNvGraphicFramePr/>
          <p:nvPr>
            <p:extLst>
              <p:ext uri="{D42A27DB-BD31-4B8C-83A1-F6EECF244321}">
                <p14:modId xmlns:p14="http://schemas.microsoft.com/office/powerpoint/2010/main" val="1605555083"/>
              </p:ext>
            </p:extLst>
          </p:nvPr>
        </p:nvGraphicFramePr>
        <p:xfrm>
          <a:off x="4647090" y="1659193"/>
          <a:ext cx="2897821" cy="28978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2D Donut Chart">
            <a:extLst>
              <a:ext uri="{FF2B5EF4-FFF2-40B4-BE49-F238E27FC236}">
                <a16:creationId xmlns:a16="http://schemas.microsoft.com/office/drawing/2014/main" id="{11AC9131-9147-4E63-B6E2-9255C965E9EA}"/>
              </a:ext>
            </a:extLst>
          </p:cNvPr>
          <p:cNvGraphicFramePr/>
          <p:nvPr>
            <p:extLst>
              <p:ext uri="{D42A27DB-BD31-4B8C-83A1-F6EECF244321}">
                <p14:modId xmlns:p14="http://schemas.microsoft.com/office/powerpoint/2010/main" val="1405327724"/>
              </p:ext>
            </p:extLst>
          </p:nvPr>
        </p:nvGraphicFramePr>
        <p:xfrm>
          <a:off x="8271139" y="2191568"/>
          <a:ext cx="1833071" cy="1833071"/>
        </p:xfrm>
        <a:graphic>
          <a:graphicData uri="http://schemas.openxmlformats.org/drawingml/2006/chart">
            <c:chart xmlns:c="http://schemas.openxmlformats.org/drawingml/2006/chart" xmlns:r="http://schemas.openxmlformats.org/officeDocument/2006/relationships" r:id="rId4"/>
          </a:graphicData>
        </a:graphic>
      </p:graphicFrame>
      <p:sp>
        <p:nvSpPr>
          <p:cNvPr id="21" name="25%">
            <a:extLst>
              <a:ext uri="{FF2B5EF4-FFF2-40B4-BE49-F238E27FC236}">
                <a16:creationId xmlns:a16="http://schemas.microsoft.com/office/drawing/2014/main" id="{FCB64858-A325-4B4A-A583-4F0E02587220}"/>
              </a:ext>
            </a:extLst>
          </p:cNvPr>
          <p:cNvSpPr txBox="1"/>
          <p:nvPr/>
        </p:nvSpPr>
        <p:spPr>
          <a:xfrm>
            <a:off x="8952834" y="2855181"/>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latin typeface="Helvetica" pitchFamily="50" charset="0"/>
              </a:rPr>
              <a:t>25</a:t>
            </a:r>
            <a:r>
              <a:rPr sz="1000">
                <a:latin typeface="Helvetica" pitchFamily="50" charset="0"/>
              </a:rPr>
              <a:t>%</a:t>
            </a:r>
          </a:p>
        </p:txBody>
      </p:sp>
      <p:sp>
        <p:nvSpPr>
          <p:cNvPr id="22" name="Content…">
            <a:extLst>
              <a:ext uri="{FF2B5EF4-FFF2-40B4-BE49-F238E27FC236}">
                <a16:creationId xmlns:a16="http://schemas.microsoft.com/office/drawing/2014/main" id="{079EE0B1-6D45-4A93-977E-F2C82CF21E88}"/>
              </a:ext>
            </a:extLst>
          </p:cNvPr>
          <p:cNvSpPr txBox="1"/>
          <p:nvPr/>
        </p:nvSpPr>
        <p:spPr>
          <a:xfrm>
            <a:off x="5013172" y="2715990"/>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Content</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3" name="80%">
            <a:extLst>
              <a:ext uri="{FF2B5EF4-FFF2-40B4-BE49-F238E27FC236}">
                <a16:creationId xmlns:a16="http://schemas.microsoft.com/office/drawing/2014/main" id="{6B58B678-F589-4043-A079-4B45D337DA91}"/>
              </a:ext>
            </a:extLst>
          </p:cNvPr>
          <p:cNvSpPr txBox="1"/>
          <p:nvPr/>
        </p:nvSpPr>
        <p:spPr>
          <a:xfrm>
            <a:off x="2769486" y="2855181"/>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latin typeface="Helvetica" pitchFamily="50" charset="0"/>
              </a:rPr>
              <a:t>80</a:t>
            </a:r>
            <a:r>
              <a:rPr sz="1000">
                <a:latin typeface="Helvetica" pitchFamily="50" charset="0"/>
              </a:rPr>
              <a:t>%</a:t>
            </a:r>
          </a:p>
        </p:txBody>
      </p:sp>
      <p:sp>
        <p:nvSpPr>
          <p:cNvPr id="24" name="Application…">
            <a:extLst>
              <a:ext uri="{FF2B5EF4-FFF2-40B4-BE49-F238E27FC236}">
                <a16:creationId xmlns:a16="http://schemas.microsoft.com/office/drawing/2014/main" id="{65C0BA9E-7A02-4483-BE69-B2325A2968E9}"/>
              </a:ext>
            </a:extLst>
          </p:cNvPr>
          <p:cNvSpPr txBox="1"/>
          <p:nvPr/>
        </p:nvSpPr>
        <p:spPr>
          <a:xfrm>
            <a:off x="1921498" y="441458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Application</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5" name="Support…">
            <a:extLst>
              <a:ext uri="{FF2B5EF4-FFF2-40B4-BE49-F238E27FC236}">
                <a16:creationId xmlns:a16="http://schemas.microsoft.com/office/drawing/2014/main" id="{727B0600-3568-4122-BFA3-73489F545779}"/>
              </a:ext>
            </a:extLst>
          </p:cNvPr>
          <p:cNvSpPr txBox="1"/>
          <p:nvPr/>
        </p:nvSpPr>
        <p:spPr>
          <a:xfrm>
            <a:off x="8104845" y="441458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Support</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Tree>
    <p:extLst>
      <p:ext uri="{BB962C8B-B14F-4D97-AF65-F5344CB8AC3E}">
        <p14:creationId xmlns:p14="http://schemas.microsoft.com/office/powerpoint/2010/main" val="2748889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
            <a:extLst>
              <a:ext uri="{FF2B5EF4-FFF2-40B4-BE49-F238E27FC236}">
                <a16:creationId xmlns:a16="http://schemas.microsoft.com/office/drawing/2014/main" id="{C9DA51DA-B288-4BE0-9432-DD456BA45907}"/>
              </a:ext>
            </a:extLst>
          </p:cNvPr>
          <p:cNvSpPr txBox="1">
            <a:spLocks noChangeArrowheads="1"/>
          </p:cNvSpPr>
          <p:nvPr/>
        </p:nvSpPr>
        <p:spPr bwMode="auto">
          <a:xfrm>
            <a:off x="1444625" y="2171700"/>
            <a:ext cx="311785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a:latin typeface="Helvetica" pitchFamily="50" charset="0"/>
                <a:ea typeface="Roboto" panose="02000000000000000000"/>
                <a:cs typeface="Roboto" panose="02000000000000000000"/>
              </a:rPr>
              <a:t>A wonderful serenity has taken possession of my entire soul, like these sweet mornings of spring which I enjoy with my whole heart. I am alone, and feel the charm of existence in this spot.</a:t>
            </a:r>
            <a:endParaRPr lang="id-ID" altLang="en-US" sz="1200">
              <a:latin typeface="Helvetica" pitchFamily="50" charset="0"/>
              <a:ea typeface="Roboto" panose="02000000000000000000"/>
              <a:cs typeface="Roboto" panose="02000000000000000000"/>
            </a:endParaRPr>
          </a:p>
        </p:txBody>
      </p:sp>
      <p:sp>
        <p:nvSpPr>
          <p:cNvPr id="8" name="TextBox 7">
            <a:extLst>
              <a:ext uri="{FF2B5EF4-FFF2-40B4-BE49-F238E27FC236}">
                <a16:creationId xmlns:a16="http://schemas.microsoft.com/office/drawing/2014/main" id="{A5173E24-9A8C-41E1-9E1C-B6DF87210E9E}"/>
              </a:ext>
            </a:extLst>
          </p:cNvPr>
          <p:cNvSpPr txBox="1"/>
          <p:nvPr/>
        </p:nvSpPr>
        <p:spPr>
          <a:xfrm>
            <a:off x="6026150" y="4283075"/>
            <a:ext cx="3251200" cy="1323975"/>
          </a:xfrm>
          <a:prstGeom prst="rect">
            <a:avLst/>
          </a:prstGeom>
          <a:noFill/>
        </p:spPr>
        <p:txBody>
          <a:bodyPr anchor="ctr">
            <a:spAutoFit/>
          </a:bodyPr>
          <a:lstStyle/>
          <a:p>
            <a:pPr eaLnBrk="1" fontAlgn="auto" hangingPunct="1">
              <a:spcBef>
                <a:spcPts val="0"/>
              </a:spcBef>
              <a:spcAft>
                <a:spcPts val="0"/>
              </a:spcAft>
              <a:defRPr/>
            </a:pPr>
            <a:r>
              <a:rPr lang="en-US" sz="4000" b="1" spc="50" dirty="0">
                <a:latin typeface="Helvetica" pitchFamily="50" charset="0"/>
                <a:ea typeface="Roboto" panose="02000000000000000000" pitchFamily="2" charset="0"/>
              </a:rPr>
              <a:t>Related Content</a:t>
            </a:r>
            <a:endParaRPr lang="id-ID" sz="4000" b="1" spc="50" dirty="0">
              <a:latin typeface="Helvetica" pitchFamily="50" charset="0"/>
              <a:ea typeface="Roboto" panose="02000000000000000000" pitchFamily="2" charset="0"/>
            </a:endParaRPr>
          </a:p>
        </p:txBody>
      </p:sp>
      <p:sp>
        <p:nvSpPr>
          <p:cNvPr id="5" name="Picture Placeholder 4">
            <a:extLst>
              <a:ext uri="{FF2B5EF4-FFF2-40B4-BE49-F238E27FC236}">
                <a16:creationId xmlns:a16="http://schemas.microsoft.com/office/drawing/2014/main" id="{12F005F6-76EC-46BA-A720-70A6AE8EC9E5}"/>
              </a:ext>
            </a:extLst>
          </p:cNvPr>
          <p:cNvSpPr>
            <a:spLocks noGrp="1"/>
          </p:cNvSpPr>
          <p:nvPr>
            <p:ph type="pic" sz="quarter" idx="10"/>
          </p:nvPr>
        </p:nvSpPr>
        <p:spPr/>
      </p:sp>
      <p:sp>
        <p:nvSpPr>
          <p:cNvPr id="9" name="Rectangle 8">
            <a:extLst>
              <a:ext uri="{FF2B5EF4-FFF2-40B4-BE49-F238E27FC236}">
                <a16:creationId xmlns:a16="http://schemas.microsoft.com/office/drawing/2014/main" id="{A5CCA7FE-F289-4F29-BDB3-46B39E36AAA2}"/>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53DDB1CA-67F3-40EF-A300-0E1ABB966332}"/>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1" name="TextBox 10">
            <a:extLst>
              <a:ext uri="{FF2B5EF4-FFF2-40B4-BE49-F238E27FC236}">
                <a16:creationId xmlns:a16="http://schemas.microsoft.com/office/drawing/2014/main" id="{6FC08EAE-83D9-4B5A-AD08-6F85C07AAD1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2" name="TextBox 11">
            <a:extLst>
              <a:ext uri="{FF2B5EF4-FFF2-40B4-BE49-F238E27FC236}">
                <a16:creationId xmlns:a16="http://schemas.microsoft.com/office/drawing/2014/main" id="{80D1B92E-7B40-4F44-B8AC-A384850A620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970113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A28F7D9-808A-4C52-B7AF-DD6172B81B2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D293FC7D-137D-4DBA-AB15-1EDD4E80C07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EDA298C6-79B8-4BE3-8393-F69CBE355147}"/>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Rectangle 10">
            <a:extLst>
              <a:ext uri="{FF2B5EF4-FFF2-40B4-BE49-F238E27FC236}">
                <a16:creationId xmlns:a16="http://schemas.microsoft.com/office/drawing/2014/main" id="{6610251F-1AB6-433D-B4C3-E0BC3A5F19E7}"/>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8" name="3">
            <a:extLst>
              <a:ext uri="{FF2B5EF4-FFF2-40B4-BE49-F238E27FC236}">
                <a16:creationId xmlns:a16="http://schemas.microsoft.com/office/drawing/2014/main" id="{3BDF1EDF-C7A5-4289-AE07-B95C22294A93}"/>
              </a:ext>
            </a:extLst>
          </p:cNvPr>
          <p:cNvSpPr txBox="1"/>
          <p:nvPr/>
        </p:nvSpPr>
        <p:spPr>
          <a:xfrm>
            <a:off x="8001371" y="1636886"/>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3</a:t>
            </a:r>
          </a:p>
        </p:txBody>
      </p:sp>
      <p:sp>
        <p:nvSpPr>
          <p:cNvPr id="19" name="Keys…">
            <a:extLst>
              <a:ext uri="{FF2B5EF4-FFF2-40B4-BE49-F238E27FC236}">
                <a16:creationId xmlns:a16="http://schemas.microsoft.com/office/drawing/2014/main" id="{425ABC2D-1A67-4AC0-BCA0-9756E8E0AF7E}"/>
              </a:ext>
            </a:extLst>
          </p:cNvPr>
          <p:cNvSpPr txBox="1"/>
          <p:nvPr/>
        </p:nvSpPr>
        <p:spPr>
          <a:xfrm>
            <a:off x="8433304" y="1724025"/>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Keys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0" name="5">
            <a:extLst>
              <a:ext uri="{FF2B5EF4-FFF2-40B4-BE49-F238E27FC236}">
                <a16:creationId xmlns:a16="http://schemas.microsoft.com/office/drawing/2014/main" id="{5789F2BC-5085-4109-8CB8-54FCA183B58A}"/>
              </a:ext>
            </a:extLst>
          </p:cNvPr>
          <p:cNvSpPr txBox="1"/>
          <p:nvPr/>
        </p:nvSpPr>
        <p:spPr>
          <a:xfrm>
            <a:off x="8001371" y="2949749"/>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5</a:t>
            </a:r>
          </a:p>
        </p:txBody>
      </p:sp>
      <p:sp>
        <p:nvSpPr>
          <p:cNvPr id="21" name="Tools…">
            <a:extLst>
              <a:ext uri="{FF2B5EF4-FFF2-40B4-BE49-F238E27FC236}">
                <a16:creationId xmlns:a16="http://schemas.microsoft.com/office/drawing/2014/main" id="{71CDFD97-CF60-493C-ACD2-474635A9E35D}"/>
              </a:ext>
            </a:extLst>
          </p:cNvPr>
          <p:cNvSpPr txBox="1"/>
          <p:nvPr/>
        </p:nvSpPr>
        <p:spPr>
          <a:xfrm>
            <a:off x="8433304" y="3036888"/>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Tools</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2" name="l">
            <a:extLst>
              <a:ext uri="{FF2B5EF4-FFF2-40B4-BE49-F238E27FC236}">
                <a16:creationId xmlns:a16="http://schemas.microsoft.com/office/drawing/2014/main" id="{BD79F3B3-C150-4527-B667-1A2A099D90AF}"/>
              </a:ext>
            </a:extLst>
          </p:cNvPr>
          <p:cNvSpPr txBox="1"/>
          <p:nvPr/>
        </p:nvSpPr>
        <p:spPr>
          <a:xfrm>
            <a:off x="8108773" y="4262611"/>
            <a:ext cx="70532"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l</a:t>
            </a:r>
          </a:p>
        </p:txBody>
      </p:sp>
      <p:sp>
        <p:nvSpPr>
          <p:cNvPr id="23" name="Speed…">
            <a:extLst>
              <a:ext uri="{FF2B5EF4-FFF2-40B4-BE49-F238E27FC236}">
                <a16:creationId xmlns:a16="http://schemas.microsoft.com/office/drawing/2014/main" id="{9DE73880-A33E-441C-BEBD-42133F9B003C}"/>
              </a:ext>
            </a:extLst>
          </p:cNvPr>
          <p:cNvSpPr txBox="1"/>
          <p:nvPr/>
        </p:nvSpPr>
        <p:spPr>
          <a:xfrm>
            <a:off x="8433304" y="4349750"/>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Speed</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3" name="Picture Placeholder 2">
            <a:extLst>
              <a:ext uri="{FF2B5EF4-FFF2-40B4-BE49-F238E27FC236}">
                <a16:creationId xmlns:a16="http://schemas.microsoft.com/office/drawing/2014/main" id="{3767538C-49CC-4993-9B4C-FB4C383200DB}"/>
              </a:ext>
            </a:extLst>
          </p:cNvPr>
          <p:cNvSpPr>
            <a:spLocks noGrp="1"/>
          </p:cNvSpPr>
          <p:nvPr>
            <p:ph type="pic" sz="quarter" idx="20"/>
          </p:nvPr>
        </p:nvSpPr>
        <p:spPr/>
      </p:sp>
    </p:spTree>
    <p:extLst>
      <p:ext uri="{BB962C8B-B14F-4D97-AF65-F5344CB8AC3E}">
        <p14:creationId xmlns:p14="http://schemas.microsoft.com/office/powerpoint/2010/main" val="32642376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8FFAEF6-251F-4E1C-8A66-5176C38BEC0D}"/>
              </a:ext>
            </a:extLst>
          </p:cNvPr>
          <p:cNvSpPr>
            <a:spLocks noGrp="1"/>
          </p:cNvSpPr>
          <p:nvPr>
            <p:ph type="pic" sz="quarter" idx="16"/>
          </p:nvPr>
        </p:nvSpPr>
        <p:spPr/>
      </p:sp>
      <p:sp>
        <p:nvSpPr>
          <p:cNvPr id="13" name="TextBox 12">
            <a:extLst>
              <a:ext uri="{FF2B5EF4-FFF2-40B4-BE49-F238E27FC236}">
                <a16:creationId xmlns:a16="http://schemas.microsoft.com/office/drawing/2014/main" id="{61D151C5-9B6A-4EAF-945D-20DC9CB70928}"/>
              </a:ext>
            </a:extLst>
          </p:cNvPr>
          <p:cNvSpPr txBox="1"/>
          <p:nvPr/>
        </p:nvSpPr>
        <p:spPr>
          <a:xfrm>
            <a:off x="2991303" y="720876"/>
            <a:ext cx="6248949" cy="2246769"/>
          </a:xfrm>
          <a:prstGeom prst="rect">
            <a:avLst/>
          </a:prstGeom>
          <a:noFill/>
        </p:spPr>
        <p:txBody>
          <a:bodyPr wrap="square" rtlCol="0">
            <a:normAutofit fontScale="92500"/>
          </a:bodyPr>
          <a:lstStyle/>
          <a:p>
            <a:r>
              <a:rPr lang="en-US" sz="6000" b="1" dirty="0" err="1">
                <a:latin typeface="Helvetica" pitchFamily="50" charset="0"/>
                <a:ea typeface="Noto Serif" panose="02020600060500020200" pitchFamily="18" charset="0"/>
                <a:cs typeface="Noto Serif" panose="02020600060500020200" pitchFamily="18" charset="0"/>
              </a:rPr>
              <a:t>Newfolder</a:t>
            </a:r>
            <a:r>
              <a:rPr lang="en-US" sz="6000" b="1" dirty="0">
                <a:latin typeface="Helvetica" pitchFamily="50" charset="0"/>
                <a:ea typeface="Noto Serif" panose="02020600060500020200" pitchFamily="18" charset="0"/>
                <a:cs typeface="Noto Serif" panose="02020600060500020200" pitchFamily="18" charset="0"/>
              </a:rPr>
              <a:t> ROOM</a:t>
            </a:r>
          </a:p>
          <a:p>
            <a:pPr>
              <a:lnSpc>
                <a:spcPct val="80000"/>
              </a:lnSpc>
            </a:pPr>
            <a:r>
              <a:rPr lang="en-US" sz="6000" b="1" dirty="0">
                <a:latin typeface="Helvetica" pitchFamily="50" charset="0"/>
                <a:ea typeface="Noto Serif" panose="02020600060500020200" pitchFamily="18" charset="0"/>
                <a:cs typeface="Noto Serif" panose="02020600060500020200" pitchFamily="18" charset="0"/>
              </a:rPr>
              <a:t>BY :</a:t>
            </a:r>
            <a:endParaRPr lang="id-ID" sz="6000" b="1" dirty="0">
              <a:latin typeface="Helvetica" pitchFamily="50" charset="0"/>
              <a:ea typeface="Noto Serif" panose="02020600060500020200" pitchFamily="18" charset="0"/>
              <a:cs typeface="Noto Serif" panose="02020600060500020200" pitchFamily="18" charset="0"/>
            </a:endParaRPr>
          </a:p>
        </p:txBody>
      </p:sp>
      <p:sp>
        <p:nvSpPr>
          <p:cNvPr id="14" name="TextBox 13">
            <a:extLst>
              <a:ext uri="{FF2B5EF4-FFF2-40B4-BE49-F238E27FC236}">
                <a16:creationId xmlns:a16="http://schemas.microsoft.com/office/drawing/2014/main" id="{CB4D880D-C7A4-41CD-908B-05FDCFB31807}"/>
              </a:ext>
            </a:extLst>
          </p:cNvPr>
          <p:cNvSpPr txBox="1"/>
          <p:nvPr/>
        </p:nvSpPr>
        <p:spPr>
          <a:xfrm>
            <a:off x="3096126" y="5858768"/>
            <a:ext cx="1235078" cy="400110"/>
          </a:xfrm>
          <a:prstGeom prst="rect">
            <a:avLst/>
          </a:prstGeom>
          <a:noFill/>
        </p:spPr>
        <p:txBody>
          <a:bodyPr wrap="square" rtlCol="0">
            <a:spAutoFit/>
          </a:bodyPr>
          <a:lstStyle/>
          <a:p>
            <a:r>
              <a:rPr lang="en-US" sz="2000" b="1" dirty="0">
                <a:latin typeface="Helvetica" pitchFamily="50" charset="0"/>
                <a:ea typeface="Noto Serif" panose="02020600060500020200" pitchFamily="18" charset="0"/>
                <a:cs typeface="Noto Serif" panose="02020600060500020200" pitchFamily="18" charset="0"/>
              </a:rPr>
              <a:t>10.03.20</a:t>
            </a:r>
            <a:endParaRPr lang="id-ID" sz="2000" b="1" dirty="0">
              <a:latin typeface="Helvetica" pitchFamily="50" charset="0"/>
              <a:ea typeface="Noto Serif" panose="02020600060500020200" pitchFamily="18" charset="0"/>
              <a:cs typeface="Noto Serif" panose="02020600060500020200" pitchFamily="18" charset="0"/>
            </a:endParaRPr>
          </a:p>
        </p:txBody>
      </p:sp>
      <p:sp>
        <p:nvSpPr>
          <p:cNvPr id="15" name="TextBox 14">
            <a:extLst>
              <a:ext uri="{FF2B5EF4-FFF2-40B4-BE49-F238E27FC236}">
                <a16:creationId xmlns:a16="http://schemas.microsoft.com/office/drawing/2014/main" id="{85E9B3DE-FDAC-4170-A020-C9982702C221}"/>
              </a:ext>
            </a:extLst>
          </p:cNvPr>
          <p:cNvSpPr txBox="1"/>
          <p:nvPr/>
        </p:nvSpPr>
        <p:spPr>
          <a:xfrm>
            <a:off x="6523203" y="5350936"/>
            <a:ext cx="2572671" cy="1015663"/>
          </a:xfrm>
          <a:prstGeom prst="rect">
            <a:avLst/>
          </a:prstGeom>
          <a:noFill/>
        </p:spPr>
        <p:txBody>
          <a:bodyPr wrap="square" rtlCol="0">
            <a:spAutoFit/>
          </a:bodyPr>
          <a:lstStyle/>
          <a:p>
            <a:pPr algn="r"/>
            <a:r>
              <a:rPr lang="en-US" sz="6000" b="1" dirty="0">
                <a:latin typeface="Helvetica" pitchFamily="50" charset="0"/>
                <a:ea typeface="Noto Serif" panose="02020600060500020200" pitchFamily="18" charset="0"/>
                <a:cs typeface="Noto Serif" panose="02020600060500020200" pitchFamily="18" charset="0"/>
              </a:rPr>
              <a:t>DOTS</a:t>
            </a:r>
            <a:endParaRPr lang="id-ID" sz="6000" b="1" dirty="0">
              <a:latin typeface="Helvetica" pitchFamily="50" charset="0"/>
              <a:ea typeface="Noto Serif" panose="02020600060500020200" pitchFamily="18" charset="0"/>
              <a:cs typeface="Noto Serif" panose="02020600060500020200" pitchFamily="18" charset="0"/>
            </a:endParaRPr>
          </a:p>
        </p:txBody>
      </p:sp>
      <p:sp>
        <p:nvSpPr>
          <p:cNvPr id="17" name="Rectangle 16">
            <a:extLst>
              <a:ext uri="{FF2B5EF4-FFF2-40B4-BE49-F238E27FC236}">
                <a16:creationId xmlns:a16="http://schemas.microsoft.com/office/drawing/2014/main" id="{B8F79C16-47BA-48BD-98E8-59B3C5ADAEB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1BED682F-85FB-4E54-A1FE-C9AE6F9E5D2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46EDFFDA-8E17-4C37-833B-FAB5654663C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Rectangle 10">
            <a:extLst>
              <a:ext uri="{FF2B5EF4-FFF2-40B4-BE49-F238E27FC236}">
                <a16:creationId xmlns:a16="http://schemas.microsoft.com/office/drawing/2014/main" id="{02EEB87D-8DB1-4CD3-95BC-F2FCC8637BF9}"/>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629849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BC21F11-7980-406D-AE66-1E1FAE5F4D9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6" name="Rectangle 15">
            <a:extLst>
              <a:ext uri="{FF2B5EF4-FFF2-40B4-BE49-F238E27FC236}">
                <a16:creationId xmlns:a16="http://schemas.microsoft.com/office/drawing/2014/main" id="{02640B96-B8E0-4C91-94FD-1BAA5E58CE6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1F9FF41A-1677-4D59-8674-13F6CF4227F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Rectangle 18">
            <a:extLst>
              <a:ext uri="{FF2B5EF4-FFF2-40B4-BE49-F238E27FC236}">
                <a16:creationId xmlns:a16="http://schemas.microsoft.com/office/drawing/2014/main" id="{BE1EB9F2-6D3A-4AA4-AD98-CFE3B39CC4AE}"/>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2" name="Picture Placeholder 1">
            <a:extLst>
              <a:ext uri="{FF2B5EF4-FFF2-40B4-BE49-F238E27FC236}">
                <a16:creationId xmlns:a16="http://schemas.microsoft.com/office/drawing/2014/main" id="{638F2CDA-B0B8-4975-9B93-78624C62B6C9}"/>
              </a:ext>
            </a:extLst>
          </p:cNvPr>
          <p:cNvSpPr>
            <a:spLocks noGrp="1"/>
          </p:cNvSpPr>
          <p:nvPr>
            <p:ph type="pic" sz="quarter" idx="10"/>
          </p:nvPr>
        </p:nvSpPr>
        <p:spPr/>
      </p:sp>
      <p:sp>
        <p:nvSpPr>
          <p:cNvPr id="7" name="Rectangle 6">
            <a:extLst>
              <a:ext uri="{FF2B5EF4-FFF2-40B4-BE49-F238E27FC236}">
                <a16:creationId xmlns:a16="http://schemas.microsoft.com/office/drawing/2014/main" id="{78A8C891-0BA6-4BA2-8FB4-936D15E0D6BF}"/>
              </a:ext>
            </a:extLst>
          </p:cNvPr>
          <p:cNvSpPr/>
          <p:nvPr/>
        </p:nvSpPr>
        <p:spPr>
          <a:xfrm rot="21100487">
            <a:off x="-489143" y="3648873"/>
            <a:ext cx="13320136" cy="5338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Map…">
            <a:extLst>
              <a:ext uri="{FF2B5EF4-FFF2-40B4-BE49-F238E27FC236}">
                <a16:creationId xmlns:a16="http://schemas.microsoft.com/office/drawing/2014/main" id="{0293CBE3-624B-4D7A-B602-4B530C36E31C}"/>
              </a:ext>
            </a:extLst>
          </p:cNvPr>
          <p:cNvSpPr txBox="1"/>
          <p:nvPr/>
        </p:nvSpPr>
        <p:spPr>
          <a:xfrm rot="21088109">
            <a:off x="4692169" y="3632733"/>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9" name="Map…">
            <a:extLst>
              <a:ext uri="{FF2B5EF4-FFF2-40B4-BE49-F238E27FC236}">
                <a16:creationId xmlns:a16="http://schemas.microsoft.com/office/drawing/2014/main" id="{AE0530FB-4373-4875-8356-CE63F1BE4ECF}"/>
              </a:ext>
            </a:extLst>
          </p:cNvPr>
          <p:cNvSpPr txBox="1"/>
          <p:nvPr/>
        </p:nvSpPr>
        <p:spPr>
          <a:xfrm rot="21088109">
            <a:off x="-270821" y="4383711"/>
            <a:ext cx="491057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FABRICATE CROSS</a:t>
            </a:r>
          </a:p>
        </p:txBody>
      </p:sp>
      <p:sp>
        <p:nvSpPr>
          <p:cNvPr id="10" name="Map…">
            <a:extLst>
              <a:ext uri="{FF2B5EF4-FFF2-40B4-BE49-F238E27FC236}">
                <a16:creationId xmlns:a16="http://schemas.microsoft.com/office/drawing/2014/main" id="{68321ECA-BC47-4A01-99DF-21E53311324A}"/>
              </a:ext>
            </a:extLst>
          </p:cNvPr>
          <p:cNvSpPr txBox="1"/>
          <p:nvPr/>
        </p:nvSpPr>
        <p:spPr>
          <a:xfrm rot="21088109">
            <a:off x="9632694" y="3029503"/>
            <a:ext cx="3127908"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defRPr sz="2000" b="0">
                <a:solidFill>
                  <a:srgbClr val="1C1F25"/>
                </a:solidFill>
                <a:latin typeface="Roboto Light"/>
                <a:ea typeface="Roboto Light"/>
                <a:cs typeface="Roboto Light"/>
                <a:sym typeface="Roboto Light"/>
              </a:defRPr>
            </a:pPr>
            <a:r>
              <a:rPr lang="en-ID" sz="1600" spc="300" dirty="0">
                <a:solidFill>
                  <a:schemeClr val="bg1"/>
                </a:solidFill>
                <a:latin typeface="Helvetica" pitchFamily="50" charset="0"/>
              </a:rPr>
              <a:t>PROFESSIONALLY FABR</a:t>
            </a:r>
          </a:p>
        </p:txBody>
      </p:sp>
    </p:spTree>
    <p:extLst>
      <p:ext uri="{BB962C8B-B14F-4D97-AF65-F5344CB8AC3E}">
        <p14:creationId xmlns:p14="http://schemas.microsoft.com/office/powerpoint/2010/main" val="13974979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9BBDB7F-7B34-4A27-A3FB-1E5FF436AB0D}"/>
              </a:ext>
            </a:extLst>
          </p:cNvPr>
          <p:cNvSpPr>
            <a:spLocks noGrp="1"/>
          </p:cNvSpPr>
          <p:nvPr>
            <p:ph type="pic" sz="quarter" idx="10"/>
          </p:nvPr>
        </p:nvSpPr>
        <p:spPr/>
      </p:sp>
      <p:sp>
        <p:nvSpPr>
          <p:cNvPr id="3" name="TextBox 2"/>
          <p:cNvSpPr txBox="1"/>
          <p:nvPr/>
        </p:nvSpPr>
        <p:spPr>
          <a:xfrm>
            <a:off x="1497044" y="4904924"/>
            <a:ext cx="4598955" cy="890052"/>
          </a:xfrm>
          <a:prstGeom prst="rect">
            <a:avLst/>
          </a:prstGeom>
          <a:noFill/>
        </p:spPr>
        <p:txBody>
          <a:bodyPr wrap="square" rtlCol="0">
            <a:spAutoFit/>
          </a:bodyPr>
          <a:lstStyle/>
          <a:p>
            <a:pPr>
              <a:lnSpc>
                <a:spcPct val="150000"/>
              </a:lnSpc>
            </a:pPr>
            <a:r>
              <a:rPr lang="en-US" sz="1200" b="0" i="0" u="none" strike="noStrike" kern="1200" dirty="0">
                <a:effectLst/>
                <a:latin typeface="Helvetica" pitchFamily="50" charset="0"/>
                <a:ea typeface="Noto Serif" panose="02020600060500020200" pitchFamily="18" charset="0"/>
                <a:cs typeface="Noto Serif" panose="02020600060500020200" pitchFamily="18" charset="0"/>
              </a:rPr>
              <a:t>He lay on his </a:t>
            </a:r>
            <a:r>
              <a:rPr lang="en-US" sz="1200" b="0" i="0" u="none" strike="noStrike" kern="1200" dirty="0" err="1">
                <a:effectLst/>
                <a:latin typeface="Helvetica" pitchFamily="50" charset="0"/>
                <a:ea typeface="Noto Serif" panose="02020600060500020200" pitchFamily="18" charset="0"/>
                <a:cs typeface="Noto Serif" panose="02020600060500020200" pitchFamily="18" charset="0"/>
              </a:rPr>
              <a:t>armour</a:t>
            </a:r>
            <a:r>
              <a:rPr lang="en-US" sz="1200" b="0" i="0" u="none" strike="noStrike" kern="1200" dirty="0">
                <a:effectLst/>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a:t>
            </a:r>
          </a:p>
        </p:txBody>
      </p:sp>
      <p:sp>
        <p:nvSpPr>
          <p:cNvPr id="4" name="TextBox 3"/>
          <p:cNvSpPr txBox="1"/>
          <p:nvPr/>
        </p:nvSpPr>
        <p:spPr>
          <a:xfrm>
            <a:off x="7565367" y="2258560"/>
            <a:ext cx="3880845" cy="2554545"/>
          </a:xfrm>
          <a:prstGeom prst="rect">
            <a:avLst/>
          </a:prstGeom>
          <a:noFill/>
        </p:spPr>
        <p:txBody>
          <a:bodyPr wrap="square" rtlCol="0">
            <a:spAutoFit/>
          </a:bodyPr>
          <a:lstStyle/>
          <a:p>
            <a:r>
              <a:rPr lang="en-US" sz="4000" b="1" dirty="0">
                <a:latin typeface="Helvetica" pitchFamily="50" charset="0"/>
                <a:ea typeface="Noto Serif" panose="02020600060500020200" pitchFamily="18" charset="0"/>
                <a:cs typeface="Noto Serif" panose="02020600060500020200" pitchFamily="18" charset="0"/>
              </a:rPr>
              <a:t>“Good watch don’t give up all their secrets at once.”</a:t>
            </a:r>
          </a:p>
        </p:txBody>
      </p:sp>
      <p:sp>
        <p:nvSpPr>
          <p:cNvPr id="8" name="Rectangle 7">
            <a:extLst>
              <a:ext uri="{FF2B5EF4-FFF2-40B4-BE49-F238E27FC236}">
                <a16:creationId xmlns:a16="http://schemas.microsoft.com/office/drawing/2014/main" id="{ECAD133B-4931-4DEF-98B3-97F9EBEC4BCB}"/>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86080FB2-FE13-4032-866A-4780650B64B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317DD905-9753-4ABC-BFA7-A5A1A1601ED3}"/>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Rectangle 11">
            <a:extLst>
              <a:ext uri="{FF2B5EF4-FFF2-40B4-BE49-F238E27FC236}">
                <a16:creationId xmlns:a16="http://schemas.microsoft.com/office/drawing/2014/main" id="{BBC93F3E-68BF-45C7-84C3-3052BD12B5F6}"/>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769609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C095435-1F09-41A7-B0F6-52B8834231E0}"/>
              </a:ext>
            </a:extLst>
          </p:cNvPr>
          <p:cNvSpPr txBox="1"/>
          <p:nvPr/>
        </p:nvSpPr>
        <p:spPr>
          <a:xfrm>
            <a:off x="6095999" y="1722133"/>
            <a:ext cx="1681566"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About</a:t>
            </a:r>
            <a:endParaRPr lang="en-US" sz="4000" b="1" spc="50" dirty="0">
              <a:latin typeface="Helvetica" pitchFamily="50" charset="0"/>
              <a:ea typeface="Roboto" panose="02000000000000000000" pitchFamily="2" charset="0"/>
            </a:endParaRPr>
          </a:p>
        </p:txBody>
      </p:sp>
      <p:sp>
        <p:nvSpPr>
          <p:cNvPr id="15" name="TextBox 14">
            <a:extLst>
              <a:ext uri="{FF2B5EF4-FFF2-40B4-BE49-F238E27FC236}">
                <a16:creationId xmlns:a16="http://schemas.microsoft.com/office/drawing/2014/main" id="{35FE444A-36EF-4BA9-AC42-73F09FF45DAB}"/>
              </a:ext>
            </a:extLst>
          </p:cNvPr>
          <p:cNvSpPr txBox="1"/>
          <p:nvPr/>
        </p:nvSpPr>
        <p:spPr>
          <a:xfrm>
            <a:off x="9595945" y="1841248"/>
            <a:ext cx="2301922"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1</a:t>
            </a:r>
            <a:endParaRPr lang="en-US" sz="34400" b="1" spc="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F2F12C50-BC8C-4B18-89C3-A87ECC63DB0A}"/>
              </a:ext>
            </a:extLst>
          </p:cNvPr>
          <p:cNvSpPr/>
          <p:nvPr/>
        </p:nvSpPr>
        <p:spPr>
          <a:xfrm>
            <a:off x="1445094" y="2997999"/>
            <a:ext cx="2699982" cy="891975"/>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The new common language will be more simple and regular than the existing European languages.</a:t>
            </a:r>
            <a:endParaRPr lang="id-ID" sz="110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F0FE9D57-4731-4557-81E9-2885D8A1E593}"/>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1</a:t>
            </a:r>
            <a:endParaRPr lang="id-ID" sz="700" spc="50" dirty="0">
              <a:latin typeface="Helvetica" pitchFamily="50" charset="0"/>
              <a:ea typeface="Roboto" panose="02000000000000000000" pitchFamily="2" charset="0"/>
            </a:endParaRPr>
          </a:p>
        </p:txBody>
      </p:sp>
      <p:sp>
        <p:nvSpPr>
          <p:cNvPr id="18" name="Rectangle 17">
            <a:extLst>
              <a:ext uri="{FF2B5EF4-FFF2-40B4-BE49-F238E27FC236}">
                <a16:creationId xmlns:a16="http://schemas.microsoft.com/office/drawing/2014/main" id="{978D0864-C6BE-4101-9872-2E7B8BF5B056}"/>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9" name="Rectangle 18">
            <a:extLst>
              <a:ext uri="{FF2B5EF4-FFF2-40B4-BE49-F238E27FC236}">
                <a16:creationId xmlns:a16="http://schemas.microsoft.com/office/drawing/2014/main" id="{D332664A-0BE0-4BF3-9FEE-5C1FE0C0A9E1}"/>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0" name="TextBox 19">
            <a:extLst>
              <a:ext uri="{FF2B5EF4-FFF2-40B4-BE49-F238E27FC236}">
                <a16:creationId xmlns:a16="http://schemas.microsoft.com/office/drawing/2014/main" id="{24490A1D-C80A-4E11-8CD9-0DF542EB673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1" name="TextBox 20">
            <a:extLst>
              <a:ext uri="{FF2B5EF4-FFF2-40B4-BE49-F238E27FC236}">
                <a16:creationId xmlns:a16="http://schemas.microsoft.com/office/drawing/2014/main" id="{96267C49-9443-405B-93E0-9F7452800A27}"/>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42296779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8AAA59FA-4305-42AF-9FEC-B9815CC4843C}"/>
              </a:ext>
            </a:extLst>
          </p:cNvPr>
          <p:cNvSpPr txBox="1"/>
          <p:nvPr/>
        </p:nvSpPr>
        <p:spPr>
          <a:xfrm>
            <a:off x="5767419" y="1733908"/>
            <a:ext cx="2036053"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Gallery</a:t>
            </a:r>
            <a:endParaRPr lang="en-US" sz="4000" b="1" spc="50" dirty="0">
              <a:latin typeface="Helvetica" pitchFamily="50" charset="0"/>
              <a:ea typeface="Roboto" panose="02000000000000000000" pitchFamily="2" charset="0"/>
            </a:endParaRPr>
          </a:p>
        </p:txBody>
      </p:sp>
      <p:sp>
        <p:nvSpPr>
          <p:cNvPr id="15" name="TextBox 14">
            <a:extLst>
              <a:ext uri="{FF2B5EF4-FFF2-40B4-BE49-F238E27FC236}">
                <a16:creationId xmlns:a16="http://schemas.microsoft.com/office/drawing/2014/main" id="{A511C610-56B5-4355-B531-BB0A632CFA50}"/>
              </a:ext>
            </a:extLst>
          </p:cNvPr>
          <p:cNvSpPr txBox="1"/>
          <p:nvPr/>
        </p:nvSpPr>
        <p:spPr>
          <a:xfrm>
            <a:off x="8945968" y="1849973"/>
            <a:ext cx="2820537"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2</a:t>
            </a:r>
            <a:endParaRPr lang="en-US" sz="34400" b="1" spc="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6B41449A-DCCB-4C85-BE4A-6BE2FB778FC6}"/>
              </a:ext>
            </a:extLst>
          </p:cNvPr>
          <p:cNvSpPr/>
          <p:nvPr/>
        </p:nvSpPr>
        <p:spPr>
          <a:xfrm>
            <a:off x="1445092" y="2997999"/>
            <a:ext cx="2699982" cy="891975"/>
          </a:xfrm>
          <a:prstGeom prst="rect">
            <a:avLst/>
          </a:prstGeom>
        </p:spPr>
        <p:txBody>
          <a:bodyPr wrap="square">
            <a:spAutoFit/>
          </a:bodyPr>
          <a:lstStyle/>
          <a:p>
            <a:pPr>
              <a:lnSpc>
                <a:spcPct val="150000"/>
              </a:lnSpc>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39338C2E-4E93-4453-859F-989D07AFC127}"/>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2</a:t>
            </a:r>
            <a:endParaRPr lang="id-ID" sz="700" spc="50" dirty="0">
              <a:latin typeface="Helvetica" pitchFamily="50" charset="0"/>
              <a:ea typeface="Roboto" panose="02000000000000000000" pitchFamily="2" charset="0"/>
            </a:endParaRPr>
          </a:p>
        </p:txBody>
      </p:sp>
      <p:sp>
        <p:nvSpPr>
          <p:cNvPr id="19" name="Rectangle 18">
            <a:extLst>
              <a:ext uri="{FF2B5EF4-FFF2-40B4-BE49-F238E27FC236}">
                <a16:creationId xmlns:a16="http://schemas.microsoft.com/office/drawing/2014/main" id="{26F12737-9BFC-4C75-B54A-BFA36357D5C6}"/>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0" name="TextBox 19">
            <a:extLst>
              <a:ext uri="{FF2B5EF4-FFF2-40B4-BE49-F238E27FC236}">
                <a16:creationId xmlns:a16="http://schemas.microsoft.com/office/drawing/2014/main" id="{B7C07F9E-4279-409C-8064-DC977361D44F}"/>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1" name="TextBox 20">
            <a:extLst>
              <a:ext uri="{FF2B5EF4-FFF2-40B4-BE49-F238E27FC236}">
                <a16:creationId xmlns:a16="http://schemas.microsoft.com/office/drawing/2014/main" id="{8305DF5A-B916-4A2E-8721-EB87D5DD54D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Rectangle 10">
            <a:extLst>
              <a:ext uri="{FF2B5EF4-FFF2-40B4-BE49-F238E27FC236}">
                <a16:creationId xmlns:a16="http://schemas.microsoft.com/office/drawing/2014/main" id="{636441BC-40C2-40C9-8084-383842D3C19A}"/>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2826351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DC2AEA6-43EB-4347-86EC-24846AAFED34}"/>
              </a:ext>
            </a:extLst>
          </p:cNvPr>
          <p:cNvSpPr/>
          <p:nvPr/>
        </p:nvSpPr>
        <p:spPr>
          <a:xfrm>
            <a:off x="5373151"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8" name="Rectangle 7">
            <a:extLst>
              <a:ext uri="{FF2B5EF4-FFF2-40B4-BE49-F238E27FC236}">
                <a16:creationId xmlns:a16="http://schemas.microsoft.com/office/drawing/2014/main" id="{A33B85ED-EA53-4102-92A4-09EC99965026}"/>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34011F81-608F-4D4C-869D-FD8CA33E1AD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92CA470A-2D55-4D92-8FA6-22966C505E7B}"/>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3" name="Picture Placeholder 2">
            <a:extLst>
              <a:ext uri="{FF2B5EF4-FFF2-40B4-BE49-F238E27FC236}">
                <a16:creationId xmlns:a16="http://schemas.microsoft.com/office/drawing/2014/main" id="{5EBE56A9-EE06-48D7-A304-E1D15A2D955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8EF50A28-B1C1-47A1-9B75-223C5D07C851}"/>
              </a:ext>
            </a:extLst>
          </p:cNvPr>
          <p:cNvSpPr>
            <a:spLocks noGrp="1"/>
          </p:cNvSpPr>
          <p:nvPr>
            <p:ph type="pic" sz="quarter" idx="137"/>
          </p:nvPr>
        </p:nvSpPr>
        <p:spPr/>
      </p:sp>
      <p:sp>
        <p:nvSpPr>
          <p:cNvPr id="14" name="Picture Placeholder 13">
            <a:extLst>
              <a:ext uri="{FF2B5EF4-FFF2-40B4-BE49-F238E27FC236}">
                <a16:creationId xmlns:a16="http://schemas.microsoft.com/office/drawing/2014/main" id="{2A4CF1F6-8391-4375-80A7-754AC38CEBA0}"/>
              </a:ext>
            </a:extLst>
          </p:cNvPr>
          <p:cNvSpPr>
            <a:spLocks noGrp="1"/>
          </p:cNvSpPr>
          <p:nvPr>
            <p:ph type="pic" sz="quarter" idx="138"/>
          </p:nvPr>
        </p:nvSpPr>
        <p:spPr/>
      </p:sp>
      <p:sp>
        <p:nvSpPr>
          <p:cNvPr id="15" name="Architecture…">
            <a:extLst>
              <a:ext uri="{FF2B5EF4-FFF2-40B4-BE49-F238E27FC236}">
                <a16:creationId xmlns:a16="http://schemas.microsoft.com/office/drawing/2014/main" id="{F6936145-24BF-413C-AEC1-13A267B2F8D9}"/>
              </a:ext>
            </a:extLst>
          </p:cNvPr>
          <p:cNvSpPr txBox="1"/>
          <p:nvPr/>
        </p:nvSpPr>
        <p:spPr>
          <a:xfrm>
            <a:off x="890687" y="1049953"/>
            <a:ext cx="2165657" cy="3754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Architecture</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p:txBody>
      </p:sp>
      <p:sp>
        <p:nvSpPr>
          <p:cNvPr id="16" name="Fashion…">
            <a:extLst>
              <a:ext uri="{FF2B5EF4-FFF2-40B4-BE49-F238E27FC236}">
                <a16:creationId xmlns:a16="http://schemas.microsoft.com/office/drawing/2014/main" id="{67429E1C-9089-4C9C-9E23-FBB40F7D9EC8}"/>
              </a:ext>
            </a:extLst>
          </p:cNvPr>
          <p:cNvSpPr txBox="1"/>
          <p:nvPr/>
        </p:nvSpPr>
        <p:spPr>
          <a:xfrm>
            <a:off x="4381500" y="1049953"/>
            <a:ext cx="2165657" cy="3754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Fashion</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p:txBody>
      </p:sp>
      <p:sp>
        <p:nvSpPr>
          <p:cNvPr id="17" name="Design…">
            <a:extLst>
              <a:ext uri="{FF2B5EF4-FFF2-40B4-BE49-F238E27FC236}">
                <a16:creationId xmlns:a16="http://schemas.microsoft.com/office/drawing/2014/main" id="{73F604E3-2D58-48EF-8F88-3D3E32B434E3}"/>
              </a:ext>
            </a:extLst>
          </p:cNvPr>
          <p:cNvSpPr txBox="1"/>
          <p:nvPr/>
        </p:nvSpPr>
        <p:spPr>
          <a:xfrm>
            <a:off x="7872313" y="1049953"/>
            <a:ext cx="2165657" cy="3754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Design</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p:txBody>
      </p:sp>
    </p:spTree>
    <p:extLst>
      <p:ext uri="{BB962C8B-B14F-4D97-AF65-F5344CB8AC3E}">
        <p14:creationId xmlns:p14="http://schemas.microsoft.com/office/powerpoint/2010/main" val="1259276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CDB819F-54C7-4BAF-A256-B3D2C599A278}"/>
              </a:ext>
            </a:extLst>
          </p:cNvPr>
          <p:cNvSpPr txBox="1"/>
          <p:nvPr/>
        </p:nvSpPr>
        <p:spPr>
          <a:xfrm>
            <a:off x="5151348" y="1714818"/>
            <a:ext cx="2554480"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Our Team</a:t>
            </a:r>
            <a:endParaRPr lang="en-US" sz="4000" b="1" spc="50" dirty="0">
              <a:latin typeface="Helvetica" pitchFamily="50" charset="0"/>
              <a:ea typeface="Roboto" panose="02000000000000000000" pitchFamily="2" charset="0"/>
            </a:endParaRPr>
          </a:p>
        </p:txBody>
      </p:sp>
      <p:sp>
        <p:nvSpPr>
          <p:cNvPr id="11" name="TextBox 10">
            <a:extLst>
              <a:ext uri="{FF2B5EF4-FFF2-40B4-BE49-F238E27FC236}">
                <a16:creationId xmlns:a16="http://schemas.microsoft.com/office/drawing/2014/main" id="{9E4E2941-0108-4A61-B891-24B68535DDAE}"/>
              </a:ext>
            </a:extLst>
          </p:cNvPr>
          <p:cNvSpPr txBox="1"/>
          <p:nvPr/>
        </p:nvSpPr>
        <p:spPr>
          <a:xfrm>
            <a:off x="8879806" y="1763977"/>
            <a:ext cx="2820537"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3</a:t>
            </a:r>
            <a:endParaRPr lang="en-US" sz="34400" b="1" spc="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00103427-9254-4AD1-B36D-EB3A497EDC8B}"/>
              </a:ext>
            </a:extLst>
          </p:cNvPr>
          <p:cNvSpPr/>
          <p:nvPr/>
        </p:nvSpPr>
        <p:spPr>
          <a:xfrm>
            <a:off x="1472183" y="2997999"/>
            <a:ext cx="2358903" cy="891975"/>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8FBBEFAC-7AAB-49B6-B9E6-CF816EC097AB}"/>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3</a:t>
            </a:r>
            <a:endParaRPr lang="id-ID" sz="700" spc="50" dirty="0">
              <a:latin typeface="Helvetica" pitchFamily="50" charset="0"/>
              <a:ea typeface="Roboto" panose="02000000000000000000" pitchFamily="2" charset="0"/>
            </a:endParaRPr>
          </a:p>
        </p:txBody>
      </p:sp>
      <p:sp>
        <p:nvSpPr>
          <p:cNvPr id="15" name="Rectangle 14">
            <a:extLst>
              <a:ext uri="{FF2B5EF4-FFF2-40B4-BE49-F238E27FC236}">
                <a16:creationId xmlns:a16="http://schemas.microsoft.com/office/drawing/2014/main" id="{B0E6145B-3A68-4E60-B35B-35454A95172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6" name="TextBox 15">
            <a:extLst>
              <a:ext uri="{FF2B5EF4-FFF2-40B4-BE49-F238E27FC236}">
                <a16:creationId xmlns:a16="http://schemas.microsoft.com/office/drawing/2014/main" id="{FA10485E-C2E3-4546-825A-9E2DF442C3D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7" name="TextBox 16">
            <a:extLst>
              <a:ext uri="{FF2B5EF4-FFF2-40B4-BE49-F238E27FC236}">
                <a16:creationId xmlns:a16="http://schemas.microsoft.com/office/drawing/2014/main" id="{4EFC9FC8-5DD4-4BC5-B26A-95C475AA04CB}"/>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9" name="Rectangle 18">
            <a:extLst>
              <a:ext uri="{FF2B5EF4-FFF2-40B4-BE49-F238E27FC236}">
                <a16:creationId xmlns:a16="http://schemas.microsoft.com/office/drawing/2014/main" id="{FF616052-CFED-412C-A184-B1DAD7736E0C}"/>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22387531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DEDDD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F273730-0375-4B40-B737-8014524D4CD1}"/>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3FBBE0A9-3F8C-475C-B0EF-D2FA6228C52B}"/>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E77774A7-0BD8-4E6C-B583-76B1E22A785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9" name="Rectangle 8">
            <a:extLst>
              <a:ext uri="{FF2B5EF4-FFF2-40B4-BE49-F238E27FC236}">
                <a16:creationId xmlns:a16="http://schemas.microsoft.com/office/drawing/2014/main" id="{B335AF4D-F79D-4241-9121-658A966EB19C}"/>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graphicFrame>
        <p:nvGraphicFramePr>
          <p:cNvPr id="6" name="2D Column Chart">
            <a:extLst>
              <a:ext uri="{FF2B5EF4-FFF2-40B4-BE49-F238E27FC236}">
                <a16:creationId xmlns:a16="http://schemas.microsoft.com/office/drawing/2014/main" id="{A4823B65-4D6D-4BC8-9D16-F4BDFFB4BD23}"/>
              </a:ext>
            </a:extLst>
          </p:cNvPr>
          <p:cNvGraphicFramePr/>
          <p:nvPr>
            <p:extLst>
              <p:ext uri="{D42A27DB-BD31-4B8C-83A1-F6EECF244321}">
                <p14:modId xmlns:p14="http://schemas.microsoft.com/office/powerpoint/2010/main" val="2640886251"/>
              </p:ext>
            </p:extLst>
          </p:nvPr>
        </p:nvGraphicFramePr>
        <p:xfrm>
          <a:off x="5755686" y="1993900"/>
          <a:ext cx="5545529" cy="2941247"/>
        </p:xfrm>
        <a:graphic>
          <a:graphicData uri="http://schemas.openxmlformats.org/drawingml/2006/chart">
            <c:chart xmlns:c="http://schemas.openxmlformats.org/drawingml/2006/chart" xmlns:r="http://schemas.openxmlformats.org/officeDocument/2006/relationships" r:id="rId2"/>
          </a:graphicData>
        </a:graphic>
      </p:graphicFrame>
      <p:sp>
        <p:nvSpPr>
          <p:cNvPr id="7" name="Our work is the…">
            <a:extLst>
              <a:ext uri="{FF2B5EF4-FFF2-40B4-BE49-F238E27FC236}">
                <a16:creationId xmlns:a16="http://schemas.microsoft.com/office/drawing/2014/main" id="{06D7E36D-8201-4922-941D-A9CA6DB4D707}"/>
              </a:ext>
            </a:extLst>
          </p:cNvPr>
          <p:cNvSpPr txBox="1"/>
          <p:nvPr/>
        </p:nvSpPr>
        <p:spPr>
          <a:xfrm>
            <a:off x="890687" y="2126556"/>
            <a:ext cx="3327834"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latin typeface="Helvetica" pitchFamily="50" charset="0"/>
              </a:rPr>
              <a:t>Our work is the</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presentation of our</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capabilities.</a:t>
            </a:r>
          </a:p>
        </p:txBody>
      </p:sp>
      <p:sp>
        <p:nvSpPr>
          <p:cNvPr id="8" name="Professionally fabricate cross-platform processes out-of-the-box…">
            <a:extLst>
              <a:ext uri="{FF2B5EF4-FFF2-40B4-BE49-F238E27FC236}">
                <a16:creationId xmlns:a16="http://schemas.microsoft.com/office/drawing/2014/main" id="{7CB55A02-145D-4987-B949-7AE0AE43E69F}"/>
              </a:ext>
            </a:extLst>
          </p:cNvPr>
          <p:cNvSpPr txBox="1"/>
          <p:nvPr/>
        </p:nvSpPr>
        <p:spPr>
          <a:xfrm>
            <a:off x="890687" y="4019550"/>
            <a:ext cx="3730188" cy="6639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out-of-the-box</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mindshare. Collaboratively redefine transparent catalysts whereas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high standards in networks.</a:t>
            </a:r>
          </a:p>
        </p:txBody>
      </p:sp>
    </p:spTree>
    <p:extLst>
      <p:ext uri="{BB962C8B-B14F-4D97-AF65-F5344CB8AC3E}">
        <p14:creationId xmlns:p14="http://schemas.microsoft.com/office/powerpoint/2010/main" val="319461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38333" y="1688421"/>
            <a:ext cx="2619367" cy="1167051"/>
          </a:xfrm>
          <a:prstGeom prst="rect">
            <a:avLst/>
          </a:prstGeom>
          <a:noFill/>
        </p:spPr>
        <p:txBody>
          <a:bodyPr wrap="square" rtlCol="0">
            <a:spAutoFit/>
          </a:bodyPr>
          <a:lstStyle/>
          <a:p>
            <a:pPr algn="ctr">
              <a:lnSpc>
                <a:spcPct val="150000"/>
              </a:lnSpc>
            </a:pPr>
            <a:r>
              <a:rPr lang="en-US" sz="1200" dirty="0">
                <a:latin typeface="Helvetica" pitchFamily="50" charset="0"/>
                <a:ea typeface="Noto Serif" panose="02020600060500020200" pitchFamily="18" charset="0"/>
                <a:cs typeface="Noto Serif" panose="02020600060500020200" pitchFamily="18" charset="0"/>
              </a:rPr>
              <a:t>One morning, when </a:t>
            </a:r>
            <a:r>
              <a:rPr lang="en-US" sz="1200" dirty="0" err="1">
                <a:latin typeface="Helvetica" pitchFamily="50" charset="0"/>
                <a:ea typeface="Noto Serif" panose="02020600060500020200" pitchFamily="18" charset="0"/>
                <a:cs typeface="Noto Serif" panose="02020600060500020200" pitchFamily="18" charset="0"/>
              </a:rPr>
              <a:t>Gregor</a:t>
            </a:r>
            <a:r>
              <a:rPr lang="en-US" sz="1200" dirty="0">
                <a:latin typeface="Helvetica" pitchFamily="50" charset="0"/>
                <a:ea typeface="Noto Serif" panose="02020600060500020200" pitchFamily="18" charset="0"/>
                <a:cs typeface="Noto Serif" panose="02020600060500020200" pitchFamily="18" charset="0"/>
              </a:rPr>
              <a:t> </a:t>
            </a:r>
            <a:r>
              <a:rPr lang="en-US" sz="1200" dirty="0" err="1">
                <a:latin typeface="Helvetica" pitchFamily="50" charset="0"/>
                <a:ea typeface="Noto Serif" panose="02020600060500020200" pitchFamily="18" charset="0"/>
                <a:cs typeface="Noto Serif" panose="02020600060500020200" pitchFamily="18" charset="0"/>
              </a:rPr>
              <a:t>Samsa</a:t>
            </a:r>
            <a:r>
              <a:rPr lang="en-US" sz="1200" dirty="0">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a:t>
            </a:r>
          </a:p>
        </p:txBody>
      </p:sp>
      <p:sp>
        <p:nvSpPr>
          <p:cNvPr id="10" name="TextBox 9"/>
          <p:cNvSpPr txBox="1"/>
          <p:nvPr/>
        </p:nvSpPr>
        <p:spPr>
          <a:xfrm>
            <a:off x="7834300" y="3880950"/>
            <a:ext cx="2619367" cy="1477328"/>
          </a:xfrm>
          <a:prstGeom prst="rect">
            <a:avLst/>
          </a:prstGeom>
          <a:noFill/>
        </p:spPr>
        <p:txBody>
          <a:bodyPr wrap="square" rtlCol="0">
            <a:spAutoFit/>
          </a:bodyPr>
          <a:lstStyle/>
          <a:p>
            <a:pPr algn="ctr">
              <a:lnSpc>
                <a:spcPct val="150000"/>
              </a:lnSpc>
            </a:pPr>
            <a:r>
              <a:rPr lang="en-US" sz="1200" dirty="0">
                <a:latin typeface="Helvetica" pitchFamily="50" charset="0"/>
                <a:ea typeface="Noto Serif" panose="02020600060500020200" pitchFamily="18" charset="0"/>
                <a:cs typeface="Noto Serif" panose="02020600060500020200" pitchFamily="18" charset="0"/>
              </a:rPr>
              <a:t>He lay on his </a:t>
            </a:r>
            <a:r>
              <a:rPr lang="en-US" sz="1200" dirty="0" err="1">
                <a:latin typeface="Helvetica" pitchFamily="50" charset="0"/>
                <a:ea typeface="Noto Serif" panose="02020600060500020200" pitchFamily="18" charset="0"/>
                <a:cs typeface="Noto Serif" panose="02020600060500020200" pitchFamily="18" charset="0"/>
              </a:rPr>
              <a:t>armour</a:t>
            </a:r>
            <a:r>
              <a:rPr lang="en-US" sz="1200" dirty="0">
                <a:latin typeface="Helvetica" pitchFamily="50" charset="0"/>
                <a:ea typeface="Noto Serif" panose="02020600060500020200" pitchFamily="18" charset="0"/>
                <a:cs typeface="Noto Serif" panose="02020600060500020200" pitchFamily="18" charset="0"/>
              </a:rPr>
              <a:t>-like back, and if he lifted his head a little he could see his brown belly, slightly domed and divided by arches into stiff sections. </a:t>
            </a:r>
          </a:p>
        </p:txBody>
      </p:sp>
      <p:sp>
        <p:nvSpPr>
          <p:cNvPr id="14" name="Picture Placeholder 13">
            <a:extLst>
              <a:ext uri="{FF2B5EF4-FFF2-40B4-BE49-F238E27FC236}">
                <a16:creationId xmlns:a16="http://schemas.microsoft.com/office/drawing/2014/main" id="{288D0E96-B19E-496D-86B1-F7FAF7C9C30B}"/>
              </a:ext>
            </a:extLst>
          </p:cNvPr>
          <p:cNvSpPr>
            <a:spLocks noGrp="1"/>
          </p:cNvSpPr>
          <p:nvPr>
            <p:ph type="pic" sz="quarter" idx="16"/>
          </p:nvPr>
        </p:nvSpPr>
        <p:spPr/>
      </p:sp>
      <p:sp>
        <p:nvSpPr>
          <p:cNvPr id="15" name="Picture Placeholder 14">
            <a:extLst>
              <a:ext uri="{FF2B5EF4-FFF2-40B4-BE49-F238E27FC236}">
                <a16:creationId xmlns:a16="http://schemas.microsoft.com/office/drawing/2014/main" id="{F480881F-D8FC-4FA9-9777-18C2F32E3D58}"/>
              </a:ext>
            </a:extLst>
          </p:cNvPr>
          <p:cNvSpPr>
            <a:spLocks noGrp="1"/>
          </p:cNvSpPr>
          <p:nvPr>
            <p:ph type="pic" sz="quarter" idx="17"/>
          </p:nvPr>
        </p:nvSpPr>
        <p:spPr/>
      </p:sp>
      <p:sp>
        <p:nvSpPr>
          <p:cNvPr id="17" name="Rectangle 16">
            <a:extLst>
              <a:ext uri="{FF2B5EF4-FFF2-40B4-BE49-F238E27FC236}">
                <a16:creationId xmlns:a16="http://schemas.microsoft.com/office/drawing/2014/main" id="{35477261-1D00-4D6E-8A78-AF2CF994E25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2F260B79-014E-4B9C-BCF3-97C13AEB1557}"/>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3EECF1B4-91F6-4399-8633-C223BD5928B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Rectangle 10">
            <a:extLst>
              <a:ext uri="{FF2B5EF4-FFF2-40B4-BE49-F238E27FC236}">
                <a16:creationId xmlns:a16="http://schemas.microsoft.com/office/drawing/2014/main" id="{1E719715-83CE-4EDD-9B58-AF0A8A2422D3}"/>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20649365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73B85D2-1F43-44FF-B551-E8EA23A4651C}"/>
              </a:ext>
            </a:extLst>
          </p:cNvPr>
          <p:cNvSpPr>
            <a:spLocks noGrp="1"/>
          </p:cNvSpPr>
          <p:nvPr>
            <p:ph type="pic" sz="quarter" idx="10"/>
          </p:nvPr>
        </p:nvSpPr>
        <p:spPr/>
      </p:sp>
      <p:sp>
        <p:nvSpPr>
          <p:cNvPr id="8" name="Rectangle 7">
            <a:extLst>
              <a:ext uri="{FF2B5EF4-FFF2-40B4-BE49-F238E27FC236}">
                <a16:creationId xmlns:a16="http://schemas.microsoft.com/office/drawing/2014/main" id="{CCD7C540-BF76-40BB-8441-25AEA9F8457B}"/>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074307CC-4B1C-4CE4-8527-00EF23B9C00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C2102E80-C232-485F-9868-2717F8F3ECA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Rectangle 11">
            <a:extLst>
              <a:ext uri="{FF2B5EF4-FFF2-40B4-BE49-F238E27FC236}">
                <a16:creationId xmlns:a16="http://schemas.microsoft.com/office/drawing/2014/main" id="{7F95D180-E856-411C-93DC-626F94DFCB6C}"/>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TextBox 10">
            <a:extLst>
              <a:ext uri="{FF2B5EF4-FFF2-40B4-BE49-F238E27FC236}">
                <a16:creationId xmlns:a16="http://schemas.microsoft.com/office/drawing/2014/main" id="{214EC12D-2B59-4461-9F71-EC6E16ED4D53}"/>
              </a:ext>
            </a:extLst>
          </p:cNvPr>
          <p:cNvSpPr txBox="1"/>
          <p:nvPr/>
        </p:nvSpPr>
        <p:spPr>
          <a:xfrm>
            <a:off x="7511715" y="1457645"/>
            <a:ext cx="3108941" cy="1323439"/>
          </a:xfrm>
          <a:prstGeom prst="rect">
            <a:avLst/>
          </a:prstGeom>
          <a:noFill/>
        </p:spPr>
        <p:txBody>
          <a:bodyPr wrap="square" rtlCol="0">
            <a:spAutoFit/>
          </a:bodyPr>
          <a:lstStyle/>
          <a:p>
            <a:r>
              <a:rPr lang="en-US" sz="4000" b="1" spc="300" dirty="0">
                <a:latin typeface="Helvetica" pitchFamily="50" charset="0"/>
                <a:ea typeface="Noto Serif" panose="02020600060500020200" pitchFamily="18" charset="0"/>
                <a:cs typeface="Noto Serif" panose="02020600060500020200" pitchFamily="18" charset="0"/>
              </a:rPr>
              <a:t>Look at This.</a:t>
            </a:r>
            <a:endParaRPr lang="id-ID" sz="4000" b="1" spc="300" dirty="0">
              <a:latin typeface="Helvetica" pitchFamily="50" charset="0"/>
              <a:ea typeface="Noto Serif" panose="02020600060500020200" pitchFamily="18" charset="0"/>
              <a:cs typeface="Noto Serif" panose="02020600060500020200" pitchFamily="18" charset="0"/>
            </a:endParaRPr>
          </a:p>
        </p:txBody>
      </p:sp>
      <p:sp>
        <p:nvSpPr>
          <p:cNvPr id="2" name="Rectangle 1">
            <a:extLst>
              <a:ext uri="{FF2B5EF4-FFF2-40B4-BE49-F238E27FC236}">
                <a16:creationId xmlns:a16="http://schemas.microsoft.com/office/drawing/2014/main" id="{A1099A17-1928-42A3-B626-4BCE2BFC416C}"/>
              </a:ext>
            </a:extLst>
          </p:cNvPr>
          <p:cNvSpPr/>
          <p:nvPr/>
        </p:nvSpPr>
        <p:spPr>
          <a:xfrm>
            <a:off x="7515884" y="3493897"/>
            <a:ext cx="3108941" cy="1998047"/>
          </a:xfrm>
          <a:prstGeom prst="rect">
            <a:avLst/>
          </a:prstGeom>
        </p:spPr>
        <p:txBody>
          <a:bodyPr wrap="square">
            <a:spAutoFit/>
          </a:bodyPr>
          <a:lstStyle/>
          <a:p>
            <a:pPr>
              <a:lnSpc>
                <a:spcPct val="150000"/>
              </a:lnSpc>
            </a:pPr>
            <a:r>
              <a:rPr lang="en-US" sz="1200" dirty="0">
                <a:latin typeface="Helvetica" pitchFamily="50" charset="0"/>
              </a:rPr>
              <a:t>It will be as simple as Occidental; in fact, it will be Occidental. To an English person, it will seem like simplified English, as a skeptical Cambridge friend of mine told me what Occidental is. The European languages are members of the same family.</a:t>
            </a:r>
            <a:endParaRPr lang="en-ID" sz="1200" dirty="0">
              <a:latin typeface="Helvetica" pitchFamily="50" charset="0"/>
            </a:endParaRPr>
          </a:p>
        </p:txBody>
      </p:sp>
    </p:spTree>
    <p:extLst>
      <p:ext uri="{BB962C8B-B14F-4D97-AF65-F5344CB8AC3E}">
        <p14:creationId xmlns:p14="http://schemas.microsoft.com/office/powerpoint/2010/main" val="13487024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22F9466-5AE4-454C-9BE0-0C8FB0A0571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F80F620D-CF2B-41D6-AC6E-946C72927883}"/>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3CA3E94E-1E21-44FF-A9E5-555C0EF19F31}"/>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0FE38A4A-1B88-43A7-82D1-B18E247A7D7E}"/>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graphicFrame>
        <p:nvGraphicFramePr>
          <p:cNvPr id="11" name="2D Donut Chart">
            <a:extLst>
              <a:ext uri="{FF2B5EF4-FFF2-40B4-BE49-F238E27FC236}">
                <a16:creationId xmlns:a16="http://schemas.microsoft.com/office/drawing/2014/main" id="{94235810-A724-422B-BFED-E1B7900972AE}"/>
              </a:ext>
            </a:extLst>
          </p:cNvPr>
          <p:cNvGraphicFramePr/>
          <p:nvPr>
            <p:extLst>
              <p:ext uri="{D42A27DB-BD31-4B8C-83A1-F6EECF244321}">
                <p14:modId xmlns:p14="http://schemas.microsoft.com/office/powerpoint/2010/main" val="2735933095"/>
              </p:ext>
            </p:extLst>
          </p:nvPr>
        </p:nvGraphicFramePr>
        <p:xfrm>
          <a:off x="4241618" y="1574618"/>
          <a:ext cx="3708765" cy="3708764"/>
        </p:xfrm>
        <a:graphic>
          <a:graphicData uri="http://schemas.openxmlformats.org/drawingml/2006/chart">
            <c:chart xmlns:c="http://schemas.openxmlformats.org/drawingml/2006/chart" xmlns:r="http://schemas.openxmlformats.org/officeDocument/2006/relationships" r:id="rId2"/>
          </a:graphicData>
        </a:graphic>
      </p:graphicFrame>
      <p:sp>
        <p:nvSpPr>
          <p:cNvPr id="12" name="Location…">
            <a:extLst>
              <a:ext uri="{FF2B5EF4-FFF2-40B4-BE49-F238E27FC236}">
                <a16:creationId xmlns:a16="http://schemas.microsoft.com/office/drawing/2014/main" id="{A497FE1C-D84B-47F1-948A-7F9C228BB22E}"/>
              </a:ext>
            </a:extLst>
          </p:cNvPr>
          <p:cNvSpPr txBox="1"/>
          <p:nvPr/>
        </p:nvSpPr>
        <p:spPr>
          <a:xfrm>
            <a:off x="919135" y="3329794"/>
            <a:ext cx="2412520"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r">
              <a:lnSpc>
                <a:spcPct val="150000"/>
              </a:lnSpc>
              <a:defRPr b="0">
                <a:solidFill>
                  <a:srgbClr val="1C1F25"/>
                </a:solidFill>
                <a:latin typeface="Roboto Bold"/>
                <a:ea typeface="Roboto Bold"/>
                <a:cs typeface="Roboto Bold"/>
                <a:sym typeface="Roboto Bold"/>
              </a:defRPr>
            </a:pPr>
            <a:r>
              <a:rPr sz="750" dirty="0">
                <a:latin typeface="Helvetica" pitchFamily="50" charset="0"/>
              </a:rPr>
              <a:t>Location</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and</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mindshare.</a:t>
            </a:r>
          </a:p>
        </p:txBody>
      </p:sp>
      <p:sp>
        <p:nvSpPr>
          <p:cNvPr id="13" name="35%">
            <a:extLst>
              <a:ext uri="{FF2B5EF4-FFF2-40B4-BE49-F238E27FC236}">
                <a16:creationId xmlns:a16="http://schemas.microsoft.com/office/drawing/2014/main" id="{01EB6873-F57A-46CC-A76A-AF85B1C54189}"/>
              </a:ext>
            </a:extLst>
          </p:cNvPr>
          <p:cNvSpPr txBox="1"/>
          <p:nvPr/>
        </p:nvSpPr>
        <p:spPr>
          <a:xfrm>
            <a:off x="2861975" y="2700609"/>
            <a:ext cx="469680" cy="505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p>
            <a:pPr algn="r">
              <a:lnSpc>
                <a:spcPct val="150000"/>
              </a:lnSpc>
              <a:defRPr sz="5000" b="0">
                <a:solidFill>
                  <a:srgbClr val="1C1F25"/>
                </a:solidFill>
                <a:latin typeface="Roboto Bold"/>
                <a:ea typeface="Roboto Bold"/>
                <a:cs typeface="Roboto Bold"/>
                <a:sym typeface="Roboto Bold"/>
              </a:defRPr>
            </a:pPr>
            <a:r>
              <a:rPr sz="2500">
                <a:latin typeface="Helvetica" pitchFamily="50" charset="0"/>
              </a:rPr>
              <a:t>35</a:t>
            </a:r>
            <a:r>
              <a:rPr sz="1000">
                <a:latin typeface="Helvetica" pitchFamily="50" charset="0"/>
              </a:rPr>
              <a:t>%</a:t>
            </a:r>
          </a:p>
        </p:txBody>
      </p:sp>
      <p:sp>
        <p:nvSpPr>
          <p:cNvPr id="17" name="Location…">
            <a:extLst>
              <a:ext uri="{FF2B5EF4-FFF2-40B4-BE49-F238E27FC236}">
                <a16:creationId xmlns:a16="http://schemas.microsoft.com/office/drawing/2014/main" id="{0924CD1B-495A-441C-84F7-3166D10CA8FE}"/>
              </a:ext>
            </a:extLst>
          </p:cNvPr>
          <p:cNvSpPr txBox="1"/>
          <p:nvPr/>
        </p:nvSpPr>
        <p:spPr>
          <a:xfrm>
            <a:off x="8860346" y="3336390"/>
            <a:ext cx="2412520" cy="606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Location</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 and</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mindshare.</a:t>
            </a:r>
          </a:p>
        </p:txBody>
      </p:sp>
      <p:sp>
        <p:nvSpPr>
          <p:cNvPr id="18" name="65%">
            <a:extLst>
              <a:ext uri="{FF2B5EF4-FFF2-40B4-BE49-F238E27FC236}">
                <a16:creationId xmlns:a16="http://schemas.microsoft.com/office/drawing/2014/main" id="{F2A734DB-5AF5-470D-B811-8161C95F31EB}"/>
              </a:ext>
            </a:extLst>
          </p:cNvPr>
          <p:cNvSpPr txBox="1"/>
          <p:nvPr/>
        </p:nvSpPr>
        <p:spPr>
          <a:xfrm>
            <a:off x="8860346" y="2694013"/>
            <a:ext cx="469680" cy="505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p>
            <a:pPr algn="l">
              <a:lnSpc>
                <a:spcPct val="150000"/>
              </a:lnSpc>
              <a:defRPr sz="5000" b="0">
                <a:solidFill>
                  <a:srgbClr val="1C1F25"/>
                </a:solidFill>
                <a:latin typeface="Roboto Bold"/>
                <a:ea typeface="Roboto Bold"/>
                <a:cs typeface="Roboto Bold"/>
                <a:sym typeface="Roboto Bold"/>
              </a:defRPr>
            </a:pPr>
            <a:r>
              <a:rPr sz="2500">
                <a:latin typeface="Helvetica" pitchFamily="50" charset="0"/>
              </a:rPr>
              <a:t>65</a:t>
            </a:r>
            <a:r>
              <a:rPr sz="1000">
                <a:latin typeface="Helvetica" pitchFamily="50" charset="0"/>
              </a:rPr>
              <a:t>%</a:t>
            </a:r>
          </a:p>
        </p:txBody>
      </p:sp>
      <p:sp>
        <p:nvSpPr>
          <p:cNvPr id="19" name="7">
            <a:extLst>
              <a:ext uri="{FF2B5EF4-FFF2-40B4-BE49-F238E27FC236}">
                <a16:creationId xmlns:a16="http://schemas.microsoft.com/office/drawing/2014/main" id="{3FDFF996-E389-4B26-B683-7B94C6483B77}"/>
              </a:ext>
            </a:extLst>
          </p:cNvPr>
          <p:cNvSpPr txBox="1"/>
          <p:nvPr/>
        </p:nvSpPr>
        <p:spPr>
          <a:xfrm>
            <a:off x="6015049" y="2769844"/>
            <a:ext cx="177934" cy="5077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7</a:t>
            </a:r>
          </a:p>
        </p:txBody>
      </p:sp>
      <p:sp>
        <p:nvSpPr>
          <p:cNvPr id="20" name="Solution…">
            <a:extLst>
              <a:ext uri="{FF2B5EF4-FFF2-40B4-BE49-F238E27FC236}">
                <a16:creationId xmlns:a16="http://schemas.microsoft.com/office/drawing/2014/main" id="{0D07841B-3FE8-4E0B-8535-07BD239B297E}"/>
              </a:ext>
            </a:extLst>
          </p:cNvPr>
          <p:cNvSpPr txBox="1"/>
          <p:nvPr/>
        </p:nvSpPr>
        <p:spPr>
          <a:xfrm>
            <a:off x="5265645" y="3464442"/>
            <a:ext cx="1660711" cy="3754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Solution</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Tree>
    <p:extLst>
      <p:ext uri="{BB962C8B-B14F-4D97-AF65-F5344CB8AC3E}">
        <p14:creationId xmlns:p14="http://schemas.microsoft.com/office/powerpoint/2010/main" val="9805497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C3C6B62-F9B4-4EE2-B20D-37FE0F2BA091}"/>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3E69E2E2-4601-487B-A7E7-55E12000DDDA}"/>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57C8D2FA-E53C-466F-AE81-2E3397EB10C6}"/>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8" name="Rectangle 17">
            <a:extLst>
              <a:ext uri="{FF2B5EF4-FFF2-40B4-BE49-F238E27FC236}">
                <a16:creationId xmlns:a16="http://schemas.microsoft.com/office/drawing/2014/main" id="{692CC9F9-B084-45D3-BD7E-5C1F1BB77D64}"/>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TextBox 8">
            <a:extLst>
              <a:ext uri="{FF2B5EF4-FFF2-40B4-BE49-F238E27FC236}">
                <a16:creationId xmlns:a16="http://schemas.microsoft.com/office/drawing/2014/main" id="{FF887944-47F1-49BC-935C-F0930B36A6F6}"/>
              </a:ext>
            </a:extLst>
          </p:cNvPr>
          <p:cNvSpPr txBox="1"/>
          <p:nvPr/>
        </p:nvSpPr>
        <p:spPr>
          <a:xfrm>
            <a:off x="2447117" y="4086236"/>
            <a:ext cx="1193600" cy="584775"/>
          </a:xfrm>
          <a:prstGeom prst="rect">
            <a:avLst/>
          </a:prstGeom>
          <a:noFill/>
        </p:spPr>
        <p:txBody>
          <a:bodyPr wrap="square" rtlCol="0">
            <a:spAutoFit/>
          </a:bodyPr>
          <a:lstStyle/>
          <a:p>
            <a:pPr algn="ctr"/>
            <a:r>
              <a:rPr lang="en-US" sz="3200" b="1" spc="50" dirty="0">
                <a:latin typeface="Helvetica" pitchFamily="50" charset="0"/>
              </a:rPr>
              <a:t>2020</a:t>
            </a:r>
            <a:endParaRPr lang="id-ID" sz="3200" b="1" spc="50" dirty="0">
              <a:latin typeface="Helvetica" pitchFamily="50" charset="0"/>
            </a:endParaRPr>
          </a:p>
        </p:txBody>
      </p:sp>
      <p:sp>
        <p:nvSpPr>
          <p:cNvPr id="13" name="TextBox 12">
            <a:extLst>
              <a:ext uri="{FF2B5EF4-FFF2-40B4-BE49-F238E27FC236}">
                <a16:creationId xmlns:a16="http://schemas.microsoft.com/office/drawing/2014/main" id="{8EC2988D-704B-4D5F-B8FA-0CB41710338D}"/>
              </a:ext>
            </a:extLst>
          </p:cNvPr>
          <p:cNvSpPr txBox="1"/>
          <p:nvPr/>
        </p:nvSpPr>
        <p:spPr>
          <a:xfrm>
            <a:off x="1338283" y="2456892"/>
            <a:ext cx="3411270" cy="584775"/>
          </a:xfrm>
          <a:prstGeom prst="rect">
            <a:avLst/>
          </a:prstGeom>
          <a:noFill/>
        </p:spPr>
        <p:txBody>
          <a:bodyPr wrap="square" rtlCol="0">
            <a:spAutoFit/>
          </a:bodyPr>
          <a:lstStyle/>
          <a:p>
            <a:pPr algn="ctr"/>
            <a:r>
              <a:rPr lang="en-US" sz="3200" b="1" spc="50" dirty="0">
                <a:latin typeface="Helvetica" pitchFamily="50" charset="0"/>
              </a:rPr>
              <a:t>MPOK DARMIK</a:t>
            </a:r>
            <a:endParaRPr lang="id-ID" sz="3200" b="1" spc="50" dirty="0">
              <a:latin typeface="Helvetica" pitchFamily="50" charset="0"/>
            </a:endParaRPr>
          </a:p>
        </p:txBody>
      </p:sp>
      <p:sp>
        <p:nvSpPr>
          <p:cNvPr id="17" name="Rectangle 16">
            <a:extLst>
              <a:ext uri="{FF2B5EF4-FFF2-40B4-BE49-F238E27FC236}">
                <a16:creationId xmlns:a16="http://schemas.microsoft.com/office/drawing/2014/main" id="{ECA41E5F-C817-4258-90CC-2BA4619FA19B}"/>
              </a:ext>
            </a:extLst>
          </p:cNvPr>
          <p:cNvSpPr/>
          <p:nvPr/>
        </p:nvSpPr>
        <p:spPr>
          <a:xfrm>
            <a:off x="2703922" y="3886181"/>
            <a:ext cx="679994" cy="200055"/>
          </a:xfrm>
          <a:prstGeom prst="rect">
            <a:avLst/>
          </a:prstGeom>
        </p:spPr>
        <p:txBody>
          <a:bodyPr wrap="square">
            <a:spAutoFit/>
          </a:bodyPr>
          <a:lstStyle/>
          <a:p>
            <a:pPr algn="ctr"/>
            <a:r>
              <a:rPr lang="en-US" sz="700" spc="300" dirty="0">
                <a:latin typeface="Helvetica" pitchFamily="50" charset="0"/>
                <a:ea typeface="Roboto" panose="02000000000000000000" pitchFamily="2" charset="0"/>
              </a:rPr>
              <a:t>YEARS</a:t>
            </a:r>
            <a:endParaRPr lang="id-ID" sz="600" spc="300" dirty="0">
              <a:latin typeface="Helvetica" pitchFamily="50" charset="0"/>
              <a:ea typeface="Roboto" panose="02000000000000000000" pitchFamily="2" charset="0"/>
            </a:endParaRPr>
          </a:p>
        </p:txBody>
      </p:sp>
      <p:sp>
        <p:nvSpPr>
          <p:cNvPr id="19" name="Rectangle 18">
            <a:extLst>
              <a:ext uri="{FF2B5EF4-FFF2-40B4-BE49-F238E27FC236}">
                <a16:creationId xmlns:a16="http://schemas.microsoft.com/office/drawing/2014/main" id="{57C6AFDD-0305-4D96-86DD-1EB9C783F936}"/>
              </a:ext>
            </a:extLst>
          </p:cNvPr>
          <p:cNvSpPr/>
          <p:nvPr/>
        </p:nvSpPr>
        <p:spPr>
          <a:xfrm>
            <a:off x="2308750" y="2256837"/>
            <a:ext cx="1470333" cy="215444"/>
          </a:xfrm>
          <a:prstGeom prst="rect">
            <a:avLst/>
          </a:prstGeom>
        </p:spPr>
        <p:txBody>
          <a:bodyPr wrap="square">
            <a:spAutoFit/>
          </a:bodyPr>
          <a:lstStyle/>
          <a:p>
            <a:pPr algn="ctr"/>
            <a:r>
              <a:rPr lang="en-US" sz="800" dirty="0">
                <a:latin typeface="Helvetica" pitchFamily="50" charset="0"/>
                <a:ea typeface="Roboto" panose="02000000000000000000" pitchFamily="2" charset="0"/>
              </a:rPr>
              <a:t>Catalogue by</a:t>
            </a:r>
            <a:endParaRPr lang="id-ID" sz="700" dirty="0">
              <a:latin typeface="Helvetica" pitchFamily="50" charset="0"/>
              <a:ea typeface="Roboto" panose="02000000000000000000" pitchFamily="2" charset="0"/>
            </a:endParaRPr>
          </a:p>
        </p:txBody>
      </p:sp>
      <p:sp>
        <p:nvSpPr>
          <p:cNvPr id="2" name="Picture Placeholder 1">
            <a:extLst>
              <a:ext uri="{FF2B5EF4-FFF2-40B4-BE49-F238E27FC236}">
                <a16:creationId xmlns:a16="http://schemas.microsoft.com/office/drawing/2014/main" id="{A404FE49-64BA-4F43-BB72-6CB9370FBE56}"/>
              </a:ext>
            </a:extLst>
          </p:cNvPr>
          <p:cNvSpPr>
            <a:spLocks noGrp="1"/>
          </p:cNvSpPr>
          <p:nvPr>
            <p:ph type="pic" sz="quarter" idx="10"/>
          </p:nvPr>
        </p:nvSpPr>
        <p:spPr/>
      </p:sp>
    </p:spTree>
    <p:extLst>
      <p:ext uri="{BB962C8B-B14F-4D97-AF65-F5344CB8AC3E}">
        <p14:creationId xmlns:p14="http://schemas.microsoft.com/office/powerpoint/2010/main" val="37418060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22437" y="4742383"/>
            <a:ext cx="8347126" cy="890052"/>
          </a:xfrm>
          <a:prstGeom prst="rect">
            <a:avLst/>
          </a:prstGeom>
          <a:noFill/>
        </p:spPr>
        <p:txBody>
          <a:bodyPr wrap="square" rtlCol="0">
            <a:spAutoFit/>
          </a:bodyPr>
          <a:lstStyle/>
          <a:p>
            <a:pPr algn="ctr">
              <a:lnSpc>
                <a:spcPct val="150000"/>
              </a:lnSpc>
            </a:pPr>
            <a:r>
              <a:rPr lang="en-US" sz="1200" dirty="0">
                <a:latin typeface="Helvetica" pitchFamily="50" charset="0"/>
              </a:rPr>
              <a:t>It will be as simple as Occidental; in fact, it will be Occidental. To an English person, it will seem like simplified English, as a skeptical Cambridge friend of mine told me what Occidental is. The European languages are members of the same family. Their separate existence is a myth. For science, music, sport, </a:t>
            </a:r>
            <a:r>
              <a:rPr lang="en-US" sz="1200" dirty="0" err="1">
                <a:latin typeface="Helvetica" pitchFamily="50" charset="0"/>
              </a:rPr>
              <a:t>etc</a:t>
            </a:r>
            <a:r>
              <a:rPr lang="en-US" sz="1200" dirty="0">
                <a:latin typeface="Helvetica" pitchFamily="50" charset="0"/>
              </a:rPr>
              <a:t>, Europe uses the same vocabulary.</a:t>
            </a:r>
          </a:p>
        </p:txBody>
      </p:sp>
      <p:sp>
        <p:nvSpPr>
          <p:cNvPr id="3" name="Picture Placeholder 2">
            <a:extLst>
              <a:ext uri="{FF2B5EF4-FFF2-40B4-BE49-F238E27FC236}">
                <a16:creationId xmlns:a16="http://schemas.microsoft.com/office/drawing/2014/main" id="{82E6E315-C0D4-43BF-AD64-FE68F93259C8}"/>
              </a:ext>
            </a:extLst>
          </p:cNvPr>
          <p:cNvSpPr>
            <a:spLocks noGrp="1"/>
          </p:cNvSpPr>
          <p:nvPr>
            <p:ph type="pic" sz="quarter" idx="20"/>
          </p:nvPr>
        </p:nvSpPr>
        <p:spPr/>
      </p:sp>
      <p:sp>
        <p:nvSpPr>
          <p:cNvPr id="7" name="Rectangle 6">
            <a:extLst>
              <a:ext uri="{FF2B5EF4-FFF2-40B4-BE49-F238E27FC236}">
                <a16:creationId xmlns:a16="http://schemas.microsoft.com/office/drawing/2014/main" id="{DFC2F3EA-A4ED-42BF-AE50-45B9DCD1114D}"/>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6320726C-8DD4-4BF8-AA43-90A7B1F7247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3B39ADF2-E8DD-45C6-B54A-9FAC8DFB980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2900437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71F98E3-B703-4215-A01D-2760C7C1965B}"/>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25" name="Rectangle 24">
            <a:extLst>
              <a:ext uri="{FF2B5EF4-FFF2-40B4-BE49-F238E27FC236}">
                <a16:creationId xmlns:a16="http://schemas.microsoft.com/office/drawing/2014/main" id="{DA0B661D-CAF2-4AFD-8ED6-2A03C9A88E8D}"/>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6" name="TextBox 25">
            <a:extLst>
              <a:ext uri="{FF2B5EF4-FFF2-40B4-BE49-F238E27FC236}">
                <a16:creationId xmlns:a16="http://schemas.microsoft.com/office/drawing/2014/main" id="{FDCB125F-0804-4E33-8741-FE5805B904E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7" name="TextBox 26">
            <a:extLst>
              <a:ext uri="{FF2B5EF4-FFF2-40B4-BE49-F238E27FC236}">
                <a16:creationId xmlns:a16="http://schemas.microsoft.com/office/drawing/2014/main" id="{383F27C5-CC3A-4886-8A50-0BD57CEB8341}"/>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TextBox 10">
            <a:extLst>
              <a:ext uri="{FF2B5EF4-FFF2-40B4-BE49-F238E27FC236}">
                <a16:creationId xmlns:a16="http://schemas.microsoft.com/office/drawing/2014/main" id="{CA30D8C9-052A-4EAB-A148-F2D77ABE9E40}"/>
              </a:ext>
            </a:extLst>
          </p:cNvPr>
          <p:cNvSpPr txBox="1"/>
          <p:nvPr/>
        </p:nvSpPr>
        <p:spPr>
          <a:xfrm>
            <a:off x="5113337" y="1285875"/>
            <a:ext cx="1965325" cy="1323975"/>
          </a:xfrm>
          <a:prstGeom prst="rect">
            <a:avLst/>
          </a:prstGeom>
          <a:noFill/>
        </p:spPr>
        <p:txBody>
          <a:bodyPr>
            <a:spAutoFit/>
          </a:bodyPr>
          <a:lstStyle/>
          <a:p>
            <a:pPr algn="ctr" eaLnBrk="1" fontAlgn="auto" hangingPunct="1">
              <a:spcBef>
                <a:spcPts val="0"/>
              </a:spcBef>
              <a:spcAft>
                <a:spcPts val="0"/>
              </a:spcAft>
              <a:defRPr/>
            </a:pPr>
            <a:r>
              <a:rPr lang="id-ID" sz="4000" b="1" spc="50" dirty="0">
                <a:latin typeface="Helvetica" pitchFamily="50" charset="0"/>
                <a:ea typeface="Roboto" panose="02000000000000000000" pitchFamily="2" charset="0"/>
                <a:cs typeface="Lato Light" panose="020F0502020204030203" pitchFamily="34" charset="0"/>
              </a:rPr>
              <a:t>Project </a:t>
            </a:r>
            <a:r>
              <a:rPr lang="en-US" sz="4000" b="1" spc="50" dirty="0">
                <a:latin typeface="Helvetica" pitchFamily="50" charset="0"/>
                <a:ea typeface="Roboto" panose="02000000000000000000" pitchFamily="2" charset="0"/>
                <a:cs typeface="Lato Light" panose="020F0502020204030203" pitchFamily="34" charset="0"/>
              </a:rPr>
              <a:t>P</a:t>
            </a:r>
            <a:r>
              <a:rPr lang="id-ID" sz="4000" b="1" spc="50" dirty="0">
                <a:latin typeface="Helvetica" pitchFamily="50" charset="0"/>
                <a:ea typeface="Roboto" panose="02000000000000000000" pitchFamily="2" charset="0"/>
                <a:cs typeface="Lato Light" panose="020F0502020204030203" pitchFamily="34" charset="0"/>
              </a:rPr>
              <a:t>lan</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12" name="TextBox 3">
            <a:extLst>
              <a:ext uri="{FF2B5EF4-FFF2-40B4-BE49-F238E27FC236}">
                <a16:creationId xmlns:a16="http://schemas.microsoft.com/office/drawing/2014/main" id="{311896A4-425E-4442-AA29-0E28564D92AB}"/>
              </a:ext>
            </a:extLst>
          </p:cNvPr>
          <p:cNvSpPr txBox="1">
            <a:spLocks noChangeArrowheads="1"/>
          </p:cNvSpPr>
          <p:nvPr/>
        </p:nvSpPr>
        <p:spPr bwMode="auto">
          <a:xfrm>
            <a:off x="3403599" y="3409156"/>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a:latin typeface="Helvetica" pitchFamily="50" charset="0"/>
                <a:ea typeface="Roboto" panose="02000000000000000000"/>
                <a:cs typeface="Lato Light"/>
              </a:rPr>
              <a:t>01</a:t>
            </a:r>
            <a:endParaRPr lang="en-US" altLang="en-US" sz="6600" b="1">
              <a:latin typeface="Helvetica" pitchFamily="50" charset="0"/>
              <a:ea typeface="Roboto" panose="02000000000000000000"/>
              <a:cs typeface="Lato Light"/>
            </a:endParaRPr>
          </a:p>
        </p:txBody>
      </p:sp>
      <p:sp>
        <p:nvSpPr>
          <p:cNvPr id="13" name="TextBox 4">
            <a:extLst>
              <a:ext uri="{FF2B5EF4-FFF2-40B4-BE49-F238E27FC236}">
                <a16:creationId xmlns:a16="http://schemas.microsoft.com/office/drawing/2014/main" id="{0C8F1D7E-51E8-432D-83DA-901259598F3D}"/>
              </a:ext>
            </a:extLst>
          </p:cNvPr>
          <p:cNvSpPr txBox="1">
            <a:spLocks noChangeArrowheads="1"/>
          </p:cNvSpPr>
          <p:nvPr/>
        </p:nvSpPr>
        <p:spPr bwMode="auto">
          <a:xfrm>
            <a:off x="7959724" y="3409156"/>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dirty="0">
                <a:latin typeface="Helvetica" pitchFamily="50" charset="0"/>
                <a:ea typeface="Roboto" panose="02000000000000000000"/>
                <a:cs typeface="Lato Light"/>
              </a:rPr>
              <a:t>02</a:t>
            </a:r>
            <a:endParaRPr lang="en-US" altLang="en-US" sz="6600" b="1" dirty="0">
              <a:latin typeface="Helvetica" pitchFamily="50" charset="0"/>
              <a:ea typeface="Roboto" panose="02000000000000000000"/>
              <a:cs typeface="Lato Light"/>
            </a:endParaRPr>
          </a:p>
        </p:txBody>
      </p:sp>
      <p:sp>
        <p:nvSpPr>
          <p:cNvPr id="14" name="Rectangle 6">
            <a:extLst>
              <a:ext uri="{FF2B5EF4-FFF2-40B4-BE49-F238E27FC236}">
                <a16:creationId xmlns:a16="http://schemas.microsoft.com/office/drawing/2014/main" id="{2AF809E3-770C-423D-A08A-E11E91821880}"/>
              </a:ext>
            </a:extLst>
          </p:cNvPr>
          <p:cNvSpPr>
            <a:spLocks noChangeArrowheads="1"/>
          </p:cNvSpPr>
          <p:nvPr/>
        </p:nvSpPr>
        <p:spPr bwMode="auto">
          <a:xfrm>
            <a:off x="3403599" y="4428331"/>
            <a:ext cx="2803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a:latin typeface="Helvetica" pitchFamily="50" charset="0"/>
                <a:ea typeface="Roboto" panose="02000000000000000000"/>
                <a:cs typeface="Roboto" panose="02000000000000000000"/>
              </a:rPr>
              <a:t>The new common language will be more simple and regular than the existing European languages.</a:t>
            </a:r>
            <a:endParaRPr lang="id-ID" altLang="en-US" sz="1100">
              <a:latin typeface="Helvetica" pitchFamily="50" charset="0"/>
              <a:ea typeface="Roboto" panose="02000000000000000000"/>
              <a:cs typeface="Roboto" panose="02000000000000000000"/>
            </a:endParaRPr>
          </a:p>
        </p:txBody>
      </p:sp>
      <p:sp>
        <p:nvSpPr>
          <p:cNvPr id="15" name="Rectangle 14">
            <a:extLst>
              <a:ext uri="{FF2B5EF4-FFF2-40B4-BE49-F238E27FC236}">
                <a16:creationId xmlns:a16="http://schemas.microsoft.com/office/drawing/2014/main" id="{9C870B5C-9D0C-4979-B4AA-B88B2AC0FAB6}"/>
              </a:ext>
            </a:extLst>
          </p:cNvPr>
          <p:cNvSpPr/>
          <p:nvPr/>
        </p:nvSpPr>
        <p:spPr>
          <a:xfrm>
            <a:off x="6429374" y="4428331"/>
            <a:ext cx="2803525" cy="892175"/>
          </a:xfrm>
          <a:prstGeom prst="rect">
            <a:avLst/>
          </a:prstGeom>
        </p:spPr>
        <p:txBody>
          <a:bodyPr>
            <a:spAutoFit/>
          </a:bodyPr>
          <a:lstStyle/>
          <a:p>
            <a:pPr algn="just"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5086362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7F5BDFF-C504-48B5-855E-7E919AC3F839}"/>
              </a:ext>
            </a:extLst>
          </p:cNvPr>
          <p:cNvSpPr/>
          <p:nvPr/>
        </p:nvSpPr>
        <p:spPr>
          <a:xfrm>
            <a:off x="5373151"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0E757E33-58B0-45A4-B587-E9970228D8D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1" name="TextBox 10">
            <a:extLst>
              <a:ext uri="{FF2B5EF4-FFF2-40B4-BE49-F238E27FC236}">
                <a16:creationId xmlns:a16="http://schemas.microsoft.com/office/drawing/2014/main" id="{EE345074-1E17-4A0D-A8E5-98B60A0656D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2" name="TextBox 11">
            <a:extLst>
              <a:ext uri="{FF2B5EF4-FFF2-40B4-BE49-F238E27FC236}">
                <a16:creationId xmlns:a16="http://schemas.microsoft.com/office/drawing/2014/main" id="{B40D7B87-F14B-43CC-B296-F5A9DB1423BB}"/>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4" name="TextBox 13">
            <a:extLst>
              <a:ext uri="{FF2B5EF4-FFF2-40B4-BE49-F238E27FC236}">
                <a16:creationId xmlns:a16="http://schemas.microsoft.com/office/drawing/2014/main" id="{FFFAD3A1-8E45-450A-B29E-ED51F177FC86}"/>
              </a:ext>
            </a:extLst>
          </p:cNvPr>
          <p:cNvSpPr txBox="1"/>
          <p:nvPr/>
        </p:nvSpPr>
        <p:spPr>
          <a:xfrm>
            <a:off x="5113336" y="2767012"/>
            <a:ext cx="1965325" cy="1323975"/>
          </a:xfrm>
          <a:prstGeom prst="rect">
            <a:avLst/>
          </a:prstGeom>
          <a:noFill/>
        </p:spPr>
        <p:txBody>
          <a:bodyPr>
            <a:spAutoFit/>
          </a:bodyPr>
          <a:lstStyle/>
          <a:p>
            <a:pPr algn="ctr" eaLnBrk="1" fontAlgn="auto" hangingPunct="1">
              <a:spcBef>
                <a:spcPts val="0"/>
              </a:spcBef>
              <a:spcAft>
                <a:spcPts val="0"/>
              </a:spcAft>
              <a:defRPr/>
            </a:pPr>
            <a:r>
              <a:rPr lang="id-ID" sz="4000" b="1" spc="50" dirty="0">
                <a:latin typeface="Helvetica" pitchFamily="50" charset="0"/>
                <a:ea typeface="Roboto" panose="02000000000000000000" pitchFamily="2" charset="0"/>
                <a:cs typeface="Lato Light" panose="020F0502020204030203" pitchFamily="34" charset="0"/>
              </a:rPr>
              <a:t>Project </a:t>
            </a:r>
            <a:r>
              <a:rPr lang="en-US" sz="4000" b="1" spc="50" dirty="0">
                <a:latin typeface="Helvetica" pitchFamily="50" charset="0"/>
                <a:ea typeface="Roboto" panose="02000000000000000000" pitchFamily="2" charset="0"/>
                <a:cs typeface="Lato Light" panose="020F0502020204030203" pitchFamily="34" charset="0"/>
              </a:rPr>
              <a:t>P</a:t>
            </a:r>
            <a:r>
              <a:rPr lang="id-ID" sz="4000" b="1" spc="50" dirty="0">
                <a:latin typeface="Helvetica" pitchFamily="50" charset="0"/>
                <a:ea typeface="Roboto" panose="02000000000000000000" pitchFamily="2" charset="0"/>
                <a:cs typeface="Lato Light" panose="020F0502020204030203" pitchFamily="34" charset="0"/>
              </a:rPr>
              <a:t>lan</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15" name="TextBox 3">
            <a:extLst>
              <a:ext uri="{FF2B5EF4-FFF2-40B4-BE49-F238E27FC236}">
                <a16:creationId xmlns:a16="http://schemas.microsoft.com/office/drawing/2014/main" id="{E0391B0B-2C64-4E70-9652-46929C2E4265}"/>
              </a:ext>
            </a:extLst>
          </p:cNvPr>
          <p:cNvSpPr txBox="1">
            <a:spLocks noChangeArrowheads="1"/>
          </p:cNvSpPr>
          <p:nvPr/>
        </p:nvSpPr>
        <p:spPr bwMode="auto">
          <a:xfrm>
            <a:off x="1450511" y="1144587"/>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dirty="0">
                <a:latin typeface="Helvetica" pitchFamily="50" charset="0"/>
                <a:ea typeface="Roboto" panose="02000000000000000000"/>
                <a:cs typeface="Lato Light"/>
              </a:rPr>
              <a:t>0</a:t>
            </a:r>
            <a:r>
              <a:rPr lang="en-US" altLang="en-US" sz="6600" b="1" dirty="0">
                <a:latin typeface="Helvetica" pitchFamily="50" charset="0"/>
                <a:ea typeface="Roboto" panose="02000000000000000000"/>
                <a:cs typeface="Lato Light"/>
              </a:rPr>
              <a:t>3</a:t>
            </a:r>
          </a:p>
        </p:txBody>
      </p:sp>
      <p:sp>
        <p:nvSpPr>
          <p:cNvPr id="16" name="TextBox 4">
            <a:extLst>
              <a:ext uri="{FF2B5EF4-FFF2-40B4-BE49-F238E27FC236}">
                <a16:creationId xmlns:a16="http://schemas.microsoft.com/office/drawing/2014/main" id="{83115065-6011-4F7F-B453-517068B61CA4}"/>
              </a:ext>
            </a:extLst>
          </p:cNvPr>
          <p:cNvSpPr txBox="1">
            <a:spLocks noChangeArrowheads="1"/>
          </p:cNvSpPr>
          <p:nvPr/>
        </p:nvSpPr>
        <p:spPr bwMode="auto">
          <a:xfrm>
            <a:off x="9079683" y="3636702"/>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6600" b="1" dirty="0">
                <a:latin typeface="Helvetica" pitchFamily="50" charset="0"/>
                <a:ea typeface="Roboto" panose="02000000000000000000"/>
                <a:cs typeface="Lato Light"/>
              </a:rPr>
              <a:t>04</a:t>
            </a:r>
          </a:p>
        </p:txBody>
      </p:sp>
      <p:sp>
        <p:nvSpPr>
          <p:cNvPr id="17" name="Rectangle 6">
            <a:extLst>
              <a:ext uri="{FF2B5EF4-FFF2-40B4-BE49-F238E27FC236}">
                <a16:creationId xmlns:a16="http://schemas.microsoft.com/office/drawing/2014/main" id="{C3E3379F-0550-4F9E-A3AD-B0F9481D7A33}"/>
              </a:ext>
            </a:extLst>
          </p:cNvPr>
          <p:cNvSpPr>
            <a:spLocks noChangeArrowheads="1"/>
          </p:cNvSpPr>
          <p:nvPr/>
        </p:nvSpPr>
        <p:spPr bwMode="auto">
          <a:xfrm>
            <a:off x="1450511" y="2163762"/>
            <a:ext cx="2803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dirty="0">
                <a:latin typeface="Helvetica" pitchFamily="50" charset="0"/>
                <a:ea typeface="Roboto" panose="02000000000000000000"/>
                <a:cs typeface="Roboto" panose="02000000000000000000"/>
              </a:rPr>
              <a:t>The new common language will be more simple and regular than the existing European languages.</a:t>
            </a:r>
            <a:endParaRPr lang="id-ID" altLang="en-US" sz="1100" dirty="0">
              <a:latin typeface="Helvetica" pitchFamily="50" charset="0"/>
              <a:ea typeface="Roboto" panose="02000000000000000000"/>
              <a:cs typeface="Roboto" panose="02000000000000000000"/>
            </a:endParaRPr>
          </a:p>
        </p:txBody>
      </p:sp>
      <p:sp>
        <p:nvSpPr>
          <p:cNvPr id="18" name="Rectangle 17">
            <a:extLst>
              <a:ext uri="{FF2B5EF4-FFF2-40B4-BE49-F238E27FC236}">
                <a16:creationId xmlns:a16="http://schemas.microsoft.com/office/drawing/2014/main" id="{E4ED325D-BBEC-4FBC-B681-80A4300A736C}"/>
              </a:ext>
            </a:extLst>
          </p:cNvPr>
          <p:cNvSpPr/>
          <p:nvPr/>
        </p:nvSpPr>
        <p:spPr>
          <a:xfrm>
            <a:off x="7627282" y="4543360"/>
            <a:ext cx="2803525" cy="892175"/>
          </a:xfrm>
          <a:prstGeom prst="rect">
            <a:avLst/>
          </a:prstGeom>
        </p:spPr>
        <p:txBody>
          <a:bodyPr>
            <a:spAutoFit/>
          </a:bodyPr>
          <a:lstStyle/>
          <a:p>
            <a:pPr algn="just"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5488447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6E61825-310A-4ED1-9D67-B0CEC491685D}"/>
              </a:ext>
            </a:extLst>
          </p:cNvPr>
          <p:cNvSpPr txBox="1"/>
          <p:nvPr/>
        </p:nvSpPr>
        <p:spPr>
          <a:xfrm>
            <a:off x="4503905" y="1077327"/>
            <a:ext cx="1965325" cy="1323975"/>
          </a:xfrm>
          <a:prstGeom prst="rect">
            <a:avLst/>
          </a:prstGeom>
          <a:noFill/>
        </p:spPr>
        <p:txBody>
          <a:bodyPr>
            <a:spAutoFit/>
          </a:bodyPr>
          <a:lstStyle/>
          <a:p>
            <a:pPr eaLnBrk="1" fontAlgn="auto" hangingPunct="1">
              <a:spcBef>
                <a:spcPts val="0"/>
              </a:spcBef>
              <a:spcAft>
                <a:spcPts val="0"/>
              </a:spcAft>
              <a:defRPr/>
            </a:pPr>
            <a:r>
              <a:rPr lang="id-ID" sz="4000" b="1" spc="50" dirty="0">
                <a:latin typeface="Helvetica" pitchFamily="50" charset="0"/>
                <a:ea typeface="Roboto" panose="02000000000000000000" pitchFamily="2" charset="0"/>
                <a:cs typeface="Lato Light" panose="020F0502020204030203" pitchFamily="34" charset="0"/>
              </a:rPr>
              <a:t>Project </a:t>
            </a:r>
            <a:r>
              <a:rPr lang="en-US" sz="4000" b="1" spc="50" dirty="0">
                <a:latin typeface="Helvetica" pitchFamily="50" charset="0"/>
                <a:ea typeface="Roboto" panose="02000000000000000000" pitchFamily="2" charset="0"/>
                <a:cs typeface="Lato Light" panose="020F0502020204030203" pitchFamily="34" charset="0"/>
              </a:rPr>
              <a:t>P</a:t>
            </a:r>
            <a:r>
              <a:rPr lang="id-ID" sz="4000" b="1" spc="50" dirty="0">
                <a:latin typeface="Helvetica" pitchFamily="50" charset="0"/>
                <a:ea typeface="Roboto" panose="02000000000000000000" pitchFamily="2" charset="0"/>
                <a:cs typeface="Lato Light" panose="020F0502020204030203" pitchFamily="34" charset="0"/>
              </a:rPr>
              <a:t>lan</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16" name="TextBox 3">
            <a:extLst>
              <a:ext uri="{FF2B5EF4-FFF2-40B4-BE49-F238E27FC236}">
                <a16:creationId xmlns:a16="http://schemas.microsoft.com/office/drawing/2014/main" id="{CF1A2174-FD50-4AB7-A028-1A9E53D8D390}"/>
              </a:ext>
            </a:extLst>
          </p:cNvPr>
          <p:cNvSpPr txBox="1">
            <a:spLocks noChangeArrowheads="1"/>
          </p:cNvSpPr>
          <p:nvPr/>
        </p:nvSpPr>
        <p:spPr bwMode="auto">
          <a:xfrm>
            <a:off x="1441450" y="3643313"/>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dirty="0">
                <a:latin typeface="Helvetica" pitchFamily="50" charset="0"/>
                <a:ea typeface="Roboto" panose="02000000000000000000"/>
                <a:cs typeface="Lato Light"/>
              </a:rPr>
              <a:t>0</a:t>
            </a:r>
            <a:r>
              <a:rPr lang="en-US" altLang="en-US" sz="6600" b="1" dirty="0">
                <a:latin typeface="Helvetica" pitchFamily="50" charset="0"/>
                <a:ea typeface="Roboto" panose="02000000000000000000"/>
                <a:cs typeface="Lato Light"/>
              </a:rPr>
              <a:t>5</a:t>
            </a:r>
          </a:p>
        </p:txBody>
      </p:sp>
      <p:sp>
        <p:nvSpPr>
          <p:cNvPr id="17" name="TextBox 4">
            <a:extLst>
              <a:ext uri="{FF2B5EF4-FFF2-40B4-BE49-F238E27FC236}">
                <a16:creationId xmlns:a16="http://schemas.microsoft.com/office/drawing/2014/main" id="{687E4CFC-E15E-4A35-AC2B-585A689EA9BC}"/>
              </a:ext>
            </a:extLst>
          </p:cNvPr>
          <p:cNvSpPr txBox="1">
            <a:spLocks noChangeArrowheads="1"/>
          </p:cNvSpPr>
          <p:nvPr/>
        </p:nvSpPr>
        <p:spPr bwMode="auto">
          <a:xfrm>
            <a:off x="9477375" y="3643313"/>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sz="6600" b="1" dirty="0">
                <a:latin typeface="Helvetica" pitchFamily="50" charset="0"/>
                <a:ea typeface="Roboto" panose="02000000000000000000"/>
                <a:cs typeface="Lato Light"/>
              </a:rPr>
              <a:t>06</a:t>
            </a:r>
          </a:p>
        </p:txBody>
      </p:sp>
      <p:sp>
        <p:nvSpPr>
          <p:cNvPr id="18" name="Rectangle 6">
            <a:extLst>
              <a:ext uri="{FF2B5EF4-FFF2-40B4-BE49-F238E27FC236}">
                <a16:creationId xmlns:a16="http://schemas.microsoft.com/office/drawing/2014/main" id="{A49720A0-A5BF-40D0-8BA2-0BA8F70638BB}"/>
              </a:ext>
            </a:extLst>
          </p:cNvPr>
          <p:cNvSpPr>
            <a:spLocks noChangeArrowheads="1"/>
          </p:cNvSpPr>
          <p:nvPr/>
        </p:nvSpPr>
        <p:spPr bwMode="auto">
          <a:xfrm>
            <a:off x="1441450" y="4662488"/>
            <a:ext cx="2803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a:latin typeface="Helvetica" pitchFamily="50" charset="0"/>
                <a:ea typeface="Roboto" panose="02000000000000000000"/>
                <a:cs typeface="Roboto" panose="02000000000000000000"/>
              </a:rPr>
              <a:t>The new common language will be more simple and regular than the existing European languages.</a:t>
            </a:r>
            <a:endParaRPr lang="id-ID" altLang="en-US" sz="1100">
              <a:latin typeface="Helvetica" pitchFamily="50" charset="0"/>
              <a:ea typeface="Roboto" panose="02000000000000000000"/>
              <a:cs typeface="Roboto" panose="02000000000000000000"/>
            </a:endParaRPr>
          </a:p>
        </p:txBody>
      </p:sp>
      <p:sp>
        <p:nvSpPr>
          <p:cNvPr id="19" name="Rectangle 18">
            <a:extLst>
              <a:ext uri="{FF2B5EF4-FFF2-40B4-BE49-F238E27FC236}">
                <a16:creationId xmlns:a16="http://schemas.microsoft.com/office/drawing/2014/main" id="{186AC42F-CE45-465F-BB8D-1D6358BC40FC}"/>
              </a:ext>
            </a:extLst>
          </p:cNvPr>
          <p:cNvSpPr/>
          <p:nvPr/>
        </p:nvSpPr>
        <p:spPr>
          <a:xfrm>
            <a:off x="7924967" y="4662488"/>
            <a:ext cx="2803525" cy="892175"/>
          </a:xfrm>
          <a:prstGeom prst="rect">
            <a:avLst/>
          </a:prstGeom>
        </p:spPr>
        <p:txBody>
          <a:bodyPr>
            <a:spAutoFit/>
          </a:bodyPr>
          <a:lstStyle/>
          <a:p>
            <a:pPr algn="r"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
        <p:nvSpPr>
          <p:cNvPr id="21" name="Rectangle 20">
            <a:extLst>
              <a:ext uri="{FF2B5EF4-FFF2-40B4-BE49-F238E27FC236}">
                <a16:creationId xmlns:a16="http://schemas.microsoft.com/office/drawing/2014/main" id="{554689BC-B7F0-436E-9F9B-AF9520444CB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2" name="TextBox 21">
            <a:extLst>
              <a:ext uri="{FF2B5EF4-FFF2-40B4-BE49-F238E27FC236}">
                <a16:creationId xmlns:a16="http://schemas.microsoft.com/office/drawing/2014/main" id="{9DB0BBF1-FD72-4163-8BC7-70B2E33C149B}"/>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3" name="TextBox 22">
            <a:extLst>
              <a:ext uri="{FF2B5EF4-FFF2-40B4-BE49-F238E27FC236}">
                <a16:creationId xmlns:a16="http://schemas.microsoft.com/office/drawing/2014/main" id="{39F4AEA8-075F-4513-82BD-17EE9CB5E251}"/>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Rectangle 11">
            <a:extLst>
              <a:ext uri="{FF2B5EF4-FFF2-40B4-BE49-F238E27FC236}">
                <a16:creationId xmlns:a16="http://schemas.microsoft.com/office/drawing/2014/main" id="{37659E19-E460-4FFA-91A0-436DF2E583CA}"/>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62967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156564-E2CC-4E55-84D5-8E93C04AEEFA}"/>
              </a:ext>
            </a:extLst>
          </p:cNvPr>
          <p:cNvSpPr/>
          <p:nvPr/>
        </p:nvSpPr>
        <p:spPr>
          <a:xfrm>
            <a:off x="5373153"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8" name="Rectangle 7">
            <a:extLst>
              <a:ext uri="{FF2B5EF4-FFF2-40B4-BE49-F238E27FC236}">
                <a16:creationId xmlns:a16="http://schemas.microsoft.com/office/drawing/2014/main" id="{F7E88705-5345-4E47-8E03-9746A795583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TextBox 8">
            <a:extLst>
              <a:ext uri="{FF2B5EF4-FFF2-40B4-BE49-F238E27FC236}">
                <a16:creationId xmlns:a16="http://schemas.microsoft.com/office/drawing/2014/main" id="{A6055DDD-86A5-43B9-96DE-D51C356E96BF}"/>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0" name="TextBox 9">
            <a:extLst>
              <a:ext uri="{FF2B5EF4-FFF2-40B4-BE49-F238E27FC236}">
                <a16:creationId xmlns:a16="http://schemas.microsoft.com/office/drawing/2014/main" id="{61FD068B-A704-4A6C-8A26-DF780421C21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Work Three…">
            <a:extLst>
              <a:ext uri="{FF2B5EF4-FFF2-40B4-BE49-F238E27FC236}">
                <a16:creationId xmlns:a16="http://schemas.microsoft.com/office/drawing/2014/main" id="{16BCC367-B773-4E12-90AA-E8AB1F82F706}"/>
              </a:ext>
            </a:extLst>
          </p:cNvPr>
          <p:cNvSpPr txBox="1"/>
          <p:nvPr/>
        </p:nvSpPr>
        <p:spPr>
          <a:xfrm>
            <a:off x="8631213" y="1998598"/>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Three</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14" name="90%">
            <a:extLst>
              <a:ext uri="{FF2B5EF4-FFF2-40B4-BE49-F238E27FC236}">
                <a16:creationId xmlns:a16="http://schemas.microsoft.com/office/drawing/2014/main" id="{3016C535-9BF0-44FD-A588-11F8A7DA5F18}"/>
              </a:ext>
            </a:extLst>
          </p:cNvPr>
          <p:cNvSpPr txBox="1"/>
          <p:nvPr/>
        </p:nvSpPr>
        <p:spPr>
          <a:xfrm>
            <a:off x="8631113" y="1291198"/>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90</a:t>
            </a:r>
            <a:r>
              <a:rPr sz="1000">
                <a:solidFill>
                  <a:schemeClr val="tx1">
                    <a:lumMod val="95000"/>
                    <a:lumOff val="5000"/>
                  </a:schemeClr>
                </a:solidFill>
                <a:latin typeface="Helvetica" pitchFamily="50" charset="0"/>
              </a:rPr>
              <a:t>%</a:t>
            </a:r>
          </a:p>
        </p:txBody>
      </p:sp>
      <p:sp>
        <p:nvSpPr>
          <p:cNvPr id="15" name="Work Four…">
            <a:extLst>
              <a:ext uri="{FF2B5EF4-FFF2-40B4-BE49-F238E27FC236}">
                <a16:creationId xmlns:a16="http://schemas.microsoft.com/office/drawing/2014/main" id="{B0567AE9-EF8E-4F07-8688-0DDC8E2F9E22}"/>
              </a:ext>
            </a:extLst>
          </p:cNvPr>
          <p:cNvSpPr txBox="1"/>
          <p:nvPr/>
        </p:nvSpPr>
        <p:spPr>
          <a:xfrm>
            <a:off x="8631213" y="4534927"/>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Four</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16" name="85%">
            <a:extLst>
              <a:ext uri="{FF2B5EF4-FFF2-40B4-BE49-F238E27FC236}">
                <a16:creationId xmlns:a16="http://schemas.microsoft.com/office/drawing/2014/main" id="{433F0D97-5328-4613-AE72-9794D7821F24}"/>
              </a:ext>
            </a:extLst>
          </p:cNvPr>
          <p:cNvSpPr txBox="1"/>
          <p:nvPr/>
        </p:nvSpPr>
        <p:spPr>
          <a:xfrm>
            <a:off x="8631113" y="3827527"/>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85</a:t>
            </a:r>
            <a:r>
              <a:rPr sz="1000">
                <a:solidFill>
                  <a:schemeClr val="tx1">
                    <a:lumMod val="95000"/>
                    <a:lumOff val="5000"/>
                  </a:schemeClr>
                </a:solidFill>
                <a:latin typeface="Helvetica" pitchFamily="50" charset="0"/>
              </a:rPr>
              <a:t>%</a:t>
            </a:r>
          </a:p>
        </p:txBody>
      </p:sp>
      <p:sp>
        <p:nvSpPr>
          <p:cNvPr id="17" name="Work One…">
            <a:extLst>
              <a:ext uri="{FF2B5EF4-FFF2-40B4-BE49-F238E27FC236}">
                <a16:creationId xmlns:a16="http://schemas.microsoft.com/office/drawing/2014/main" id="{B7D081E7-558F-4756-890E-4BF3F2D3FB8D}"/>
              </a:ext>
            </a:extLst>
          </p:cNvPr>
          <p:cNvSpPr txBox="1"/>
          <p:nvPr/>
        </p:nvSpPr>
        <p:spPr>
          <a:xfrm>
            <a:off x="5141392" y="1998598"/>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Work One</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catalysts change.</a:t>
            </a:r>
          </a:p>
        </p:txBody>
      </p:sp>
      <p:sp>
        <p:nvSpPr>
          <p:cNvPr id="18" name="30%">
            <a:extLst>
              <a:ext uri="{FF2B5EF4-FFF2-40B4-BE49-F238E27FC236}">
                <a16:creationId xmlns:a16="http://schemas.microsoft.com/office/drawing/2014/main" id="{700BB628-F6F6-47EA-9FF5-426ED7A961C7}"/>
              </a:ext>
            </a:extLst>
          </p:cNvPr>
          <p:cNvSpPr txBox="1"/>
          <p:nvPr/>
        </p:nvSpPr>
        <p:spPr>
          <a:xfrm>
            <a:off x="5141292" y="1291198"/>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dirty="0">
                <a:solidFill>
                  <a:schemeClr val="tx1">
                    <a:lumMod val="95000"/>
                    <a:lumOff val="5000"/>
                  </a:schemeClr>
                </a:solidFill>
                <a:latin typeface="Helvetica" pitchFamily="50" charset="0"/>
              </a:rPr>
              <a:t>30</a:t>
            </a:r>
            <a:r>
              <a:rPr sz="1000" dirty="0">
                <a:solidFill>
                  <a:schemeClr val="tx1">
                    <a:lumMod val="95000"/>
                    <a:lumOff val="5000"/>
                  </a:schemeClr>
                </a:solidFill>
                <a:latin typeface="Helvetica" pitchFamily="50" charset="0"/>
              </a:rPr>
              <a:t>%</a:t>
            </a:r>
          </a:p>
        </p:txBody>
      </p:sp>
      <p:sp>
        <p:nvSpPr>
          <p:cNvPr id="19" name="Work Two…">
            <a:extLst>
              <a:ext uri="{FF2B5EF4-FFF2-40B4-BE49-F238E27FC236}">
                <a16:creationId xmlns:a16="http://schemas.microsoft.com/office/drawing/2014/main" id="{63D05926-B44E-46D7-8904-943B260FD834}"/>
              </a:ext>
            </a:extLst>
          </p:cNvPr>
          <p:cNvSpPr txBox="1"/>
          <p:nvPr/>
        </p:nvSpPr>
        <p:spPr>
          <a:xfrm>
            <a:off x="5141392" y="4534927"/>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Two</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20" name="32%">
            <a:extLst>
              <a:ext uri="{FF2B5EF4-FFF2-40B4-BE49-F238E27FC236}">
                <a16:creationId xmlns:a16="http://schemas.microsoft.com/office/drawing/2014/main" id="{0AFFFACA-8A9E-42AD-BAE5-C1110BB09C26}"/>
              </a:ext>
            </a:extLst>
          </p:cNvPr>
          <p:cNvSpPr txBox="1"/>
          <p:nvPr/>
        </p:nvSpPr>
        <p:spPr>
          <a:xfrm>
            <a:off x="5141292" y="3827527"/>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32</a:t>
            </a:r>
            <a:r>
              <a:rPr sz="1000">
                <a:solidFill>
                  <a:schemeClr val="tx1">
                    <a:lumMod val="95000"/>
                    <a:lumOff val="5000"/>
                  </a:schemeClr>
                </a:solidFill>
                <a:latin typeface="Helvetica" pitchFamily="50" charset="0"/>
              </a:rPr>
              <a:t>%</a:t>
            </a:r>
          </a:p>
        </p:txBody>
      </p:sp>
      <p:sp>
        <p:nvSpPr>
          <p:cNvPr id="21" name="Make things…">
            <a:extLst>
              <a:ext uri="{FF2B5EF4-FFF2-40B4-BE49-F238E27FC236}">
                <a16:creationId xmlns:a16="http://schemas.microsoft.com/office/drawing/2014/main" id="{F02294D8-FAC6-482F-A6B7-721C83157FFE}"/>
              </a:ext>
            </a:extLst>
          </p:cNvPr>
          <p:cNvSpPr txBox="1"/>
          <p:nvPr/>
        </p:nvSpPr>
        <p:spPr>
          <a:xfrm>
            <a:off x="1303591" y="2471342"/>
            <a:ext cx="2604880" cy="18466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Make things</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as simple as</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possible but no</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simpler</a:t>
            </a:r>
          </a:p>
        </p:txBody>
      </p:sp>
    </p:spTree>
    <p:extLst>
      <p:ext uri="{BB962C8B-B14F-4D97-AF65-F5344CB8AC3E}">
        <p14:creationId xmlns:p14="http://schemas.microsoft.com/office/powerpoint/2010/main" val="1264948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EB400DC-2AFB-4222-A729-6E6E1C4EA31C}"/>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2E345C96-34E2-4324-830B-7D786C714D6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547B3FD7-1FC1-4DCF-AE9E-A8AD22CB9E22}"/>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9BC498D1-2A68-4710-B0D7-10A9B96931DB}"/>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Rectangle">
            <a:extLst>
              <a:ext uri="{FF2B5EF4-FFF2-40B4-BE49-F238E27FC236}">
                <a16:creationId xmlns:a16="http://schemas.microsoft.com/office/drawing/2014/main" id="{58D19721-89B2-4E09-8347-FD3166B22738}"/>
              </a:ext>
            </a:extLst>
          </p:cNvPr>
          <p:cNvSpPr/>
          <p:nvPr/>
        </p:nvSpPr>
        <p:spPr>
          <a:xfrm>
            <a:off x="4225097" y="3111500"/>
            <a:ext cx="3552396" cy="635000"/>
          </a:xfrm>
          <a:prstGeom prst="rect">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3" name="Rectangle">
            <a:extLst>
              <a:ext uri="{FF2B5EF4-FFF2-40B4-BE49-F238E27FC236}">
                <a16:creationId xmlns:a16="http://schemas.microsoft.com/office/drawing/2014/main" id="{BCEEEF52-00B7-40CD-BD5D-A72F1FCDD681}"/>
              </a:ext>
            </a:extLst>
          </p:cNvPr>
          <p:cNvSpPr/>
          <p:nvPr/>
        </p:nvSpPr>
        <p:spPr>
          <a:xfrm>
            <a:off x="7777493" y="3111500"/>
            <a:ext cx="1229950" cy="635000"/>
          </a:xfrm>
          <a:prstGeom prst="rect">
            <a:avLst/>
          </a:prstGeom>
          <a:solidFill>
            <a:srgbClr val="C8CBD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4" name="Rectangle">
            <a:extLst>
              <a:ext uri="{FF2B5EF4-FFF2-40B4-BE49-F238E27FC236}">
                <a16:creationId xmlns:a16="http://schemas.microsoft.com/office/drawing/2014/main" id="{D37F03DD-90EC-483E-BE8E-F036BA90C688}"/>
              </a:ext>
            </a:extLst>
          </p:cNvPr>
          <p:cNvSpPr/>
          <p:nvPr/>
        </p:nvSpPr>
        <p:spPr>
          <a:xfrm>
            <a:off x="9007442" y="3111500"/>
            <a:ext cx="2293773" cy="635000"/>
          </a:xfrm>
          <a:prstGeom prst="rect">
            <a:avLst/>
          </a:prstGeom>
          <a:solidFill>
            <a:srgbClr val="6A6E77"/>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5" name="60%…">
            <a:extLst>
              <a:ext uri="{FF2B5EF4-FFF2-40B4-BE49-F238E27FC236}">
                <a16:creationId xmlns:a16="http://schemas.microsoft.com/office/drawing/2014/main" id="{76C519E9-DC1E-463C-B978-AED16091A95B}"/>
              </a:ext>
            </a:extLst>
          </p:cNvPr>
          <p:cNvSpPr txBox="1"/>
          <p:nvPr/>
        </p:nvSpPr>
        <p:spPr>
          <a:xfrm>
            <a:off x="4225097" y="4162425"/>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60%</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16" name="25%…">
            <a:extLst>
              <a:ext uri="{FF2B5EF4-FFF2-40B4-BE49-F238E27FC236}">
                <a16:creationId xmlns:a16="http://schemas.microsoft.com/office/drawing/2014/main" id="{3321FC8E-0C0F-42C2-B173-DFA9E6AE0E95}"/>
              </a:ext>
            </a:extLst>
          </p:cNvPr>
          <p:cNvSpPr txBox="1"/>
          <p:nvPr/>
        </p:nvSpPr>
        <p:spPr>
          <a:xfrm>
            <a:off x="9007442" y="4162425"/>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25%</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and box mindshare.</a:t>
            </a:r>
          </a:p>
        </p:txBody>
      </p:sp>
      <p:sp>
        <p:nvSpPr>
          <p:cNvPr id="17" name="15%…">
            <a:extLst>
              <a:ext uri="{FF2B5EF4-FFF2-40B4-BE49-F238E27FC236}">
                <a16:creationId xmlns:a16="http://schemas.microsoft.com/office/drawing/2014/main" id="{3853F43F-90ED-4151-BA14-08B2055146A8}"/>
              </a:ext>
            </a:extLst>
          </p:cNvPr>
          <p:cNvSpPr txBox="1"/>
          <p:nvPr/>
        </p:nvSpPr>
        <p:spPr>
          <a:xfrm>
            <a:off x="7777493" y="1911350"/>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15%</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and box mindshare.</a:t>
            </a:r>
          </a:p>
        </p:txBody>
      </p:sp>
      <p:sp>
        <p:nvSpPr>
          <p:cNvPr id="18" name="Simple…">
            <a:extLst>
              <a:ext uri="{FF2B5EF4-FFF2-40B4-BE49-F238E27FC236}">
                <a16:creationId xmlns:a16="http://schemas.microsoft.com/office/drawing/2014/main" id="{C3F8FB73-C9C3-4B62-99BB-BAA378DF6871}"/>
              </a:ext>
            </a:extLst>
          </p:cNvPr>
          <p:cNvSpPr txBox="1"/>
          <p:nvPr/>
        </p:nvSpPr>
        <p:spPr>
          <a:xfrm>
            <a:off x="890687" y="2950171"/>
            <a:ext cx="222336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Simple</a:t>
            </a:r>
          </a:p>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data analysis</a:t>
            </a:r>
          </a:p>
        </p:txBody>
      </p:sp>
    </p:spTree>
    <p:extLst>
      <p:ext uri="{BB962C8B-B14F-4D97-AF65-F5344CB8AC3E}">
        <p14:creationId xmlns:p14="http://schemas.microsoft.com/office/powerpoint/2010/main" val="2060628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70144" y="3429000"/>
            <a:ext cx="3108941" cy="1167051"/>
          </a:xfrm>
          <a:prstGeom prst="rect">
            <a:avLst/>
          </a:prstGeom>
          <a:noFill/>
        </p:spPr>
        <p:txBody>
          <a:bodyPr wrap="square" rtlCol="0">
            <a:spAutoFit/>
          </a:bodyPr>
          <a:lstStyle/>
          <a:p>
            <a:pPr algn="just">
              <a:lnSpc>
                <a:spcPct val="150000"/>
              </a:lnSpc>
            </a:pPr>
            <a:r>
              <a:rPr lang="en-US" sz="1200" b="0" i="0" dirty="0">
                <a:effectLst/>
                <a:latin typeface="Helvetica" pitchFamily="50" charset="0"/>
                <a:ea typeface="Noto Serif" panose="02020600060500020200" pitchFamily="18" charset="0"/>
                <a:cs typeface="Noto Serif" panose="02020600060500020200" pitchFamily="18" charset="0"/>
              </a:rPr>
              <a:t>One morning, when Gregor </a:t>
            </a:r>
            <a:r>
              <a:rPr lang="en-US" sz="1200" b="0" i="0" dirty="0" err="1">
                <a:effectLst/>
                <a:latin typeface="Helvetica" pitchFamily="50" charset="0"/>
                <a:ea typeface="Noto Serif" panose="02020600060500020200" pitchFamily="18" charset="0"/>
                <a:cs typeface="Noto Serif" panose="02020600060500020200" pitchFamily="18" charset="0"/>
              </a:rPr>
              <a:t>Samsa</a:t>
            </a:r>
            <a:r>
              <a:rPr lang="en-US" sz="1200" b="0" i="0" dirty="0">
                <a:effectLst/>
                <a:latin typeface="Helvetica" pitchFamily="50" charset="0"/>
                <a:ea typeface="Noto Serif" panose="02020600060500020200" pitchFamily="18" charset="0"/>
                <a:cs typeface="Noto Serif" panose="02020600060500020200" pitchFamily="18" charset="0"/>
              </a:rPr>
              <a:t> woke from troubled dreams, he found himself transformed in his bed into a horrible vermin. </a:t>
            </a:r>
          </a:p>
        </p:txBody>
      </p:sp>
      <p:sp>
        <p:nvSpPr>
          <p:cNvPr id="5" name="TextBox 4">
            <a:extLst>
              <a:ext uri="{FF2B5EF4-FFF2-40B4-BE49-F238E27FC236}">
                <a16:creationId xmlns:a16="http://schemas.microsoft.com/office/drawing/2014/main" id="{7A89CAE3-067F-4E4F-9CD0-ECE378CC4DD5}"/>
              </a:ext>
            </a:extLst>
          </p:cNvPr>
          <p:cNvSpPr txBox="1"/>
          <p:nvPr/>
        </p:nvSpPr>
        <p:spPr>
          <a:xfrm>
            <a:off x="7587370" y="2164539"/>
            <a:ext cx="3108941" cy="1323439"/>
          </a:xfrm>
          <a:prstGeom prst="rect">
            <a:avLst/>
          </a:prstGeom>
          <a:noFill/>
        </p:spPr>
        <p:txBody>
          <a:bodyPr wrap="square" rtlCol="0">
            <a:spAutoFit/>
          </a:bodyPr>
          <a:lstStyle/>
          <a:p>
            <a:pPr algn="l"/>
            <a:r>
              <a:rPr lang="id-ID" sz="4000" b="1" spc="300" dirty="0">
                <a:latin typeface="Helvetica" pitchFamily="50" charset="0"/>
                <a:ea typeface="Noto Serif" panose="02020600060500020200" pitchFamily="18" charset="0"/>
                <a:cs typeface="Noto Serif" panose="02020600060500020200" pitchFamily="18" charset="0"/>
              </a:rPr>
              <a:t>Project  plan</a:t>
            </a:r>
            <a:r>
              <a:rPr lang="en-US" sz="4000" b="1" spc="300" dirty="0">
                <a:latin typeface="Helvetica" pitchFamily="50" charset="0"/>
                <a:ea typeface="Noto Serif" panose="02020600060500020200" pitchFamily="18" charset="0"/>
                <a:cs typeface="Noto Serif" panose="02020600060500020200" pitchFamily="18" charset="0"/>
              </a:rPr>
              <a:t>.</a:t>
            </a:r>
            <a:endParaRPr lang="id-ID" sz="4000" b="1" spc="300" dirty="0">
              <a:latin typeface="Helvetica" pitchFamily="50" charset="0"/>
              <a:ea typeface="Noto Serif" panose="02020600060500020200" pitchFamily="18" charset="0"/>
              <a:cs typeface="Noto Serif" panose="02020600060500020200" pitchFamily="18" charset="0"/>
            </a:endParaRPr>
          </a:p>
        </p:txBody>
      </p:sp>
      <p:sp>
        <p:nvSpPr>
          <p:cNvPr id="3" name="Picture Placeholder 2">
            <a:extLst>
              <a:ext uri="{FF2B5EF4-FFF2-40B4-BE49-F238E27FC236}">
                <a16:creationId xmlns:a16="http://schemas.microsoft.com/office/drawing/2014/main" id="{3A47A3EB-E29F-45C9-8DB6-168F331478E9}"/>
              </a:ext>
            </a:extLst>
          </p:cNvPr>
          <p:cNvSpPr>
            <a:spLocks noGrp="1"/>
          </p:cNvSpPr>
          <p:nvPr>
            <p:ph type="pic" sz="quarter" idx="10"/>
          </p:nvPr>
        </p:nvSpPr>
        <p:spPr/>
      </p:sp>
      <p:sp>
        <p:nvSpPr>
          <p:cNvPr id="6" name="Rectangle 5">
            <a:extLst>
              <a:ext uri="{FF2B5EF4-FFF2-40B4-BE49-F238E27FC236}">
                <a16:creationId xmlns:a16="http://schemas.microsoft.com/office/drawing/2014/main" id="{2DE1D405-028C-46FF-8D95-23D724F938D9}"/>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7" name="Rectangle 6">
            <a:extLst>
              <a:ext uri="{FF2B5EF4-FFF2-40B4-BE49-F238E27FC236}">
                <a16:creationId xmlns:a16="http://schemas.microsoft.com/office/drawing/2014/main" id="{FFFBE3C2-BC6D-4D94-96FE-F7D861CCB7B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8" name="TextBox 7">
            <a:extLst>
              <a:ext uri="{FF2B5EF4-FFF2-40B4-BE49-F238E27FC236}">
                <a16:creationId xmlns:a16="http://schemas.microsoft.com/office/drawing/2014/main" id="{6484DAE2-0CC2-4C80-AB34-6C6191BA2AE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16E7F860-6E92-41B7-A88D-57B981DBA428}"/>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031030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29163" y="1360884"/>
            <a:ext cx="4897917" cy="1444050"/>
          </a:xfrm>
          <a:prstGeom prst="rect">
            <a:avLst/>
          </a:prstGeom>
          <a:noFill/>
        </p:spPr>
        <p:txBody>
          <a:bodyPr wrap="square" rtlCol="0">
            <a:spAutoFit/>
          </a:bodyPr>
          <a:lstStyle/>
          <a:p>
            <a:pPr>
              <a:lnSpc>
                <a:spcPct val="150000"/>
              </a:lnSpc>
            </a:pPr>
            <a:r>
              <a:rPr lang="en-US" sz="1200" dirty="0">
                <a:latin typeface="Helvetica" pitchFamily="50" charset="0"/>
              </a:rPr>
              <a:t>I should be incapable of drawing a single stroke at the present moment; and yet I feel that I never was a greater artist than now. When, while the lovely valley teems with </a:t>
            </a:r>
            <a:r>
              <a:rPr lang="en-US" sz="1200" dirty="0" err="1">
                <a:latin typeface="Helvetica" pitchFamily="50" charset="0"/>
              </a:rPr>
              <a:t>vapour</a:t>
            </a:r>
            <a:r>
              <a:rPr lang="en-US" sz="1200" dirty="0">
                <a:latin typeface="Helvetica" pitchFamily="50" charset="0"/>
              </a:rPr>
              <a:t> around me, and the meridian sun strikes the upper surface of the impenetrable foliage of my trees, and but a few stray gleams steal into the inner sanctuary,</a:t>
            </a:r>
          </a:p>
        </p:txBody>
      </p:sp>
      <p:sp>
        <p:nvSpPr>
          <p:cNvPr id="7" name="TextBox 6">
            <a:extLst>
              <a:ext uri="{FF2B5EF4-FFF2-40B4-BE49-F238E27FC236}">
                <a16:creationId xmlns:a16="http://schemas.microsoft.com/office/drawing/2014/main" id="{7A89CAE3-067F-4E4F-9CD0-ECE378CC4DD5}"/>
              </a:ext>
            </a:extLst>
          </p:cNvPr>
          <p:cNvSpPr txBox="1"/>
          <p:nvPr/>
        </p:nvSpPr>
        <p:spPr>
          <a:xfrm>
            <a:off x="1416592" y="1251913"/>
            <a:ext cx="3195845" cy="1938992"/>
          </a:xfrm>
          <a:prstGeom prst="rect">
            <a:avLst/>
          </a:prstGeom>
          <a:noFill/>
        </p:spPr>
        <p:txBody>
          <a:bodyPr wrap="square" rtlCol="0">
            <a:spAutoFit/>
          </a:bodyPr>
          <a:lstStyle/>
          <a:p>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Don’t </a:t>
            </a:r>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forget</a:t>
            </a:r>
          </a:p>
          <a:p>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t</a:t>
            </a:r>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o read</a:t>
            </a:r>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me.</a:t>
            </a:r>
            <a:endParaRPr lang="id-ID" sz="4000" b="1" spc="300" dirty="0">
              <a:solidFill>
                <a:schemeClr val="tx1"/>
              </a:solidFill>
              <a:latin typeface="Helvetica" pitchFamily="50" charset="0"/>
              <a:ea typeface="Noto Serif" panose="02020600060500020200" pitchFamily="18" charset="0"/>
              <a:cs typeface="Noto Serif" panose="02020600060500020200" pitchFamily="18" charset="0"/>
            </a:endParaRPr>
          </a:p>
        </p:txBody>
      </p:sp>
      <p:sp>
        <p:nvSpPr>
          <p:cNvPr id="4" name="Picture Placeholder 3">
            <a:extLst>
              <a:ext uri="{FF2B5EF4-FFF2-40B4-BE49-F238E27FC236}">
                <a16:creationId xmlns:a16="http://schemas.microsoft.com/office/drawing/2014/main" id="{1733379F-0B96-4B5A-86E1-AB006488A04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02D7330C-A0CE-42CD-87F0-D036C8CA6CD7}"/>
              </a:ext>
            </a:extLst>
          </p:cNvPr>
          <p:cNvSpPr>
            <a:spLocks noGrp="1"/>
          </p:cNvSpPr>
          <p:nvPr>
            <p:ph type="pic" sz="quarter" idx="20"/>
          </p:nvPr>
        </p:nvSpPr>
        <p:spPr/>
      </p:sp>
      <p:sp>
        <p:nvSpPr>
          <p:cNvPr id="8" name="Rectangle 7">
            <a:extLst>
              <a:ext uri="{FF2B5EF4-FFF2-40B4-BE49-F238E27FC236}">
                <a16:creationId xmlns:a16="http://schemas.microsoft.com/office/drawing/2014/main" id="{9C1A072B-A042-4C09-B726-DCA49E75F73B}"/>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9" name="Rectangle 8">
            <a:extLst>
              <a:ext uri="{FF2B5EF4-FFF2-40B4-BE49-F238E27FC236}">
                <a16:creationId xmlns:a16="http://schemas.microsoft.com/office/drawing/2014/main" id="{B39D1C1A-9419-4B38-85A3-76B6D9B6DCF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TextBox 9">
            <a:extLst>
              <a:ext uri="{FF2B5EF4-FFF2-40B4-BE49-F238E27FC236}">
                <a16:creationId xmlns:a16="http://schemas.microsoft.com/office/drawing/2014/main" id="{4A7835F1-2DD8-4C58-947B-9588F89EC023}"/>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1" name="TextBox 10">
            <a:extLst>
              <a:ext uri="{FF2B5EF4-FFF2-40B4-BE49-F238E27FC236}">
                <a16:creationId xmlns:a16="http://schemas.microsoft.com/office/drawing/2014/main" id="{A0666F55-89F4-4ED2-A39A-8866B96A640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9765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CFC0"/>
        </a:solidFill>
        <a:effectLst/>
      </p:bgPr>
    </p:bg>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1E5D7443-3734-4E6A-8122-6C1743FB87AF}"/>
              </a:ext>
            </a:extLst>
          </p:cNvPr>
          <p:cNvSpPr txBox="1"/>
          <p:nvPr/>
        </p:nvSpPr>
        <p:spPr>
          <a:xfrm>
            <a:off x="-813786" y="-76200"/>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SIMPLICITY / ELEGANCE / NATURALNESS</a:t>
            </a:r>
            <a:endParaRPr lang="id-ID" sz="4600" b="1" spc="110" dirty="0">
              <a:latin typeface="Helvetica" pitchFamily="50" charset="0"/>
              <a:ea typeface="Roboto" panose="02000000000000000000" pitchFamily="2" charset="0"/>
            </a:endParaRPr>
          </a:p>
        </p:txBody>
      </p:sp>
      <p:sp>
        <p:nvSpPr>
          <p:cNvPr id="27" name="TextBox 26">
            <a:extLst>
              <a:ext uri="{FF2B5EF4-FFF2-40B4-BE49-F238E27FC236}">
                <a16:creationId xmlns:a16="http://schemas.microsoft.com/office/drawing/2014/main" id="{BB39741A-1C2F-4FCF-92A6-FD4BBBA0532B}"/>
              </a:ext>
            </a:extLst>
          </p:cNvPr>
          <p:cNvSpPr txBox="1"/>
          <p:nvPr/>
        </p:nvSpPr>
        <p:spPr>
          <a:xfrm>
            <a:off x="-813786" y="711146"/>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ELEGANCE / NATURALNESS / SIMPLICITY</a:t>
            </a:r>
            <a:endParaRPr lang="id-ID" sz="4600" b="1" spc="110" dirty="0">
              <a:latin typeface="Helvetica" pitchFamily="50" charset="0"/>
              <a:ea typeface="Roboto" panose="02000000000000000000" pitchFamily="2" charset="0"/>
            </a:endParaRPr>
          </a:p>
        </p:txBody>
      </p:sp>
      <p:sp>
        <p:nvSpPr>
          <p:cNvPr id="28" name="TextBox 27">
            <a:extLst>
              <a:ext uri="{FF2B5EF4-FFF2-40B4-BE49-F238E27FC236}">
                <a16:creationId xmlns:a16="http://schemas.microsoft.com/office/drawing/2014/main" id="{B2C9CEDF-0499-4671-9DE9-D8018F2FEE66}"/>
              </a:ext>
            </a:extLst>
          </p:cNvPr>
          <p:cNvSpPr txBox="1"/>
          <p:nvPr/>
        </p:nvSpPr>
        <p:spPr>
          <a:xfrm>
            <a:off x="-813786" y="1498492"/>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NATURALNESS / SIMPLICITY / ELEGANCE</a:t>
            </a:r>
            <a:endParaRPr lang="id-ID" sz="4600" b="1" spc="110" dirty="0">
              <a:latin typeface="Helvetica" pitchFamily="50" charset="0"/>
              <a:ea typeface="Roboto" panose="02000000000000000000" pitchFamily="2" charset="0"/>
            </a:endParaRPr>
          </a:p>
        </p:txBody>
      </p:sp>
      <p:sp>
        <p:nvSpPr>
          <p:cNvPr id="29" name="TextBox 28">
            <a:extLst>
              <a:ext uri="{FF2B5EF4-FFF2-40B4-BE49-F238E27FC236}">
                <a16:creationId xmlns:a16="http://schemas.microsoft.com/office/drawing/2014/main" id="{1E828AB1-4A91-452E-8734-7961FC1DD1B5}"/>
              </a:ext>
            </a:extLst>
          </p:cNvPr>
          <p:cNvSpPr txBox="1"/>
          <p:nvPr/>
        </p:nvSpPr>
        <p:spPr>
          <a:xfrm>
            <a:off x="-813786" y="2286693"/>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SIMPLICITY / ELEGANCE / NATURALNESS</a:t>
            </a:r>
            <a:endParaRPr lang="id-ID" sz="4600" b="1" spc="110" dirty="0">
              <a:latin typeface="Helvetica" pitchFamily="50" charset="0"/>
              <a:ea typeface="Roboto" panose="02000000000000000000" pitchFamily="2" charset="0"/>
            </a:endParaRPr>
          </a:p>
        </p:txBody>
      </p:sp>
      <p:sp>
        <p:nvSpPr>
          <p:cNvPr id="30" name="TextBox 29">
            <a:extLst>
              <a:ext uri="{FF2B5EF4-FFF2-40B4-BE49-F238E27FC236}">
                <a16:creationId xmlns:a16="http://schemas.microsoft.com/office/drawing/2014/main" id="{99BF2689-8D97-43EF-9306-A4644DD9B0CA}"/>
              </a:ext>
            </a:extLst>
          </p:cNvPr>
          <p:cNvSpPr txBox="1"/>
          <p:nvPr/>
        </p:nvSpPr>
        <p:spPr>
          <a:xfrm>
            <a:off x="-813786" y="3074039"/>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ELEGANCE / NATURALNESS / SIMPLICITY</a:t>
            </a:r>
            <a:endParaRPr lang="id-ID" sz="4600" b="1" spc="110" dirty="0">
              <a:latin typeface="Helvetica" pitchFamily="50" charset="0"/>
              <a:ea typeface="Roboto" panose="02000000000000000000" pitchFamily="2" charset="0"/>
            </a:endParaRPr>
          </a:p>
        </p:txBody>
      </p:sp>
      <p:sp>
        <p:nvSpPr>
          <p:cNvPr id="31" name="TextBox 30">
            <a:extLst>
              <a:ext uri="{FF2B5EF4-FFF2-40B4-BE49-F238E27FC236}">
                <a16:creationId xmlns:a16="http://schemas.microsoft.com/office/drawing/2014/main" id="{E24554FA-C3E9-446A-9A32-C5968DA1167B}"/>
              </a:ext>
            </a:extLst>
          </p:cNvPr>
          <p:cNvSpPr txBox="1"/>
          <p:nvPr/>
        </p:nvSpPr>
        <p:spPr>
          <a:xfrm>
            <a:off x="-813786" y="3861385"/>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NATURALNESS / SIMPLICITY / ELEGANCE</a:t>
            </a:r>
            <a:endParaRPr lang="id-ID" sz="4600" b="1" spc="110" dirty="0">
              <a:latin typeface="Helvetica" pitchFamily="50" charset="0"/>
              <a:ea typeface="Roboto" panose="02000000000000000000" pitchFamily="2" charset="0"/>
            </a:endParaRPr>
          </a:p>
        </p:txBody>
      </p:sp>
      <p:sp>
        <p:nvSpPr>
          <p:cNvPr id="32" name="TextBox 31">
            <a:extLst>
              <a:ext uri="{FF2B5EF4-FFF2-40B4-BE49-F238E27FC236}">
                <a16:creationId xmlns:a16="http://schemas.microsoft.com/office/drawing/2014/main" id="{989F4380-80B3-41A9-A701-468857CCEEB6}"/>
              </a:ext>
            </a:extLst>
          </p:cNvPr>
          <p:cNvSpPr txBox="1"/>
          <p:nvPr/>
        </p:nvSpPr>
        <p:spPr>
          <a:xfrm>
            <a:off x="-813786" y="4585404"/>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SIMPLICITY / ELEGANCE / NATURALNESS</a:t>
            </a:r>
            <a:endParaRPr lang="id-ID" sz="4600" b="1" spc="110" dirty="0">
              <a:latin typeface="Helvetica" pitchFamily="50" charset="0"/>
              <a:ea typeface="Roboto" panose="02000000000000000000" pitchFamily="2" charset="0"/>
            </a:endParaRPr>
          </a:p>
        </p:txBody>
      </p:sp>
      <p:sp>
        <p:nvSpPr>
          <p:cNvPr id="33" name="TextBox 32">
            <a:extLst>
              <a:ext uri="{FF2B5EF4-FFF2-40B4-BE49-F238E27FC236}">
                <a16:creationId xmlns:a16="http://schemas.microsoft.com/office/drawing/2014/main" id="{E77E218A-3EB3-443D-BACB-E52CA4EB36DC}"/>
              </a:ext>
            </a:extLst>
          </p:cNvPr>
          <p:cNvSpPr txBox="1"/>
          <p:nvPr/>
        </p:nvSpPr>
        <p:spPr>
          <a:xfrm>
            <a:off x="-813786" y="5372750"/>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ELEGANCE / NATURALNESS / SIMPLICITY</a:t>
            </a:r>
            <a:endParaRPr lang="id-ID" sz="4600" b="1" spc="110" dirty="0">
              <a:latin typeface="Helvetica" pitchFamily="50" charset="0"/>
              <a:ea typeface="Roboto" panose="02000000000000000000" pitchFamily="2" charset="0"/>
            </a:endParaRPr>
          </a:p>
        </p:txBody>
      </p:sp>
      <p:sp>
        <p:nvSpPr>
          <p:cNvPr id="34" name="TextBox 33">
            <a:extLst>
              <a:ext uri="{FF2B5EF4-FFF2-40B4-BE49-F238E27FC236}">
                <a16:creationId xmlns:a16="http://schemas.microsoft.com/office/drawing/2014/main" id="{4B54757D-EDD3-4EAF-9E59-D56D11692E05}"/>
              </a:ext>
            </a:extLst>
          </p:cNvPr>
          <p:cNvSpPr txBox="1"/>
          <p:nvPr/>
        </p:nvSpPr>
        <p:spPr>
          <a:xfrm>
            <a:off x="-813786" y="6160096"/>
            <a:ext cx="13819572" cy="800219"/>
          </a:xfrm>
          <a:prstGeom prst="rect">
            <a:avLst/>
          </a:prstGeom>
          <a:noFill/>
        </p:spPr>
        <p:txBody>
          <a:bodyPr wrap="square" anchor="ctr">
            <a:spAutoFit/>
          </a:bodyPr>
          <a:lstStyle/>
          <a:p>
            <a:pPr algn="ctr" eaLnBrk="1" fontAlgn="auto" hangingPunct="1">
              <a:spcBef>
                <a:spcPts val="0"/>
              </a:spcBef>
              <a:spcAft>
                <a:spcPts val="0"/>
              </a:spcAft>
              <a:defRPr/>
            </a:pPr>
            <a:r>
              <a:rPr lang="en-US" sz="4600" b="1" spc="110" dirty="0">
                <a:latin typeface="Helvetica" pitchFamily="50" charset="0"/>
                <a:ea typeface="Roboto" panose="02000000000000000000" pitchFamily="2" charset="0"/>
              </a:rPr>
              <a:t>NATURALNESS / SIMPLICITY / ELEGANCE</a:t>
            </a:r>
            <a:endParaRPr lang="id-ID" sz="4600" b="1" spc="11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1998044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86392" y="2637050"/>
            <a:ext cx="3134606" cy="2829044"/>
          </a:xfrm>
          <a:prstGeom prst="rect">
            <a:avLst/>
          </a:prstGeom>
          <a:noFill/>
        </p:spPr>
        <p:txBody>
          <a:bodyPr wrap="square" rtlCol="0">
            <a:spAutoFit/>
          </a:bodyPr>
          <a:lstStyle/>
          <a:p>
            <a:pPr>
              <a:lnSpc>
                <a:spcPct val="150000"/>
              </a:lnSpc>
            </a:pPr>
            <a:r>
              <a:rPr lang="en-US" sz="1200" dirty="0">
                <a:latin typeface="Helvetica" pitchFamily="50" charset="0"/>
              </a:rPr>
              <a:t> If I didn't have my parents to think about I'd have given in my notice a long time ago, I'd have gone up to the boss and told him just what I think, tell him everything I would, let him know just what I feel. He'd fall right off his desk! And it's a funny sort of business to be sitting up there at your desk, talking down at your subordinates from up there, especially when you have to go right up close because the boss is </a:t>
            </a:r>
            <a:r>
              <a:rPr lang="en-US" sz="1200">
                <a:latin typeface="Helvetica" pitchFamily="50" charset="0"/>
              </a:rPr>
              <a:t>hard of hearing.</a:t>
            </a:r>
            <a:endParaRPr lang="en-US" sz="1200" dirty="0">
              <a:latin typeface="Helvetica" pitchFamily="50" charset="0"/>
            </a:endParaRPr>
          </a:p>
        </p:txBody>
      </p:sp>
      <p:sp>
        <p:nvSpPr>
          <p:cNvPr id="5" name="TextBox 4">
            <a:extLst>
              <a:ext uri="{FF2B5EF4-FFF2-40B4-BE49-F238E27FC236}">
                <a16:creationId xmlns:a16="http://schemas.microsoft.com/office/drawing/2014/main" id="{7A89CAE3-067F-4E4F-9CD0-ECE378CC4DD5}"/>
              </a:ext>
            </a:extLst>
          </p:cNvPr>
          <p:cNvSpPr txBox="1"/>
          <p:nvPr/>
        </p:nvSpPr>
        <p:spPr>
          <a:xfrm>
            <a:off x="7612057" y="1066935"/>
            <a:ext cx="3108941" cy="1323439"/>
          </a:xfrm>
          <a:prstGeom prst="rect">
            <a:avLst/>
          </a:prstGeom>
          <a:noFill/>
        </p:spPr>
        <p:txBody>
          <a:bodyPr wrap="square" rtlCol="0">
            <a:spAutoFit/>
          </a:bodyPr>
          <a:lstStyle/>
          <a:p>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Window</a:t>
            </a:r>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 </a:t>
            </a:r>
            <a:r>
              <a:rPr lang="id-ID" sz="4000" b="1" spc="300" dirty="0">
                <a:solidFill>
                  <a:schemeClr val="tx1"/>
                </a:solidFill>
                <a:latin typeface="Helvetica" pitchFamily="50" charset="0"/>
                <a:ea typeface="Noto Serif" panose="02020600060500020200" pitchFamily="18" charset="0"/>
                <a:cs typeface="Noto Serif" panose="02020600060500020200" pitchFamily="18" charset="0"/>
              </a:rPr>
              <a:t>of </a:t>
            </a:r>
            <a:r>
              <a:rPr lang="en-US" sz="4000" b="1" spc="300" dirty="0">
                <a:solidFill>
                  <a:schemeClr val="tx1"/>
                </a:solidFill>
                <a:latin typeface="Helvetica" pitchFamily="50" charset="0"/>
                <a:ea typeface="Noto Serif" panose="02020600060500020200" pitchFamily="18" charset="0"/>
                <a:cs typeface="Noto Serif" panose="02020600060500020200" pitchFamily="18" charset="0"/>
              </a:rPr>
              <a:t>Watch</a:t>
            </a:r>
            <a:endParaRPr lang="id-ID" sz="4000" b="1" spc="300" dirty="0">
              <a:solidFill>
                <a:schemeClr val="tx1"/>
              </a:solidFill>
              <a:latin typeface="Helvetica" pitchFamily="50" charset="0"/>
              <a:ea typeface="Noto Serif" panose="02020600060500020200" pitchFamily="18" charset="0"/>
              <a:cs typeface="Noto Serif" panose="02020600060500020200" pitchFamily="18" charset="0"/>
            </a:endParaRPr>
          </a:p>
        </p:txBody>
      </p:sp>
      <p:sp>
        <p:nvSpPr>
          <p:cNvPr id="8" name="Picture Placeholder 7">
            <a:extLst>
              <a:ext uri="{FF2B5EF4-FFF2-40B4-BE49-F238E27FC236}">
                <a16:creationId xmlns:a16="http://schemas.microsoft.com/office/drawing/2014/main" id="{0BE4B28C-688C-4383-B3E6-A64D77830BDD}"/>
              </a:ext>
            </a:extLst>
          </p:cNvPr>
          <p:cNvSpPr>
            <a:spLocks noGrp="1"/>
          </p:cNvSpPr>
          <p:nvPr>
            <p:ph type="pic" sz="quarter" idx="10"/>
          </p:nvPr>
        </p:nvSpPr>
        <p:spPr/>
      </p:sp>
      <p:sp>
        <p:nvSpPr>
          <p:cNvPr id="9" name="Rectangle 8">
            <a:extLst>
              <a:ext uri="{FF2B5EF4-FFF2-40B4-BE49-F238E27FC236}">
                <a16:creationId xmlns:a16="http://schemas.microsoft.com/office/drawing/2014/main" id="{BE62B1F6-4F7E-4EF7-9BF7-BC24D896926E}"/>
              </a:ext>
            </a:extLst>
          </p:cNvPr>
          <p:cNvSpPr/>
          <p:nvPr/>
        </p:nvSpPr>
        <p:spPr>
          <a:xfrm>
            <a:off x="5373152"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B2D1C083-D8F2-46E3-A742-FE74FB434791}"/>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1" name="TextBox 10">
            <a:extLst>
              <a:ext uri="{FF2B5EF4-FFF2-40B4-BE49-F238E27FC236}">
                <a16:creationId xmlns:a16="http://schemas.microsoft.com/office/drawing/2014/main" id="{4F8F4DCD-AFF8-404E-BCCC-B9C06BB5958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2" name="TextBox 11">
            <a:extLst>
              <a:ext uri="{FF2B5EF4-FFF2-40B4-BE49-F238E27FC236}">
                <a16:creationId xmlns:a16="http://schemas.microsoft.com/office/drawing/2014/main" id="{D5FB15A2-F591-457D-A224-C5647A4D03E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9936625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1620</TotalTime>
  <Words>3044</Words>
  <Application>Microsoft Office PowerPoint</Application>
  <PresentationFormat>Widescreen</PresentationFormat>
  <Paragraphs>489</Paragraphs>
  <Slides>50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Calibri</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Reza Fahlevi</dc:creator>
  <cp:lastModifiedBy>Frans Tambunan</cp:lastModifiedBy>
  <cp:revision>128</cp:revision>
  <dcterms:created xsi:type="dcterms:W3CDTF">2019-04-30T18:19:54Z</dcterms:created>
  <dcterms:modified xsi:type="dcterms:W3CDTF">2020-05-13T15:21:47Z</dcterms:modified>
</cp:coreProperties>
</file>