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7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85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6" r:id="rId32"/>
    <p:sldId id="287" r:id="rId3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23" d="100"/>
          <a:sy n="123" d="100"/>
        </p:scale>
        <p:origin x="156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jp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"/>
            <a:ext cx="9144000" cy="6857999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9513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96958" y="1535595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1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496958" y="3491948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2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4552122" y="1535595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3" name="Picture Placeholder 7"/>
          <p:cNvSpPr>
            <a:spLocks noGrp="1"/>
          </p:cNvSpPr>
          <p:nvPr>
            <p:ph type="pic" sz="quarter" idx="14"/>
          </p:nvPr>
        </p:nvSpPr>
        <p:spPr>
          <a:xfrm>
            <a:off x="4552122" y="3491948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8989477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3409122" y="795131"/>
            <a:ext cx="5247861" cy="3896139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1163750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7"/>
          </p:nvPr>
        </p:nvSpPr>
        <p:spPr>
          <a:xfrm>
            <a:off x="1252331" y="0"/>
            <a:ext cx="2087217" cy="34290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8"/>
          </p:nvPr>
        </p:nvSpPr>
        <p:spPr>
          <a:xfrm>
            <a:off x="3836505" y="3429000"/>
            <a:ext cx="2087217" cy="34290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9"/>
          </p:nvPr>
        </p:nvSpPr>
        <p:spPr>
          <a:xfrm>
            <a:off x="6420680" y="1055204"/>
            <a:ext cx="2087217" cy="40882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4056058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7"/>
          <p:cNvSpPr>
            <a:spLocks noGrp="1"/>
          </p:cNvSpPr>
          <p:nvPr>
            <p:ph type="pic" sz="quarter" idx="17"/>
          </p:nvPr>
        </p:nvSpPr>
        <p:spPr>
          <a:xfrm>
            <a:off x="487017" y="1249018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8"/>
          </p:nvPr>
        </p:nvSpPr>
        <p:spPr>
          <a:xfrm>
            <a:off x="487017" y="3501887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9"/>
          </p:nvPr>
        </p:nvSpPr>
        <p:spPr>
          <a:xfrm>
            <a:off x="2206487" y="1249018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20"/>
          </p:nvPr>
        </p:nvSpPr>
        <p:spPr>
          <a:xfrm>
            <a:off x="2206487" y="3501887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1" name="Picture Placeholder 7"/>
          <p:cNvSpPr>
            <a:spLocks noGrp="1"/>
          </p:cNvSpPr>
          <p:nvPr>
            <p:ph type="pic" sz="quarter" idx="21"/>
          </p:nvPr>
        </p:nvSpPr>
        <p:spPr>
          <a:xfrm>
            <a:off x="3925956" y="1249018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2" name="Picture Placeholder 7"/>
          <p:cNvSpPr>
            <a:spLocks noGrp="1"/>
          </p:cNvSpPr>
          <p:nvPr>
            <p:ph type="pic" sz="quarter" idx="22"/>
          </p:nvPr>
        </p:nvSpPr>
        <p:spPr>
          <a:xfrm>
            <a:off x="3925956" y="3501887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778320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7"/>
          <p:cNvSpPr>
            <a:spLocks noGrp="1"/>
          </p:cNvSpPr>
          <p:nvPr>
            <p:ph type="pic" sz="quarter" idx="18"/>
          </p:nvPr>
        </p:nvSpPr>
        <p:spPr>
          <a:xfrm>
            <a:off x="178903" y="2216426"/>
            <a:ext cx="2196548" cy="2425148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4" name="Picture Placeholder 7"/>
          <p:cNvSpPr>
            <a:spLocks noGrp="1"/>
          </p:cNvSpPr>
          <p:nvPr>
            <p:ph type="pic" sz="quarter" idx="19"/>
          </p:nvPr>
        </p:nvSpPr>
        <p:spPr>
          <a:xfrm>
            <a:off x="2375451" y="2216426"/>
            <a:ext cx="2196548" cy="2425148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5" name="Picture Placeholder 7"/>
          <p:cNvSpPr>
            <a:spLocks noGrp="1"/>
          </p:cNvSpPr>
          <p:nvPr>
            <p:ph type="pic" sz="quarter" idx="20"/>
          </p:nvPr>
        </p:nvSpPr>
        <p:spPr>
          <a:xfrm>
            <a:off x="4572000" y="2216426"/>
            <a:ext cx="2196548" cy="2425148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6" name="Picture Placeholder 7"/>
          <p:cNvSpPr>
            <a:spLocks noGrp="1"/>
          </p:cNvSpPr>
          <p:nvPr>
            <p:ph type="pic" sz="quarter" idx="21"/>
          </p:nvPr>
        </p:nvSpPr>
        <p:spPr>
          <a:xfrm>
            <a:off x="6768549" y="2216426"/>
            <a:ext cx="2196548" cy="2425148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2112965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2186608" y="2907729"/>
            <a:ext cx="3677480" cy="3259142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586408" y="700438"/>
            <a:ext cx="5277680" cy="211452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967720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5"/>
          </p:nvPr>
        </p:nvSpPr>
        <p:spPr>
          <a:xfrm>
            <a:off x="3219331" y="700439"/>
            <a:ext cx="5406888" cy="2692119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6"/>
          </p:nvPr>
        </p:nvSpPr>
        <p:spPr>
          <a:xfrm>
            <a:off x="3219331" y="3509900"/>
            <a:ext cx="2643809" cy="2692119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7"/>
          </p:nvPr>
        </p:nvSpPr>
        <p:spPr>
          <a:xfrm>
            <a:off x="5982410" y="3509900"/>
            <a:ext cx="2643809" cy="2692119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578385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3875314" y="1"/>
            <a:ext cx="4005943" cy="68580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571193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7912705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"/>
            <a:ext cx="9144000" cy="6857999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2504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6012063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04955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11478" y="2520777"/>
            <a:ext cx="5780600" cy="1666911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2916139" y="4412975"/>
            <a:ext cx="5780600" cy="1542982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40107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343400" y="795132"/>
            <a:ext cx="4313582" cy="5565911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7320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818244" y="2544418"/>
            <a:ext cx="1838738" cy="4313583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3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810540" y="1"/>
            <a:ext cx="1838738" cy="6003235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1" y="2544418"/>
            <a:ext cx="4641573" cy="345881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96155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974035" y="1"/>
            <a:ext cx="2146853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2937222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3359426" y="1"/>
            <a:ext cx="2425148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480546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96957" y="904462"/>
            <a:ext cx="2037521" cy="5049079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830418" y="904462"/>
            <a:ext cx="2037521" cy="5049079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4394885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96958" y="1535595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1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496958" y="3491948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2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4552122" y="1535595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3" name="Picture Placeholder 7"/>
          <p:cNvSpPr>
            <a:spLocks noGrp="1"/>
          </p:cNvSpPr>
          <p:nvPr>
            <p:ph type="pic" sz="quarter" idx="14"/>
          </p:nvPr>
        </p:nvSpPr>
        <p:spPr>
          <a:xfrm>
            <a:off x="4552122" y="3491948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885713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095116-718B-4E2D-9806-BC92525D57E9}" type="datetimeFigureOut">
              <a:rPr lang="en-US" smtClean="0"/>
              <a:t>7/21/2018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631855-F6EF-4172-8A9D-FFDB18DB9AD5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7938136" y="442353"/>
            <a:ext cx="811441" cy="219291"/>
            <a:chOff x="8165720" y="4274731"/>
            <a:chExt cx="1081921" cy="219291"/>
          </a:xfrm>
        </p:grpSpPr>
        <p:sp>
          <p:nvSpPr>
            <p:cNvPr id="8" name="TextBox 7"/>
            <p:cNvSpPr txBox="1"/>
            <p:nvPr/>
          </p:nvSpPr>
          <p:spPr>
            <a:xfrm>
              <a:off x="8165720" y="4274731"/>
              <a:ext cx="1081921" cy="21929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825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NEO</a:t>
              </a:r>
              <a:r>
                <a:rPr lang="en-US" sz="825" dirty="0" smtClean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  Theme</a:t>
              </a:r>
              <a:endParaRPr lang="en-US" sz="825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  <p:cxnSp>
          <p:nvCxnSpPr>
            <p:cNvPr id="9" name="Straight Connector 8"/>
            <p:cNvCxnSpPr/>
            <p:nvPr/>
          </p:nvCxnSpPr>
          <p:spPr>
            <a:xfrm>
              <a:off x="8626837" y="4330556"/>
              <a:ext cx="0" cy="149959"/>
            </a:xfrm>
            <a:prstGeom prst="line">
              <a:avLst/>
            </a:prstGeom>
            <a:ln w="127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0" name="TextBox 9"/>
          <p:cNvSpPr txBox="1"/>
          <p:nvPr userDrawn="1"/>
        </p:nvSpPr>
        <p:spPr>
          <a:xfrm>
            <a:off x="417706" y="6154040"/>
            <a:ext cx="436338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Page</a:t>
            </a:r>
            <a:endParaRPr lang="en-US" sz="825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7945274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  <p:sldLayoutId id="2147483695" r:id="rId17"/>
    <p:sldLayoutId id="2147483696" r:id="rId18"/>
    <p:sldLayoutId id="2147483697" r:id="rId19"/>
    <p:sldLayoutId id="2147483651" r:id="rId2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9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0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4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6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9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500" r="12500"/>
          <a:stretch>
            <a:fillRect/>
          </a:stretch>
        </p:blipFill>
        <p:spPr/>
      </p:pic>
      <p:sp>
        <p:nvSpPr>
          <p:cNvPr id="4" name="TextBox 3"/>
          <p:cNvSpPr txBox="1"/>
          <p:nvPr/>
        </p:nvSpPr>
        <p:spPr>
          <a:xfrm>
            <a:off x="3659723" y="2810696"/>
            <a:ext cx="182453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+mj-lt"/>
              </a:rPr>
              <a:t>NE</a:t>
            </a:r>
            <a:r>
              <a:rPr lang="en-US" sz="6000" dirty="0">
                <a:solidFill>
                  <a:schemeClr val="accent1"/>
                </a:solidFill>
                <a:latin typeface="+mj-lt"/>
              </a:rPr>
              <a:t>O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875061" y="3770306"/>
            <a:ext cx="3393879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The smart choice presentation template</a:t>
            </a:r>
          </a:p>
        </p:txBody>
      </p:sp>
    </p:spTree>
    <p:extLst>
      <p:ext uri="{BB962C8B-B14F-4D97-AF65-F5344CB8AC3E}">
        <p14:creationId xmlns:p14="http://schemas.microsoft.com/office/powerpoint/2010/main" val="176783541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ectangle 52"/>
          <p:cNvSpPr/>
          <p:nvPr/>
        </p:nvSpPr>
        <p:spPr>
          <a:xfrm>
            <a:off x="3501809" y="3523686"/>
            <a:ext cx="2140205" cy="138009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TextBox 1"/>
          <p:cNvSpPr txBox="1"/>
          <p:nvPr/>
        </p:nvSpPr>
        <p:spPr>
          <a:xfrm>
            <a:off x="3464166" y="1091499"/>
            <a:ext cx="221567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New Service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776515" y="2053995"/>
            <a:ext cx="410249" cy="362651"/>
            <a:chOff x="-1587" y="65088"/>
            <a:chExt cx="862013" cy="762000"/>
          </a:xfrm>
          <a:solidFill>
            <a:schemeClr val="accent1"/>
          </a:solidFill>
        </p:grpSpPr>
        <p:sp>
          <p:nvSpPr>
            <p:cNvPr id="4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0" name="Group 9"/>
          <p:cNvGrpSpPr/>
          <p:nvPr/>
        </p:nvGrpSpPr>
        <p:grpSpPr>
          <a:xfrm>
            <a:off x="774284" y="3636981"/>
            <a:ext cx="317319" cy="413270"/>
            <a:chOff x="11255376" y="0"/>
            <a:chExt cx="666750" cy="868363"/>
          </a:xfrm>
          <a:solidFill>
            <a:schemeClr val="accent4"/>
          </a:solidFill>
        </p:grpSpPr>
        <p:sp>
          <p:nvSpPr>
            <p:cNvPr id="11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3665451" y="2053617"/>
            <a:ext cx="384437" cy="362651"/>
            <a:chOff x="3719513" y="36513"/>
            <a:chExt cx="868363" cy="819150"/>
          </a:xfrm>
          <a:solidFill>
            <a:schemeClr val="accent2"/>
          </a:solidFill>
        </p:grpSpPr>
        <p:sp>
          <p:nvSpPr>
            <p:cNvPr id="22" name="Freeform 21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22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3665450" y="3641767"/>
            <a:ext cx="404646" cy="402440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25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6526717" y="3636982"/>
            <a:ext cx="432944" cy="407225"/>
            <a:chOff x="8106304" y="3879322"/>
            <a:chExt cx="481012" cy="452438"/>
          </a:xfrm>
          <a:solidFill>
            <a:schemeClr val="accent6"/>
          </a:solidFill>
        </p:grpSpPr>
        <p:sp>
          <p:nvSpPr>
            <p:cNvPr id="32" name="Freeform 32"/>
            <p:cNvSpPr>
              <a:spLocks noEditPoints="1"/>
            </p:cNvSpPr>
            <p:nvPr/>
          </p:nvSpPr>
          <p:spPr bwMode="auto">
            <a:xfrm>
              <a:off x="8166629" y="3939647"/>
              <a:ext cx="361950" cy="241300"/>
            </a:xfrm>
            <a:custGeom>
              <a:avLst/>
              <a:gdLst>
                <a:gd name="T0" fmla="*/ 92 w 96"/>
                <a:gd name="T1" fmla="*/ 0 h 64"/>
                <a:gd name="T2" fmla="*/ 4 w 96"/>
                <a:gd name="T3" fmla="*/ 0 h 64"/>
                <a:gd name="T4" fmla="*/ 0 w 96"/>
                <a:gd name="T5" fmla="*/ 4 h 64"/>
                <a:gd name="T6" fmla="*/ 0 w 96"/>
                <a:gd name="T7" fmla="*/ 60 h 64"/>
                <a:gd name="T8" fmla="*/ 4 w 96"/>
                <a:gd name="T9" fmla="*/ 64 h 64"/>
                <a:gd name="T10" fmla="*/ 92 w 96"/>
                <a:gd name="T11" fmla="*/ 64 h 64"/>
                <a:gd name="T12" fmla="*/ 96 w 96"/>
                <a:gd name="T13" fmla="*/ 60 h 64"/>
                <a:gd name="T14" fmla="*/ 96 w 96"/>
                <a:gd name="T15" fmla="*/ 4 h 64"/>
                <a:gd name="T16" fmla="*/ 92 w 96"/>
                <a:gd name="T17" fmla="*/ 0 h 64"/>
                <a:gd name="T18" fmla="*/ 92 w 96"/>
                <a:gd name="T19" fmla="*/ 60 h 64"/>
                <a:gd name="T20" fmla="*/ 4 w 96"/>
                <a:gd name="T21" fmla="*/ 60 h 64"/>
                <a:gd name="T22" fmla="*/ 4 w 96"/>
                <a:gd name="T23" fmla="*/ 4 h 64"/>
                <a:gd name="T24" fmla="*/ 92 w 96"/>
                <a:gd name="T25" fmla="*/ 4 h 64"/>
                <a:gd name="T26" fmla="*/ 92 w 96"/>
                <a:gd name="T27" fmla="*/ 6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6" h="64">
                  <a:moveTo>
                    <a:pt x="92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62"/>
                    <a:pt x="2" y="64"/>
                    <a:pt x="4" y="64"/>
                  </a:cubicBezTo>
                  <a:cubicBezTo>
                    <a:pt x="92" y="64"/>
                    <a:pt x="92" y="64"/>
                    <a:pt x="92" y="64"/>
                  </a:cubicBezTo>
                  <a:cubicBezTo>
                    <a:pt x="94" y="64"/>
                    <a:pt x="96" y="62"/>
                    <a:pt x="96" y="60"/>
                  </a:cubicBezTo>
                  <a:cubicBezTo>
                    <a:pt x="96" y="4"/>
                    <a:pt x="96" y="4"/>
                    <a:pt x="96" y="4"/>
                  </a:cubicBezTo>
                  <a:cubicBezTo>
                    <a:pt x="96" y="2"/>
                    <a:pt x="94" y="0"/>
                    <a:pt x="92" y="0"/>
                  </a:cubicBezTo>
                  <a:close/>
                  <a:moveTo>
                    <a:pt x="92" y="60"/>
                  </a:moveTo>
                  <a:cubicBezTo>
                    <a:pt x="4" y="60"/>
                    <a:pt x="4" y="60"/>
                    <a:pt x="4" y="60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92" y="4"/>
                    <a:pt x="92" y="4"/>
                    <a:pt x="92" y="4"/>
                  </a:cubicBezTo>
                  <a:lnTo>
                    <a:pt x="92" y="60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33" name="Freeform 33"/>
            <p:cNvSpPr>
              <a:spLocks noEditPoints="1"/>
            </p:cNvSpPr>
            <p:nvPr/>
          </p:nvSpPr>
          <p:spPr bwMode="auto">
            <a:xfrm>
              <a:off x="8106304" y="3879322"/>
              <a:ext cx="481012" cy="452438"/>
            </a:xfrm>
            <a:custGeom>
              <a:avLst/>
              <a:gdLst>
                <a:gd name="T0" fmla="*/ 116 w 128"/>
                <a:gd name="T1" fmla="*/ 0 h 120"/>
                <a:gd name="T2" fmla="*/ 12 w 128"/>
                <a:gd name="T3" fmla="*/ 0 h 120"/>
                <a:gd name="T4" fmla="*/ 0 w 128"/>
                <a:gd name="T5" fmla="*/ 12 h 120"/>
                <a:gd name="T6" fmla="*/ 0 w 128"/>
                <a:gd name="T7" fmla="*/ 92 h 120"/>
                <a:gd name="T8" fmla="*/ 12 w 128"/>
                <a:gd name="T9" fmla="*/ 104 h 120"/>
                <a:gd name="T10" fmla="*/ 52 w 128"/>
                <a:gd name="T11" fmla="*/ 104 h 120"/>
                <a:gd name="T12" fmla="*/ 52 w 128"/>
                <a:gd name="T13" fmla="*/ 109 h 120"/>
                <a:gd name="T14" fmla="*/ 27 w 128"/>
                <a:gd name="T15" fmla="*/ 112 h 120"/>
                <a:gd name="T16" fmla="*/ 24 w 128"/>
                <a:gd name="T17" fmla="*/ 116 h 120"/>
                <a:gd name="T18" fmla="*/ 28 w 128"/>
                <a:gd name="T19" fmla="*/ 120 h 120"/>
                <a:gd name="T20" fmla="*/ 100 w 128"/>
                <a:gd name="T21" fmla="*/ 120 h 120"/>
                <a:gd name="T22" fmla="*/ 104 w 128"/>
                <a:gd name="T23" fmla="*/ 116 h 120"/>
                <a:gd name="T24" fmla="*/ 101 w 128"/>
                <a:gd name="T25" fmla="*/ 112 h 120"/>
                <a:gd name="T26" fmla="*/ 76 w 128"/>
                <a:gd name="T27" fmla="*/ 109 h 120"/>
                <a:gd name="T28" fmla="*/ 76 w 128"/>
                <a:gd name="T29" fmla="*/ 104 h 120"/>
                <a:gd name="T30" fmla="*/ 116 w 128"/>
                <a:gd name="T31" fmla="*/ 104 h 120"/>
                <a:gd name="T32" fmla="*/ 128 w 128"/>
                <a:gd name="T33" fmla="*/ 92 h 120"/>
                <a:gd name="T34" fmla="*/ 128 w 128"/>
                <a:gd name="T35" fmla="*/ 12 h 120"/>
                <a:gd name="T36" fmla="*/ 116 w 128"/>
                <a:gd name="T37" fmla="*/ 0 h 120"/>
                <a:gd name="T38" fmla="*/ 120 w 128"/>
                <a:gd name="T39" fmla="*/ 92 h 120"/>
                <a:gd name="T40" fmla="*/ 116 w 128"/>
                <a:gd name="T41" fmla="*/ 96 h 120"/>
                <a:gd name="T42" fmla="*/ 80 w 128"/>
                <a:gd name="T43" fmla="*/ 96 h 120"/>
                <a:gd name="T44" fmla="*/ 48 w 128"/>
                <a:gd name="T45" fmla="*/ 96 h 120"/>
                <a:gd name="T46" fmla="*/ 12 w 128"/>
                <a:gd name="T47" fmla="*/ 96 h 120"/>
                <a:gd name="T48" fmla="*/ 8 w 128"/>
                <a:gd name="T49" fmla="*/ 92 h 120"/>
                <a:gd name="T50" fmla="*/ 8 w 128"/>
                <a:gd name="T51" fmla="*/ 12 h 120"/>
                <a:gd name="T52" fmla="*/ 12 w 128"/>
                <a:gd name="T53" fmla="*/ 8 h 120"/>
                <a:gd name="T54" fmla="*/ 116 w 128"/>
                <a:gd name="T55" fmla="*/ 8 h 120"/>
                <a:gd name="T56" fmla="*/ 120 w 128"/>
                <a:gd name="T57" fmla="*/ 12 h 120"/>
                <a:gd name="T58" fmla="*/ 120 w 128"/>
                <a:gd name="T59" fmla="*/ 92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8" h="120">
                  <a:moveTo>
                    <a:pt x="116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0" y="99"/>
                    <a:pt x="5" y="104"/>
                    <a:pt x="12" y="104"/>
                  </a:cubicBezTo>
                  <a:cubicBezTo>
                    <a:pt x="52" y="104"/>
                    <a:pt x="52" y="104"/>
                    <a:pt x="52" y="104"/>
                  </a:cubicBezTo>
                  <a:cubicBezTo>
                    <a:pt x="52" y="109"/>
                    <a:pt x="52" y="109"/>
                    <a:pt x="52" y="109"/>
                  </a:cubicBezTo>
                  <a:cubicBezTo>
                    <a:pt x="27" y="112"/>
                    <a:pt x="27" y="112"/>
                    <a:pt x="27" y="112"/>
                  </a:cubicBezTo>
                  <a:cubicBezTo>
                    <a:pt x="25" y="113"/>
                    <a:pt x="24" y="114"/>
                    <a:pt x="24" y="116"/>
                  </a:cubicBezTo>
                  <a:cubicBezTo>
                    <a:pt x="24" y="118"/>
                    <a:pt x="26" y="120"/>
                    <a:pt x="28" y="120"/>
                  </a:cubicBezTo>
                  <a:cubicBezTo>
                    <a:pt x="100" y="120"/>
                    <a:pt x="100" y="120"/>
                    <a:pt x="100" y="120"/>
                  </a:cubicBezTo>
                  <a:cubicBezTo>
                    <a:pt x="102" y="120"/>
                    <a:pt x="104" y="118"/>
                    <a:pt x="104" y="116"/>
                  </a:cubicBezTo>
                  <a:cubicBezTo>
                    <a:pt x="104" y="114"/>
                    <a:pt x="103" y="113"/>
                    <a:pt x="101" y="112"/>
                  </a:cubicBezTo>
                  <a:cubicBezTo>
                    <a:pt x="76" y="109"/>
                    <a:pt x="76" y="109"/>
                    <a:pt x="76" y="109"/>
                  </a:cubicBezTo>
                  <a:cubicBezTo>
                    <a:pt x="76" y="104"/>
                    <a:pt x="76" y="104"/>
                    <a:pt x="76" y="104"/>
                  </a:cubicBezTo>
                  <a:cubicBezTo>
                    <a:pt x="116" y="104"/>
                    <a:pt x="116" y="104"/>
                    <a:pt x="116" y="104"/>
                  </a:cubicBezTo>
                  <a:cubicBezTo>
                    <a:pt x="123" y="104"/>
                    <a:pt x="128" y="99"/>
                    <a:pt x="128" y="92"/>
                  </a:cubicBezTo>
                  <a:cubicBezTo>
                    <a:pt x="128" y="12"/>
                    <a:pt x="128" y="12"/>
                    <a:pt x="128" y="12"/>
                  </a:cubicBezTo>
                  <a:cubicBezTo>
                    <a:pt x="128" y="5"/>
                    <a:pt x="123" y="0"/>
                    <a:pt x="116" y="0"/>
                  </a:cubicBezTo>
                  <a:close/>
                  <a:moveTo>
                    <a:pt x="120" y="92"/>
                  </a:moveTo>
                  <a:cubicBezTo>
                    <a:pt x="120" y="94"/>
                    <a:pt x="118" y="96"/>
                    <a:pt x="116" y="96"/>
                  </a:cubicBezTo>
                  <a:cubicBezTo>
                    <a:pt x="80" y="96"/>
                    <a:pt x="80" y="96"/>
                    <a:pt x="80" y="96"/>
                  </a:cubicBezTo>
                  <a:cubicBezTo>
                    <a:pt x="48" y="96"/>
                    <a:pt x="48" y="96"/>
                    <a:pt x="48" y="96"/>
                  </a:cubicBezTo>
                  <a:cubicBezTo>
                    <a:pt x="12" y="96"/>
                    <a:pt x="12" y="96"/>
                    <a:pt x="12" y="96"/>
                  </a:cubicBezTo>
                  <a:cubicBezTo>
                    <a:pt x="10" y="96"/>
                    <a:pt x="8" y="94"/>
                    <a:pt x="8" y="92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116" y="8"/>
                    <a:pt x="116" y="8"/>
                    <a:pt x="116" y="8"/>
                  </a:cubicBezTo>
                  <a:cubicBezTo>
                    <a:pt x="118" y="8"/>
                    <a:pt x="120" y="10"/>
                    <a:pt x="120" y="12"/>
                  </a:cubicBezTo>
                  <a:lnTo>
                    <a:pt x="120" y="92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6528574" y="2053616"/>
            <a:ext cx="429231" cy="362651"/>
            <a:chOff x="8106304" y="2931585"/>
            <a:chExt cx="481012" cy="406400"/>
          </a:xfrm>
          <a:solidFill>
            <a:schemeClr val="accent3"/>
          </a:solidFill>
        </p:grpSpPr>
        <p:sp>
          <p:nvSpPr>
            <p:cNvPr id="35" name="Freeform 42"/>
            <p:cNvSpPr>
              <a:spLocks noEditPoints="1"/>
            </p:cNvSpPr>
            <p:nvPr/>
          </p:nvSpPr>
          <p:spPr bwMode="auto">
            <a:xfrm>
              <a:off x="8226954" y="3037947"/>
              <a:ext cx="241300" cy="239713"/>
            </a:xfrm>
            <a:custGeom>
              <a:avLst/>
              <a:gdLst>
                <a:gd name="T0" fmla="*/ 32 w 64"/>
                <a:gd name="T1" fmla="*/ 0 h 64"/>
                <a:gd name="T2" fmla="*/ 0 w 64"/>
                <a:gd name="T3" fmla="*/ 32 h 64"/>
                <a:gd name="T4" fmla="*/ 32 w 64"/>
                <a:gd name="T5" fmla="*/ 64 h 64"/>
                <a:gd name="T6" fmla="*/ 64 w 64"/>
                <a:gd name="T7" fmla="*/ 32 h 64"/>
                <a:gd name="T8" fmla="*/ 32 w 64"/>
                <a:gd name="T9" fmla="*/ 0 h 64"/>
                <a:gd name="T10" fmla="*/ 50 w 64"/>
                <a:gd name="T11" fmla="*/ 48 h 64"/>
                <a:gd name="T12" fmla="*/ 16 w 64"/>
                <a:gd name="T13" fmla="*/ 50 h 64"/>
                <a:gd name="T14" fmla="*/ 14 w 64"/>
                <a:gd name="T15" fmla="*/ 16 h 64"/>
                <a:gd name="T16" fmla="*/ 48 w 64"/>
                <a:gd name="T17" fmla="*/ 14 h 64"/>
                <a:gd name="T18" fmla="*/ 50 w 64"/>
                <a:gd name="T19" fmla="*/ 48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4" h="64">
                  <a:moveTo>
                    <a:pt x="32" y="0"/>
                  </a:moveTo>
                  <a:cubicBezTo>
                    <a:pt x="14" y="0"/>
                    <a:pt x="0" y="14"/>
                    <a:pt x="0" y="32"/>
                  </a:cubicBezTo>
                  <a:cubicBezTo>
                    <a:pt x="0" y="50"/>
                    <a:pt x="14" y="64"/>
                    <a:pt x="32" y="64"/>
                  </a:cubicBezTo>
                  <a:cubicBezTo>
                    <a:pt x="50" y="64"/>
                    <a:pt x="64" y="50"/>
                    <a:pt x="64" y="32"/>
                  </a:cubicBezTo>
                  <a:cubicBezTo>
                    <a:pt x="64" y="14"/>
                    <a:pt x="50" y="0"/>
                    <a:pt x="32" y="0"/>
                  </a:cubicBezTo>
                  <a:close/>
                  <a:moveTo>
                    <a:pt x="50" y="48"/>
                  </a:moveTo>
                  <a:cubicBezTo>
                    <a:pt x="42" y="58"/>
                    <a:pt x="26" y="59"/>
                    <a:pt x="16" y="50"/>
                  </a:cubicBezTo>
                  <a:cubicBezTo>
                    <a:pt x="6" y="42"/>
                    <a:pt x="5" y="26"/>
                    <a:pt x="14" y="16"/>
                  </a:cubicBezTo>
                  <a:cubicBezTo>
                    <a:pt x="22" y="6"/>
                    <a:pt x="38" y="5"/>
                    <a:pt x="48" y="14"/>
                  </a:cubicBezTo>
                  <a:cubicBezTo>
                    <a:pt x="58" y="22"/>
                    <a:pt x="59" y="38"/>
                    <a:pt x="50" y="4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36" name="Freeform 43"/>
            <p:cNvSpPr>
              <a:spLocks/>
            </p:cNvSpPr>
            <p:nvPr/>
          </p:nvSpPr>
          <p:spPr bwMode="auto">
            <a:xfrm>
              <a:off x="8287279" y="3096685"/>
              <a:ext cx="68262" cy="68263"/>
            </a:xfrm>
            <a:custGeom>
              <a:avLst/>
              <a:gdLst>
                <a:gd name="T0" fmla="*/ 16 w 18"/>
                <a:gd name="T1" fmla="*/ 0 h 18"/>
                <a:gd name="T2" fmla="*/ 0 w 18"/>
                <a:gd name="T3" fmla="*/ 16 h 18"/>
                <a:gd name="T4" fmla="*/ 0 w 18"/>
                <a:gd name="T5" fmla="*/ 16 h 18"/>
                <a:gd name="T6" fmla="*/ 2 w 18"/>
                <a:gd name="T7" fmla="*/ 18 h 18"/>
                <a:gd name="T8" fmla="*/ 4 w 18"/>
                <a:gd name="T9" fmla="*/ 16 h 18"/>
                <a:gd name="T10" fmla="*/ 4 w 18"/>
                <a:gd name="T11" fmla="*/ 16 h 18"/>
                <a:gd name="T12" fmla="*/ 16 w 18"/>
                <a:gd name="T13" fmla="*/ 4 h 18"/>
                <a:gd name="T14" fmla="*/ 18 w 18"/>
                <a:gd name="T15" fmla="*/ 2 h 18"/>
                <a:gd name="T16" fmla="*/ 16 w 18"/>
                <a:gd name="T1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" h="18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7"/>
                    <a:pt x="1" y="18"/>
                    <a:pt x="2" y="18"/>
                  </a:cubicBezTo>
                  <a:cubicBezTo>
                    <a:pt x="3" y="18"/>
                    <a:pt x="4" y="17"/>
                    <a:pt x="4" y="16"/>
                  </a:cubicBezTo>
                  <a:cubicBezTo>
                    <a:pt x="4" y="16"/>
                    <a:pt x="4" y="16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17" y="4"/>
                    <a:pt x="18" y="3"/>
                    <a:pt x="18" y="2"/>
                  </a:cubicBezTo>
                  <a:cubicBezTo>
                    <a:pt x="18" y="1"/>
                    <a:pt x="17" y="0"/>
                    <a:pt x="16" y="0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37" name="Freeform 44"/>
            <p:cNvSpPr>
              <a:spLocks noEditPoints="1"/>
            </p:cNvSpPr>
            <p:nvPr/>
          </p:nvSpPr>
          <p:spPr bwMode="auto">
            <a:xfrm>
              <a:off x="8106304" y="2931585"/>
              <a:ext cx="481012" cy="406400"/>
            </a:xfrm>
            <a:custGeom>
              <a:avLst/>
              <a:gdLst>
                <a:gd name="T0" fmla="*/ 118 w 128"/>
                <a:gd name="T1" fmla="*/ 24 h 108"/>
                <a:gd name="T2" fmla="*/ 101 w 128"/>
                <a:gd name="T3" fmla="*/ 21 h 108"/>
                <a:gd name="T4" fmla="*/ 95 w 128"/>
                <a:gd name="T5" fmla="*/ 8 h 108"/>
                <a:gd name="T6" fmla="*/ 84 w 128"/>
                <a:gd name="T7" fmla="*/ 0 h 108"/>
                <a:gd name="T8" fmla="*/ 44 w 128"/>
                <a:gd name="T9" fmla="*/ 0 h 108"/>
                <a:gd name="T10" fmla="*/ 33 w 128"/>
                <a:gd name="T11" fmla="*/ 8 h 108"/>
                <a:gd name="T12" fmla="*/ 27 w 128"/>
                <a:gd name="T13" fmla="*/ 21 h 108"/>
                <a:gd name="T14" fmla="*/ 10 w 128"/>
                <a:gd name="T15" fmla="*/ 24 h 108"/>
                <a:gd name="T16" fmla="*/ 0 w 128"/>
                <a:gd name="T17" fmla="*/ 36 h 108"/>
                <a:gd name="T18" fmla="*/ 0 w 128"/>
                <a:gd name="T19" fmla="*/ 96 h 108"/>
                <a:gd name="T20" fmla="*/ 12 w 128"/>
                <a:gd name="T21" fmla="*/ 108 h 108"/>
                <a:gd name="T22" fmla="*/ 116 w 128"/>
                <a:gd name="T23" fmla="*/ 108 h 108"/>
                <a:gd name="T24" fmla="*/ 128 w 128"/>
                <a:gd name="T25" fmla="*/ 96 h 108"/>
                <a:gd name="T26" fmla="*/ 128 w 128"/>
                <a:gd name="T27" fmla="*/ 36 h 108"/>
                <a:gd name="T28" fmla="*/ 118 w 128"/>
                <a:gd name="T29" fmla="*/ 24 h 108"/>
                <a:gd name="T30" fmla="*/ 120 w 128"/>
                <a:gd name="T31" fmla="*/ 96 h 108"/>
                <a:gd name="T32" fmla="*/ 116 w 128"/>
                <a:gd name="T33" fmla="*/ 100 h 108"/>
                <a:gd name="T34" fmla="*/ 12 w 128"/>
                <a:gd name="T35" fmla="*/ 100 h 108"/>
                <a:gd name="T36" fmla="*/ 8 w 128"/>
                <a:gd name="T37" fmla="*/ 96 h 108"/>
                <a:gd name="T38" fmla="*/ 8 w 128"/>
                <a:gd name="T39" fmla="*/ 36 h 108"/>
                <a:gd name="T40" fmla="*/ 11 w 128"/>
                <a:gd name="T41" fmla="*/ 32 h 108"/>
                <a:gd name="T42" fmla="*/ 33 w 128"/>
                <a:gd name="T43" fmla="*/ 28 h 108"/>
                <a:gd name="T44" fmla="*/ 40 w 128"/>
                <a:gd name="T45" fmla="*/ 11 h 108"/>
                <a:gd name="T46" fmla="*/ 44 w 128"/>
                <a:gd name="T47" fmla="*/ 8 h 108"/>
                <a:gd name="T48" fmla="*/ 84 w 128"/>
                <a:gd name="T49" fmla="*/ 8 h 108"/>
                <a:gd name="T50" fmla="*/ 88 w 128"/>
                <a:gd name="T51" fmla="*/ 11 h 108"/>
                <a:gd name="T52" fmla="*/ 95 w 128"/>
                <a:gd name="T53" fmla="*/ 28 h 108"/>
                <a:gd name="T54" fmla="*/ 117 w 128"/>
                <a:gd name="T55" fmla="*/ 32 h 108"/>
                <a:gd name="T56" fmla="*/ 120 w 128"/>
                <a:gd name="T57" fmla="*/ 36 h 108"/>
                <a:gd name="T58" fmla="*/ 120 w 128"/>
                <a:gd name="T59" fmla="*/ 96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8" h="108">
                  <a:moveTo>
                    <a:pt x="118" y="24"/>
                  </a:moveTo>
                  <a:cubicBezTo>
                    <a:pt x="101" y="21"/>
                    <a:pt x="101" y="21"/>
                    <a:pt x="101" y="21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3" y="3"/>
                    <a:pt x="89" y="0"/>
                    <a:pt x="84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39" y="0"/>
                    <a:pt x="35" y="3"/>
                    <a:pt x="33" y="8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10" y="24"/>
                    <a:pt x="10" y="24"/>
                    <a:pt x="10" y="24"/>
                  </a:cubicBezTo>
                  <a:cubicBezTo>
                    <a:pt x="4" y="25"/>
                    <a:pt x="0" y="30"/>
                    <a:pt x="0" y="36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3"/>
                    <a:pt x="5" y="108"/>
                    <a:pt x="12" y="108"/>
                  </a:cubicBezTo>
                  <a:cubicBezTo>
                    <a:pt x="116" y="108"/>
                    <a:pt x="116" y="108"/>
                    <a:pt x="116" y="108"/>
                  </a:cubicBezTo>
                  <a:cubicBezTo>
                    <a:pt x="123" y="108"/>
                    <a:pt x="128" y="103"/>
                    <a:pt x="128" y="96"/>
                  </a:cubicBezTo>
                  <a:cubicBezTo>
                    <a:pt x="128" y="36"/>
                    <a:pt x="128" y="36"/>
                    <a:pt x="128" y="36"/>
                  </a:cubicBezTo>
                  <a:cubicBezTo>
                    <a:pt x="128" y="30"/>
                    <a:pt x="124" y="25"/>
                    <a:pt x="118" y="24"/>
                  </a:cubicBezTo>
                  <a:close/>
                  <a:moveTo>
                    <a:pt x="120" y="96"/>
                  </a:moveTo>
                  <a:cubicBezTo>
                    <a:pt x="120" y="98"/>
                    <a:pt x="118" y="100"/>
                    <a:pt x="116" y="100"/>
                  </a:cubicBezTo>
                  <a:cubicBezTo>
                    <a:pt x="12" y="100"/>
                    <a:pt x="12" y="100"/>
                    <a:pt x="12" y="100"/>
                  </a:cubicBezTo>
                  <a:cubicBezTo>
                    <a:pt x="10" y="100"/>
                    <a:pt x="8" y="98"/>
                    <a:pt x="8" y="96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4"/>
                    <a:pt x="9" y="32"/>
                    <a:pt x="11" y="32"/>
                  </a:cubicBezTo>
                  <a:cubicBezTo>
                    <a:pt x="33" y="28"/>
                    <a:pt x="33" y="28"/>
                    <a:pt x="33" y="28"/>
                  </a:cubicBezTo>
                  <a:cubicBezTo>
                    <a:pt x="40" y="11"/>
                    <a:pt x="40" y="11"/>
                    <a:pt x="40" y="11"/>
                  </a:cubicBezTo>
                  <a:cubicBezTo>
                    <a:pt x="41" y="9"/>
                    <a:pt x="42" y="8"/>
                    <a:pt x="44" y="8"/>
                  </a:cubicBezTo>
                  <a:cubicBezTo>
                    <a:pt x="84" y="8"/>
                    <a:pt x="84" y="8"/>
                    <a:pt x="84" y="8"/>
                  </a:cubicBezTo>
                  <a:cubicBezTo>
                    <a:pt x="86" y="8"/>
                    <a:pt x="87" y="9"/>
                    <a:pt x="88" y="11"/>
                  </a:cubicBezTo>
                  <a:cubicBezTo>
                    <a:pt x="95" y="28"/>
                    <a:pt x="95" y="28"/>
                    <a:pt x="95" y="28"/>
                  </a:cubicBezTo>
                  <a:cubicBezTo>
                    <a:pt x="117" y="32"/>
                    <a:pt x="117" y="32"/>
                    <a:pt x="117" y="32"/>
                  </a:cubicBezTo>
                  <a:cubicBezTo>
                    <a:pt x="119" y="32"/>
                    <a:pt x="120" y="34"/>
                    <a:pt x="120" y="36"/>
                  </a:cubicBezTo>
                  <a:lnTo>
                    <a:pt x="120" y="96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sp>
        <p:nvSpPr>
          <p:cNvPr id="38" name="Rectangle 37"/>
          <p:cNvSpPr/>
          <p:nvPr/>
        </p:nvSpPr>
        <p:spPr>
          <a:xfrm>
            <a:off x="774284" y="2779573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774283" y="2502574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42" name="Rectangle 41"/>
          <p:cNvSpPr/>
          <p:nvPr/>
        </p:nvSpPr>
        <p:spPr>
          <a:xfrm>
            <a:off x="774284" y="4419028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774283" y="4142029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44" name="Rectangle 43"/>
          <p:cNvSpPr/>
          <p:nvPr/>
        </p:nvSpPr>
        <p:spPr>
          <a:xfrm>
            <a:off x="3665451" y="2779573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3665450" y="2502574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46" name="Rectangle 45"/>
          <p:cNvSpPr/>
          <p:nvPr/>
        </p:nvSpPr>
        <p:spPr>
          <a:xfrm>
            <a:off x="3665451" y="4419028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3665450" y="4142029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bg1"/>
                </a:solidFill>
                <a:latin typeface="+mj-lt"/>
              </a:rPr>
              <a:t>Text title here</a:t>
            </a:r>
          </a:p>
        </p:txBody>
      </p:sp>
      <p:sp>
        <p:nvSpPr>
          <p:cNvPr id="48" name="Rectangle 47"/>
          <p:cNvSpPr/>
          <p:nvPr/>
        </p:nvSpPr>
        <p:spPr>
          <a:xfrm>
            <a:off x="6529034" y="2779573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6529033" y="2502574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50" name="Rectangle 49"/>
          <p:cNvSpPr/>
          <p:nvPr/>
        </p:nvSpPr>
        <p:spPr>
          <a:xfrm>
            <a:off x="6529034" y="4419028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51" name="TextBox 50"/>
          <p:cNvSpPr txBox="1"/>
          <p:nvPr/>
        </p:nvSpPr>
        <p:spPr>
          <a:xfrm>
            <a:off x="6529033" y="4142029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</p:spTree>
    <p:extLst>
      <p:ext uri="{BB962C8B-B14F-4D97-AF65-F5344CB8AC3E}">
        <p14:creationId xmlns:p14="http://schemas.microsoft.com/office/powerpoint/2010/main" val="359087427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Placeholder 7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0052" r="40052"/>
          <a:stretch>
            <a:fillRect/>
          </a:stretch>
        </p:blipFill>
        <p:spPr/>
      </p:pic>
      <p:sp>
        <p:nvSpPr>
          <p:cNvPr id="3" name="Rectangle 2"/>
          <p:cNvSpPr/>
          <p:nvPr/>
        </p:nvSpPr>
        <p:spPr>
          <a:xfrm>
            <a:off x="5784574" y="1463536"/>
            <a:ext cx="2236304" cy="453721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4" name="Rectangle 3"/>
          <p:cNvSpPr/>
          <p:nvPr/>
        </p:nvSpPr>
        <p:spPr>
          <a:xfrm>
            <a:off x="1123123" y="857251"/>
            <a:ext cx="2236304" cy="4537214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" name="TextBox 4"/>
          <p:cNvSpPr txBox="1"/>
          <p:nvPr/>
        </p:nvSpPr>
        <p:spPr>
          <a:xfrm>
            <a:off x="1123122" y="4955883"/>
            <a:ext cx="7873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2400" dirty="0">
                <a:solidFill>
                  <a:schemeClr val="bg1"/>
                </a:solidFill>
              </a:rPr>
              <a:t>30%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5791483" y="1463536"/>
            <a:ext cx="7873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2400" dirty="0">
                <a:solidFill>
                  <a:schemeClr val="bg1"/>
                </a:solidFill>
              </a:rPr>
              <a:t>30%</a:t>
            </a:r>
          </a:p>
        </p:txBody>
      </p:sp>
      <p:sp>
        <p:nvSpPr>
          <p:cNvPr id="7" name="Rectangle 6"/>
          <p:cNvSpPr/>
          <p:nvPr/>
        </p:nvSpPr>
        <p:spPr>
          <a:xfrm>
            <a:off x="1123122" y="2653791"/>
            <a:ext cx="1835543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text. It has roots in a piece.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1123121" y="1463536"/>
            <a:ext cx="2236305" cy="12259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Making money is art and working for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good business is the best art</a:t>
            </a:r>
          </a:p>
        </p:txBody>
      </p:sp>
      <p:sp>
        <p:nvSpPr>
          <p:cNvPr id="10" name="Rectangle 9"/>
          <p:cNvSpPr/>
          <p:nvPr/>
        </p:nvSpPr>
        <p:spPr>
          <a:xfrm>
            <a:off x="5784573" y="4494218"/>
            <a:ext cx="1835543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text. It has roots in a piece.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784572" y="3303963"/>
            <a:ext cx="2236305" cy="12259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Making money is art and working for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good business is the best art</a:t>
            </a:r>
          </a:p>
        </p:txBody>
      </p:sp>
    </p:spTree>
    <p:extLst>
      <p:ext uri="{BB962C8B-B14F-4D97-AF65-F5344CB8AC3E}">
        <p14:creationId xmlns:p14="http://schemas.microsoft.com/office/powerpoint/2010/main" val="42159281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8644" r="38644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8653" r="38653"/>
          <a:stretch>
            <a:fillRect/>
          </a:stretch>
        </p:blipFill>
        <p:spPr/>
      </p:pic>
      <p:sp>
        <p:nvSpPr>
          <p:cNvPr id="8" name="Rectangle 7"/>
          <p:cNvSpPr/>
          <p:nvPr/>
        </p:nvSpPr>
        <p:spPr>
          <a:xfrm>
            <a:off x="2534478" y="2093773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534478" y="1816774"/>
            <a:ext cx="1348446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Kent </a:t>
            </a:r>
            <a:r>
              <a:rPr lang="en-US" sz="1350" b="1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Samrock</a:t>
            </a:r>
            <a:endParaRPr lang="en-US" sz="135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6867939" y="2093773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867938" y="1816774"/>
            <a:ext cx="121058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Sarah </a:t>
            </a:r>
            <a:r>
              <a:rPr lang="en-US" sz="1350" b="1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Leony</a:t>
            </a:r>
            <a:endParaRPr lang="en-US" sz="135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cxnSp>
        <p:nvCxnSpPr>
          <p:cNvPr id="12" name="Straight Connector 11"/>
          <p:cNvCxnSpPr/>
          <p:nvPr/>
        </p:nvCxnSpPr>
        <p:spPr>
          <a:xfrm>
            <a:off x="2642974" y="3672890"/>
            <a:ext cx="1352557" cy="0"/>
          </a:xfrm>
          <a:prstGeom prst="line">
            <a:avLst/>
          </a:prstGeom>
          <a:ln w="127000" cap="rnd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2642974" y="3672890"/>
            <a:ext cx="1062731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2642974" y="4361765"/>
            <a:ext cx="1352557" cy="0"/>
          </a:xfrm>
          <a:prstGeom prst="line">
            <a:avLst/>
          </a:prstGeom>
          <a:ln w="127000" cap="rnd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2642974" y="4361765"/>
            <a:ext cx="785151" cy="0"/>
          </a:xfrm>
          <a:prstGeom prst="line">
            <a:avLst/>
          </a:prstGeom>
          <a:ln w="127000" cap="rnd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2534478" y="3441057"/>
            <a:ext cx="651140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tx1">
                    <a:lumMod val="50000"/>
                    <a:lumOff val="50000"/>
                  </a:schemeClr>
                </a:solidFill>
              </a:rPr>
              <a:t>Title Here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4006190" y="3574786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25" dirty="0">
                <a:solidFill>
                  <a:schemeClr val="accent1"/>
                </a:solidFill>
              </a:rPr>
              <a:t>85%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4006190" y="4263662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25" dirty="0">
                <a:solidFill>
                  <a:schemeClr val="accent2"/>
                </a:solidFill>
              </a:rPr>
              <a:t>65%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2534478" y="4124243"/>
            <a:ext cx="651140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tx1">
                    <a:lumMod val="50000"/>
                    <a:lumOff val="50000"/>
                  </a:schemeClr>
                </a:solidFill>
              </a:rPr>
              <a:t>Title Here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7001282" y="3672890"/>
            <a:ext cx="1352557" cy="0"/>
          </a:xfrm>
          <a:prstGeom prst="line">
            <a:avLst/>
          </a:prstGeom>
          <a:ln w="127000" cap="rnd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7001282" y="3672890"/>
            <a:ext cx="1062731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7001282" y="4361765"/>
            <a:ext cx="1352557" cy="0"/>
          </a:xfrm>
          <a:prstGeom prst="line">
            <a:avLst/>
          </a:prstGeom>
          <a:ln w="127000" cap="rnd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>
            <a:off x="7001282" y="4361765"/>
            <a:ext cx="785151" cy="0"/>
          </a:xfrm>
          <a:prstGeom prst="line">
            <a:avLst/>
          </a:prstGeom>
          <a:ln w="127000" cap="rnd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6892786" y="3441057"/>
            <a:ext cx="651140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tx1">
                    <a:lumMod val="50000"/>
                    <a:lumOff val="50000"/>
                  </a:schemeClr>
                </a:solidFill>
              </a:rPr>
              <a:t>Title Here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8364498" y="3574786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25" dirty="0">
                <a:solidFill>
                  <a:schemeClr val="accent1"/>
                </a:solidFill>
              </a:rPr>
              <a:t>85%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8364498" y="4263662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25" dirty="0">
                <a:solidFill>
                  <a:schemeClr val="accent2"/>
                </a:solidFill>
              </a:rPr>
              <a:t>65%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6892786" y="4124243"/>
            <a:ext cx="651140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tx1">
                    <a:lumMod val="50000"/>
                    <a:lumOff val="50000"/>
                  </a:schemeClr>
                </a:solidFill>
              </a:rPr>
              <a:t>Title Here</a:t>
            </a:r>
          </a:p>
        </p:txBody>
      </p:sp>
      <p:grpSp>
        <p:nvGrpSpPr>
          <p:cNvPr id="29" name="Group 28"/>
          <p:cNvGrpSpPr/>
          <p:nvPr/>
        </p:nvGrpSpPr>
        <p:grpSpPr>
          <a:xfrm>
            <a:off x="2623930" y="2774970"/>
            <a:ext cx="674864" cy="118903"/>
            <a:chOff x="1933672" y="5468982"/>
            <a:chExt cx="899819" cy="158537"/>
          </a:xfrm>
          <a:solidFill>
            <a:schemeClr val="bg1">
              <a:lumMod val="75000"/>
            </a:schemeClr>
          </a:solidFill>
        </p:grpSpPr>
        <p:sp>
          <p:nvSpPr>
            <p:cNvPr id="30" name="Freeform 29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1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2" name="Freeform 31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6957390" y="2774970"/>
            <a:ext cx="674864" cy="118903"/>
            <a:chOff x="1933672" y="5468982"/>
            <a:chExt cx="899819" cy="158537"/>
          </a:xfrm>
          <a:solidFill>
            <a:schemeClr val="bg1">
              <a:lumMod val="75000"/>
            </a:schemeClr>
          </a:solidFill>
        </p:grpSpPr>
        <p:sp>
          <p:nvSpPr>
            <p:cNvPr id="34" name="Freeform 33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5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6" name="Freeform 35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2056188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56" r="31256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56" r="31256"/>
          <a:stretch>
            <a:fillRect/>
          </a:stretch>
        </p:blipFill>
        <p:spPr/>
      </p:pic>
      <p:pic>
        <p:nvPicPr>
          <p:cNvPr id="14" name="Picture Placeholder 13"/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38" r="31238"/>
          <a:stretch>
            <a:fillRect/>
          </a:stretch>
        </p:blipFill>
        <p:spPr/>
      </p:pic>
      <p:pic>
        <p:nvPicPr>
          <p:cNvPr id="15" name="Picture Placeholder 14"/>
          <p:cNvPicPr>
            <a:picLocks noGrp="1" noChangeAspect="1"/>
          </p:cNvPicPr>
          <p:nvPr>
            <p:ph type="pic" sz="quarter" idx="14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38" r="31238"/>
          <a:stretch>
            <a:fillRect/>
          </a:stretch>
        </p:blipFill>
        <p:spPr/>
      </p:pic>
      <p:sp>
        <p:nvSpPr>
          <p:cNvPr id="8" name="Rectangle 7"/>
          <p:cNvSpPr/>
          <p:nvPr/>
        </p:nvSpPr>
        <p:spPr>
          <a:xfrm>
            <a:off x="2136914" y="1535596"/>
            <a:ext cx="2335695" cy="1846194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9" name="Rectangle 8"/>
          <p:cNvSpPr/>
          <p:nvPr/>
        </p:nvSpPr>
        <p:spPr>
          <a:xfrm>
            <a:off x="2136914" y="3476211"/>
            <a:ext cx="2335695" cy="184619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0" name="Rectangle 9"/>
          <p:cNvSpPr/>
          <p:nvPr/>
        </p:nvSpPr>
        <p:spPr>
          <a:xfrm>
            <a:off x="6192078" y="1535596"/>
            <a:ext cx="2335695" cy="184619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1" name="Rectangle 10"/>
          <p:cNvSpPr/>
          <p:nvPr/>
        </p:nvSpPr>
        <p:spPr>
          <a:xfrm>
            <a:off x="6192078" y="3476211"/>
            <a:ext cx="2335695" cy="184619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2" name="Rectangle 11"/>
          <p:cNvSpPr/>
          <p:nvPr/>
        </p:nvSpPr>
        <p:spPr>
          <a:xfrm>
            <a:off x="2136914" y="2001439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136914" y="1724439"/>
            <a:ext cx="95571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John Doe</a:t>
            </a:r>
          </a:p>
        </p:txBody>
      </p:sp>
      <p:sp>
        <p:nvSpPr>
          <p:cNvPr id="16" name="Rectangle 15"/>
          <p:cNvSpPr/>
          <p:nvPr/>
        </p:nvSpPr>
        <p:spPr>
          <a:xfrm>
            <a:off x="2136914" y="3942054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136913" y="3665054"/>
            <a:ext cx="1265090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Monica Dunn</a:t>
            </a:r>
          </a:p>
        </p:txBody>
      </p:sp>
      <p:sp>
        <p:nvSpPr>
          <p:cNvPr id="18" name="Rectangle 17"/>
          <p:cNvSpPr/>
          <p:nvPr/>
        </p:nvSpPr>
        <p:spPr>
          <a:xfrm>
            <a:off x="6192078" y="2001439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6192079" y="1724439"/>
            <a:ext cx="1122423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Diana More</a:t>
            </a:r>
          </a:p>
        </p:txBody>
      </p:sp>
      <p:sp>
        <p:nvSpPr>
          <p:cNvPr id="20" name="Rectangle 19"/>
          <p:cNvSpPr/>
          <p:nvPr/>
        </p:nvSpPr>
        <p:spPr>
          <a:xfrm>
            <a:off x="6192078" y="3942054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6192078" y="3665054"/>
            <a:ext cx="1345240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Jack </a:t>
            </a:r>
            <a:r>
              <a:rPr lang="en-US" sz="1350" b="1" dirty="0" err="1">
                <a:solidFill>
                  <a:schemeClr val="bg1"/>
                </a:solidFill>
                <a:latin typeface="+mj-lt"/>
              </a:rPr>
              <a:t>Brandals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2" name="Group 21"/>
          <p:cNvGrpSpPr/>
          <p:nvPr/>
        </p:nvGrpSpPr>
        <p:grpSpPr>
          <a:xfrm>
            <a:off x="2216428" y="317408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23" name="Freeform 22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4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5" name="Freeform 24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2216428" y="511221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31" name="Freeform 30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2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3" name="Freeform 32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6271592" y="317408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35" name="Freeform 34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6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7" name="Freeform 36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8" name="Group 37"/>
          <p:cNvGrpSpPr/>
          <p:nvPr/>
        </p:nvGrpSpPr>
        <p:grpSpPr>
          <a:xfrm>
            <a:off x="6271592" y="511221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39" name="Freeform 38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40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41" name="Freeform 40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2857136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56" r="31256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56" r="31256"/>
          <a:stretch>
            <a:fillRect/>
          </a:stretch>
        </p:blipFill>
        <p:spPr/>
      </p:pic>
      <p:pic>
        <p:nvPicPr>
          <p:cNvPr id="4" name="Picture Placeholder 3"/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38" r="31238"/>
          <a:stretch>
            <a:fillRect/>
          </a:stretch>
        </p:blipFill>
        <p:spPr/>
      </p:pic>
      <p:pic>
        <p:nvPicPr>
          <p:cNvPr id="5" name="Picture Placeholder 4"/>
          <p:cNvPicPr>
            <a:picLocks noGrp="1" noChangeAspect="1"/>
          </p:cNvPicPr>
          <p:nvPr>
            <p:ph type="pic" sz="quarter" idx="14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38" r="31238"/>
          <a:stretch>
            <a:fillRect/>
          </a:stretch>
        </p:blipFill>
        <p:spPr/>
      </p:pic>
      <p:sp>
        <p:nvSpPr>
          <p:cNvPr id="10" name="Rectangle 9"/>
          <p:cNvSpPr/>
          <p:nvPr/>
        </p:nvSpPr>
        <p:spPr>
          <a:xfrm>
            <a:off x="2136914" y="1535596"/>
            <a:ext cx="2335695" cy="1846194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1" name="Rectangle 10"/>
          <p:cNvSpPr/>
          <p:nvPr/>
        </p:nvSpPr>
        <p:spPr>
          <a:xfrm>
            <a:off x="2136914" y="3476211"/>
            <a:ext cx="2335695" cy="184619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2" name="Rectangle 11"/>
          <p:cNvSpPr/>
          <p:nvPr/>
        </p:nvSpPr>
        <p:spPr>
          <a:xfrm>
            <a:off x="6192078" y="1535596"/>
            <a:ext cx="2335695" cy="1846194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3" name="Rectangle 12"/>
          <p:cNvSpPr/>
          <p:nvPr/>
        </p:nvSpPr>
        <p:spPr>
          <a:xfrm>
            <a:off x="6192078" y="3476211"/>
            <a:ext cx="2335695" cy="184619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4" name="Rectangle 13"/>
          <p:cNvSpPr/>
          <p:nvPr/>
        </p:nvSpPr>
        <p:spPr>
          <a:xfrm>
            <a:off x="2136914" y="2001439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2136913" y="1724439"/>
            <a:ext cx="106631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Sarah </a:t>
            </a:r>
            <a:r>
              <a:rPr lang="en-US" sz="1350" b="1" dirty="0" err="1">
                <a:solidFill>
                  <a:schemeClr val="bg1"/>
                </a:solidFill>
                <a:latin typeface="+mj-lt"/>
              </a:rPr>
              <a:t>Jayz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2136914" y="3942054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136914" y="3665054"/>
            <a:ext cx="1135247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Martin Jack</a:t>
            </a:r>
          </a:p>
        </p:txBody>
      </p:sp>
      <p:sp>
        <p:nvSpPr>
          <p:cNvPr id="18" name="Rectangle 17"/>
          <p:cNvSpPr/>
          <p:nvPr/>
        </p:nvSpPr>
        <p:spPr>
          <a:xfrm>
            <a:off x="6192078" y="2001439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6192078" y="1724439"/>
            <a:ext cx="1393330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 err="1">
                <a:solidFill>
                  <a:schemeClr val="bg1"/>
                </a:solidFill>
                <a:latin typeface="+mj-lt"/>
              </a:rPr>
              <a:t>Steave</a:t>
            </a:r>
            <a:r>
              <a:rPr lang="en-US" sz="1350" b="1" dirty="0">
                <a:solidFill>
                  <a:schemeClr val="bg1"/>
                </a:solidFill>
                <a:latin typeface="+mj-lt"/>
              </a:rPr>
              <a:t> Brooke</a:t>
            </a:r>
          </a:p>
        </p:txBody>
      </p:sp>
      <p:sp>
        <p:nvSpPr>
          <p:cNvPr id="20" name="Rectangle 19"/>
          <p:cNvSpPr/>
          <p:nvPr/>
        </p:nvSpPr>
        <p:spPr>
          <a:xfrm>
            <a:off x="6192078" y="3942054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6192079" y="3665054"/>
            <a:ext cx="116089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 err="1">
                <a:solidFill>
                  <a:schemeClr val="bg1"/>
                </a:solidFill>
                <a:latin typeface="+mj-lt"/>
              </a:rPr>
              <a:t>Leony</a:t>
            </a:r>
            <a:r>
              <a:rPr lang="en-US" sz="1350" b="1" dirty="0">
                <a:solidFill>
                  <a:schemeClr val="bg1"/>
                </a:solidFill>
                <a:latin typeface="+mj-lt"/>
              </a:rPr>
              <a:t> Swift</a:t>
            </a:r>
          </a:p>
        </p:txBody>
      </p:sp>
      <p:grpSp>
        <p:nvGrpSpPr>
          <p:cNvPr id="22" name="Group 21"/>
          <p:cNvGrpSpPr/>
          <p:nvPr/>
        </p:nvGrpSpPr>
        <p:grpSpPr>
          <a:xfrm>
            <a:off x="2216428" y="317408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23" name="Freeform 22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4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5" name="Freeform 24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26" name="Group 25"/>
          <p:cNvGrpSpPr/>
          <p:nvPr/>
        </p:nvGrpSpPr>
        <p:grpSpPr>
          <a:xfrm>
            <a:off x="2216428" y="511221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27" name="Freeform 26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8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9" name="Freeform 28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6271592" y="317408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31" name="Freeform 30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2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3" name="Freeform 32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6271592" y="511221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35" name="Freeform 34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6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7" name="Freeform 36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2088536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110" r="12110"/>
          <a:stretch>
            <a:fillRect/>
          </a:stretch>
        </p:blipFill>
        <p:spPr/>
      </p:pic>
      <p:sp>
        <p:nvSpPr>
          <p:cNvPr id="8" name="Rectangle 7"/>
          <p:cNvSpPr/>
          <p:nvPr/>
        </p:nvSpPr>
        <p:spPr>
          <a:xfrm>
            <a:off x="2812775" y="3868807"/>
            <a:ext cx="5247861" cy="1013792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0" name="TextBox 9"/>
          <p:cNvSpPr txBox="1"/>
          <p:nvPr/>
        </p:nvSpPr>
        <p:spPr>
          <a:xfrm>
            <a:off x="341905" y="1473584"/>
            <a:ext cx="3067217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 service </a:t>
            </a:r>
            <a:r>
              <a:rPr lang="en-US" sz="27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team working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marketing</a:t>
            </a:r>
          </a:p>
        </p:txBody>
      </p:sp>
      <p:sp>
        <p:nvSpPr>
          <p:cNvPr id="11" name="Rectangle 10"/>
          <p:cNvSpPr/>
          <p:nvPr/>
        </p:nvSpPr>
        <p:spPr>
          <a:xfrm>
            <a:off x="341905" y="2968559"/>
            <a:ext cx="2848556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2922106" y="4029453"/>
            <a:ext cx="5029199" cy="7155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4050" dirty="0">
                <a:solidFill>
                  <a:schemeClr val="bg1"/>
                </a:solidFill>
                <a:latin typeface="+mj-lt"/>
              </a:rPr>
              <a:t>Meet John </a:t>
            </a:r>
            <a:r>
              <a:rPr lang="en-US" sz="4050" dirty="0" err="1">
                <a:solidFill>
                  <a:schemeClr val="bg1"/>
                </a:solidFill>
                <a:latin typeface="+mj-lt"/>
              </a:rPr>
              <a:t>Samrock</a:t>
            </a:r>
            <a:endParaRPr lang="en-US" sz="405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22909291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7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2878" r="32878"/>
          <a:stretch>
            <a:fillRect/>
          </a:stretch>
        </p:blipFill>
        <p:spPr/>
      </p:pic>
      <p:pic>
        <p:nvPicPr>
          <p:cNvPr id="6" name="Picture Placeholder 5"/>
          <p:cNvPicPr>
            <a:picLocks noGrp="1" noChangeAspect="1"/>
          </p:cNvPicPr>
          <p:nvPr>
            <p:ph type="pic" sz="quarter" idx="18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2891" r="32891"/>
          <a:stretch>
            <a:fillRect/>
          </a:stretch>
        </p:blipFill>
        <p:spPr/>
      </p:pic>
      <p:pic>
        <p:nvPicPr>
          <p:cNvPr id="13" name="Picture Placeholder 12"/>
          <p:cNvPicPr>
            <a:picLocks noGrp="1" noChangeAspect="1"/>
          </p:cNvPicPr>
          <p:nvPr>
            <p:ph type="pic" sz="quarter" idx="19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5648" r="35648"/>
          <a:stretch>
            <a:fillRect/>
          </a:stretch>
        </p:blipFill>
        <p:spPr/>
      </p:pic>
      <p:sp>
        <p:nvSpPr>
          <p:cNvPr id="7" name="Rectangle 6"/>
          <p:cNvSpPr/>
          <p:nvPr/>
        </p:nvSpPr>
        <p:spPr>
          <a:xfrm>
            <a:off x="1252331" y="3706000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252331" y="3429000"/>
            <a:ext cx="103265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David Doe</a:t>
            </a:r>
          </a:p>
        </p:txBody>
      </p:sp>
      <p:grpSp>
        <p:nvGrpSpPr>
          <p:cNvPr id="9" name="Group 8"/>
          <p:cNvGrpSpPr/>
          <p:nvPr/>
        </p:nvGrpSpPr>
        <p:grpSpPr>
          <a:xfrm>
            <a:off x="1341782" y="4387196"/>
            <a:ext cx="674864" cy="118903"/>
            <a:chOff x="1933672" y="5468982"/>
            <a:chExt cx="899819" cy="158537"/>
          </a:xfrm>
          <a:solidFill>
            <a:schemeClr val="bg1">
              <a:lumMod val="75000"/>
            </a:schemeClr>
          </a:solidFill>
        </p:grpSpPr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11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sp>
        <p:nvSpPr>
          <p:cNvPr id="15" name="Rectangle 14"/>
          <p:cNvSpPr/>
          <p:nvPr/>
        </p:nvSpPr>
        <p:spPr>
          <a:xfrm>
            <a:off x="3836505" y="2543122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3836506" y="2266122"/>
            <a:ext cx="119295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Melany Poly</a:t>
            </a:r>
          </a:p>
        </p:txBody>
      </p:sp>
      <p:grpSp>
        <p:nvGrpSpPr>
          <p:cNvPr id="17" name="Group 16"/>
          <p:cNvGrpSpPr/>
          <p:nvPr/>
        </p:nvGrpSpPr>
        <p:grpSpPr>
          <a:xfrm>
            <a:off x="3925957" y="3224318"/>
            <a:ext cx="674864" cy="118903"/>
            <a:chOff x="1933672" y="5468982"/>
            <a:chExt cx="899819" cy="158537"/>
          </a:xfrm>
          <a:solidFill>
            <a:schemeClr val="bg1">
              <a:lumMod val="75000"/>
            </a:schemeClr>
          </a:solidFill>
        </p:grpSpPr>
        <p:sp>
          <p:nvSpPr>
            <p:cNvPr id="18" name="Freeform 17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19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0" name="Freeform 19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sp>
        <p:nvSpPr>
          <p:cNvPr id="22" name="Rectangle 21"/>
          <p:cNvSpPr/>
          <p:nvPr/>
        </p:nvSpPr>
        <p:spPr>
          <a:xfrm>
            <a:off x="6420680" y="4991875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6420680" y="4714875"/>
            <a:ext cx="1266693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Williams Bay</a:t>
            </a:r>
          </a:p>
        </p:txBody>
      </p:sp>
      <p:grpSp>
        <p:nvGrpSpPr>
          <p:cNvPr id="24" name="Group 23"/>
          <p:cNvGrpSpPr/>
          <p:nvPr/>
        </p:nvGrpSpPr>
        <p:grpSpPr>
          <a:xfrm>
            <a:off x="6510131" y="5673071"/>
            <a:ext cx="674864" cy="118903"/>
            <a:chOff x="1933672" y="5468982"/>
            <a:chExt cx="899819" cy="158537"/>
          </a:xfrm>
          <a:solidFill>
            <a:schemeClr val="bg1">
              <a:lumMod val="75000"/>
            </a:schemeClr>
          </a:solidFill>
        </p:grpSpPr>
        <p:sp>
          <p:nvSpPr>
            <p:cNvPr id="25" name="Freeform 24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6" name="Freeform 25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7" name="Freeform 26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1650247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7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912" r="28912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8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912" r="28912"/>
          <a:stretch>
            <a:fillRect/>
          </a:stretch>
        </p:blipFill>
        <p:spPr/>
      </p:pic>
      <p:pic>
        <p:nvPicPr>
          <p:cNvPr id="4" name="Picture Placeholder 3"/>
          <p:cNvPicPr>
            <a:picLocks noGrp="1" noChangeAspect="1"/>
          </p:cNvPicPr>
          <p:nvPr>
            <p:ph type="pic" sz="quarter" idx="19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912" r="28912"/>
          <a:stretch>
            <a:fillRect/>
          </a:stretch>
        </p:blipFill>
        <p:spPr/>
      </p:pic>
      <p:pic>
        <p:nvPicPr>
          <p:cNvPr id="13" name="Picture Placeholder 12"/>
          <p:cNvPicPr>
            <a:picLocks noGrp="1" noChangeAspect="1"/>
          </p:cNvPicPr>
          <p:nvPr>
            <p:ph type="pic" sz="quarter" idx="20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912" r="28912"/>
          <a:stretch>
            <a:fillRect/>
          </a:stretch>
        </p:blipFill>
        <p:spPr/>
      </p:pic>
      <p:pic>
        <p:nvPicPr>
          <p:cNvPr id="14" name="Picture Placeholder 13"/>
          <p:cNvPicPr>
            <a:picLocks noGrp="1" noChangeAspect="1"/>
          </p:cNvPicPr>
          <p:nvPr>
            <p:ph type="pic" sz="quarter" idx="21"/>
          </p:nvPr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890" r="28890"/>
          <a:stretch>
            <a:fillRect/>
          </a:stretch>
        </p:blipFill>
        <p:spPr/>
      </p:pic>
      <p:pic>
        <p:nvPicPr>
          <p:cNvPr id="15" name="Picture Placeholder 14"/>
          <p:cNvPicPr>
            <a:picLocks noGrp="1" noChangeAspect="1"/>
          </p:cNvPicPr>
          <p:nvPr>
            <p:ph type="pic" sz="quarter" idx="22"/>
          </p:nvPr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890" r="28890"/>
          <a:stretch>
            <a:fillRect/>
          </a:stretch>
        </p:blipFill>
        <p:spPr/>
      </p:pic>
      <p:sp>
        <p:nvSpPr>
          <p:cNvPr id="11" name="TextBox 10"/>
          <p:cNvSpPr txBox="1"/>
          <p:nvPr/>
        </p:nvSpPr>
        <p:spPr>
          <a:xfrm>
            <a:off x="5893905" y="1794013"/>
            <a:ext cx="2146853" cy="26827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Service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 </a:t>
            </a: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marketing</a:t>
            </a:r>
          </a:p>
        </p:txBody>
      </p:sp>
      <p:sp>
        <p:nvSpPr>
          <p:cNvPr id="12" name="Rectangle 11"/>
          <p:cNvSpPr/>
          <p:nvPr/>
        </p:nvSpPr>
        <p:spPr>
          <a:xfrm>
            <a:off x="5893905" y="3955991"/>
            <a:ext cx="2335697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Richard.</a:t>
            </a:r>
          </a:p>
        </p:txBody>
      </p:sp>
    </p:spTree>
    <p:extLst>
      <p:ext uri="{BB962C8B-B14F-4D97-AF65-F5344CB8AC3E}">
        <p14:creationId xmlns:p14="http://schemas.microsoft.com/office/powerpoint/2010/main" val="163169705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857250"/>
            <a:ext cx="9144000" cy="257175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pic>
        <p:nvPicPr>
          <p:cNvPr id="2" name="Picture Placeholder 1"/>
          <p:cNvPicPr>
            <a:picLocks noGrp="1" noChangeAspect="1"/>
          </p:cNvPicPr>
          <p:nvPr>
            <p:ph type="pic" sz="quarter" idx="18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4544" r="24544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9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4526" r="24526"/>
          <a:stretch>
            <a:fillRect/>
          </a:stretch>
        </p:blipFill>
        <p:spPr/>
      </p:pic>
      <p:pic>
        <p:nvPicPr>
          <p:cNvPr id="4" name="Picture Placeholder 3"/>
          <p:cNvPicPr>
            <a:picLocks noGrp="1" noChangeAspect="1"/>
          </p:cNvPicPr>
          <p:nvPr>
            <p:ph type="pic" sz="quarter" idx="2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4526" r="24526"/>
          <a:stretch>
            <a:fillRect/>
          </a:stretch>
        </p:blipFill>
        <p:spPr/>
      </p:pic>
      <p:pic>
        <p:nvPicPr>
          <p:cNvPr id="5" name="Picture Placeholder 4"/>
          <p:cNvPicPr>
            <a:picLocks noGrp="1" noChangeAspect="1"/>
          </p:cNvPicPr>
          <p:nvPr>
            <p:ph type="pic" sz="quarter" idx="2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4544" r="24544"/>
          <a:stretch>
            <a:fillRect/>
          </a:stretch>
        </p:blipFill>
        <p:spPr/>
      </p:pic>
      <p:grpSp>
        <p:nvGrpSpPr>
          <p:cNvPr id="13" name="Group 12"/>
          <p:cNvGrpSpPr/>
          <p:nvPr/>
        </p:nvGrpSpPr>
        <p:grpSpPr>
          <a:xfrm>
            <a:off x="7938136" y="1189020"/>
            <a:ext cx="811441" cy="219291"/>
            <a:chOff x="8165720" y="4274731"/>
            <a:chExt cx="1081921" cy="292388"/>
          </a:xfrm>
        </p:grpSpPr>
        <p:sp>
          <p:nvSpPr>
            <p:cNvPr id="14" name="TextBox 13"/>
            <p:cNvSpPr txBox="1"/>
            <p:nvPr/>
          </p:nvSpPr>
          <p:spPr>
            <a:xfrm>
              <a:off x="8165720" y="4274731"/>
              <a:ext cx="1081921" cy="29238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825" b="1" dirty="0">
                  <a:solidFill>
                    <a:schemeClr val="bg1"/>
                  </a:solidFill>
                  <a:latin typeface="+mj-lt"/>
                </a:rPr>
                <a:t>NEO</a:t>
              </a:r>
              <a:r>
                <a:rPr lang="en-US" sz="825" dirty="0">
                  <a:solidFill>
                    <a:schemeClr val="bg1"/>
                  </a:solidFill>
                  <a:latin typeface="+mj-lt"/>
                </a:rPr>
                <a:t>  Theme</a:t>
              </a:r>
            </a:p>
          </p:txBody>
        </p:sp>
        <p:cxnSp>
          <p:nvCxnSpPr>
            <p:cNvPr id="15" name="Straight Connector 14"/>
            <p:cNvCxnSpPr/>
            <p:nvPr/>
          </p:nvCxnSpPr>
          <p:spPr>
            <a:xfrm>
              <a:off x="8626837" y="4330556"/>
              <a:ext cx="0" cy="149959"/>
            </a:xfrm>
            <a:prstGeom prst="line">
              <a:avLst/>
            </a:prstGeom>
            <a:ln w="127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TextBox 15"/>
          <p:cNvSpPr txBox="1"/>
          <p:nvPr/>
        </p:nvSpPr>
        <p:spPr>
          <a:xfrm>
            <a:off x="797021" y="969930"/>
            <a:ext cx="5665308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bg1"/>
                </a:solidFill>
                <a:latin typeface="+mj-lt"/>
              </a:rPr>
              <a:t>Business Service </a:t>
            </a:r>
            <a:r>
              <a:rPr lang="en-US" sz="3300" b="1" dirty="0">
                <a:solidFill>
                  <a:schemeClr val="bg1"/>
                </a:solidFill>
                <a:latin typeface="+mj-lt"/>
              </a:rPr>
              <a:t>Portfolio 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marketing</a:t>
            </a:r>
          </a:p>
        </p:txBody>
      </p:sp>
      <p:sp>
        <p:nvSpPr>
          <p:cNvPr id="17" name="Rectangle 16"/>
          <p:cNvSpPr/>
          <p:nvPr/>
        </p:nvSpPr>
        <p:spPr>
          <a:xfrm>
            <a:off x="178903" y="5152190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78903" y="4875190"/>
            <a:ext cx="1008609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Project 01</a:t>
            </a:r>
          </a:p>
        </p:txBody>
      </p:sp>
      <p:sp>
        <p:nvSpPr>
          <p:cNvPr id="19" name="Rectangle 18"/>
          <p:cNvSpPr/>
          <p:nvPr/>
        </p:nvSpPr>
        <p:spPr>
          <a:xfrm>
            <a:off x="2375451" y="5152190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2375451" y="4875190"/>
            <a:ext cx="1021433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Project 02</a:t>
            </a:r>
          </a:p>
        </p:txBody>
      </p:sp>
      <p:sp>
        <p:nvSpPr>
          <p:cNvPr id="21" name="Rectangle 20"/>
          <p:cNvSpPr/>
          <p:nvPr/>
        </p:nvSpPr>
        <p:spPr>
          <a:xfrm>
            <a:off x="4571998" y="5152190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4571998" y="4875190"/>
            <a:ext cx="101983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Project 03</a:t>
            </a:r>
          </a:p>
        </p:txBody>
      </p:sp>
      <p:sp>
        <p:nvSpPr>
          <p:cNvPr id="23" name="Rectangle 22"/>
          <p:cNvSpPr/>
          <p:nvPr/>
        </p:nvSpPr>
        <p:spPr>
          <a:xfrm>
            <a:off x="6768546" y="5152190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6768546" y="4875190"/>
            <a:ext cx="1023037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Project 04</a:t>
            </a:r>
          </a:p>
        </p:txBody>
      </p:sp>
    </p:spTree>
    <p:extLst>
      <p:ext uri="{BB962C8B-B14F-4D97-AF65-F5344CB8AC3E}">
        <p14:creationId xmlns:p14="http://schemas.microsoft.com/office/powerpoint/2010/main" val="77617587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258" r="18258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4391" b="14391"/>
          <a:stretch>
            <a:fillRect/>
          </a:stretch>
        </p:blipFill>
        <p:spPr/>
      </p:pic>
      <p:sp>
        <p:nvSpPr>
          <p:cNvPr id="8" name="Rectangle 7"/>
          <p:cNvSpPr/>
          <p:nvPr/>
        </p:nvSpPr>
        <p:spPr>
          <a:xfrm>
            <a:off x="586409" y="3038047"/>
            <a:ext cx="1514534" cy="2444357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9" name="TextBox 8"/>
          <p:cNvSpPr txBox="1"/>
          <p:nvPr/>
        </p:nvSpPr>
        <p:spPr>
          <a:xfrm>
            <a:off x="6144277" y="1382578"/>
            <a:ext cx="2146853" cy="26827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Service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 </a:t>
            </a: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marketing</a:t>
            </a:r>
          </a:p>
        </p:txBody>
      </p:sp>
      <p:sp>
        <p:nvSpPr>
          <p:cNvPr id="10" name="Rectangle 9"/>
          <p:cNvSpPr/>
          <p:nvPr/>
        </p:nvSpPr>
        <p:spPr>
          <a:xfrm>
            <a:off x="6144277" y="3816699"/>
            <a:ext cx="2335697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Richard.</a:t>
            </a:r>
          </a:p>
        </p:txBody>
      </p:sp>
      <p:grpSp>
        <p:nvGrpSpPr>
          <p:cNvPr id="11" name="Group 10"/>
          <p:cNvGrpSpPr/>
          <p:nvPr/>
        </p:nvGrpSpPr>
        <p:grpSpPr>
          <a:xfrm>
            <a:off x="710569" y="3298028"/>
            <a:ext cx="1266212" cy="1924394"/>
            <a:chOff x="2827337" y="696913"/>
            <a:chExt cx="641351" cy="974725"/>
          </a:xfrm>
          <a:solidFill>
            <a:schemeClr val="bg1"/>
          </a:solidFill>
        </p:grpSpPr>
        <p:sp>
          <p:nvSpPr>
            <p:cNvPr id="12" name="Freeform 5"/>
            <p:cNvSpPr>
              <a:spLocks noEditPoints="1"/>
            </p:cNvSpPr>
            <p:nvPr/>
          </p:nvSpPr>
          <p:spPr bwMode="auto">
            <a:xfrm>
              <a:off x="2827337" y="696913"/>
              <a:ext cx="641351" cy="974725"/>
            </a:xfrm>
            <a:custGeom>
              <a:avLst/>
              <a:gdLst>
                <a:gd name="T0" fmla="*/ 137 w 168"/>
                <a:gd name="T1" fmla="*/ 16 h 257"/>
                <a:gd name="T2" fmla="*/ 137 w 168"/>
                <a:gd name="T3" fmla="*/ 16 h 257"/>
                <a:gd name="T4" fmla="*/ 136 w 168"/>
                <a:gd name="T5" fmla="*/ 15 h 257"/>
                <a:gd name="T6" fmla="*/ 107 w 168"/>
                <a:gd name="T7" fmla="*/ 120 h 257"/>
                <a:gd name="T8" fmla="*/ 151 w 168"/>
                <a:gd name="T9" fmla="*/ 120 h 257"/>
                <a:gd name="T10" fmla="*/ 52 w 168"/>
                <a:gd name="T11" fmla="*/ 240 h 257"/>
                <a:gd name="T12" fmla="*/ 72 w 168"/>
                <a:gd name="T13" fmla="*/ 136 h 257"/>
                <a:gd name="T14" fmla="*/ 18 w 168"/>
                <a:gd name="T15" fmla="*/ 136 h 257"/>
                <a:gd name="T16" fmla="*/ 136 w 168"/>
                <a:gd name="T17" fmla="*/ 15 h 257"/>
                <a:gd name="T18" fmla="*/ 136 w 168"/>
                <a:gd name="T19" fmla="*/ 0 h 257"/>
                <a:gd name="T20" fmla="*/ 136 w 168"/>
                <a:gd name="T21" fmla="*/ 0 h 257"/>
                <a:gd name="T22" fmla="*/ 127 w 168"/>
                <a:gd name="T23" fmla="*/ 3 h 257"/>
                <a:gd name="T24" fmla="*/ 125 w 168"/>
                <a:gd name="T25" fmla="*/ 4 h 257"/>
                <a:gd name="T26" fmla="*/ 6 w 168"/>
                <a:gd name="T27" fmla="*/ 124 h 257"/>
                <a:gd name="T28" fmla="*/ 3 w 168"/>
                <a:gd name="T29" fmla="*/ 142 h 257"/>
                <a:gd name="T30" fmla="*/ 18 w 168"/>
                <a:gd name="T31" fmla="*/ 152 h 257"/>
                <a:gd name="T32" fmla="*/ 53 w 168"/>
                <a:gd name="T33" fmla="*/ 152 h 257"/>
                <a:gd name="T34" fmla="*/ 37 w 168"/>
                <a:gd name="T35" fmla="*/ 238 h 257"/>
                <a:gd name="T36" fmla="*/ 46 w 168"/>
                <a:gd name="T37" fmla="*/ 255 h 257"/>
                <a:gd name="T38" fmla="*/ 52 w 168"/>
                <a:gd name="T39" fmla="*/ 257 h 257"/>
                <a:gd name="T40" fmla="*/ 65 w 168"/>
                <a:gd name="T41" fmla="*/ 251 h 257"/>
                <a:gd name="T42" fmla="*/ 163 w 168"/>
                <a:gd name="T43" fmla="*/ 132 h 257"/>
                <a:gd name="T44" fmla="*/ 165 w 168"/>
                <a:gd name="T45" fmla="*/ 114 h 257"/>
                <a:gd name="T46" fmla="*/ 151 w 168"/>
                <a:gd name="T47" fmla="*/ 104 h 257"/>
                <a:gd name="T48" fmla="*/ 128 w 168"/>
                <a:gd name="T49" fmla="*/ 104 h 257"/>
                <a:gd name="T50" fmla="*/ 152 w 168"/>
                <a:gd name="T51" fmla="*/ 19 h 257"/>
                <a:gd name="T52" fmla="*/ 152 w 168"/>
                <a:gd name="T53" fmla="*/ 15 h 257"/>
                <a:gd name="T54" fmla="*/ 137 w 168"/>
                <a:gd name="T55" fmla="*/ 0 h 257"/>
                <a:gd name="T56" fmla="*/ 136 w 168"/>
                <a:gd name="T57" fmla="*/ 0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68" h="257">
                  <a:moveTo>
                    <a:pt x="137" y="16"/>
                  </a:moveTo>
                  <a:cubicBezTo>
                    <a:pt x="137" y="16"/>
                    <a:pt x="137" y="16"/>
                    <a:pt x="137" y="16"/>
                  </a:cubicBezTo>
                  <a:moveTo>
                    <a:pt x="136" y="15"/>
                  </a:moveTo>
                  <a:cubicBezTo>
                    <a:pt x="107" y="120"/>
                    <a:pt x="107" y="120"/>
                    <a:pt x="107" y="120"/>
                  </a:cubicBezTo>
                  <a:cubicBezTo>
                    <a:pt x="151" y="120"/>
                    <a:pt x="151" y="120"/>
                    <a:pt x="151" y="120"/>
                  </a:cubicBezTo>
                  <a:cubicBezTo>
                    <a:pt x="52" y="240"/>
                    <a:pt x="52" y="240"/>
                    <a:pt x="52" y="240"/>
                  </a:cubicBezTo>
                  <a:cubicBezTo>
                    <a:pt x="72" y="136"/>
                    <a:pt x="72" y="136"/>
                    <a:pt x="72" y="136"/>
                  </a:cubicBezTo>
                  <a:cubicBezTo>
                    <a:pt x="18" y="136"/>
                    <a:pt x="18" y="136"/>
                    <a:pt x="18" y="136"/>
                  </a:cubicBezTo>
                  <a:cubicBezTo>
                    <a:pt x="136" y="15"/>
                    <a:pt x="136" y="15"/>
                    <a:pt x="136" y="15"/>
                  </a:cubicBezTo>
                  <a:moveTo>
                    <a:pt x="136" y="0"/>
                  </a:moveTo>
                  <a:cubicBezTo>
                    <a:pt x="136" y="0"/>
                    <a:pt x="136" y="0"/>
                    <a:pt x="136" y="0"/>
                  </a:cubicBezTo>
                  <a:cubicBezTo>
                    <a:pt x="132" y="0"/>
                    <a:pt x="129" y="1"/>
                    <a:pt x="127" y="3"/>
                  </a:cubicBezTo>
                  <a:cubicBezTo>
                    <a:pt x="126" y="3"/>
                    <a:pt x="126" y="4"/>
                    <a:pt x="125" y="4"/>
                  </a:cubicBezTo>
                  <a:cubicBezTo>
                    <a:pt x="6" y="124"/>
                    <a:pt x="6" y="124"/>
                    <a:pt x="6" y="124"/>
                  </a:cubicBezTo>
                  <a:cubicBezTo>
                    <a:pt x="2" y="128"/>
                    <a:pt x="0" y="136"/>
                    <a:pt x="3" y="142"/>
                  </a:cubicBezTo>
                  <a:cubicBezTo>
                    <a:pt x="5" y="148"/>
                    <a:pt x="11" y="152"/>
                    <a:pt x="18" y="152"/>
                  </a:cubicBezTo>
                  <a:cubicBezTo>
                    <a:pt x="53" y="152"/>
                    <a:pt x="53" y="152"/>
                    <a:pt x="53" y="152"/>
                  </a:cubicBezTo>
                  <a:cubicBezTo>
                    <a:pt x="37" y="238"/>
                    <a:pt x="37" y="238"/>
                    <a:pt x="37" y="238"/>
                  </a:cubicBezTo>
                  <a:cubicBezTo>
                    <a:pt x="35" y="245"/>
                    <a:pt x="39" y="252"/>
                    <a:pt x="46" y="255"/>
                  </a:cubicBezTo>
                  <a:cubicBezTo>
                    <a:pt x="48" y="256"/>
                    <a:pt x="50" y="257"/>
                    <a:pt x="52" y="257"/>
                  </a:cubicBezTo>
                  <a:cubicBezTo>
                    <a:pt x="57" y="257"/>
                    <a:pt x="62" y="255"/>
                    <a:pt x="65" y="251"/>
                  </a:cubicBezTo>
                  <a:cubicBezTo>
                    <a:pt x="163" y="132"/>
                    <a:pt x="163" y="132"/>
                    <a:pt x="163" y="132"/>
                  </a:cubicBezTo>
                  <a:cubicBezTo>
                    <a:pt x="167" y="127"/>
                    <a:pt x="168" y="120"/>
                    <a:pt x="165" y="114"/>
                  </a:cubicBezTo>
                  <a:cubicBezTo>
                    <a:pt x="163" y="108"/>
                    <a:pt x="157" y="104"/>
                    <a:pt x="151" y="104"/>
                  </a:cubicBezTo>
                  <a:cubicBezTo>
                    <a:pt x="128" y="104"/>
                    <a:pt x="128" y="104"/>
                    <a:pt x="128" y="104"/>
                  </a:cubicBezTo>
                  <a:cubicBezTo>
                    <a:pt x="152" y="19"/>
                    <a:pt x="152" y="19"/>
                    <a:pt x="152" y="19"/>
                  </a:cubicBezTo>
                  <a:cubicBezTo>
                    <a:pt x="152" y="18"/>
                    <a:pt x="152" y="17"/>
                    <a:pt x="152" y="15"/>
                  </a:cubicBezTo>
                  <a:cubicBezTo>
                    <a:pt x="152" y="7"/>
                    <a:pt x="145" y="0"/>
                    <a:pt x="137" y="0"/>
                  </a:cubicBezTo>
                  <a:cubicBezTo>
                    <a:pt x="137" y="0"/>
                    <a:pt x="137" y="0"/>
                    <a:pt x="13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6"/>
            <p:cNvSpPr>
              <a:spLocks/>
            </p:cNvSpPr>
            <p:nvPr/>
          </p:nvSpPr>
          <p:spPr bwMode="auto">
            <a:xfrm>
              <a:off x="3009900" y="923926"/>
              <a:ext cx="233363" cy="247650"/>
            </a:xfrm>
            <a:custGeom>
              <a:avLst/>
              <a:gdLst>
                <a:gd name="T0" fmla="*/ 4 w 61"/>
                <a:gd name="T1" fmla="*/ 65 h 65"/>
                <a:gd name="T2" fmla="*/ 2 w 61"/>
                <a:gd name="T3" fmla="*/ 63 h 65"/>
                <a:gd name="T4" fmla="*/ 1 w 61"/>
                <a:gd name="T5" fmla="*/ 58 h 65"/>
                <a:gd name="T6" fmla="*/ 53 w 61"/>
                <a:gd name="T7" fmla="*/ 2 h 65"/>
                <a:gd name="T8" fmla="*/ 59 w 61"/>
                <a:gd name="T9" fmla="*/ 2 h 65"/>
                <a:gd name="T10" fmla="*/ 59 w 61"/>
                <a:gd name="T11" fmla="*/ 7 h 65"/>
                <a:gd name="T12" fmla="*/ 7 w 61"/>
                <a:gd name="T13" fmla="*/ 63 h 65"/>
                <a:gd name="T14" fmla="*/ 4 w 61"/>
                <a:gd name="T15" fmla="*/ 65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1" h="65">
                  <a:moveTo>
                    <a:pt x="4" y="65"/>
                  </a:moveTo>
                  <a:cubicBezTo>
                    <a:pt x="3" y="65"/>
                    <a:pt x="2" y="64"/>
                    <a:pt x="2" y="63"/>
                  </a:cubicBezTo>
                  <a:cubicBezTo>
                    <a:pt x="0" y="62"/>
                    <a:pt x="0" y="59"/>
                    <a:pt x="1" y="58"/>
                  </a:cubicBezTo>
                  <a:cubicBezTo>
                    <a:pt x="53" y="2"/>
                    <a:pt x="53" y="2"/>
                    <a:pt x="53" y="2"/>
                  </a:cubicBezTo>
                  <a:cubicBezTo>
                    <a:pt x="55" y="0"/>
                    <a:pt x="58" y="0"/>
                    <a:pt x="59" y="2"/>
                  </a:cubicBezTo>
                  <a:cubicBezTo>
                    <a:pt x="61" y="3"/>
                    <a:pt x="61" y="6"/>
                    <a:pt x="59" y="7"/>
                  </a:cubicBezTo>
                  <a:cubicBezTo>
                    <a:pt x="7" y="63"/>
                    <a:pt x="7" y="63"/>
                    <a:pt x="7" y="63"/>
                  </a:cubicBezTo>
                  <a:cubicBezTo>
                    <a:pt x="7" y="64"/>
                    <a:pt x="5" y="65"/>
                    <a:pt x="4" y="6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7"/>
            <p:cNvSpPr>
              <a:spLocks/>
            </p:cNvSpPr>
            <p:nvPr/>
          </p:nvSpPr>
          <p:spPr bwMode="auto">
            <a:xfrm>
              <a:off x="3208338" y="1182688"/>
              <a:ext cx="96838" cy="109538"/>
            </a:xfrm>
            <a:custGeom>
              <a:avLst/>
              <a:gdLst>
                <a:gd name="T0" fmla="*/ 5 w 25"/>
                <a:gd name="T1" fmla="*/ 29 h 29"/>
                <a:gd name="T2" fmla="*/ 2 w 25"/>
                <a:gd name="T3" fmla="*/ 28 h 29"/>
                <a:gd name="T4" fmla="*/ 2 w 25"/>
                <a:gd name="T5" fmla="*/ 22 h 29"/>
                <a:gd name="T6" fmla="*/ 17 w 25"/>
                <a:gd name="T7" fmla="*/ 2 h 29"/>
                <a:gd name="T8" fmla="*/ 23 w 25"/>
                <a:gd name="T9" fmla="*/ 1 h 29"/>
                <a:gd name="T10" fmla="*/ 24 w 25"/>
                <a:gd name="T11" fmla="*/ 7 h 29"/>
                <a:gd name="T12" fmla="*/ 8 w 25"/>
                <a:gd name="T13" fmla="*/ 27 h 29"/>
                <a:gd name="T14" fmla="*/ 5 w 25"/>
                <a:gd name="T15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5" h="29">
                  <a:moveTo>
                    <a:pt x="5" y="29"/>
                  </a:moveTo>
                  <a:cubicBezTo>
                    <a:pt x="4" y="29"/>
                    <a:pt x="3" y="28"/>
                    <a:pt x="2" y="28"/>
                  </a:cubicBezTo>
                  <a:cubicBezTo>
                    <a:pt x="1" y="26"/>
                    <a:pt x="0" y="24"/>
                    <a:pt x="2" y="22"/>
                  </a:cubicBezTo>
                  <a:cubicBezTo>
                    <a:pt x="17" y="2"/>
                    <a:pt x="17" y="2"/>
                    <a:pt x="17" y="2"/>
                  </a:cubicBezTo>
                  <a:cubicBezTo>
                    <a:pt x="19" y="0"/>
                    <a:pt x="21" y="0"/>
                    <a:pt x="23" y="1"/>
                  </a:cubicBezTo>
                  <a:cubicBezTo>
                    <a:pt x="25" y="3"/>
                    <a:pt x="25" y="5"/>
                    <a:pt x="24" y="7"/>
                  </a:cubicBezTo>
                  <a:cubicBezTo>
                    <a:pt x="8" y="27"/>
                    <a:pt x="8" y="27"/>
                    <a:pt x="8" y="27"/>
                  </a:cubicBezTo>
                  <a:cubicBezTo>
                    <a:pt x="7" y="28"/>
                    <a:pt x="6" y="29"/>
                    <a:pt x="5" y="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8"/>
            <p:cNvSpPr>
              <a:spLocks/>
            </p:cNvSpPr>
            <p:nvPr/>
          </p:nvSpPr>
          <p:spPr bwMode="auto">
            <a:xfrm>
              <a:off x="3163888" y="1303338"/>
              <a:ext cx="44450" cy="49213"/>
            </a:xfrm>
            <a:custGeom>
              <a:avLst/>
              <a:gdLst>
                <a:gd name="T0" fmla="*/ 4 w 12"/>
                <a:gd name="T1" fmla="*/ 13 h 13"/>
                <a:gd name="T2" fmla="*/ 2 w 12"/>
                <a:gd name="T3" fmla="*/ 12 h 13"/>
                <a:gd name="T4" fmla="*/ 1 w 12"/>
                <a:gd name="T5" fmla="*/ 6 h 13"/>
                <a:gd name="T6" fmla="*/ 4 w 12"/>
                <a:gd name="T7" fmla="*/ 2 h 13"/>
                <a:gd name="T8" fmla="*/ 10 w 12"/>
                <a:gd name="T9" fmla="*/ 1 h 13"/>
                <a:gd name="T10" fmla="*/ 11 w 12"/>
                <a:gd name="T11" fmla="*/ 7 h 13"/>
                <a:gd name="T12" fmla="*/ 8 w 12"/>
                <a:gd name="T13" fmla="*/ 11 h 13"/>
                <a:gd name="T14" fmla="*/ 4 w 12"/>
                <a:gd name="T15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13">
                  <a:moveTo>
                    <a:pt x="4" y="13"/>
                  </a:moveTo>
                  <a:cubicBezTo>
                    <a:pt x="4" y="13"/>
                    <a:pt x="3" y="12"/>
                    <a:pt x="2" y="12"/>
                  </a:cubicBezTo>
                  <a:cubicBezTo>
                    <a:pt x="0" y="10"/>
                    <a:pt x="0" y="8"/>
                    <a:pt x="1" y="6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6" y="0"/>
                    <a:pt x="8" y="0"/>
                    <a:pt x="10" y="1"/>
                  </a:cubicBezTo>
                  <a:cubicBezTo>
                    <a:pt x="12" y="3"/>
                    <a:pt x="12" y="5"/>
                    <a:pt x="11" y="7"/>
                  </a:cubicBezTo>
                  <a:cubicBezTo>
                    <a:pt x="8" y="11"/>
                    <a:pt x="8" y="11"/>
                    <a:pt x="8" y="11"/>
                  </a:cubicBezTo>
                  <a:cubicBezTo>
                    <a:pt x="7" y="12"/>
                    <a:pt x="6" y="13"/>
                    <a:pt x="4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30224510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59723" y="2810696"/>
            <a:ext cx="182453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</a:rPr>
              <a:t>NE</a:t>
            </a:r>
            <a:r>
              <a:rPr lang="en-US" sz="6000" dirty="0">
                <a:solidFill>
                  <a:schemeClr val="accent1"/>
                </a:solidFill>
                <a:latin typeface="+mj-lt"/>
              </a:rPr>
              <a:t>O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875061" y="3770306"/>
            <a:ext cx="3393879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>
                    <a:lumMod val="50000"/>
                  </a:schemeClr>
                </a:solidFill>
                <a:latin typeface="+mj-lt"/>
              </a:rPr>
              <a:t>The smart choice presentation template</a:t>
            </a:r>
          </a:p>
        </p:txBody>
      </p:sp>
    </p:spTree>
    <p:extLst>
      <p:ext uri="{BB962C8B-B14F-4D97-AF65-F5344CB8AC3E}">
        <p14:creationId xmlns:p14="http://schemas.microsoft.com/office/powerpoint/2010/main" val="123220491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5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738" b="5738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6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2389" r="22389"/>
          <a:stretch>
            <a:fillRect/>
          </a:stretch>
        </p:blipFill>
        <p:spPr/>
      </p:pic>
      <p:pic>
        <p:nvPicPr>
          <p:cNvPr id="15" name="Picture Placeholder 14"/>
          <p:cNvPicPr>
            <a:picLocks noGrp="1" noChangeAspect="1"/>
          </p:cNvPicPr>
          <p:nvPr>
            <p:ph type="pic" sz="quarter" idx="17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2372" r="22372"/>
          <a:stretch>
            <a:fillRect/>
          </a:stretch>
        </p:blipFill>
        <p:spPr/>
      </p:pic>
      <p:sp>
        <p:nvSpPr>
          <p:cNvPr id="7" name="TextBox 6"/>
          <p:cNvSpPr txBox="1"/>
          <p:nvPr/>
        </p:nvSpPr>
        <p:spPr>
          <a:xfrm>
            <a:off x="797021" y="1400321"/>
            <a:ext cx="5665308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 Service </a:t>
            </a:r>
            <a:r>
              <a:rPr lang="en-US" sz="33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 </a:t>
            </a: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marketing</a:t>
            </a:r>
          </a:p>
        </p:txBody>
      </p:sp>
      <p:sp>
        <p:nvSpPr>
          <p:cNvPr id="8" name="Rectangle 7"/>
          <p:cNvSpPr/>
          <p:nvPr/>
        </p:nvSpPr>
        <p:spPr>
          <a:xfrm>
            <a:off x="797020" y="2739013"/>
            <a:ext cx="2335697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Richard.</a:t>
            </a:r>
          </a:p>
        </p:txBody>
      </p:sp>
      <p:grpSp>
        <p:nvGrpSpPr>
          <p:cNvPr id="9" name="Group 8"/>
          <p:cNvGrpSpPr/>
          <p:nvPr/>
        </p:nvGrpSpPr>
        <p:grpSpPr>
          <a:xfrm>
            <a:off x="975533" y="4177192"/>
            <a:ext cx="1583660" cy="1208516"/>
            <a:chOff x="7600950" y="4694238"/>
            <a:chExt cx="998538" cy="762000"/>
          </a:xfrm>
        </p:grpSpPr>
        <p:sp>
          <p:nvSpPr>
            <p:cNvPr id="10" name="Freeform 5"/>
            <p:cNvSpPr>
              <a:spLocks noEditPoints="1"/>
            </p:cNvSpPr>
            <p:nvPr/>
          </p:nvSpPr>
          <p:spPr bwMode="auto">
            <a:xfrm>
              <a:off x="7600950" y="4694238"/>
              <a:ext cx="998538" cy="762000"/>
            </a:xfrm>
            <a:custGeom>
              <a:avLst/>
              <a:gdLst>
                <a:gd name="T0" fmla="*/ 132 w 263"/>
                <a:gd name="T1" fmla="*/ 200 h 200"/>
                <a:gd name="T2" fmla="*/ 126 w 263"/>
                <a:gd name="T3" fmla="*/ 198 h 200"/>
                <a:gd name="T4" fmla="*/ 3 w 263"/>
                <a:gd name="T5" fmla="*/ 66 h 200"/>
                <a:gd name="T6" fmla="*/ 3 w 263"/>
                <a:gd name="T7" fmla="*/ 55 h 200"/>
                <a:gd name="T8" fmla="*/ 50 w 263"/>
                <a:gd name="T9" fmla="*/ 3 h 200"/>
                <a:gd name="T10" fmla="*/ 56 w 263"/>
                <a:gd name="T11" fmla="*/ 0 h 200"/>
                <a:gd name="T12" fmla="*/ 208 w 263"/>
                <a:gd name="T13" fmla="*/ 0 h 200"/>
                <a:gd name="T14" fmla="*/ 214 w 263"/>
                <a:gd name="T15" fmla="*/ 3 h 200"/>
                <a:gd name="T16" fmla="*/ 261 w 263"/>
                <a:gd name="T17" fmla="*/ 55 h 200"/>
                <a:gd name="T18" fmla="*/ 260 w 263"/>
                <a:gd name="T19" fmla="*/ 66 h 200"/>
                <a:gd name="T20" fmla="*/ 138 w 263"/>
                <a:gd name="T21" fmla="*/ 198 h 200"/>
                <a:gd name="T22" fmla="*/ 132 w 263"/>
                <a:gd name="T23" fmla="*/ 200 h 200"/>
                <a:gd name="T24" fmla="*/ 20 w 263"/>
                <a:gd name="T25" fmla="*/ 60 h 200"/>
                <a:gd name="T26" fmla="*/ 132 w 263"/>
                <a:gd name="T27" fmla="*/ 181 h 200"/>
                <a:gd name="T28" fmla="*/ 244 w 263"/>
                <a:gd name="T29" fmla="*/ 60 h 200"/>
                <a:gd name="T30" fmla="*/ 204 w 263"/>
                <a:gd name="T31" fmla="*/ 16 h 200"/>
                <a:gd name="T32" fmla="*/ 59 w 263"/>
                <a:gd name="T33" fmla="*/ 16 h 200"/>
                <a:gd name="T34" fmla="*/ 20 w 263"/>
                <a:gd name="T35" fmla="*/ 6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63" h="200">
                  <a:moveTo>
                    <a:pt x="132" y="200"/>
                  </a:moveTo>
                  <a:cubicBezTo>
                    <a:pt x="129" y="200"/>
                    <a:pt x="127" y="199"/>
                    <a:pt x="126" y="198"/>
                  </a:cubicBezTo>
                  <a:cubicBezTo>
                    <a:pt x="3" y="66"/>
                    <a:pt x="3" y="66"/>
                    <a:pt x="3" y="66"/>
                  </a:cubicBezTo>
                  <a:cubicBezTo>
                    <a:pt x="0" y="63"/>
                    <a:pt x="0" y="58"/>
                    <a:pt x="3" y="55"/>
                  </a:cubicBezTo>
                  <a:cubicBezTo>
                    <a:pt x="50" y="3"/>
                    <a:pt x="50" y="3"/>
                    <a:pt x="50" y="3"/>
                  </a:cubicBezTo>
                  <a:cubicBezTo>
                    <a:pt x="51" y="1"/>
                    <a:pt x="53" y="0"/>
                    <a:pt x="56" y="0"/>
                  </a:cubicBezTo>
                  <a:cubicBezTo>
                    <a:pt x="208" y="0"/>
                    <a:pt x="208" y="0"/>
                    <a:pt x="208" y="0"/>
                  </a:cubicBezTo>
                  <a:cubicBezTo>
                    <a:pt x="210" y="0"/>
                    <a:pt x="212" y="1"/>
                    <a:pt x="214" y="3"/>
                  </a:cubicBezTo>
                  <a:cubicBezTo>
                    <a:pt x="261" y="55"/>
                    <a:pt x="261" y="55"/>
                    <a:pt x="261" y="55"/>
                  </a:cubicBezTo>
                  <a:cubicBezTo>
                    <a:pt x="263" y="58"/>
                    <a:pt x="263" y="63"/>
                    <a:pt x="260" y="66"/>
                  </a:cubicBezTo>
                  <a:cubicBezTo>
                    <a:pt x="138" y="198"/>
                    <a:pt x="138" y="198"/>
                    <a:pt x="138" y="198"/>
                  </a:cubicBezTo>
                  <a:cubicBezTo>
                    <a:pt x="136" y="199"/>
                    <a:pt x="134" y="200"/>
                    <a:pt x="132" y="200"/>
                  </a:cubicBezTo>
                  <a:close/>
                  <a:moveTo>
                    <a:pt x="20" y="60"/>
                  </a:moveTo>
                  <a:cubicBezTo>
                    <a:pt x="132" y="181"/>
                    <a:pt x="132" y="181"/>
                    <a:pt x="132" y="181"/>
                  </a:cubicBezTo>
                  <a:cubicBezTo>
                    <a:pt x="244" y="60"/>
                    <a:pt x="244" y="60"/>
                    <a:pt x="244" y="60"/>
                  </a:cubicBezTo>
                  <a:cubicBezTo>
                    <a:pt x="204" y="16"/>
                    <a:pt x="204" y="16"/>
                    <a:pt x="204" y="16"/>
                  </a:cubicBezTo>
                  <a:cubicBezTo>
                    <a:pt x="59" y="16"/>
                    <a:pt x="59" y="16"/>
                    <a:pt x="59" y="16"/>
                  </a:cubicBezTo>
                  <a:lnTo>
                    <a:pt x="20" y="6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6"/>
            <p:cNvSpPr>
              <a:spLocks/>
            </p:cNvSpPr>
            <p:nvPr/>
          </p:nvSpPr>
          <p:spPr bwMode="auto">
            <a:xfrm>
              <a:off x="7794625" y="4721226"/>
              <a:ext cx="595313" cy="688975"/>
            </a:xfrm>
            <a:custGeom>
              <a:avLst/>
              <a:gdLst>
                <a:gd name="T0" fmla="*/ 81 w 157"/>
                <a:gd name="T1" fmla="*/ 181 h 181"/>
                <a:gd name="T2" fmla="*/ 77 w 157"/>
                <a:gd name="T3" fmla="*/ 179 h 181"/>
                <a:gd name="T4" fmla="*/ 1 w 157"/>
                <a:gd name="T5" fmla="*/ 6 h 181"/>
                <a:gd name="T6" fmla="*/ 3 w 157"/>
                <a:gd name="T7" fmla="*/ 1 h 181"/>
                <a:gd name="T8" fmla="*/ 8 w 157"/>
                <a:gd name="T9" fmla="*/ 3 h 181"/>
                <a:gd name="T10" fmla="*/ 81 w 157"/>
                <a:gd name="T11" fmla="*/ 167 h 181"/>
                <a:gd name="T12" fmla="*/ 149 w 157"/>
                <a:gd name="T13" fmla="*/ 3 h 181"/>
                <a:gd name="T14" fmla="*/ 154 w 157"/>
                <a:gd name="T15" fmla="*/ 1 h 181"/>
                <a:gd name="T16" fmla="*/ 156 w 157"/>
                <a:gd name="T17" fmla="*/ 6 h 181"/>
                <a:gd name="T18" fmla="*/ 84 w 157"/>
                <a:gd name="T19" fmla="*/ 178 h 181"/>
                <a:gd name="T20" fmla="*/ 81 w 157"/>
                <a:gd name="T21" fmla="*/ 181 h 181"/>
                <a:gd name="T22" fmla="*/ 81 w 157"/>
                <a:gd name="T23" fmla="*/ 181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57" h="181">
                  <a:moveTo>
                    <a:pt x="81" y="181"/>
                  </a:moveTo>
                  <a:cubicBezTo>
                    <a:pt x="79" y="181"/>
                    <a:pt x="78" y="180"/>
                    <a:pt x="77" y="179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4"/>
                    <a:pt x="1" y="2"/>
                    <a:pt x="3" y="1"/>
                  </a:cubicBezTo>
                  <a:cubicBezTo>
                    <a:pt x="5" y="0"/>
                    <a:pt x="7" y="1"/>
                    <a:pt x="8" y="3"/>
                  </a:cubicBezTo>
                  <a:cubicBezTo>
                    <a:pt x="81" y="167"/>
                    <a:pt x="81" y="167"/>
                    <a:pt x="81" y="167"/>
                  </a:cubicBezTo>
                  <a:cubicBezTo>
                    <a:pt x="149" y="3"/>
                    <a:pt x="149" y="3"/>
                    <a:pt x="149" y="3"/>
                  </a:cubicBezTo>
                  <a:cubicBezTo>
                    <a:pt x="150" y="1"/>
                    <a:pt x="152" y="0"/>
                    <a:pt x="154" y="1"/>
                  </a:cubicBezTo>
                  <a:cubicBezTo>
                    <a:pt x="156" y="2"/>
                    <a:pt x="157" y="4"/>
                    <a:pt x="156" y="6"/>
                  </a:cubicBezTo>
                  <a:cubicBezTo>
                    <a:pt x="84" y="178"/>
                    <a:pt x="84" y="178"/>
                    <a:pt x="84" y="178"/>
                  </a:cubicBezTo>
                  <a:cubicBezTo>
                    <a:pt x="84" y="180"/>
                    <a:pt x="82" y="181"/>
                    <a:pt x="81" y="181"/>
                  </a:cubicBezTo>
                  <a:cubicBezTo>
                    <a:pt x="81" y="181"/>
                    <a:pt x="81" y="181"/>
                    <a:pt x="81" y="18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7"/>
            <p:cNvSpPr>
              <a:spLocks/>
            </p:cNvSpPr>
            <p:nvPr/>
          </p:nvSpPr>
          <p:spPr bwMode="auto">
            <a:xfrm>
              <a:off x="7631113" y="4906963"/>
              <a:ext cx="895350" cy="30163"/>
            </a:xfrm>
            <a:custGeom>
              <a:avLst/>
              <a:gdLst>
                <a:gd name="T0" fmla="*/ 232 w 236"/>
                <a:gd name="T1" fmla="*/ 8 h 8"/>
                <a:gd name="T2" fmla="*/ 4 w 236"/>
                <a:gd name="T3" fmla="*/ 8 h 8"/>
                <a:gd name="T4" fmla="*/ 0 w 236"/>
                <a:gd name="T5" fmla="*/ 4 h 8"/>
                <a:gd name="T6" fmla="*/ 4 w 236"/>
                <a:gd name="T7" fmla="*/ 0 h 8"/>
                <a:gd name="T8" fmla="*/ 232 w 236"/>
                <a:gd name="T9" fmla="*/ 0 h 8"/>
                <a:gd name="T10" fmla="*/ 236 w 236"/>
                <a:gd name="T11" fmla="*/ 4 h 8"/>
                <a:gd name="T12" fmla="*/ 232 w 23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6" h="8">
                  <a:moveTo>
                    <a:pt x="23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232" y="0"/>
                    <a:pt x="232" y="0"/>
                    <a:pt x="232" y="0"/>
                  </a:cubicBezTo>
                  <a:cubicBezTo>
                    <a:pt x="234" y="0"/>
                    <a:pt x="236" y="2"/>
                    <a:pt x="236" y="4"/>
                  </a:cubicBezTo>
                  <a:cubicBezTo>
                    <a:pt x="236" y="6"/>
                    <a:pt x="234" y="8"/>
                    <a:pt x="232" y="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8"/>
            <p:cNvSpPr>
              <a:spLocks/>
            </p:cNvSpPr>
            <p:nvPr/>
          </p:nvSpPr>
          <p:spPr bwMode="auto">
            <a:xfrm>
              <a:off x="7904163" y="4770438"/>
              <a:ext cx="212725" cy="30163"/>
            </a:xfrm>
            <a:custGeom>
              <a:avLst/>
              <a:gdLst>
                <a:gd name="T0" fmla="*/ 52 w 56"/>
                <a:gd name="T1" fmla="*/ 8 h 8"/>
                <a:gd name="T2" fmla="*/ 4 w 56"/>
                <a:gd name="T3" fmla="*/ 8 h 8"/>
                <a:gd name="T4" fmla="*/ 0 w 56"/>
                <a:gd name="T5" fmla="*/ 4 h 8"/>
                <a:gd name="T6" fmla="*/ 4 w 56"/>
                <a:gd name="T7" fmla="*/ 0 h 8"/>
                <a:gd name="T8" fmla="*/ 52 w 56"/>
                <a:gd name="T9" fmla="*/ 0 h 8"/>
                <a:gd name="T10" fmla="*/ 56 w 56"/>
                <a:gd name="T11" fmla="*/ 4 h 8"/>
                <a:gd name="T12" fmla="*/ 52 w 5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8">
                  <a:moveTo>
                    <a:pt x="5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54" y="0"/>
                    <a:pt x="56" y="2"/>
                    <a:pt x="56" y="4"/>
                  </a:cubicBezTo>
                  <a:cubicBezTo>
                    <a:pt x="56" y="6"/>
                    <a:pt x="54" y="8"/>
                    <a:pt x="52" y="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9"/>
            <p:cNvSpPr>
              <a:spLocks/>
            </p:cNvSpPr>
            <p:nvPr/>
          </p:nvSpPr>
          <p:spPr bwMode="auto">
            <a:xfrm>
              <a:off x="8162925" y="4770438"/>
              <a:ext cx="106363" cy="30163"/>
            </a:xfrm>
            <a:custGeom>
              <a:avLst/>
              <a:gdLst>
                <a:gd name="T0" fmla="*/ 24 w 28"/>
                <a:gd name="T1" fmla="*/ 8 h 8"/>
                <a:gd name="T2" fmla="*/ 4 w 28"/>
                <a:gd name="T3" fmla="*/ 8 h 8"/>
                <a:gd name="T4" fmla="*/ 0 w 28"/>
                <a:gd name="T5" fmla="*/ 4 h 8"/>
                <a:gd name="T6" fmla="*/ 4 w 28"/>
                <a:gd name="T7" fmla="*/ 0 h 8"/>
                <a:gd name="T8" fmla="*/ 24 w 28"/>
                <a:gd name="T9" fmla="*/ 0 h 8"/>
                <a:gd name="T10" fmla="*/ 28 w 28"/>
                <a:gd name="T11" fmla="*/ 4 h 8"/>
                <a:gd name="T12" fmla="*/ 24 w 28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8">
                  <a:moveTo>
                    <a:pt x="24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6" y="0"/>
                    <a:pt x="28" y="2"/>
                    <a:pt x="28" y="4"/>
                  </a:cubicBezTo>
                  <a:cubicBezTo>
                    <a:pt x="28" y="6"/>
                    <a:pt x="26" y="8"/>
                    <a:pt x="24" y="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246339714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3568" r="33568"/>
          <a:stretch>
            <a:fillRect/>
          </a:stretch>
        </p:blipFill>
        <p:spPr/>
      </p:pic>
      <p:sp>
        <p:nvSpPr>
          <p:cNvPr id="6" name="Rectangle 5"/>
          <p:cNvSpPr/>
          <p:nvPr/>
        </p:nvSpPr>
        <p:spPr>
          <a:xfrm>
            <a:off x="3154137" y="2332266"/>
            <a:ext cx="2193470" cy="2193470"/>
          </a:xfrm>
          <a:prstGeom prst="rect">
            <a:avLst/>
          </a:prstGeom>
          <a:solidFill>
            <a:schemeClr val="tx1">
              <a:lumMod val="85000"/>
              <a:lumOff val="15000"/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" name="TextBox 6"/>
          <p:cNvSpPr txBox="1"/>
          <p:nvPr/>
        </p:nvSpPr>
        <p:spPr>
          <a:xfrm>
            <a:off x="470449" y="1400322"/>
            <a:ext cx="5665308" cy="16414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49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 </a:t>
            </a:r>
            <a:r>
              <a:rPr lang="en-US" sz="49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49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Service</a:t>
            </a:r>
          </a:p>
        </p:txBody>
      </p:sp>
      <p:grpSp>
        <p:nvGrpSpPr>
          <p:cNvPr id="8" name="Group 7"/>
          <p:cNvGrpSpPr/>
          <p:nvPr/>
        </p:nvGrpSpPr>
        <p:grpSpPr>
          <a:xfrm>
            <a:off x="4018394" y="2657486"/>
            <a:ext cx="464955" cy="354815"/>
            <a:chOff x="7600950" y="4694238"/>
            <a:chExt cx="998538" cy="762000"/>
          </a:xfrm>
          <a:solidFill>
            <a:schemeClr val="bg1"/>
          </a:solidFill>
        </p:grpSpPr>
        <p:sp>
          <p:nvSpPr>
            <p:cNvPr id="9" name="Freeform 5"/>
            <p:cNvSpPr>
              <a:spLocks noEditPoints="1"/>
            </p:cNvSpPr>
            <p:nvPr/>
          </p:nvSpPr>
          <p:spPr bwMode="auto">
            <a:xfrm>
              <a:off x="7600950" y="4694238"/>
              <a:ext cx="998538" cy="762000"/>
            </a:xfrm>
            <a:custGeom>
              <a:avLst/>
              <a:gdLst>
                <a:gd name="T0" fmla="*/ 132 w 263"/>
                <a:gd name="T1" fmla="*/ 200 h 200"/>
                <a:gd name="T2" fmla="*/ 126 w 263"/>
                <a:gd name="T3" fmla="*/ 198 h 200"/>
                <a:gd name="T4" fmla="*/ 3 w 263"/>
                <a:gd name="T5" fmla="*/ 66 h 200"/>
                <a:gd name="T6" fmla="*/ 3 w 263"/>
                <a:gd name="T7" fmla="*/ 55 h 200"/>
                <a:gd name="T8" fmla="*/ 50 w 263"/>
                <a:gd name="T9" fmla="*/ 3 h 200"/>
                <a:gd name="T10" fmla="*/ 56 w 263"/>
                <a:gd name="T11" fmla="*/ 0 h 200"/>
                <a:gd name="T12" fmla="*/ 208 w 263"/>
                <a:gd name="T13" fmla="*/ 0 h 200"/>
                <a:gd name="T14" fmla="*/ 214 w 263"/>
                <a:gd name="T15" fmla="*/ 3 h 200"/>
                <a:gd name="T16" fmla="*/ 261 w 263"/>
                <a:gd name="T17" fmla="*/ 55 h 200"/>
                <a:gd name="T18" fmla="*/ 260 w 263"/>
                <a:gd name="T19" fmla="*/ 66 h 200"/>
                <a:gd name="T20" fmla="*/ 138 w 263"/>
                <a:gd name="T21" fmla="*/ 198 h 200"/>
                <a:gd name="T22" fmla="*/ 132 w 263"/>
                <a:gd name="T23" fmla="*/ 200 h 200"/>
                <a:gd name="T24" fmla="*/ 20 w 263"/>
                <a:gd name="T25" fmla="*/ 60 h 200"/>
                <a:gd name="T26" fmla="*/ 132 w 263"/>
                <a:gd name="T27" fmla="*/ 181 h 200"/>
                <a:gd name="T28" fmla="*/ 244 w 263"/>
                <a:gd name="T29" fmla="*/ 60 h 200"/>
                <a:gd name="T30" fmla="*/ 204 w 263"/>
                <a:gd name="T31" fmla="*/ 16 h 200"/>
                <a:gd name="T32" fmla="*/ 59 w 263"/>
                <a:gd name="T33" fmla="*/ 16 h 200"/>
                <a:gd name="T34" fmla="*/ 20 w 263"/>
                <a:gd name="T35" fmla="*/ 6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63" h="200">
                  <a:moveTo>
                    <a:pt x="132" y="200"/>
                  </a:moveTo>
                  <a:cubicBezTo>
                    <a:pt x="129" y="200"/>
                    <a:pt x="127" y="199"/>
                    <a:pt x="126" y="198"/>
                  </a:cubicBezTo>
                  <a:cubicBezTo>
                    <a:pt x="3" y="66"/>
                    <a:pt x="3" y="66"/>
                    <a:pt x="3" y="66"/>
                  </a:cubicBezTo>
                  <a:cubicBezTo>
                    <a:pt x="0" y="63"/>
                    <a:pt x="0" y="58"/>
                    <a:pt x="3" y="55"/>
                  </a:cubicBezTo>
                  <a:cubicBezTo>
                    <a:pt x="50" y="3"/>
                    <a:pt x="50" y="3"/>
                    <a:pt x="50" y="3"/>
                  </a:cubicBezTo>
                  <a:cubicBezTo>
                    <a:pt x="51" y="1"/>
                    <a:pt x="53" y="0"/>
                    <a:pt x="56" y="0"/>
                  </a:cubicBezTo>
                  <a:cubicBezTo>
                    <a:pt x="208" y="0"/>
                    <a:pt x="208" y="0"/>
                    <a:pt x="208" y="0"/>
                  </a:cubicBezTo>
                  <a:cubicBezTo>
                    <a:pt x="210" y="0"/>
                    <a:pt x="212" y="1"/>
                    <a:pt x="214" y="3"/>
                  </a:cubicBezTo>
                  <a:cubicBezTo>
                    <a:pt x="261" y="55"/>
                    <a:pt x="261" y="55"/>
                    <a:pt x="261" y="55"/>
                  </a:cubicBezTo>
                  <a:cubicBezTo>
                    <a:pt x="263" y="58"/>
                    <a:pt x="263" y="63"/>
                    <a:pt x="260" y="66"/>
                  </a:cubicBezTo>
                  <a:cubicBezTo>
                    <a:pt x="138" y="198"/>
                    <a:pt x="138" y="198"/>
                    <a:pt x="138" y="198"/>
                  </a:cubicBezTo>
                  <a:cubicBezTo>
                    <a:pt x="136" y="199"/>
                    <a:pt x="134" y="200"/>
                    <a:pt x="132" y="200"/>
                  </a:cubicBezTo>
                  <a:close/>
                  <a:moveTo>
                    <a:pt x="20" y="60"/>
                  </a:moveTo>
                  <a:cubicBezTo>
                    <a:pt x="132" y="181"/>
                    <a:pt x="132" y="181"/>
                    <a:pt x="132" y="181"/>
                  </a:cubicBezTo>
                  <a:cubicBezTo>
                    <a:pt x="244" y="60"/>
                    <a:pt x="244" y="60"/>
                    <a:pt x="244" y="60"/>
                  </a:cubicBezTo>
                  <a:cubicBezTo>
                    <a:pt x="204" y="16"/>
                    <a:pt x="204" y="16"/>
                    <a:pt x="204" y="16"/>
                  </a:cubicBezTo>
                  <a:cubicBezTo>
                    <a:pt x="59" y="16"/>
                    <a:pt x="59" y="16"/>
                    <a:pt x="59" y="16"/>
                  </a:cubicBezTo>
                  <a:lnTo>
                    <a:pt x="20" y="6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6"/>
            <p:cNvSpPr>
              <a:spLocks/>
            </p:cNvSpPr>
            <p:nvPr/>
          </p:nvSpPr>
          <p:spPr bwMode="auto">
            <a:xfrm>
              <a:off x="7794625" y="4721226"/>
              <a:ext cx="595313" cy="688975"/>
            </a:xfrm>
            <a:custGeom>
              <a:avLst/>
              <a:gdLst>
                <a:gd name="T0" fmla="*/ 81 w 157"/>
                <a:gd name="T1" fmla="*/ 181 h 181"/>
                <a:gd name="T2" fmla="*/ 77 w 157"/>
                <a:gd name="T3" fmla="*/ 179 h 181"/>
                <a:gd name="T4" fmla="*/ 1 w 157"/>
                <a:gd name="T5" fmla="*/ 6 h 181"/>
                <a:gd name="T6" fmla="*/ 3 w 157"/>
                <a:gd name="T7" fmla="*/ 1 h 181"/>
                <a:gd name="T8" fmla="*/ 8 w 157"/>
                <a:gd name="T9" fmla="*/ 3 h 181"/>
                <a:gd name="T10" fmla="*/ 81 w 157"/>
                <a:gd name="T11" fmla="*/ 167 h 181"/>
                <a:gd name="T12" fmla="*/ 149 w 157"/>
                <a:gd name="T13" fmla="*/ 3 h 181"/>
                <a:gd name="T14" fmla="*/ 154 w 157"/>
                <a:gd name="T15" fmla="*/ 1 h 181"/>
                <a:gd name="T16" fmla="*/ 156 w 157"/>
                <a:gd name="T17" fmla="*/ 6 h 181"/>
                <a:gd name="T18" fmla="*/ 84 w 157"/>
                <a:gd name="T19" fmla="*/ 178 h 181"/>
                <a:gd name="T20" fmla="*/ 81 w 157"/>
                <a:gd name="T21" fmla="*/ 181 h 181"/>
                <a:gd name="T22" fmla="*/ 81 w 157"/>
                <a:gd name="T23" fmla="*/ 181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57" h="181">
                  <a:moveTo>
                    <a:pt x="81" y="181"/>
                  </a:moveTo>
                  <a:cubicBezTo>
                    <a:pt x="79" y="181"/>
                    <a:pt x="78" y="180"/>
                    <a:pt x="77" y="179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4"/>
                    <a:pt x="1" y="2"/>
                    <a:pt x="3" y="1"/>
                  </a:cubicBezTo>
                  <a:cubicBezTo>
                    <a:pt x="5" y="0"/>
                    <a:pt x="7" y="1"/>
                    <a:pt x="8" y="3"/>
                  </a:cubicBezTo>
                  <a:cubicBezTo>
                    <a:pt x="81" y="167"/>
                    <a:pt x="81" y="167"/>
                    <a:pt x="81" y="167"/>
                  </a:cubicBezTo>
                  <a:cubicBezTo>
                    <a:pt x="149" y="3"/>
                    <a:pt x="149" y="3"/>
                    <a:pt x="149" y="3"/>
                  </a:cubicBezTo>
                  <a:cubicBezTo>
                    <a:pt x="150" y="1"/>
                    <a:pt x="152" y="0"/>
                    <a:pt x="154" y="1"/>
                  </a:cubicBezTo>
                  <a:cubicBezTo>
                    <a:pt x="156" y="2"/>
                    <a:pt x="157" y="4"/>
                    <a:pt x="156" y="6"/>
                  </a:cubicBezTo>
                  <a:cubicBezTo>
                    <a:pt x="84" y="178"/>
                    <a:pt x="84" y="178"/>
                    <a:pt x="84" y="178"/>
                  </a:cubicBezTo>
                  <a:cubicBezTo>
                    <a:pt x="84" y="180"/>
                    <a:pt x="82" y="181"/>
                    <a:pt x="81" y="181"/>
                  </a:cubicBezTo>
                  <a:cubicBezTo>
                    <a:pt x="81" y="181"/>
                    <a:pt x="81" y="181"/>
                    <a:pt x="81" y="18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7"/>
            <p:cNvSpPr>
              <a:spLocks/>
            </p:cNvSpPr>
            <p:nvPr/>
          </p:nvSpPr>
          <p:spPr bwMode="auto">
            <a:xfrm>
              <a:off x="7631113" y="4906963"/>
              <a:ext cx="895350" cy="30163"/>
            </a:xfrm>
            <a:custGeom>
              <a:avLst/>
              <a:gdLst>
                <a:gd name="T0" fmla="*/ 232 w 236"/>
                <a:gd name="T1" fmla="*/ 8 h 8"/>
                <a:gd name="T2" fmla="*/ 4 w 236"/>
                <a:gd name="T3" fmla="*/ 8 h 8"/>
                <a:gd name="T4" fmla="*/ 0 w 236"/>
                <a:gd name="T5" fmla="*/ 4 h 8"/>
                <a:gd name="T6" fmla="*/ 4 w 236"/>
                <a:gd name="T7" fmla="*/ 0 h 8"/>
                <a:gd name="T8" fmla="*/ 232 w 236"/>
                <a:gd name="T9" fmla="*/ 0 h 8"/>
                <a:gd name="T10" fmla="*/ 236 w 236"/>
                <a:gd name="T11" fmla="*/ 4 h 8"/>
                <a:gd name="T12" fmla="*/ 232 w 23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6" h="8">
                  <a:moveTo>
                    <a:pt x="23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232" y="0"/>
                    <a:pt x="232" y="0"/>
                    <a:pt x="232" y="0"/>
                  </a:cubicBezTo>
                  <a:cubicBezTo>
                    <a:pt x="234" y="0"/>
                    <a:pt x="236" y="2"/>
                    <a:pt x="236" y="4"/>
                  </a:cubicBezTo>
                  <a:cubicBezTo>
                    <a:pt x="236" y="6"/>
                    <a:pt x="234" y="8"/>
                    <a:pt x="232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8"/>
            <p:cNvSpPr>
              <a:spLocks/>
            </p:cNvSpPr>
            <p:nvPr/>
          </p:nvSpPr>
          <p:spPr bwMode="auto">
            <a:xfrm>
              <a:off x="7904163" y="4770438"/>
              <a:ext cx="212725" cy="30163"/>
            </a:xfrm>
            <a:custGeom>
              <a:avLst/>
              <a:gdLst>
                <a:gd name="T0" fmla="*/ 52 w 56"/>
                <a:gd name="T1" fmla="*/ 8 h 8"/>
                <a:gd name="T2" fmla="*/ 4 w 56"/>
                <a:gd name="T3" fmla="*/ 8 h 8"/>
                <a:gd name="T4" fmla="*/ 0 w 56"/>
                <a:gd name="T5" fmla="*/ 4 h 8"/>
                <a:gd name="T6" fmla="*/ 4 w 56"/>
                <a:gd name="T7" fmla="*/ 0 h 8"/>
                <a:gd name="T8" fmla="*/ 52 w 56"/>
                <a:gd name="T9" fmla="*/ 0 h 8"/>
                <a:gd name="T10" fmla="*/ 56 w 56"/>
                <a:gd name="T11" fmla="*/ 4 h 8"/>
                <a:gd name="T12" fmla="*/ 52 w 5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8">
                  <a:moveTo>
                    <a:pt x="5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54" y="0"/>
                    <a:pt x="56" y="2"/>
                    <a:pt x="56" y="4"/>
                  </a:cubicBezTo>
                  <a:cubicBezTo>
                    <a:pt x="56" y="6"/>
                    <a:pt x="54" y="8"/>
                    <a:pt x="52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9"/>
            <p:cNvSpPr>
              <a:spLocks/>
            </p:cNvSpPr>
            <p:nvPr/>
          </p:nvSpPr>
          <p:spPr bwMode="auto">
            <a:xfrm>
              <a:off x="8162925" y="4770438"/>
              <a:ext cx="106363" cy="30163"/>
            </a:xfrm>
            <a:custGeom>
              <a:avLst/>
              <a:gdLst>
                <a:gd name="T0" fmla="*/ 24 w 28"/>
                <a:gd name="T1" fmla="*/ 8 h 8"/>
                <a:gd name="T2" fmla="*/ 4 w 28"/>
                <a:gd name="T3" fmla="*/ 8 h 8"/>
                <a:gd name="T4" fmla="*/ 0 w 28"/>
                <a:gd name="T5" fmla="*/ 4 h 8"/>
                <a:gd name="T6" fmla="*/ 4 w 28"/>
                <a:gd name="T7" fmla="*/ 0 h 8"/>
                <a:gd name="T8" fmla="*/ 24 w 28"/>
                <a:gd name="T9" fmla="*/ 0 h 8"/>
                <a:gd name="T10" fmla="*/ 28 w 28"/>
                <a:gd name="T11" fmla="*/ 4 h 8"/>
                <a:gd name="T12" fmla="*/ 24 w 28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8">
                  <a:moveTo>
                    <a:pt x="24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6" y="0"/>
                    <a:pt x="28" y="2"/>
                    <a:pt x="28" y="4"/>
                  </a:cubicBezTo>
                  <a:cubicBezTo>
                    <a:pt x="28" y="6"/>
                    <a:pt x="26" y="8"/>
                    <a:pt x="2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4" name="Rectangle 13"/>
          <p:cNvSpPr/>
          <p:nvPr/>
        </p:nvSpPr>
        <p:spPr>
          <a:xfrm>
            <a:off x="3495174" y="3510394"/>
            <a:ext cx="150400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3601807" y="3233394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bg1"/>
                </a:solidFill>
                <a:latin typeface="+mj-lt"/>
              </a:rPr>
              <a:t>Text title here</a:t>
            </a:r>
          </a:p>
        </p:txBody>
      </p:sp>
      <p:sp>
        <p:nvSpPr>
          <p:cNvPr id="17" name="Rectangle 16"/>
          <p:cNvSpPr/>
          <p:nvPr/>
        </p:nvSpPr>
        <p:spPr>
          <a:xfrm>
            <a:off x="483804" y="4741220"/>
            <a:ext cx="3249996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</a:t>
            </a:r>
          </a:p>
        </p:txBody>
      </p:sp>
    </p:spTree>
    <p:extLst>
      <p:ext uri="{BB962C8B-B14F-4D97-AF65-F5344CB8AC3E}">
        <p14:creationId xmlns:p14="http://schemas.microsoft.com/office/powerpoint/2010/main" val="139291951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6" name="Freeform 5"/>
          <p:cNvSpPr>
            <a:spLocks/>
          </p:cNvSpPr>
          <p:nvPr/>
        </p:nvSpPr>
        <p:spPr bwMode="auto">
          <a:xfrm rot="3600000">
            <a:off x="4908360" y="2372955"/>
            <a:ext cx="707589" cy="796835"/>
          </a:xfrm>
          <a:custGeom>
            <a:avLst/>
            <a:gdLst>
              <a:gd name="T0" fmla="*/ 0 w 912"/>
              <a:gd name="T1" fmla="*/ 307 h 1028"/>
              <a:gd name="T2" fmla="*/ 49 w 912"/>
              <a:gd name="T3" fmla="*/ 222 h 1028"/>
              <a:gd name="T4" fmla="*/ 407 w 912"/>
              <a:gd name="T5" fmla="*/ 15 h 1028"/>
              <a:gd name="T6" fmla="*/ 505 w 912"/>
              <a:gd name="T7" fmla="*/ 15 h 1028"/>
              <a:gd name="T8" fmla="*/ 863 w 912"/>
              <a:gd name="T9" fmla="*/ 222 h 1028"/>
              <a:gd name="T10" fmla="*/ 912 w 912"/>
              <a:gd name="T11" fmla="*/ 307 h 1028"/>
              <a:gd name="T12" fmla="*/ 912 w 912"/>
              <a:gd name="T13" fmla="*/ 721 h 1028"/>
              <a:gd name="T14" fmla="*/ 863 w 912"/>
              <a:gd name="T15" fmla="*/ 806 h 1028"/>
              <a:gd name="T16" fmla="*/ 505 w 912"/>
              <a:gd name="T17" fmla="*/ 1012 h 1028"/>
              <a:gd name="T18" fmla="*/ 407 w 912"/>
              <a:gd name="T19" fmla="*/ 1012 h 1028"/>
              <a:gd name="T20" fmla="*/ 49 w 912"/>
              <a:gd name="T21" fmla="*/ 806 h 1028"/>
              <a:gd name="T22" fmla="*/ 0 w 912"/>
              <a:gd name="T23" fmla="*/ 721 h 1028"/>
              <a:gd name="T24" fmla="*/ 0 w 912"/>
              <a:gd name="T25" fmla="*/ 307 h 10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12" h="1028">
                <a:moveTo>
                  <a:pt x="0" y="307"/>
                </a:moveTo>
                <a:cubicBezTo>
                  <a:pt x="0" y="276"/>
                  <a:pt x="22" y="238"/>
                  <a:pt x="49" y="222"/>
                </a:cubicBezTo>
                <a:cubicBezTo>
                  <a:pt x="407" y="15"/>
                  <a:pt x="407" y="15"/>
                  <a:pt x="407" y="15"/>
                </a:cubicBezTo>
                <a:cubicBezTo>
                  <a:pt x="434" y="0"/>
                  <a:pt x="478" y="0"/>
                  <a:pt x="505" y="15"/>
                </a:cubicBezTo>
                <a:cubicBezTo>
                  <a:pt x="863" y="222"/>
                  <a:pt x="863" y="222"/>
                  <a:pt x="863" y="222"/>
                </a:cubicBezTo>
                <a:cubicBezTo>
                  <a:pt x="890" y="238"/>
                  <a:pt x="912" y="276"/>
                  <a:pt x="912" y="307"/>
                </a:cubicBezTo>
                <a:cubicBezTo>
                  <a:pt x="912" y="721"/>
                  <a:pt x="912" y="721"/>
                  <a:pt x="912" y="721"/>
                </a:cubicBezTo>
                <a:cubicBezTo>
                  <a:pt x="912" y="752"/>
                  <a:pt x="890" y="790"/>
                  <a:pt x="863" y="806"/>
                </a:cubicBezTo>
                <a:cubicBezTo>
                  <a:pt x="505" y="1012"/>
                  <a:pt x="505" y="1012"/>
                  <a:pt x="505" y="1012"/>
                </a:cubicBezTo>
                <a:cubicBezTo>
                  <a:pt x="478" y="1028"/>
                  <a:pt x="434" y="1028"/>
                  <a:pt x="407" y="1012"/>
                </a:cubicBezTo>
                <a:cubicBezTo>
                  <a:pt x="49" y="806"/>
                  <a:pt x="49" y="806"/>
                  <a:pt x="49" y="806"/>
                </a:cubicBezTo>
                <a:cubicBezTo>
                  <a:pt x="22" y="790"/>
                  <a:pt x="0" y="752"/>
                  <a:pt x="0" y="721"/>
                </a:cubicBezTo>
                <a:lnTo>
                  <a:pt x="0" y="307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 rot="3600000">
            <a:off x="3900933" y="2431609"/>
            <a:ext cx="1321684" cy="1466176"/>
          </a:xfrm>
          <a:custGeom>
            <a:avLst/>
            <a:gdLst>
              <a:gd name="T0" fmla="*/ 0 w 1705"/>
              <a:gd name="T1" fmla="*/ 565 h 1890"/>
              <a:gd name="T2" fmla="*/ 92 w 1705"/>
              <a:gd name="T3" fmla="*/ 408 h 1890"/>
              <a:gd name="T4" fmla="*/ 761 w 1705"/>
              <a:gd name="T5" fmla="*/ 28 h 1890"/>
              <a:gd name="T6" fmla="*/ 944 w 1705"/>
              <a:gd name="T7" fmla="*/ 28 h 1890"/>
              <a:gd name="T8" fmla="*/ 1613 w 1705"/>
              <a:gd name="T9" fmla="*/ 408 h 1890"/>
              <a:gd name="T10" fmla="*/ 1705 w 1705"/>
              <a:gd name="T11" fmla="*/ 565 h 1890"/>
              <a:gd name="T12" fmla="*/ 1705 w 1705"/>
              <a:gd name="T13" fmla="*/ 1325 h 1890"/>
              <a:gd name="T14" fmla="*/ 1613 w 1705"/>
              <a:gd name="T15" fmla="*/ 1482 h 1890"/>
              <a:gd name="T16" fmla="*/ 944 w 1705"/>
              <a:gd name="T17" fmla="*/ 1862 h 1890"/>
              <a:gd name="T18" fmla="*/ 761 w 1705"/>
              <a:gd name="T19" fmla="*/ 1862 h 1890"/>
              <a:gd name="T20" fmla="*/ 92 w 1705"/>
              <a:gd name="T21" fmla="*/ 1482 h 1890"/>
              <a:gd name="T22" fmla="*/ 0 w 1705"/>
              <a:gd name="T23" fmla="*/ 1325 h 1890"/>
              <a:gd name="T24" fmla="*/ 0 w 1705"/>
              <a:gd name="T25" fmla="*/ 565 h 18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5" h="1890">
                <a:moveTo>
                  <a:pt x="0" y="565"/>
                </a:moveTo>
                <a:cubicBezTo>
                  <a:pt x="0" y="508"/>
                  <a:pt x="41" y="437"/>
                  <a:pt x="92" y="408"/>
                </a:cubicBezTo>
                <a:cubicBezTo>
                  <a:pt x="761" y="28"/>
                  <a:pt x="761" y="28"/>
                  <a:pt x="761" y="28"/>
                </a:cubicBezTo>
                <a:cubicBezTo>
                  <a:pt x="811" y="0"/>
                  <a:pt x="894" y="0"/>
                  <a:pt x="944" y="28"/>
                </a:cubicBezTo>
                <a:cubicBezTo>
                  <a:pt x="1613" y="408"/>
                  <a:pt x="1613" y="408"/>
                  <a:pt x="1613" y="408"/>
                </a:cubicBezTo>
                <a:cubicBezTo>
                  <a:pt x="1664" y="437"/>
                  <a:pt x="1705" y="508"/>
                  <a:pt x="1705" y="565"/>
                </a:cubicBezTo>
                <a:cubicBezTo>
                  <a:pt x="1705" y="1325"/>
                  <a:pt x="1705" y="1325"/>
                  <a:pt x="1705" y="1325"/>
                </a:cubicBezTo>
                <a:cubicBezTo>
                  <a:pt x="1705" y="1383"/>
                  <a:pt x="1664" y="1453"/>
                  <a:pt x="1613" y="1482"/>
                </a:cubicBezTo>
                <a:cubicBezTo>
                  <a:pt x="944" y="1862"/>
                  <a:pt x="944" y="1862"/>
                  <a:pt x="944" y="1862"/>
                </a:cubicBezTo>
                <a:cubicBezTo>
                  <a:pt x="894" y="1890"/>
                  <a:pt x="811" y="1890"/>
                  <a:pt x="761" y="1862"/>
                </a:cubicBezTo>
                <a:cubicBezTo>
                  <a:pt x="92" y="1482"/>
                  <a:pt x="92" y="1482"/>
                  <a:pt x="92" y="1482"/>
                </a:cubicBezTo>
                <a:cubicBezTo>
                  <a:pt x="41" y="1453"/>
                  <a:pt x="0" y="1383"/>
                  <a:pt x="0" y="1325"/>
                </a:cubicBezTo>
                <a:lnTo>
                  <a:pt x="0" y="565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 rot="3600000">
            <a:off x="4670770" y="2410211"/>
            <a:ext cx="823397" cy="928578"/>
          </a:xfrm>
          <a:custGeom>
            <a:avLst/>
            <a:gdLst>
              <a:gd name="T0" fmla="*/ 0 w 1062"/>
              <a:gd name="T1" fmla="*/ 358 h 1196"/>
              <a:gd name="T2" fmla="*/ 57 w 1062"/>
              <a:gd name="T3" fmla="*/ 259 h 1196"/>
              <a:gd name="T4" fmla="*/ 474 w 1062"/>
              <a:gd name="T5" fmla="*/ 18 h 1196"/>
              <a:gd name="T6" fmla="*/ 588 w 1062"/>
              <a:gd name="T7" fmla="*/ 18 h 1196"/>
              <a:gd name="T8" fmla="*/ 1005 w 1062"/>
              <a:gd name="T9" fmla="*/ 259 h 1196"/>
              <a:gd name="T10" fmla="*/ 1062 w 1062"/>
              <a:gd name="T11" fmla="*/ 358 h 1196"/>
              <a:gd name="T12" fmla="*/ 1062 w 1062"/>
              <a:gd name="T13" fmla="*/ 839 h 1196"/>
              <a:gd name="T14" fmla="*/ 1005 w 1062"/>
              <a:gd name="T15" fmla="*/ 938 h 1196"/>
              <a:gd name="T16" fmla="*/ 588 w 1062"/>
              <a:gd name="T17" fmla="*/ 1178 h 1196"/>
              <a:gd name="T18" fmla="*/ 474 w 1062"/>
              <a:gd name="T19" fmla="*/ 1178 h 1196"/>
              <a:gd name="T20" fmla="*/ 57 w 1062"/>
              <a:gd name="T21" fmla="*/ 938 h 1196"/>
              <a:gd name="T22" fmla="*/ 0 w 1062"/>
              <a:gd name="T23" fmla="*/ 839 h 1196"/>
              <a:gd name="T24" fmla="*/ 0 w 1062"/>
              <a:gd name="T25" fmla="*/ 358 h 1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62" h="1196">
                <a:moveTo>
                  <a:pt x="0" y="358"/>
                </a:moveTo>
                <a:cubicBezTo>
                  <a:pt x="0" y="322"/>
                  <a:pt x="26" y="277"/>
                  <a:pt x="57" y="259"/>
                </a:cubicBezTo>
                <a:cubicBezTo>
                  <a:pt x="474" y="18"/>
                  <a:pt x="474" y="18"/>
                  <a:pt x="474" y="18"/>
                </a:cubicBezTo>
                <a:cubicBezTo>
                  <a:pt x="505" y="0"/>
                  <a:pt x="557" y="0"/>
                  <a:pt x="588" y="18"/>
                </a:cubicBezTo>
                <a:cubicBezTo>
                  <a:pt x="1005" y="259"/>
                  <a:pt x="1005" y="259"/>
                  <a:pt x="1005" y="259"/>
                </a:cubicBezTo>
                <a:cubicBezTo>
                  <a:pt x="1036" y="277"/>
                  <a:pt x="1062" y="322"/>
                  <a:pt x="1062" y="358"/>
                </a:cubicBezTo>
                <a:cubicBezTo>
                  <a:pt x="1062" y="839"/>
                  <a:pt x="1062" y="839"/>
                  <a:pt x="1062" y="839"/>
                </a:cubicBezTo>
                <a:cubicBezTo>
                  <a:pt x="1062" y="875"/>
                  <a:pt x="1036" y="920"/>
                  <a:pt x="1005" y="938"/>
                </a:cubicBezTo>
                <a:cubicBezTo>
                  <a:pt x="588" y="1178"/>
                  <a:pt x="588" y="1178"/>
                  <a:pt x="588" y="1178"/>
                </a:cubicBezTo>
                <a:cubicBezTo>
                  <a:pt x="557" y="1196"/>
                  <a:pt x="505" y="1196"/>
                  <a:pt x="474" y="1178"/>
                </a:cubicBezTo>
                <a:cubicBezTo>
                  <a:pt x="57" y="938"/>
                  <a:pt x="57" y="938"/>
                  <a:pt x="57" y="938"/>
                </a:cubicBezTo>
                <a:cubicBezTo>
                  <a:pt x="26" y="920"/>
                  <a:pt x="0" y="875"/>
                  <a:pt x="0" y="839"/>
                </a:cubicBezTo>
                <a:lnTo>
                  <a:pt x="0" y="358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 rot="3600000">
            <a:off x="4202989" y="3556157"/>
            <a:ext cx="726713" cy="796835"/>
          </a:xfrm>
          <a:custGeom>
            <a:avLst/>
            <a:gdLst>
              <a:gd name="T0" fmla="*/ 0 w 938"/>
              <a:gd name="T1" fmla="*/ 307 h 1028"/>
              <a:gd name="T2" fmla="*/ 51 w 938"/>
              <a:gd name="T3" fmla="*/ 222 h 1028"/>
              <a:gd name="T4" fmla="*/ 419 w 938"/>
              <a:gd name="T5" fmla="*/ 15 h 1028"/>
              <a:gd name="T6" fmla="*/ 520 w 938"/>
              <a:gd name="T7" fmla="*/ 15 h 1028"/>
              <a:gd name="T8" fmla="*/ 887 w 938"/>
              <a:gd name="T9" fmla="*/ 222 h 1028"/>
              <a:gd name="T10" fmla="*/ 938 w 938"/>
              <a:gd name="T11" fmla="*/ 307 h 1028"/>
              <a:gd name="T12" fmla="*/ 938 w 938"/>
              <a:gd name="T13" fmla="*/ 720 h 1028"/>
              <a:gd name="T14" fmla="*/ 887 w 938"/>
              <a:gd name="T15" fmla="*/ 805 h 1028"/>
              <a:gd name="T16" fmla="*/ 520 w 938"/>
              <a:gd name="T17" fmla="*/ 1012 h 1028"/>
              <a:gd name="T18" fmla="*/ 419 w 938"/>
              <a:gd name="T19" fmla="*/ 1012 h 1028"/>
              <a:gd name="T20" fmla="*/ 51 w 938"/>
              <a:gd name="T21" fmla="*/ 805 h 1028"/>
              <a:gd name="T22" fmla="*/ 0 w 938"/>
              <a:gd name="T23" fmla="*/ 720 h 1028"/>
              <a:gd name="T24" fmla="*/ 0 w 938"/>
              <a:gd name="T25" fmla="*/ 307 h 10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38" h="1028">
                <a:moveTo>
                  <a:pt x="0" y="307"/>
                </a:moveTo>
                <a:cubicBezTo>
                  <a:pt x="0" y="276"/>
                  <a:pt x="23" y="237"/>
                  <a:pt x="51" y="222"/>
                </a:cubicBezTo>
                <a:cubicBezTo>
                  <a:pt x="419" y="15"/>
                  <a:pt x="419" y="15"/>
                  <a:pt x="419" y="15"/>
                </a:cubicBezTo>
                <a:cubicBezTo>
                  <a:pt x="446" y="0"/>
                  <a:pt x="492" y="0"/>
                  <a:pt x="520" y="15"/>
                </a:cubicBezTo>
                <a:cubicBezTo>
                  <a:pt x="887" y="222"/>
                  <a:pt x="887" y="222"/>
                  <a:pt x="887" y="222"/>
                </a:cubicBezTo>
                <a:cubicBezTo>
                  <a:pt x="915" y="237"/>
                  <a:pt x="938" y="276"/>
                  <a:pt x="938" y="307"/>
                </a:cubicBezTo>
                <a:cubicBezTo>
                  <a:pt x="938" y="720"/>
                  <a:pt x="938" y="720"/>
                  <a:pt x="938" y="720"/>
                </a:cubicBezTo>
                <a:cubicBezTo>
                  <a:pt x="938" y="751"/>
                  <a:pt x="915" y="790"/>
                  <a:pt x="887" y="805"/>
                </a:cubicBezTo>
                <a:cubicBezTo>
                  <a:pt x="520" y="1012"/>
                  <a:pt x="520" y="1012"/>
                  <a:pt x="520" y="1012"/>
                </a:cubicBezTo>
                <a:cubicBezTo>
                  <a:pt x="492" y="1028"/>
                  <a:pt x="446" y="1028"/>
                  <a:pt x="419" y="1012"/>
                </a:cubicBezTo>
                <a:cubicBezTo>
                  <a:pt x="51" y="805"/>
                  <a:pt x="51" y="805"/>
                  <a:pt x="51" y="805"/>
                </a:cubicBezTo>
                <a:cubicBezTo>
                  <a:pt x="23" y="790"/>
                  <a:pt x="0" y="751"/>
                  <a:pt x="0" y="720"/>
                </a:cubicBezTo>
                <a:lnTo>
                  <a:pt x="0" y="307"/>
                </a:lnTo>
                <a:close/>
              </a:path>
            </a:pathLst>
          </a:custGeom>
          <a:solidFill>
            <a:schemeClr val="accent3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rot="3600000">
            <a:off x="3519552" y="2373318"/>
            <a:ext cx="743713" cy="815959"/>
          </a:xfrm>
          <a:custGeom>
            <a:avLst/>
            <a:gdLst>
              <a:gd name="T0" fmla="*/ 0 w 959"/>
              <a:gd name="T1" fmla="*/ 315 h 1052"/>
              <a:gd name="T2" fmla="*/ 51 w 959"/>
              <a:gd name="T3" fmla="*/ 228 h 1052"/>
              <a:gd name="T4" fmla="*/ 428 w 959"/>
              <a:gd name="T5" fmla="*/ 16 h 1052"/>
              <a:gd name="T6" fmla="*/ 531 w 959"/>
              <a:gd name="T7" fmla="*/ 16 h 1052"/>
              <a:gd name="T8" fmla="*/ 907 w 959"/>
              <a:gd name="T9" fmla="*/ 228 h 1052"/>
              <a:gd name="T10" fmla="*/ 959 w 959"/>
              <a:gd name="T11" fmla="*/ 315 h 1052"/>
              <a:gd name="T12" fmla="*/ 959 w 959"/>
              <a:gd name="T13" fmla="*/ 737 h 1052"/>
              <a:gd name="T14" fmla="*/ 907 w 959"/>
              <a:gd name="T15" fmla="*/ 825 h 1052"/>
              <a:gd name="T16" fmla="*/ 531 w 959"/>
              <a:gd name="T17" fmla="*/ 1036 h 1052"/>
              <a:gd name="T18" fmla="*/ 428 w 959"/>
              <a:gd name="T19" fmla="*/ 1036 h 1052"/>
              <a:gd name="T20" fmla="*/ 51 w 959"/>
              <a:gd name="T21" fmla="*/ 825 h 1052"/>
              <a:gd name="T22" fmla="*/ 0 w 959"/>
              <a:gd name="T23" fmla="*/ 737 h 1052"/>
              <a:gd name="T24" fmla="*/ 0 w 959"/>
              <a:gd name="T25" fmla="*/ 315 h 10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59" h="1052">
                <a:moveTo>
                  <a:pt x="0" y="315"/>
                </a:moveTo>
                <a:cubicBezTo>
                  <a:pt x="0" y="283"/>
                  <a:pt x="23" y="244"/>
                  <a:pt x="51" y="228"/>
                </a:cubicBezTo>
                <a:cubicBezTo>
                  <a:pt x="428" y="16"/>
                  <a:pt x="428" y="16"/>
                  <a:pt x="428" y="16"/>
                </a:cubicBezTo>
                <a:cubicBezTo>
                  <a:pt x="456" y="0"/>
                  <a:pt x="502" y="0"/>
                  <a:pt x="531" y="16"/>
                </a:cubicBezTo>
                <a:cubicBezTo>
                  <a:pt x="907" y="228"/>
                  <a:pt x="907" y="228"/>
                  <a:pt x="907" y="228"/>
                </a:cubicBezTo>
                <a:cubicBezTo>
                  <a:pt x="935" y="244"/>
                  <a:pt x="959" y="283"/>
                  <a:pt x="959" y="315"/>
                </a:cubicBezTo>
                <a:cubicBezTo>
                  <a:pt x="959" y="737"/>
                  <a:pt x="959" y="737"/>
                  <a:pt x="959" y="737"/>
                </a:cubicBezTo>
                <a:cubicBezTo>
                  <a:pt x="959" y="769"/>
                  <a:pt x="935" y="809"/>
                  <a:pt x="907" y="825"/>
                </a:cubicBezTo>
                <a:cubicBezTo>
                  <a:pt x="531" y="1036"/>
                  <a:pt x="531" y="1036"/>
                  <a:pt x="531" y="1036"/>
                </a:cubicBezTo>
                <a:cubicBezTo>
                  <a:pt x="502" y="1052"/>
                  <a:pt x="456" y="1052"/>
                  <a:pt x="428" y="1036"/>
                </a:cubicBezTo>
                <a:cubicBezTo>
                  <a:pt x="51" y="825"/>
                  <a:pt x="51" y="825"/>
                  <a:pt x="51" y="825"/>
                </a:cubicBezTo>
                <a:cubicBezTo>
                  <a:pt x="23" y="809"/>
                  <a:pt x="0" y="769"/>
                  <a:pt x="0" y="737"/>
                </a:cubicBezTo>
                <a:lnTo>
                  <a:pt x="0" y="315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rot="3600000">
            <a:off x="4802851" y="2560211"/>
            <a:ext cx="558847" cy="630030"/>
          </a:xfrm>
          <a:custGeom>
            <a:avLst/>
            <a:gdLst>
              <a:gd name="T0" fmla="*/ 0 w 720"/>
              <a:gd name="T1" fmla="*/ 242 h 811"/>
              <a:gd name="T2" fmla="*/ 39 w 720"/>
              <a:gd name="T3" fmla="*/ 175 h 811"/>
              <a:gd name="T4" fmla="*/ 321 w 720"/>
              <a:gd name="T5" fmla="*/ 12 h 811"/>
              <a:gd name="T6" fmla="*/ 399 w 720"/>
              <a:gd name="T7" fmla="*/ 12 h 811"/>
              <a:gd name="T8" fmla="*/ 681 w 720"/>
              <a:gd name="T9" fmla="*/ 175 h 811"/>
              <a:gd name="T10" fmla="*/ 720 w 720"/>
              <a:gd name="T11" fmla="*/ 242 h 811"/>
              <a:gd name="T12" fmla="*/ 720 w 720"/>
              <a:gd name="T13" fmla="*/ 568 h 811"/>
              <a:gd name="T14" fmla="*/ 681 w 720"/>
              <a:gd name="T15" fmla="*/ 636 h 811"/>
              <a:gd name="T16" fmla="*/ 399 w 720"/>
              <a:gd name="T17" fmla="*/ 799 h 811"/>
              <a:gd name="T18" fmla="*/ 321 w 720"/>
              <a:gd name="T19" fmla="*/ 799 h 811"/>
              <a:gd name="T20" fmla="*/ 39 w 720"/>
              <a:gd name="T21" fmla="*/ 636 h 811"/>
              <a:gd name="T22" fmla="*/ 0 w 720"/>
              <a:gd name="T23" fmla="*/ 568 h 811"/>
              <a:gd name="T24" fmla="*/ 0 w 720"/>
              <a:gd name="T25" fmla="*/ 242 h 8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0" h="811">
                <a:moveTo>
                  <a:pt x="0" y="242"/>
                </a:moveTo>
                <a:cubicBezTo>
                  <a:pt x="0" y="218"/>
                  <a:pt x="17" y="187"/>
                  <a:pt x="39" y="175"/>
                </a:cubicBezTo>
                <a:cubicBezTo>
                  <a:pt x="321" y="12"/>
                  <a:pt x="321" y="12"/>
                  <a:pt x="321" y="12"/>
                </a:cubicBezTo>
                <a:cubicBezTo>
                  <a:pt x="342" y="0"/>
                  <a:pt x="377" y="0"/>
                  <a:pt x="399" y="12"/>
                </a:cubicBezTo>
                <a:cubicBezTo>
                  <a:pt x="681" y="175"/>
                  <a:pt x="681" y="175"/>
                  <a:pt x="681" y="175"/>
                </a:cubicBezTo>
                <a:cubicBezTo>
                  <a:pt x="703" y="187"/>
                  <a:pt x="720" y="218"/>
                  <a:pt x="720" y="242"/>
                </a:cubicBezTo>
                <a:cubicBezTo>
                  <a:pt x="720" y="568"/>
                  <a:pt x="720" y="568"/>
                  <a:pt x="720" y="568"/>
                </a:cubicBezTo>
                <a:cubicBezTo>
                  <a:pt x="720" y="593"/>
                  <a:pt x="703" y="623"/>
                  <a:pt x="681" y="636"/>
                </a:cubicBezTo>
                <a:cubicBezTo>
                  <a:pt x="399" y="799"/>
                  <a:pt x="399" y="799"/>
                  <a:pt x="399" y="799"/>
                </a:cubicBezTo>
                <a:cubicBezTo>
                  <a:pt x="377" y="811"/>
                  <a:pt x="342" y="811"/>
                  <a:pt x="321" y="799"/>
                </a:cubicBezTo>
                <a:cubicBezTo>
                  <a:pt x="39" y="636"/>
                  <a:pt x="39" y="636"/>
                  <a:pt x="39" y="636"/>
                </a:cubicBezTo>
                <a:cubicBezTo>
                  <a:pt x="17" y="623"/>
                  <a:pt x="0" y="593"/>
                  <a:pt x="0" y="568"/>
                </a:cubicBezTo>
                <a:lnTo>
                  <a:pt x="0" y="24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 rot="3600000">
            <a:off x="3646608" y="2405816"/>
            <a:ext cx="823397" cy="927515"/>
          </a:xfrm>
          <a:custGeom>
            <a:avLst/>
            <a:gdLst>
              <a:gd name="T0" fmla="*/ 0 w 1062"/>
              <a:gd name="T1" fmla="*/ 358 h 1196"/>
              <a:gd name="T2" fmla="*/ 57 w 1062"/>
              <a:gd name="T3" fmla="*/ 259 h 1196"/>
              <a:gd name="T4" fmla="*/ 474 w 1062"/>
              <a:gd name="T5" fmla="*/ 18 h 1196"/>
              <a:gd name="T6" fmla="*/ 588 w 1062"/>
              <a:gd name="T7" fmla="*/ 18 h 1196"/>
              <a:gd name="T8" fmla="*/ 1005 w 1062"/>
              <a:gd name="T9" fmla="*/ 259 h 1196"/>
              <a:gd name="T10" fmla="*/ 1062 w 1062"/>
              <a:gd name="T11" fmla="*/ 358 h 1196"/>
              <a:gd name="T12" fmla="*/ 1062 w 1062"/>
              <a:gd name="T13" fmla="*/ 839 h 1196"/>
              <a:gd name="T14" fmla="*/ 1005 w 1062"/>
              <a:gd name="T15" fmla="*/ 938 h 1196"/>
              <a:gd name="T16" fmla="*/ 588 w 1062"/>
              <a:gd name="T17" fmla="*/ 1178 h 1196"/>
              <a:gd name="T18" fmla="*/ 474 w 1062"/>
              <a:gd name="T19" fmla="*/ 1178 h 1196"/>
              <a:gd name="T20" fmla="*/ 57 w 1062"/>
              <a:gd name="T21" fmla="*/ 938 h 1196"/>
              <a:gd name="T22" fmla="*/ 0 w 1062"/>
              <a:gd name="T23" fmla="*/ 839 h 1196"/>
              <a:gd name="T24" fmla="*/ 0 w 1062"/>
              <a:gd name="T25" fmla="*/ 358 h 1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62" h="1196">
                <a:moveTo>
                  <a:pt x="0" y="358"/>
                </a:moveTo>
                <a:cubicBezTo>
                  <a:pt x="0" y="322"/>
                  <a:pt x="26" y="277"/>
                  <a:pt x="57" y="259"/>
                </a:cubicBezTo>
                <a:cubicBezTo>
                  <a:pt x="474" y="18"/>
                  <a:pt x="474" y="18"/>
                  <a:pt x="474" y="18"/>
                </a:cubicBezTo>
                <a:cubicBezTo>
                  <a:pt x="505" y="0"/>
                  <a:pt x="557" y="0"/>
                  <a:pt x="588" y="18"/>
                </a:cubicBezTo>
                <a:cubicBezTo>
                  <a:pt x="1005" y="259"/>
                  <a:pt x="1005" y="259"/>
                  <a:pt x="1005" y="259"/>
                </a:cubicBezTo>
                <a:cubicBezTo>
                  <a:pt x="1036" y="277"/>
                  <a:pt x="1062" y="322"/>
                  <a:pt x="1062" y="358"/>
                </a:cubicBezTo>
                <a:cubicBezTo>
                  <a:pt x="1062" y="839"/>
                  <a:pt x="1062" y="839"/>
                  <a:pt x="1062" y="839"/>
                </a:cubicBezTo>
                <a:cubicBezTo>
                  <a:pt x="1062" y="875"/>
                  <a:pt x="1036" y="920"/>
                  <a:pt x="1005" y="938"/>
                </a:cubicBezTo>
                <a:cubicBezTo>
                  <a:pt x="588" y="1178"/>
                  <a:pt x="588" y="1178"/>
                  <a:pt x="588" y="1178"/>
                </a:cubicBezTo>
                <a:cubicBezTo>
                  <a:pt x="557" y="1196"/>
                  <a:pt x="505" y="1196"/>
                  <a:pt x="474" y="1178"/>
                </a:cubicBezTo>
                <a:cubicBezTo>
                  <a:pt x="57" y="938"/>
                  <a:pt x="57" y="938"/>
                  <a:pt x="57" y="938"/>
                </a:cubicBezTo>
                <a:cubicBezTo>
                  <a:pt x="26" y="920"/>
                  <a:pt x="0" y="875"/>
                  <a:pt x="0" y="839"/>
                </a:cubicBezTo>
                <a:lnTo>
                  <a:pt x="0" y="358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2"/>
          <p:cNvSpPr>
            <a:spLocks/>
          </p:cNvSpPr>
          <p:nvPr/>
        </p:nvSpPr>
        <p:spPr bwMode="auto">
          <a:xfrm rot="3600000">
            <a:off x="4161630" y="3296938"/>
            <a:ext cx="822334" cy="927515"/>
          </a:xfrm>
          <a:custGeom>
            <a:avLst/>
            <a:gdLst>
              <a:gd name="T0" fmla="*/ 0 w 1061"/>
              <a:gd name="T1" fmla="*/ 358 h 1196"/>
              <a:gd name="T2" fmla="*/ 57 w 1061"/>
              <a:gd name="T3" fmla="*/ 259 h 1196"/>
              <a:gd name="T4" fmla="*/ 473 w 1061"/>
              <a:gd name="T5" fmla="*/ 18 h 1196"/>
              <a:gd name="T6" fmla="*/ 588 w 1061"/>
              <a:gd name="T7" fmla="*/ 18 h 1196"/>
              <a:gd name="T8" fmla="*/ 1004 w 1061"/>
              <a:gd name="T9" fmla="*/ 259 h 1196"/>
              <a:gd name="T10" fmla="*/ 1061 w 1061"/>
              <a:gd name="T11" fmla="*/ 358 h 1196"/>
              <a:gd name="T12" fmla="*/ 1061 w 1061"/>
              <a:gd name="T13" fmla="*/ 839 h 1196"/>
              <a:gd name="T14" fmla="*/ 1004 w 1061"/>
              <a:gd name="T15" fmla="*/ 938 h 1196"/>
              <a:gd name="T16" fmla="*/ 588 w 1061"/>
              <a:gd name="T17" fmla="*/ 1178 h 1196"/>
              <a:gd name="T18" fmla="*/ 473 w 1061"/>
              <a:gd name="T19" fmla="*/ 1178 h 1196"/>
              <a:gd name="T20" fmla="*/ 57 w 1061"/>
              <a:gd name="T21" fmla="*/ 938 h 1196"/>
              <a:gd name="T22" fmla="*/ 0 w 1061"/>
              <a:gd name="T23" fmla="*/ 839 h 1196"/>
              <a:gd name="T24" fmla="*/ 0 w 1061"/>
              <a:gd name="T25" fmla="*/ 358 h 1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61" h="1196">
                <a:moveTo>
                  <a:pt x="0" y="358"/>
                </a:moveTo>
                <a:cubicBezTo>
                  <a:pt x="0" y="322"/>
                  <a:pt x="25" y="277"/>
                  <a:pt x="57" y="259"/>
                </a:cubicBezTo>
                <a:cubicBezTo>
                  <a:pt x="473" y="18"/>
                  <a:pt x="473" y="18"/>
                  <a:pt x="473" y="18"/>
                </a:cubicBezTo>
                <a:cubicBezTo>
                  <a:pt x="505" y="0"/>
                  <a:pt x="556" y="0"/>
                  <a:pt x="588" y="18"/>
                </a:cubicBezTo>
                <a:cubicBezTo>
                  <a:pt x="1004" y="259"/>
                  <a:pt x="1004" y="259"/>
                  <a:pt x="1004" y="259"/>
                </a:cubicBezTo>
                <a:cubicBezTo>
                  <a:pt x="1036" y="277"/>
                  <a:pt x="1061" y="322"/>
                  <a:pt x="1061" y="358"/>
                </a:cubicBezTo>
                <a:cubicBezTo>
                  <a:pt x="1061" y="839"/>
                  <a:pt x="1061" y="839"/>
                  <a:pt x="1061" y="839"/>
                </a:cubicBezTo>
                <a:cubicBezTo>
                  <a:pt x="1061" y="875"/>
                  <a:pt x="1036" y="920"/>
                  <a:pt x="1004" y="938"/>
                </a:cubicBezTo>
                <a:cubicBezTo>
                  <a:pt x="588" y="1178"/>
                  <a:pt x="588" y="1178"/>
                  <a:pt x="588" y="1178"/>
                </a:cubicBezTo>
                <a:cubicBezTo>
                  <a:pt x="556" y="1196"/>
                  <a:pt x="505" y="1196"/>
                  <a:pt x="473" y="1178"/>
                </a:cubicBezTo>
                <a:cubicBezTo>
                  <a:pt x="57" y="938"/>
                  <a:pt x="57" y="938"/>
                  <a:pt x="57" y="938"/>
                </a:cubicBezTo>
                <a:cubicBezTo>
                  <a:pt x="25" y="920"/>
                  <a:pt x="0" y="875"/>
                  <a:pt x="0" y="839"/>
                </a:cubicBezTo>
                <a:lnTo>
                  <a:pt x="0" y="358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13"/>
          <p:cNvSpPr>
            <a:spLocks/>
          </p:cNvSpPr>
          <p:nvPr/>
        </p:nvSpPr>
        <p:spPr bwMode="auto">
          <a:xfrm rot="3600000">
            <a:off x="3778158" y="2554895"/>
            <a:ext cx="558847" cy="628968"/>
          </a:xfrm>
          <a:custGeom>
            <a:avLst/>
            <a:gdLst>
              <a:gd name="T0" fmla="*/ 0 w 720"/>
              <a:gd name="T1" fmla="*/ 242 h 811"/>
              <a:gd name="T2" fmla="*/ 39 w 720"/>
              <a:gd name="T3" fmla="*/ 175 h 811"/>
              <a:gd name="T4" fmla="*/ 321 w 720"/>
              <a:gd name="T5" fmla="*/ 12 h 811"/>
              <a:gd name="T6" fmla="*/ 399 w 720"/>
              <a:gd name="T7" fmla="*/ 12 h 811"/>
              <a:gd name="T8" fmla="*/ 681 w 720"/>
              <a:gd name="T9" fmla="*/ 175 h 811"/>
              <a:gd name="T10" fmla="*/ 720 w 720"/>
              <a:gd name="T11" fmla="*/ 242 h 811"/>
              <a:gd name="T12" fmla="*/ 720 w 720"/>
              <a:gd name="T13" fmla="*/ 568 h 811"/>
              <a:gd name="T14" fmla="*/ 681 w 720"/>
              <a:gd name="T15" fmla="*/ 636 h 811"/>
              <a:gd name="T16" fmla="*/ 399 w 720"/>
              <a:gd name="T17" fmla="*/ 799 h 811"/>
              <a:gd name="T18" fmla="*/ 321 w 720"/>
              <a:gd name="T19" fmla="*/ 799 h 811"/>
              <a:gd name="T20" fmla="*/ 39 w 720"/>
              <a:gd name="T21" fmla="*/ 636 h 811"/>
              <a:gd name="T22" fmla="*/ 0 w 720"/>
              <a:gd name="T23" fmla="*/ 568 h 811"/>
              <a:gd name="T24" fmla="*/ 0 w 720"/>
              <a:gd name="T25" fmla="*/ 242 h 8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0" h="811">
                <a:moveTo>
                  <a:pt x="0" y="242"/>
                </a:moveTo>
                <a:cubicBezTo>
                  <a:pt x="0" y="218"/>
                  <a:pt x="17" y="187"/>
                  <a:pt x="39" y="175"/>
                </a:cubicBezTo>
                <a:cubicBezTo>
                  <a:pt x="321" y="12"/>
                  <a:pt x="321" y="12"/>
                  <a:pt x="321" y="12"/>
                </a:cubicBezTo>
                <a:cubicBezTo>
                  <a:pt x="343" y="0"/>
                  <a:pt x="378" y="0"/>
                  <a:pt x="399" y="12"/>
                </a:cubicBezTo>
                <a:cubicBezTo>
                  <a:pt x="681" y="175"/>
                  <a:pt x="681" y="175"/>
                  <a:pt x="681" y="175"/>
                </a:cubicBezTo>
                <a:cubicBezTo>
                  <a:pt x="703" y="187"/>
                  <a:pt x="720" y="218"/>
                  <a:pt x="720" y="242"/>
                </a:cubicBezTo>
                <a:cubicBezTo>
                  <a:pt x="720" y="568"/>
                  <a:pt x="720" y="568"/>
                  <a:pt x="720" y="568"/>
                </a:cubicBezTo>
                <a:cubicBezTo>
                  <a:pt x="720" y="593"/>
                  <a:pt x="703" y="623"/>
                  <a:pt x="681" y="636"/>
                </a:cubicBezTo>
                <a:cubicBezTo>
                  <a:pt x="399" y="799"/>
                  <a:pt x="399" y="799"/>
                  <a:pt x="399" y="799"/>
                </a:cubicBezTo>
                <a:cubicBezTo>
                  <a:pt x="378" y="811"/>
                  <a:pt x="343" y="811"/>
                  <a:pt x="321" y="799"/>
                </a:cubicBezTo>
                <a:cubicBezTo>
                  <a:pt x="39" y="636"/>
                  <a:pt x="39" y="636"/>
                  <a:pt x="39" y="636"/>
                </a:cubicBezTo>
                <a:cubicBezTo>
                  <a:pt x="17" y="623"/>
                  <a:pt x="0" y="593"/>
                  <a:pt x="0" y="568"/>
                </a:cubicBezTo>
                <a:lnTo>
                  <a:pt x="0" y="24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14"/>
          <p:cNvSpPr>
            <a:spLocks/>
          </p:cNvSpPr>
          <p:nvPr/>
        </p:nvSpPr>
        <p:spPr bwMode="auto">
          <a:xfrm rot="3600000">
            <a:off x="4292913" y="3446477"/>
            <a:ext cx="558847" cy="628968"/>
          </a:xfrm>
          <a:custGeom>
            <a:avLst/>
            <a:gdLst>
              <a:gd name="T0" fmla="*/ 0 w 721"/>
              <a:gd name="T1" fmla="*/ 242 h 811"/>
              <a:gd name="T2" fmla="*/ 39 w 721"/>
              <a:gd name="T3" fmla="*/ 175 h 811"/>
              <a:gd name="T4" fmla="*/ 322 w 721"/>
              <a:gd name="T5" fmla="*/ 12 h 811"/>
              <a:gd name="T6" fmla="*/ 399 w 721"/>
              <a:gd name="T7" fmla="*/ 12 h 811"/>
              <a:gd name="T8" fmla="*/ 682 w 721"/>
              <a:gd name="T9" fmla="*/ 175 h 811"/>
              <a:gd name="T10" fmla="*/ 721 w 721"/>
              <a:gd name="T11" fmla="*/ 242 h 811"/>
              <a:gd name="T12" fmla="*/ 721 w 721"/>
              <a:gd name="T13" fmla="*/ 568 h 811"/>
              <a:gd name="T14" fmla="*/ 682 w 721"/>
              <a:gd name="T15" fmla="*/ 636 h 811"/>
              <a:gd name="T16" fmla="*/ 399 w 721"/>
              <a:gd name="T17" fmla="*/ 799 h 811"/>
              <a:gd name="T18" fmla="*/ 322 w 721"/>
              <a:gd name="T19" fmla="*/ 799 h 811"/>
              <a:gd name="T20" fmla="*/ 39 w 721"/>
              <a:gd name="T21" fmla="*/ 636 h 811"/>
              <a:gd name="T22" fmla="*/ 0 w 721"/>
              <a:gd name="T23" fmla="*/ 568 h 811"/>
              <a:gd name="T24" fmla="*/ 0 w 721"/>
              <a:gd name="T25" fmla="*/ 242 h 8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1" h="811">
                <a:moveTo>
                  <a:pt x="0" y="242"/>
                </a:moveTo>
                <a:cubicBezTo>
                  <a:pt x="0" y="218"/>
                  <a:pt x="18" y="187"/>
                  <a:pt x="39" y="175"/>
                </a:cubicBezTo>
                <a:cubicBezTo>
                  <a:pt x="322" y="12"/>
                  <a:pt x="322" y="12"/>
                  <a:pt x="322" y="12"/>
                </a:cubicBezTo>
                <a:cubicBezTo>
                  <a:pt x="343" y="0"/>
                  <a:pt x="378" y="0"/>
                  <a:pt x="399" y="12"/>
                </a:cubicBezTo>
                <a:cubicBezTo>
                  <a:pt x="682" y="175"/>
                  <a:pt x="682" y="175"/>
                  <a:pt x="682" y="175"/>
                </a:cubicBezTo>
                <a:cubicBezTo>
                  <a:pt x="703" y="187"/>
                  <a:pt x="721" y="218"/>
                  <a:pt x="721" y="242"/>
                </a:cubicBezTo>
                <a:cubicBezTo>
                  <a:pt x="721" y="568"/>
                  <a:pt x="721" y="568"/>
                  <a:pt x="721" y="568"/>
                </a:cubicBezTo>
                <a:cubicBezTo>
                  <a:pt x="721" y="593"/>
                  <a:pt x="703" y="623"/>
                  <a:pt x="682" y="636"/>
                </a:cubicBezTo>
                <a:cubicBezTo>
                  <a:pt x="399" y="799"/>
                  <a:pt x="399" y="799"/>
                  <a:pt x="399" y="799"/>
                </a:cubicBezTo>
                <a:cubicBezTo>
                  <a:pt x="378" y="811"/>
                  <a:pt x="343" y="811"/>
                  <a:pt x="322" y="799"/>
                </a:cubicBezTo>
                <a:cubicBezTo>
                  <a:pt x="39" y="636"/>
                  <a:pt x="39" y="636"/>
                  <a:pt x="39" y="636"/>
                </a:cubicBezTo>
                <a:cubicBezTo>
                  <a:pt x="18" y="623"/>
                  <a:pt x="0" y="593"/>
                  <a:pt x="0" y="568"/>
                </a:cubicBezTo>
                <a:lnTo>
                  <a:pt x="0" y="242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TextBox 18"/>
          <p:cNvSpPr txBox="1"/>
          <p:nvPr/>
        </p:nvSpPr>
        <p:spPr>
          <a:xfrm>
            <a:off x="5896175" y="2381672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5958353" y="2601004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2238419" y="2381672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1018070" y="2601004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072504" y="4537650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2846774" y="4756982"/>
            <a:ext cx="3450453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3888915" y="2729165"/>
            <a:ext cx="331145" cy="292725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27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4443932" y="3590359"/>
            <a:ext cx="256134" cy="333584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34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4" name="Group 43"/>
          <p:cNvGrpSpPr/>
          <p:nvPr/>
        </p:nvGrpSpPr>
        <p:grpSpPr>
          <a:xfrm>
            <a:off x="4927118" y="2728137"/>
            <a:ext cx="310311" cy="292726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45" name="Freeform 44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45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329299588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8" name="Freeform 5"/>
          <p:cNvSpPr>
            <a:spLocks/>
          </p:cNvSpPr>
          <p:nvPr/>
        </p:nvSpPr>
        <p:spPr bwMode="auto">
          <a:xfrm rot="3600000">
            <a:off x="3635005" y="2233729"/>
            <a:ext cx="2120192" cy="1460210"/>
          </a:xfrm>
          <a:custGeom>
            <a:avLst/>
            <a:gdLst>
              <a:gd name="T0" fmla="*/ 0 w 2313"/>
              <a:gd name="T1" fmla="*/ 1593 h 1593"/>
              <a:gd name="T2" fmla="*/ 979 w 2313"/>
              <a:gd name="T3" fmla="*/ 0 h 1593"/>
              <a:gd name="T4" fmla="*/ 1461 w 2313"/>
              <a:gd name="T5" fmla="*/ 95 h 1593"/>
              <a:gd name="T6" fmla="*/ 2313 w 2313"/>
              <a:gd name="T7" fmla="*/ 1593 h 1593"/>
              <a:gd name="T8" fmla="*/ 0 w 2313"/>
              <a:gd name="T9" fmla="*/ 1593 h 15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313" h="1593">
                <a:moveTo>
                  <a:pt x="0" y="1593"/>
                </a:moveTo>
                <a:lnTo>
                  <a:pt x="979" y="0"/>
                </a:lnTo>
                <a:lnTo>
                  <a:pt x="1461" y="95"/>
                </a:lnTo>
                <a:lnTo>
                  <a:pt x="2313" y="1593"/>
                </a:lnTo>
                <a:lnTo>
                  <a:pt x="0" y="159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6"/>
          <p:cNvSpPr>
            <a:spLocks/>
          </p:cNvSpPr>
          <p:nvPr/>
        </p:nvSpPr>
        <p:spPr bwMode="auto">
          <a:xfrm rot="3436829">
            <a:off x="3937892" y="2435594"/>
            <a:ext cx="1473043" cy="1070637"/>
          </a:xfrm>
          <a:custGeom>
            <a:avLst/>
            <a:gdLst>
              <a:gd name="T0" fmla="*/ 0 w 1607"/>
              <a:gd name="T1" fmla="*/ 1168 h 1168"/>
              <a:gd name="T2" fmla="*/ 717 w 1607"/>
              <a:gd name="T3" fmla="*/ 0 h 1168"/>
              <a:gd name="T4" fmla="*/ 972 w 1607"/>
              <a:gd name="T5" fmla="*/ 51 h 1168"/>
              <a:gd name="T6" fmla="*/ 1607 w 1607"/>
              <a:gd name="T7" fmla="*/ 1168 h 1168"/>
              <a:gd name="T8" fmla="*/ 0 w 1607"/>
              <a:gd name="T9" fmla="*/ 1168 h 1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07" h="1168">
                <a:moveTo>
                  <a:pt x="0" y="1168"/>
                </a:moveTo>
                <a:lnTo>
                  <a:pt x="717" y="0"/>
                </a:lnTo>
                <a:lnTo>
                  <a:pt x="972" y="51"/>
                </a:lnTo>
                <a:lnTo>
                  <a:pt x="1607" y="1168"/>
                </a:lnTo>
                <a:lnTo>
                  <a:pt x="0" y="1168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7"/>
          <p:cNvSpPr>
            <a:spLocks/>
          </p:cNvSpPr>
          <p:nvPr/>
        </p:nvSpPr>
        <p:spPr bwMode="auto">
          <a:xfrm rot="3436829">
            <a:off x="3705165" y="2974926"/>
            <a:ext cx="953307" cy="181495"/>
          </a:xfrm>
          <a:custGeom>
            <a:avLst/>
            <a:gdLst>
              <a:gd name="T0" fmla="*/ 854 w 1040"/>
              <a:gd name="T1" fmla="*/ 0 h 198"/>
              <a:gd name="T2" fmla="*/ 0 w 1040"/>
              <a:gd name="T3" fmla="*/ 0 h 198"/>
              <a:gd name="T4" fmla="*/ 0 w 1040"/>
              <a:gd name="T5" fmla="*/ 197 h 198"/>
              <a:gd name="T6" fmla="*/ 1040 w 1040"/>
              <a:gd name="T7" fmla="*/ 198 h 198"/>
              <a:gd name="T8" fmla="*/ 854 w 1040"/>
              <a:gd name="T9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40" h="198">
                <a:moveTo>
                  <a:pt x="854" y="0"/>
                </a:moveTo>
                <a:lnTo>
                  <a:pt x="0" y="0"/>
                </a:lnTo>
                <a:lnTo>
                  <a:pt x="0" y="197"/>
                </a:lnTo>
                <a:lnTo>
                  <a:pt x="1040" y="198"/>
                </a:lnTo>
                <a:lnTo>
                  <a:pt x="854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8"/>
          <p:cNvSpPr>
            <a:spLocks/>
          </p:cNvSpPr>
          <p:nvPr/>
        </p:nvSpPr>
        <p:spPr bwMode="auto">
          <a:xfrm rot="3436829">
            <a:off x="3553625" y="3072744"/>
            <a:ext cx="953307" cy="180578"/>
          </a:xfrm>
          <a:custGeom>
            <a:avLst/>
            <a:gdLst>
              <a:gd name="T0" fmla="*/ 0 w 1040"/>
              <a:gd name="T1" fmla="*/ 0 h 197"/>
              <a:gd name="T2" fmla="*/ 0 w 1040"/>
              <a:gd name="T3" fmla="*/ 197 h 197"/>
              <a:gd name="T4" fmla="*/ 854 w 1040"/>
              <a:gd name="T5" fmla="*/ 197 h 197"/>
              <a:gd name="T6" fmla="*/ 1040 w 1040"/>
              <a:gd name="T7" fmla="*/ 1 h 197"/>
              <a:gd name="T8" fmla="*/ 0 w 1040"/>
              <a:gd name="T9" fmla="*/ 0 h 1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40" h="197">
                <a:moveTo>
                  <a:pt x="0" y="0"/>
                </a:moveTo>
                <a:lnTo>
                  <a:pt x="0" y="197"/>
                </a:lnTo>
                <a:lnTo>
                  <a:pt x="854" y="197"/>
                </a:lnTo>
                <a:lnTo>
                  <a:pt x="1040" y="1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9"/>
          <p:cNvSpPr>
            <a:spLocks/>
          </p:cNvSpPr>
          <p:nvPr/>
        </p:nvSpPr>
        <p:spPr bwMode="auto">
          <a:xfrm rot="3436829">
            <a:off x="4526711" y="3006180"/>
            <a:ext cx="571068" cy="902892"/>
          </a:xfrm>
          <a:custGeom>
            <a:avLst/>
            <a:gdLst>
              <a:gd name="T0" fmla="*/ 0 w 623"/>
              <a:gd name="T1" fmla="*/ 262 h 985"/>
              <a:gd name="T2" fmla="*/ 457 w 623"/>
              <a:gd name="T3" fmla="*/ 985 h 985"/>
              <a:gd name="T4" fmla="*/ 623 w 623"/>
              <a:gd name="T5" fmla="*/ 879 h 985"/>
              <a:gd name="T6" fmla="*/ 68 w 623"/>
              <a:gd name="T7" fmla="*/ 0 h 985"/>
              <a:gd name="T8" fmla="*/ 0 w 623"/>
              <a:gd name="T9" fmla="*/ 262 h 9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23" h="985">
                <a:moveTo>
                  <a:pt x="0" y="262"/>
                </a:moveTo>
                <a:lnTo>
                  <a:pt x="457" y="985"/>
                </a:lnTo>
                <a:lnTo>
                  <a:pt x="623" y="879"/>
                </a:lnTo>
                <a:lnTo>
                  <a:pt x="68" y="0"/>
                </a:lnTo>
                <a:lnTo>
                  <a:pt x="0" y="262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0"/>
          <p:cNvSpPr>
            <a:spLocks/>
          </p:cNvSpPr>
          <p:nvPr/>
        </p:nvSpPr>
        <p:spPr bwMode="auto">
          <a:xfrm rot="3436829">
            <a:off x="4580638" y="3118732"/>
            <a:ext cx="660899" cy="805727"/>
          </a:xfrm>
          <a:custGeom>
            <a:avLst/>
            <a:gdLst>
              <a:gd name="T0" fmla="*/ 555 w 721"/>
              <a:gd name="T1" fmla="*/ 879 h 879"/>
              <a:gd name="T2" fmla="*/ 721 w 721"/>
              <a:gd name="T3" fmla="*/ 775 h 879"/>
              <a:gd name="T4" fmla="*/ 264 w 721"/>
              <a:gd name="T5" fmla="*/ 52 h 879"/>
              <a:gd name="T6" fmla="*/ 0 w 721"/>
              <a:gd name="T7" fmla="*/ 0 h 879"/>
              <a:gd name="T8" fmla="*/ 555 w 721"/>
              <a:gd name="T9" fmla="*/ 879 h 8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21" h="879">
                <a:moveTo>
                  <a:pt x="555" y="879"/>
                </a:moveTo>
                <a:lnTo>
                  <a:pt x="721" y="775"/>
                </a:lnTo>
                <a:lnTo>
                  <a:pt x="264" y="52"/>
                </a:lnTo>
                <a:lnTo>
                  <a:pt x="0" y="0"/>
                </a:lnTo>
                <a:lnTo>
                  <a:pt x="555" y="879"/>
                </a:lnTo>
                <a:close/>
              </a:path>
            </a:pathLst>
          </a:custGeom>
          <a:solidFill>
            <a:schemeClr val="accent3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11"/>
          <p:cNvSpPr>
            <a:spLocks/>
          </p:cNvSpPr>
          <p:nvPr/>
        </p:nvSpPr>
        <p:spPr bwMode="auto">
          <a:xfrm rot="3436829">
            <a:off x="4500803" y="2265974"/>
            <a:ext cx="661816" cy="805727"/>
          </a:xfrm>
          <a:custGeom>
            <a:avLst/>
            <a:gdLst>
              <a:gd name="T0" fmla="*/ 266 w 722"/>
              <a:gd name="T1" fmla="*/ 827 h 879"/>
              <a:gd name="T2" fmla="*/ 722 w 722"/>
              <a:gd name="T3" fmla="*/ 105 h 879"/>
              <a:gd name="T4" fmla="*/ 556 w 722"/>
              <a:gd name="T5" fmla="*/ 0 h 879"/>
              <a:gd name="T6" fmla="*/ 0 w 722"/>
              <a:gd name="T7" fmla="*/ 879 h 879"/>
              <a:gd name="T8" fmla="*/ 266 w 722"/>
              <a:gd name="T9" fmla="*/ 827 h 8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22" h="879">
                <a:moveTo>
                  <a:pt x="266" y="827"/>
                </a:moveTo>
                <a:lnTo>
                  <a:pt x="722" y="105"/>
                </a:lnTo>
                <a:lnTo>
                  <a:pt x="556" y="0"/>
                </a:lnTo>
                <a:lnTo>
                  <a:pt x="0" y="879"/>
                </a:lnTo>
                <a:lnTo>
                  <a:pt x="266" y="827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12"/>
          <p:cNvSpPr>
            <a:spLocks/>
          </p:cNvSpPr>
          <p:nvPr/>
        </p:nvSpPr>
        <p:spPr bwMode="auto">
          <a:xfrm rot="3436829">
            <a:off x="4528940" y="2101994"/>
            <a:ext cx="571068" cy="901976"/>
          </a:xfrm>
          <a:custGeom>
            <a:avLst/>
            <a:gdLst>
              <a:gd name="T0" fmla="*/ 623 w 623"/>
              <a:gd name="T1" fmla="*/ 105 h 984"/>
              <a:gd name="T2" fmla="*/ 457 w 623"/>
              <a:gd name="T3" fmla="*/ 0 h 984"/>
              <a:gd name="T4" fmla="*/ 0 w 623"/>
              <a:gd name="T5" fmla="*/ 722 h 984"/>
              <a:gd name="T6" fmla="*/ 67 w 623"/>
              <a:gd name="T7" fmla="*/ 984 h 984"/>
              <a:gd name="T8" fmla="*/ 623 w 623"/>
              <a:gd name="T9" fmla="*/ 105 h 9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23" h="984">
                <a:moveTo>
                  <a:pt x="623" y="105"/>
                </a:moveTo>
                <a:lnTo>
                  <a:pt x="457" y="0"/>
                </a:lnTo>
                <a:lnTo>
                  <a:pt x="0" y="722"/>
                </a:lnTo>
                <a:lnTo>
                  <a:pt x="67" y="984"/>
                </a:lnTo>
                <a:lnTo>
                  <a:pt x="623" y="105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Oval 13"/>
          <p:cNvSpPr>
            <a:spLocks noChangeArrowheads="1"/>
          </p:cNvSpPr>
          <p:nvPr/>
        </p:nvSpPr>
        <p:spPr bwMode="auto">
          <a:xfrm rot="3436829">
            <a:off x="4901598" y="2176988"/>
            <a:ext cx="846060" cy="846060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Oval 14"/>
          <p:cNvSpPr>
            <a:spLocks noChangeArrowheads="1"/>
          </p:cNvSpPr>
          <p:nvPr/>
        </p:nvSpPr>
        <p:spPr bwMode="auto">
          <a:xfrm rot="3436829">
            <a:off x="5056511" y="2331901"/>
            <a:ext cx="536236" cy="53623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Oval 15"/>
          <p:cNvSpPr>
            <a:spLocks noChangeArrowheads="1"/>
          </p:cNvSpPr>
          <p:nvPr/>
        </p:nvSpPr>
        <p:spPr bwMode="auto">
          <a:xfrm rot="3436829">
            <a:off x="4208381" y="3509860"/>
            <a:ext cx="846060" cy="846977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Oval 16"/>
          <p:cNvSpPr>
            <a:spLocks noChangeArrowheads="1"/>
          </p:cNvSpPr>
          <p:nvPr/>
        </p:nvSpPr>
        <p:spPr bwMode="auto">
          <a:xfrm rot="3436829">
            <a:off x="4363293" y="3664772"/>
            <a:ext cx="536236" cy="537152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0" name="Oval 17"/>
          <p:cNvSpPr>
            <a:spLocks noChangeArrowheads="1"/>
          </p:cNvSpPr>
          <p:nvPr/>
        </p:nvSpPr>
        <p:spPr bwMode="auto">
          <a:xfrm rot="3436829">
            <a:off x="3396802" y="2246641"/>
            <a:ext cx="846060" cy="846977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1" name="Oval 18"/>
          <p:cNvSpPr>
            <a:spLocks noChangeArrowheads="1"/>
          </p:cNvSpPr>
          <p:nvPr/>
        </p:nvSpPr>
        <p:spPr bwMode="auto">
          <a:xfrm rot="3436829">
            <a:off x="3551715" y="2401555"/>
            <a:ext cx="536236" cy="537152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9" name="TextBox 28"/>
          <p:cNvSpPr txBox="1"/>
          <p:nvPr/>
        </p:nvSpPr>
        <p:spPr>
          <a:xfrm>
            <a:off x="6153853" y="2186516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6216031" y="2405848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1943803" y="2186516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723454" y="2405848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4144301" y="4492717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2918571" y="4712049"/>
            <a:ext cx="3450453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grpSp>
        <p:nvGrpSpPr>
          <p:cNvPr id="37" name="Group 36"/>
          <p:cNvGrpSpPr/>
          <p:nvPr/>
        </p:nvGrpSpPr>
        <p:grpSpPr>
          <a:xfrm>
            <a:off x="3660352" y="2522474"/>
            <a:ext cx="331145" cy="292725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38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4" name="Group 43"/>
          <p:cNvGrpSpPr/>
          <p:nvPr/>
        </p:nvGrpSpPr>
        <p:grpSpPr>
          <a:xfrm>
            <a:off x="4503344" y="3765571"/>
            <a:ext cx="256134" cy="333584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45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7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2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55" name="Group 54"/>
          <p:cNvGrpSpPr/>
          <p:nvPr/>
        </p:nvGrpSpPr>
        <p:grpSpPr>
          <a:xfrm>
            <a:off x="5166662" y="2457253"/>
            <a:ext cx="310311" cy="292726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56" name="Freeform 55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56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415290361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6" name="Freeform 5"/>
          <p:cNvSpPr>
            <a:spLocks/>
          </p:cNvSpPr>
          <p:nvPr/>
        </p:nvSpPr>
        <p:spPr bwMode="auto">
          <a:xfrm rot="3600000">
            <a:off x="4576065" y="2189518"/>
            <a:ext cx="1183220" cy="1184060"/>
          </a:xfrm>
          <a:custGeom>
            <a:avLst/>
            <a:gdLst>
              <a:gd name="T0" fmla="*/ 868 w 868"/>
              <a:gd name="T1" fmla="*/ 434 h 868"/>
              <a:gd name="T2" fmla="*/ 434 w 868"/>
              <a:gd name="T3" fmla="*/ 0 h 868"/>
              <a:gd name="T4" fmla="*/ 0 w 868"/>
              <a:gd name="T5" fmla="*/ 434 h 868"/>
              <a:gd name="T6" fmla="*/ 57 w 868"/>
              <a:gd name="T7" fmla="*/ 649 h 868"/>
              <a:gd name="T8" fmla="*/ 74 w 868"/>
              <a:gd name="T9" fmla="*/ 649 h 868"/>
              <a:gd name="T10" fmla="*/ 439 w 868"/>
              <a:gd name="T11" fmla="*/ 868 h 868"/>
              <a:gd name="T12" fmla="*/ 868 w 868"/>
              <a:gd name="T13" fmla="*/ 434 h 8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68" h="868">
                <a:moveTo>
                  <a:pt x="868" y="434"/>
                </a:moveTo>
                <a:cubicBezTo>
                  <a:pt x="868" y="194"/>
                  <a:pt x="674" y="0"/>
                  <a:pt x="434" y="0"/>
                </a:cubicBezTo>
                <a:cubicBezTo>
                  <a:pt x="194" y="0"/>
                  <a:pt x="0" y="194"/>
                  <a:pt x="0" y="434"/>
                </a:cubicBezTo>
                <a:cubicBezTo>
                  <a:pt x="0" y="512"/>
                  <a:pt x="21" y="586"/>
                  <a:pt x="57" y="649"/>
                </a:cubicBezTo>
                <a:cubicBezTo>
                  <a:pt x="63" y="649"/>
                  <a:pt x="69" y="649"/>
                  <a:pt x="74" y="649"/>
                </a:cubicBezTo>
                <a:cubicBezTo>
                  <a:pt x="232" y="649"/>
                  <a:pt x="370" y="738"/>
                  <a:pt x="439" y="868"/>
                </a:cubicBezTo>
                <a:cubicBezTo>
                  <a:pt x="677" y="866"/>
                  <a:pt x="868" y="672"/>
                  <a:pt x="868" y="43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 rot="3600000">
            <a:off x="3467014" y="2037815"/>
            <a:ext cx="1187419" cy="1352852"/>
          </a:xfrm>
          <a:custGeom>
            <a:avLst/>
            <a:gdLst>
              <a:gd name="T0" fmla="*/ 282 w 871"/>
              <a:gd name="T1" fmla="*/ 118 h 991"/>
              <a:gd name="T2" fmla="*/ 119 w 871"/>
              <a:gd name="T3" fmla="*/ 710 h 991"/>
              <a:gd name="T4" fmla="*/ 711 w 871"/>
              <a:gd name="T5" fmla="*/ 873 h 991"/>
              <a:gd name="T6" fmla="*/ 870 w 871"/>
              <a:gd name="T7" fmla="*/ 717 h 991"/>
              <a:gd name="T8" fmla="*/ 861 w 871"/>
              <a:gd name="T9" fmla="*/ 702 h 991"/>
              <a:gd name="T10" fmla="*/ 871 w 871"/>
              <a:gd name="T11" fmla="*/ 277 h 991"/>
              <a:gd name="T12" fmla="*/ 282 w 871"/>
              <a:gd name="T13" fmla="*/ 118 h 9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71" h="991">
                <a:moveTo>
                  <a:pt x="282" y="118"/>
                </a:moveTo>
                <a:cubicBezTo>
                  <a:pt x="73" y="236"/>
                  <a:pt x="0" y="501"/>
                  <a:pt x="119" y="710"/>
                </a:cubicBezTo>
                <a:cubicBezTo>
                  <a:pt x="237" y="918"/>
                  <a:pt x="502" y="991"/>
                  <a:pt x="711" y="873"/>
                </a:cubicBezTo>
                <a:cubicBezTo>
                  <a:pt x="779" y="834"/>
                  <a:pt x="832" y="780"/>
                  <a:pt x="870" y="717"/>
                </a:cubicBezTo>
                <a:cubicBezTo>
                  <a:pt x="867" y="712"/>
                  <a:pt x="864" y="707"/>
                  <a:pt x="861" y="702"/>
                </a:cubicBezTo>
                <a:cubicBezTo>
                  <a:pt x="783" y="565"/>
                  <a:pt x="792" y="401"/>
                  <a:pt x="871" y="277"/>
                </a:cubicBezTo>
                <a:cubicBezTo>
                  <a:pt x="752" y="71"/>
                  <a:pt x="489" y="0"/>
                  <a:pt x="282" y="11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 rot="3600000">
            <a:off x="3928010" y="3095131"/>
            <a:ext cx="1352011" cy="1269716"/>
          </a:xfrm>
          <a:custGeom>
            <a:avLst/>
            <a:gdLst>
              <a:gd name="T0" fmla="*/ 275 w 991"/>
              <a:gd name="T1" fmla="*/ 809 h 930"/>
              <a:gd name="T2" fmla="*/ 869 w 991"/>
              <a:gd name="T3" fmla="*/ 655 h 930"/>
              <a:gd name="T4" fmla="*/ 715 w 991"/>
              <a:gd name="T5" fmla="*/ 60 h 930"/>
              <a:gd name="T6" fmla="*/ 500 w 991"/>
              <a:gd name="T7" fmla="*/ 0 h 930"/>
              <a:gd name="T8" fmla="*/ 492 w 991"/>
              <a:gd name="T9" fmla="*/ 15 h 930"/>
              <a:gd name="T10" fmla="*/ 118 w 991"/>
              <a:gd name="T11" fmla="*/ 218 h 930"/>
              <a:gd name="T12" fmla="*/ 275 w 991"/>
              <a:gd name="T13" fmla="*/ 809 h 9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91" h="930">
                <a:moveTo>
                  <a:pt x="275" y="809"/>
                </a:moveTo>
                <a:cubicBezTo>
                  <a:pt x="481" y="930"/>
                  <a:pt x="747" y="861"/>
                  <a:pt x="869" y="655"/>
                </a:cubicBezTo>
                <a:cubicBezTo>
                  <a:pt x="991" y="448"/>
                  <a:pt x="922" y="182"/>
                  <a:pt x="715" y="60"/>
                </a:cubicBezTo>
                <a:cubicBezTo>
                  <a:pt x="647" y="20"/>
                  <a:pt x="573" y="1"/>
                  <a:pt x="500" y="0"/>
                </a:cubicBezTo>
                <a:cubicBezTo>
                  <a:pt x="498" y="5"/>
                  <a:pt x="495" y="10"/>
                  <a:pt x="492" y="15"/>
                </a:cubicBezTo>
                <a:cubicBezTo>
                  <a:pt x="412" y="151"/>
                  <a:pt x="266" y="225"/>
                  <a:pt x="118" y="218"/>
                </a:cubicBezTo>
                <a:cubicBezTo>
                  <a:pt x="0" y="424"/>
                  <a:pt x="69" y="688"/>
                  <a:pt x="275" y="809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8"/>
          <p:cNvSpPr>
            <a:spLocks noEditPoints="1"/>
          </p:cNvSpPr>
          <p:nvPr/>
        </p:nvSpPr>
        <p:spPr bwMode="auto">
          <a:xfrm>
            <a:off x="4852462" y="2955380"/>
            <a:ext cx="115048" cy="192305"/>
          </a:xfrm>
          <a:custGeom>
            <a:avLst/>
            <a:gdLst>
              <a:gd name="T0" fmla="*/ 71 w 84"/>
              <a:gd name="T1" fmla="*/ 69 h 141"/>
              <a:gd name="T2" fmla="*/ 81 w 84"/>
              <a:gd name="T3" fmla="*/ 79 h 141"/>
              <a:gd name="T4" fmla="*/ 84 w 84"/>
              <a:gd name="T5" fmla="*/ 92 h 141"/>
              <a:gd name="T6" fmla="*/ 75 w 84"/>
              <a:gd name="T7" fmla="*/ 114 h 141"/>
              <a:gd name="T8" fmla="*/ 48 w 84"/>
              <a:gd name="T9" fmla="*/ 124 h 141"/>
              <a:gd name="T10" fmla="*/ 48 w 84"/>
              <a:gd name="T11" fmla="*/ 141 h 141"/>
              <a:gd name="T12" fmla="*/ 36 w 84"/>
              <a:gd name="T13" fmla="*/ 141 h 141"/>
              <a:gd name="T14" fmla="*/ 36 w 84"/>
              <a:gd name="T15" fmla="*/ 124 h 141"/>
              <a:gd name="T16" fmla="*/ 0 w 84"/>
              <a:gd name="T17" fmla="*/ 117 h 141"/>
              <a:gd name="T18" fmla="*/ 0 w 84"/>
              <a:gd name="T19" fmla="*/ 95 h 141"/>
              <a:gd name="T20" fmla="*/ 17 w 84"/>
              <a:gd name="T21" fmla="*/ 101 h 141"/>
              <a:gd name="T22" fmla="*/ 36 w 84"/>
              <a:gd name="T23" fmla="*/ 104 h 141"/>
              <a:gd name="T24" fmla="*/ 36 w 84"/>
              <a:gd name="T25" fmla="*/ 78 h 141"/>
              <a:gd name="T26" fmla="*/ 30 w 84"/>
              <a:gd name="T27" fmla="*/ 76 h 141"/>
              <a:gd name="T28" fmla="*/ 7 w 84"/>
              <a:gd name="T29" fmla="*/ 62 h 141"/>
              <a:gd name="T30" fmla="*/ 0 w 84"/>
              <a:gd name="T31" fmla="*/ 42 h 141"/>
              <a:gd name="T32" fmla="*/ 9 w 84"/>
              <a:gd name="T33" fmla="*/ 22 h 141"/>
              <a:gd name="T34" fmla="*/ 36 w 84"/>
              <a:gd name="T35" fmla="*/ 13 h 141"/>
              <a:gd name="T36" fmla="*/ 36 w 84"/>
              <a:gd name="T37" fmla="*/ 0 h 141"/>
              <a:gd name="T38" fmla="*/ 48 w 84"/>
              <a:gd name="T39" fmla="*/ 0 h 141"/>
              <a:gd name="T40" fmla="*/ 48 w 84"/>
              <a:gd name="T41" fmla="*/ 12 h 141"/>
              <a:gd name="T42" fmla="*/ 83 w 84"/>
              <a:gd name="T43" fmla="*/ 20 h 141"/>
              <a:gd name="T44" fmla="*/ 75 w 84"/>
              <a:gd name="T45" fmla="*/ 40 h 141"/>
              <a:gd name="T46" fmla="*/ 48 w 84"/>
              <a:gd name="T47" fmla="*/ 33 h 141"/>
              <a:gd name="T48" fmla="*/ 48 w 84"/>
              <a:gd name="T49" fmla="*/ 58 h 141"/>
              <a:gd name="T50" fmla="*/ 71 w 84"/>
              <a:gd name="T51" fmla="*/ 69 h 141"/>
              <a:gd name="T52" fmla="*/ 48 w 84"/>
              <a:gd name="T53" fmla="*/ 104 h 141"/>
              <a:gd name="T54" fmla="*/ 59 w 84"/>
              <a:gd name="T55" fmla="*/ 94 h 141"/>
              <a:gd name="T56" fmla="*/ 56 w 84"/>
              <a:gd name="T57" fmla="*/ 88 h 141"/>
              <a:gd name="T58" fmla="*/ 48 w 84"/>
              <a:gd name="T59" fmla="*/ 83 h 141"/>
              <a:gd name="T60" fmla="*/ 48 w 84"/>
              <a:gd name="T61" fmla="*/ 104 h 141"/>
              <a:gd name="T62" fmla="*/ 36 w 84"/>
              <a:gd name="T63" fmla="*/ 34 h 141"/>
              <a:gd name="T64" fmla="*/ 25 w 84"/>
              <a:gd name="T65" fmla="*/ 42 h 141"/>
              <a:gd name="T66" fmla="*/ 28 w 84"/>
              <a:gd name="T67" fmla="*/ 49 h 141"/>
              <a:gd name="T68" fmla="*/ 36 w 84"/>
              <a:gd name="T69" fmla="*/ 53 h 141"/>
              <a:gd name="T70" fmla="*/ 36 w 84"/>
              <a:gd name="T71" fmla="*/ 34 h 1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4" h="141">
                <a:moveTo>
                  <a:pt x="71" y="69"/>
                </a:moveTo>
                <a:cubicBezTo>
                  <a:pt x="76" y="72"/>
                  <a:pt x="79" y="76"/>
                  <a:pt x="81" y="79"/>
                </a:cubicBezTo>
                <a:cubicBezTo>
                  <a:pt x="83" y="83"/>
                  <a:pt x="84" y="87"/>
                  <a:pt x="84" y="92"/>
                </a:cubicBezTo>
                <a:cubicBezTo>
                  <a:pt x="84" y="101"/>
                  <a:pt x="81" y="109"/>
                  <a:pt x="75" y="114"/>
                </a:cubicBezTo>
                <a:cubicBezTo>
                  <a:pt x="68" y="119"/>
                  <a:pt x="59" y="123"/>
                  <a:pt x="48" y="124"/>
                </a:cubicBezTo>
                <a:cubicBezTo>
                  <a:pt x="48" y="141"/>
                  <a:pt x="48" y="141"/>
                  <a:pt x="48" y="141"/>
                </a:cubicBezTo>
                <a:cubicBezTo>
                  <a:pt x="36" y="141"/>
                  <a:pt x="36" y="141"/>
                  <a:pt x="36" y="141"/>
                </a:cubicBezTo>
                <a:cubicBezTo>
                  <a:pt x="36" y="124"/>
                  <a:pt x="36" y="124"/>
                  <a:pt x="36" y="124"/>
                </a:cubicBezTo>
                <a:cubicBezTo>
                  <a:pt x="22" y="124"/>
                  <a:pt x="10" y="121"/>
                  <a:pt x="0" y="117"/>
                </a:cubicBezTo>
                <a:cubicBezTo>
                  <a:pt x="0" y="95"/>
                  <a:pt x="0" y="95"/>
                  <a:pt x="0" y="95"/>
                </a:cubicBezTo>
                <a:cubicBezTo>
                  <a:pt x="5" y="97"/>
                  <a:pt x="11" y="99"/>
                  <a:pt x="17" y="101"/>
                </a:cubicBezTo>
                <a:cubicBezTo>
                  <a:pt x="24" y="103"/>
                  <a:pt x="31" y="104"/>
                  <a:pt x="36" y="104"/>
                </a:cubicBezTo>
                <a:cubicBezTo>
                  <a:pt x="36" y="78"/>
                  <a:pt x="36" y="78"/>
                  <a:pt x="36" y="78"/>
                </a:cubicBezTo>
                <a:cubicBezTo>
                  <a:pt x="30" y="76"/>
                  <a:pt x="30" y="76"/>
                  <a:pt x="30" y="76"/>
                </a:cubicBezTo>
                <a:cubicBezTo>
                  <a:pt x="19" y="71"/>
                  <a:pt x="11" y="67"/>
                  <a:pt x="7" y="62"/>
                </a:cubicBezTo>
                <a:cubicBezTo>
                  <a:pt x="2" y="56"/>
                  <a:pt x="0" y="50"/>
                  <a:pt x="0" y="42"/>
                </a:cubicBezTo>
                <a:cubicBezTo>
                  <a:pt x="0" y="34"/>
                  <a:pt x="3" y="28"/>
                  <a:pt x="9" y="22"/>
                </a:cubicBezTo>
                <a:cubicBezTo>
                  <a:pt x="16" y="17"/>
                  <a:pt x="25" y="14"/>
                  <a:pt x="36" y="13"/>
                </a:cubicBezTo>
                <a:cubicBezTo>
                  <a:pt x="36" y="0"/>
                  <a:pt x="36" y="0"/>
                  <a:pt x="36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8" y="12"/>
                  <a:pt x="48" y="12"/>
                  <a:pt x="48" y="12"/>
                </a:cubicBezTo>
                <a:cubicBezTo>
                  <a:pt x="60" y="13"/>
                  <a:pt x="72" y="15"/>
                  <a:pt x="83" y="20"/>
                </a:cubicBezTo>
                <a:cubicBezTo>
                  <a:pt x="75" y="40"/>
                  <a:pt x="75" y="40"/>
                  <a:pt x="75" y="40"/>
                </a:cubicBezTo>
                <a:cubicBezTo>
                  <a:pt x="66" y="36"/>
                  <a:pt x="57" y="34"/>
                  <a:pt x="48" y="33"/>
                </a:cubicBezTo>
                <a:cubicBezTo>
                  <a:pt x="48" y="58"/>
                  <a:pt x="48" y="58"/>
                  <a:pt x="48" y="58"/>
                </a:cubicBezTo>
                <a:cubicBezTo>
                  <a:pt x="59" y="62"/>
                  <a:pt x="66" y="66"/>
                  <a:pt x="71" y="69"/>
                </a:cubicBezTo>
                <a:close/>
                <a:moveTo>
                  <a:pt x="48" y="104"/>
                </a:moveTo>
                <a:cubicBezTo>
                  <a:pt x="55" y="102"/>
                  <a:pt x="59" y="99"/>
                  <a:pt x="59" y="94"/>
                </a:cubicBezTo>
                <a:cubicBezTo>
                  <a:pt x="59" y="91"/>
                  <a:pt x="58" y="89"/>
                  <a:pt x="56" y="88"/>
                </a:cubicBezTo>
                <a:cubicBezTo>
                  <a:pt x="54" y="86"/>
                  <a:pt x="51" y="84"/>
                  <a:pt x="48" y="83"/>
                </a:cubicBezTo>
                <a:lnTo>
                  <a:pt x="48" y="104"/>
                </a:lnTo>
                <a:close/>
                <a:moveTo>
                  <a:pt x="36" y="34"/>
                </a:moveTo>
                <a:cubicBezTo>
                  <a:pt x="29" y="35"/>
                  <a:pt x="25" y="38"/>
                  <a:pt x="25" y="42"/>
                </a:cubicBezTo>
                <a:cubicBezTo>
                  <a:pt x="25" y="45"/>
                  <a:pt x="26" y="47"/>
                  <a:pt x="28" y="49"/>
                </a:cubicBezTo>
                <a:cubicBezTo>
                  <a:pt x="29" y="50"/>
                  <a:pt x="32" y="52"/>
                  <a:pt x="36" y="53"/>
                </a:cubicBezTo>
                <a:lnTo>
                  <a:pt x="36" y="3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9"/>
          <p:cNvSpPr>
            <a:spLocks noEditPoints="1"/>
          </p:cNvSpPr>
          <p:nvPr/>
        </p:nvSpPr>
        <p:spPr bwMode="auto">
          <a:xfrm>
            <a:off x="4172873" y="3832454"/>
            <a:ext cx="208260" cy="168791"/>
          </a:xfrm>
          <a:custGeom>
            <a:avLst/>
            <a:gdLst>
              <a:gd name="T0" fmla="*/ 150 w 153"/>
              <a:gd name="T1" fmla="*/ 37 h 124"/>
              <a:gd name="T2" fmla="*/ 82 w 153"/>
              <a:gd name="T3" fmla="*/ 68 h 124"/>
              <a:gd name="T4" fmla="*/ 71 w 153"/>
              <a:gd name="T5" fmla="*/ 68 h 124"/>
              <a:gd name="T6" fmla="*/ 4 w 153"/>
              <a:gd name="T7" fmla="*/ 37 h 124"/>
              <a:gd name="T8" fmla="*/ 4 w 153"/>
              <a:gd name="T9" fmla="*/ 32 h 124"/>
              <a:gd name="T10" fmla="*/ 71 w 153"/>
              <a:gd name="T11" fmla="*/ 1 h 124"/>
              <a:gd name="T12" fmla="*/ 82 w 153"/>
              <a:gd name="T13" fmla="*/ 1 h 124"/>
              <a:gd name="T14" fmla="*/ 150 w 153"/>
              <a:gd name="T15" fmla="*/ 32 h 124"/>
              <a:gd name="T16" fmla="*/ 150 w 153"/>
              <a:gd name="T17" fmla="*/ 37 h 124"/>
              <a:gd name="T18" fmla="*/ 82 w 153"/>
              <a:gd name="T19" fmla="*/ 74 h 124"/>
              <a:gd name="T20" fmla="*/ 132 w 153"/>
              <a:gd name="T21" fmla="*/ 52 h 124"/>
              <a:gd name="T22" fmla="*/ 132 w 153"/>
              <a:gd name="T23" fmla="*/ 96 h 124"/>
              <a:gd name="T24" fmla="*/ 77 w 153"/>
              <a:gd name="T25" fmla="*/ 124 h 124"/>
              <a:gd name="T26" fmla="*/ 22 w 153"/>
              <a:gd name="T27" fmla="*/ 96 h 124"/>
              <a:gd name="T28" fmla="*/ 22 w 153"/>
              <a:gd name="T29" fmla="*/ 52 h 124"/>
              <a:gd name="T30" fmla="*/ 71 w 153"/>
              <a:gd name="T31" fmla="*/ 74 h 124"/>
              <a:gd name="T32" fmla="*/ 82 w 153"/>
              <a:gd name="T33" fmla="*/ 74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53" h="124">
                <a:moveTo>
                  <a:pt x="150" y="37"/>
                </a:moveTo>
                <a:cubicBezTo>
                  <a:pt x="82" y="68"/>
                  <a:pt x="82" y="68"/>
                  <a:pt x="82" y="68"/>
                </a:cubicBezTo>
                <a:cubicBezTo>
                  <a:pt x="79" y="69"/>
                  <a:pt x="74" y="69"/>
                  <a:pt x="71" y="68"/>
                </a:cubicBezTo>
                <a:cubicBezTo>
                  <a:pt x="4" y="37"/>
                  <a:pt x="4" y="37"/>
                  <a:pt x="4" y="37"/>
                </a:cubicBezTo>
                <a:cubicBezTo>
                  <a:pt x="0" y="35"/>
                  <a:pt x="0" y="33"/>
                  <a:pt x="4" y="32"/>
                </a:cubicBezTo>
                <a:cubicBezTo>
                  <a:pt x="71" y="1"/>
                  <a:pt x="71" y="1"/>
                  <a:pt x="71" y="1"/>
                </a:cubicBezTo>
                <a:cubicBezTo>
                  <a:pt x="74" y="0"/>
                  <a:pt x="79" y="0"/>
                  <a:pt x="82" y="1"/>
                </a:cubicBezTo>
                <a:cubicBezTo>
                  <a:pt x="150" y="32"/>
                  <a:pt x="150" y="32"/>
                  <a:pt x="150" y="32"/>
                </a:cubicBezTo>
                <a:cubicBezTo>
                  <a:pt x="153" y="33"/>
                  <a:pt x="153" y="35"/>
                  <a:pt x="150" y="37"/>
                </a:cubicBezTo>
                <a:close/>
                <a:moveTo>
                  <a:pt x="82" y="74"/>
                </a:moveTo>
                <a:cubicBezTo>
                  <a:pt x="132" y="52"/>
                  <a:pt x="132" y="52"/>
                  <a:pt x="132" y="52"/>
                </a:cubicBezTo>
                <a:cubicBezTo>
                  <a:pt x="132" y="96"/>
                  <a:pt x="132" y="96"/>
                  <a:pt x="132" y="96"/>
                </a:cubicBezTo>
                <a:cubicBezTo>
                  <a:pt x="132" y="111"/>
                  <a:pt x="107" y="124"/>
                  <a:pt x="77" y="124"/>
                </a:cubicBezTo>
                <a:cubicBezTo>
                  <a:pt x="46" y="124"/>
                  <a:pt x="22" y="111"/>
                  <a:pt x="22" y="96"/>
                </a:cubicBezTo>
                <a:cubicBezTo>
                  <a:pt x="22" y="52"/>
                  <a:pt x="22" y="52"/>
                  <a:pt x="22" y="52"/>
                </a:cubicBezTo>
                <a:cubicBezTo>
                  <a:pt x="71" y="74"/>
                  <a:pt x="71" y="74"/>
                  <a:pt x="71" y="74"/>
                </a:cubicBezTo>
                <a:cubicBezTo>
                  <a:pt x="74" y="76"/>
                  <a:pt x="79" y="76"/>
                  <a:pt x="82" y="7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10"/>
          <p:cNvSpPr>
            <a:spLocks noEditPoints="1"/>
          </p:cNvSpPr>
          <p:nvPr/>
        </p:nvSpPr>
        <p:spPr bwMode="auto">
          <a:xfrm>
            <a:off x="3650753" y="2915604"/>
            <a:ext cx="163753" cy="116727"/>
          </a:xfrm>
          <a:custGeom>
            <a:avLst/>
            <a:gdLst>
              <a:gd name="T0" fmla="*/ 0 w 120"/>
              <a:gd name="T1" fmla="*/ 82 h 86"/>
              <a:gd name="T2" fmla="*/ 0 w 120"/>
              <a:gd name="T3" fmla="*/ 2 h 86"/>
              <a:gd name="T4" fmla="*/ 4 w 120"/>
              <a:gd name="T5" fmla="*/ 4 h 86"/>
              <a:gd name="T6" fmla="*/ 8 w 120"/>
              <a:gd name="T7" fmla="*/ 13 h 86"/>
              <a:gd name="T8" fmla="*/ 4 w 120"/>
              <a:gd name="T9" fmla="*/ 17 h 86"/>
              <a:gd name="T10" fmla="*/ 8 w 120"/>
              <a:gd name="T11" fmla="*/ 24 h 86"/>
              <a:gd name="T12" fmla="*/ 4 w 120"/>
              <a:gd name="T13" fmla="*/ 37 h 86"/>
              <a:gd name="T14" fmla="*/ 6 w 120"/>
              <a:gd name="T15" fmla="*/ 41 h 86"/>
              <a:gd name="T16" fmla="*/ 6 w 120"/>
              <a:gd name="T17" fmla="*/ 52 h 86"/>
              <a:gd name="T18" fmla="*/ 4 w 120"/>
              <a:gd name="T19" fmla="*/ 56 h 86"/>
              <a:gd name="T20" fmla="*/ 8 w 120"/>
              <a:gd name="T21" fmla="*/ 69 h 86"/>
              <a:gd name="T22" fmla="*/ 4 w 120"/>
              <a:gd name="T23" fmla="*/ 78 h 86"/>
              <a:gd name="T24" fmla="*/ 15 w 120"/>
              <a:gd name="T25" fmla="*/ 80 h 86"/>
              <a:gd name="T26" fmla="*/ 19 w 120"/>
              <a:gd name="T27" fmla="*/ 82 h 86"/>
              <a:gd name="T28" fmla="*/ 32 w 120"/>
              <a:gd name="T29" fmla="*/ 78 h 86"/>
              <a:gd name="T30" fmla="*/ 45 w 120"/>
              <a:gd name="T31" fmla="*/ 82 h 86"/>
              <a:gd name="T32" fmla="*/ 49 w 120"/>
              <a:gd name="T33" fmla="*/ 80 h 86"/>
              <a:gd name="T34" fmla="*/ 60 w 120"/>
              <a:gd name="T35" fmla="*/ 80 h 86"/>
              <a:gd name="T36" fmla="*/ 64 w 120"/>
              <a:gd name="T37" fmla="*/ 82 h 86"/>
              <a:gd name="T38" fmla="*/ 77 w 120"/>
              <a:gd name="T39" fmla="*/ 78 h 86"/>
              <a:gd name="T40" fmla="*/ 90 w 120"/>
              <a:gd name="T41" fmla="*/ 82 h 86"/>
              <a:gd name="T42" fmla="*/ 94 w 120"/>
              <a:gd name="T43" fmla="*/ 80 h 86"/>
              <a:gd name="T44" fmla="*/ 105 w 120"/>
              <a:gd name="T45" fmla="*/ 80 h 86"/>
              <a:gd name="T46" fmla="*/ 109 w 120"/>
              <a:gd name="T47" fmla="*/ 82 h 86"/>
              <a:gd name="T48" fmla="*/ 105 w 120"/>
              <a:gd name="T49" fmla="*/ 39 h 86"/>
              <a:gd name="T50" fmla="*/ 101 w 120"/>
              <a:gd name="T51" fmla="*/ 73 h 86"/>
              <a:gd name="T52" fmla="*/ 105 w 120"/>
              <a:gd name="T53" fmla="*/ 39 h 86"/>
              <a:gd name="T54" fmla="*/ 73 w 120"/>
              <a:gd name="T55" fmla="*/ 74 h 86"/>
              <a:gd name="T56" fmla="*/ 73 w 120"/>
              <a:gd name="T57" fmla="*/ 52 h 86"/>
              <a:gd name="T58" fmla="*/ 45 w 120"/>
              <a:gd name="T59" fmla="*/ 73 h 86"/>
              <a:gd name="T60" fmla="*/ 42 w 120"/>
              <a:gd name="T61" fmla="*/ 39 h 86"/>
              <a:gd name="T62" fmla="*/ 23 w 120"/>
              <a:gd name="T63" fmla="*/ 69 h 86"/>
              <a:gd name="T64" fmla="*/ 19 w 120"/>
              <a:gd name="T65" fmla="*/ 76 h 86"/>
              <a:gd name="T66" fmla="*/ 23 w 120"/>
              <a:gd name="T67" fmla="*/ 69 h 86"/>
              <a:gd name="T68" fmla="*/ 78 w 120"/>
              <a:gd name="T69" fmla="*/ 45 h 86"/>
              <a:gd name="T70" fmla="*/ 45 w 120"/>
              <a:gd name="T71" fmla="*/ 29 h 86"/>
              <a:gd name="T72" fmla="*/ 27 w 120"/>
              <a:gd name="T73" fmla="*/ 58 h 86"/>
              <a:gd name="T74" fmla="*/ 20 w 120"/>
              <a:gd name="T75" fmla="*/ 52 h 86"/>
              <a:gd name="T76" fmla="*/ 43 w 120"/>
              <a:gd name="T77" fmla="*/ 18 h 86"/>
              <a:gd name="T78" fmla="*/ 73 w 120"/>
              <a:gd name="T79" fmla="*/ 37 h 86"/>
              <a:gd name="T80" fmla="*/ 103 w 120"/>
              <a:gd name="T81" fmla="*/ 22 h 86"/>
              <a:gd name="T82" fmla="*/ 103 w 120"/>
              <a:gd name="T83" fmla="*/ 18 h 86"/>
              <a:gd name="T84" fmla="*/ 103 w 120"/>
              <a:gd name="T85" fmla="*/ 0 h 86"/>
              <a:gd name="T86" fmla="*/ 103 w 120"/>
              <a:gd name="T87" fmla="*/ 18 h 86"/>
              <a:gd name="T88" fmla="*/ 71 w 120"/>
              <a:gd name="T89" fmla="*/ 2 h 86"/>
              <a:gd name="T90" fmla="*/ 75 w 120"/>
              <a:gd name="T91" fmla="*/ 32 h 86"/>
              <a:gd name="T92" fmla="*/ 42 w 120"/>
              <a:gd name="T93" fmla="*/ 13 h 86"/>
              <a:gd name="T94" fmla="*/ 45 w 120"/>
              <a:gd name="T95" fmla="*/ 2 h 86"/>
              <a:gd name="T96" fmla="*/ 21 w 120"/>
              <a:gd name="T97" fmla="*/ 45 h 86"/>
              <a:gd name="T98" fmla="*/ 21 w 120"/>
              <a:gd name="T99" fmla="*/ 0 h 86"/>
              <a:gd name="T100" fmla="*/ 21 w 120"/>
              <a:gd name="T101" fmla="*/ 4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20" h="86">
                <a:moveTo>
                  <a:pt x="116" y="86"/>
                </a:moveTo>
                <a:cubicBezTo>
                  <a:pt x="4" y="86"/>
                  <a:pt x="4" y="86"/>
                  <a:pt x="4" y="86"/>
                </a:cubicBezTo>
                <a:cubicBezTo>
                  <a:pt x="2" y="86"/>
                  <a:pt x="0" y="84"/>
                  <a:pt x="0" y="82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7"/>
                  <a:pt x="0" y="7"/>
                  <a:pt x="0" y="7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3" y="0"/>
                  <a:pt x="4" y="1"/>
                  <a:pt x="4" y="2"/>
                </a:cubicBezTo>
                <a:cubicBezTo>
                  <a:pt x="4" y="4"/>
                  <a:pt x="4" y="4"/>
                  <a:pt x="4" y="4"/>
                </a:cubicBezTo>
                <a:cubicBezTo>
                  <a:pt x="4" y="11"/>
                  <a:pt x="4" y="11"/>
                  <a:pt x="4" y="11"/>
                </a:cubicBezTo>
                <a:cubicBezTo>
                  <a:pt x="6" y="11"/>
                  <a:pt x="6" y="11"/>
                  <a:pt x="6" y="11"/>
                </a:cubicBezTo>
                <a:cubicBezTo>
                  <a:pt x="7" y="11"/>
                  <a:pt x="8" y="12"/>
                  <a:pt x="8" y="13"/>
                </a:cubicBezTo>
                <a:cubicBezTo>
                  <a:pt x="8" y="14"/>
                  <a:pt x="7" y="15"/>
                  <a:pt x="6" y="15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7"/>
                  <a:pt x="4" y="17"/>
                  <a:pt x="4" y="17"/>
                </a:cubicBezTo>
                <a:cubicBezTo>
                  <a:pt x="4" y="22"/>
                  <a:pt x="4" y="22"/>
                  <a:pt x="4" y="22"/>
                </a:cubicBezTo>
                <a:cubicBezTo>
                  <a:pt x="6" y="22"/>
                  <a:pt x="6" y="22"/>
                  <a:pt x="6" y="22"/>
                </a:cubicBezTo>
                <a:cubicBezTo>
                  <a:pt x="7" y="22"/>
                  <a:pt x="8" y="23"/>
                  <a:pt x="8" y="24"/>
                </a:cubicBezTo>
                <a:cubicBezTo>
                  <a:pt x="8" y="25"/>
                  <a:pt x="7" y="26"/>
                  <a:pt x="6" y="26"/>
                </a:cubicBezTo>
                <a:cubicBezTo>
                  <a:pt x="4" y="26"/>
                  <a:pt x="4" y="26"/>
                  <a:pt x="4" y="26"/>
                </a:cubicBezTo>
                <a:cubicBezTo>
                  <a:pt x="4" y="37"/>
                  <a:pt x="4" y="37"/>
                  <a:pt x="4" y="37"/>
                </a:cubicBezTo>
                <a:cubicBezTo>
                  <a:pt x="6" y="37"/>
                  <a:pt x="6" y="37"/>
                  <a:pt x="6" y="37"/>
                </a:cubicBezTo>
                <a:cubicBezTo>
                  <a:pt x="7" y="37"/>
                  <a:pt x="8" y="38"/>
                  <a:pt x="8" y="39"/>
                </a:cubicBezTo>
                <a:cubicBezTo>
                  <a:pt x="8" y="40"/>
                  <a:pt x="7" y="41"/>
                  <a:pt x="6" y="41"/>
                </a:cubicBezTo>
                <a:cubicBezTo>
                  <a:pt x="4" y="41"/>
                  <a:pt x="4" y="41"/>
                  <a:pt x="4" y="41"/>
                </a:cubicBezTo>
                <a:cubicBezTo>
                  <a:pt x="4" y="52"/>
                  <a:pt x="4" y="52"/>
                  <a:pt x="4" y="52"/>
                </a:cubicBezTo>
                <a:cubicBezTo>
                  <a:pt x="6" y="52"/>
                  <a:pt x="6" y="52"/>
                  <a:pt x="6" y="52"/>
                </a:cubicBezTo>
                <a:cubicBezTo>
                  <a:pt x="7" y="52"/>
                  <a:pt x="8" y="53"/>
                  <a:pt x="8" y="54"/>
                </a:cubicBezTo>
                <a:cubicBezTo>
                  <a:pt x="8" y="55"/>
                  <a:pt x="7" y="56"/>
                  <a:pt x="6" y="56"/>
                </a:cubicBezTo>
                <a:cubicBezTo>
                  <a:pt x="4" y="56"/>
                  <a:pt x="4" y="56"/>
                  <a:pt x="4" y="56"/>
                </a:cubicBezTo>
                <a:cubicBezTo>
                  <a:pt x="4" y="67"/>
                  <a:pt x="4" y="67"/>
                  <a:pt x="4" y="67"/>
                </a:cubicBezTo>
                <a:cubicBezTo>
                  <a:pt x="6" y="67"/>
                  <a:pt x="6" y="67"/>
                  <a:pt x="6" y="67"/>
                </a:cubicBezTo>
                <a:cubicBezTo>
                  <a:pt x="7" y="67"/>
                  <a:pt x="8" y="68"/>
                  <a:pt x="8" y="69"/>
                </a:cubicBezTo>
                <a:cubicBezTo>
                  <a:pt x="8" y="70"/>
                  <a:pt x="7" y="71"/>
                  <a:pt x="6" y="71"/>
                </a:cubicBezTo>
                <a:cubicBezTo>
                  <a:pt x="4" y="71"/>
                  <a:pt x="4" y="71"/>
                  <a:pt x="4" y="71"/>
                </a:cubicBezTo>
                <a:cubicBezTo>
                  <a:pt x="4" y="78"/>
                  <a:pt x="4" y="78"/>
                  <a:pt x="4" y="78"/>
                </a:cubicBezTo>
                <a:cubicBezTo>
                  <a:pt x="4" y="80"/>
                  <a:pt x="6" y="82"/>
                  <a:pt x="8" y="82"/>
                </a:cubicBezTo>
                <a:cubicBezTo>
                  <a:pt x="15" y="82"/>
                  <a:pt x="15" y="82"/>
                  <a:pt x="15" y="82"/>
                </a:cubicBezTo>
                <a:cubicBezTo>
                  <a:pt x="15" y="80"/>
                  <a:pt x="15" y="80"/>
                  <a:pt x="15" y="80"/>
                </a:cubicBezTo>
                <a:cubicBezTo>
                  <a:pt x="15" y="79"/>
                  <a:pt x="16" y="78"/>
                  <a:pt x="17" y="78"/>
                </a:cubicBezTo>
                <a:cubicBezTo>
                  <a:pt x="18" y="78"/>
                  <a:pt x="19" y="79"/>
                  <a:pt x="19" y="80"/>
                </a:cubicBezTo>
                <a:cubicBezTo>
                  <a:pt x="19" y="82"/>
                  <a:pt x="19" y="82"/>
                  <a:pt x="19" y="82"/>
                </a:cubicBezTo>
                <a:cubicBezTo>
                  <a:pt x="30" y="82"/>
                  <a:pt x="30" y="82"/>
                  <a:pt x="30" y="82"/>
                </a:cubicBezTo>
                <a:cubicBezTo>
                  <a:pt x="30" y="80"/>
                  <a:pt x="30" y="80"/>
                  <a:pt x="30" y="80"/>
                </a:cubicBezTo>
                <a:cubicBezTo>
                  <a:pt x="30" y="79"/>
                  <a:pt x="31" y="78"/>
                  <a:pt x="32" y="78"/>
                </a:cubicBezTo>
                <a:cubicBezTo>
                  <a:pt x="33" y="78"/>
                  <a:pt x="34" y="79"/>
                  <a:pt x="34" y="80"/>
                </a:cubicBezTo>
                <a:cubicBezTo>
                  <a:pt x="34" y="82"/>
                  <a:pt x="34" y="82"/>
                  <a:pt x="34" y="82"/>
                </a:cubicBezTo>
                <a:cubicBezTo>
                  <a:pt x="45" y="82"/>
                  <a:pt x="45" y="82"/>
                  <a:pt x="45" y="82"/>
                </a:cubicBezTo>
                <a:cubicBezTo>
                  <a:pt x="45" y="80"/>
                  <a:pt x="45" y="80"/>
                  <a:pt x="45" y="80"/>
                </a:cubicBezTo>
                <a:cubicBezTo>
                  <a:pt x="45" y="79"/>
                  <a:pt x="46" y="78"/>
                  <a:pt x="47" y="78"/>
                </a:cubicBezTo>
                <a:cubicBezTo>
                  <a:pt x="48" y="78"/>
                  <a:pt x="49" y="79"/>
                  <a:pt x="49" y="80"/>
                </a:cubicBezTo>
                <a:cubicBezTo>
                  <a:pt x="49" y="82"/>
                  <a:pt x="49" y="82"/>
                  <a:pt x="49" y="82"/>
                </a:cubicBezTo>
                <a:cubicBezTo>
                  <a:pt x="60" y="82"/>
                  <a:pt x="60" y="82"/>
                  <a:pt x="60" y="82"/>
                </a:cubicBezTo>
                <a:cubicBezTo>
                  <a:pt x="60" y="80"/>
                  <a:pt x="60" y="80"/>
                  <a:pt x="60" y="80"/>
                </a:cubicBezTo>
                <a:cubicBezTo>
                  <a:pt x="60" y="79"/>
                  <a:pt x="61" y="78"/>
                  <a:pt x="62" y="78"/>
                </a:cubicBezTo>
                <a:cubicBezTo>
                  <a:pt x="63" y="78"/>
                  <a:pt x="64" y="79"/>
                  <a:pt x="64" y="80"/>
                </a:cubicBezTo>
                <a:cubicBezTo>
                  <a:pt x="64" y="82"/>
                  <a:pt x="64" y="82"/>
                  <a:pt x="64" y="82"/>
                </a:cubicBezTo>
                <a:cubicBezTo>
                  <a:pt x="75" y="82"/>
                  <a:pt x="75" y="82"/>
                  <a:pt x="75" y="82"/>
                </a:cubicBezTo>
                <a:cubicBezTo>
                  <a:pt x="75" y="80"/>
                  <a:pt x="75" y="80"/>
                  <a:pt x="75" y="80"/>
                </a:cubicBezTo>
                <a:cubicBezTo>
                  <a:pt x="75" y="79"/>
                  <a:pt x="76" y="78"/>
                  <a:pt x="77" y="78"/>
                </a:cubicBezTo>
                <a:cubicBezTo>
                  <a:pt x="78" y="78"/>
                  <a:pt x="79" y="79"/>
                  <a:pt x="79" y="80"/>
                </a:cubicBezTo>
                <a:cubicBezTo>
                  <a:pt x="79" y="82"/>
                  <a:pt x="79" y="82"/>
                  <a:pt x="79" y="82"/>
                </a:cubicBezTo>
                <a:cubicBezTo>
                  <a:pt x="90" y="82"/>
                  <a:pt x="90" y="82"/>
                  <a:pt x="90" y="82"/>
                </a:cubicBezTo>
                <a:cubicBezTo>
                  <a:pt x="90" y="80"/>
                  <a:pt x="90" y="80"/>
                  <a:pt x="90" y="80"/>
                </a:cubicBezTo>
                <a:cubicBezTo>
                  <a:pt x="90" y="79"/>
                  <a:pt x="91" y="78"/>
                  <a:pt x="92" y="78"/>
                </a:cubicBezTo>
                <a:cubicBezTo>
                  <a:pt x="93" y="78"/>
                  <a:pt x="94" y="79"/>
                  <a:pt x="94" y="80"/>
                </a:cubicBezTo>
                <a:cubicBezTo>
                  <a:pt x="94" y="82"/>
                  <a:pt x="94" y="82"/>
                  <a:pt x="94" y="82"/>
                </a:cubicBezTo>
                <a:cubicBezTo>
                  <a:pt x="105" y="82"/>
                  <a:pt x="105" y="82"/>
                  <a:pt x="105" y="82"/>
                </a:cubicBezTo>
                <a:cubicBezTo>
                  <a:pt x="105" y="80"/>
                  <a:pt x="105" y="80"/>
                  <a:pt x="105" y="80"/>
                </a:cubicBezTo>
                <a:cubicBezTo>
                  <a:pt x="105" y="79"/>
                  <a:pt x="106" y="78"/>
                  <a:pt x="107" y="78"/>
                </a:cubicBezTo>
                <a:cubicBezTo>
                  <a:pt x="108" y="78"/>
                  <a:pt x="109" y="79"/>
                  <a:pt x="109" y="80"/>
                </a:cubicBezTo>
                <a:cubicBezTo>
                  <a:pt x="109" y="82"/>
                  <a:pt x="109" y="82"/>
                  <a:pt x="109" y="82"/>
                </a:cubicBezTo>
                <a:cubicBezTo>
                  <a:pt x="120" y="82"/>
                  <a:pt x="120" y="82"/>
                  <a:pt x="120" y="82"/>
                </a:cubicBezTo>
                <a:cubicBezTo>
                  <a:pt x="120" y="84"/>
                  <a:pt x="118" y="86"/>
                  <a:pt x="116" y="86"/>
                </a:cubicBezTo>
                <a:close/>
                <a:moveTo>
                  <a:pt x="105" y="39"/>
                </a:moveTo>
                <a:cubicBezTo>
                  <a:pt x="105" y="73"/>
                  <a:pt x="105" y="73"/>
                  <a:pt x="105" y="73"/>
                </a:cubicBezTo>
                <a:cubicBezTo>
                  <a:pt x="105" y="74"/>
                  <a:pt x="104" y="74"/>
                  <a:pt x="103" y="74"/>
                </a:cubicBezTo>
                <a:cubicBezTo>
                  <a:pt x="102" y="74"/>
                  <a:pt x="101" y="74"/>
                  <a:pt x="101" y="73"/>
                </a:cubicBezTo>
                <a:cubicBezTo>
                  <a:pt x="101" y="39"/>
                  <a:pt x="101" y="39"/>
                  <a:pt x="101" y="39"/>
                </a:cubicBezTo>
                <a:cubicBezTo>
                  <a:pt x="101" y="38"/>
                  <a:pt x="102" y="37"/>
                  <a:pt x="103" y="37"/>
                </a:cubicBezTo>
                <a:cubicBezTo>
                  <a:pt x="104" y="37"/>
                  <a:pt x="105" y="38"/>
                  <a:pt x="105" y="39"/>
                </a:cubicBezTo>
                <a:close/>
                <a:moveTo>
                  <a:pt x="75" y="54"/>
                </a:moveTo>
                <a:cubicBezTo>
                  <a:pt x="75" y="73"/>
                  <a:pt x="75" y="73"/>
                  <a:pt x="75" y="73"/>
                </a:cubicBezTo>
                <a:cubicBezTo>
                  <a:pt x="75" y="74"/>
                  <a:pt x="74" y="74"/>
                  <a:pt x="73" y="74"/>
                </a:cubicBezTo>
                <a:cubicBezTo>
                  <a:pt x="72" y="74"/>
                  <a:pt x="71" y="74"/>
                  <a:pt x="71" y="73"/>
                </a:cubicBezTo>
                <a:cubicBezTo>
                  <a:pt x="71" y="54"/>
                  <a:pt x="71" y="54"/>
                  <a:pt x="71" y="54"/>
                </a:cubicBezTo>
                <a:cubicBezTo>
                  <a:pt x="71" y="53"/>
                  <a:pt x="72" y="52"/>
                  <a:pt x="73" y="52"/>
                </a:cubicBezTo>
                <a:cubicBezTo>
                  <a:pt x="74" y="52"/>
                  <a:pt x="75" y="53"/>
                  <a:pt x="75" y="54"/>
                </a:cubicBezTo>
                <a:close/>
                <a:moveTo>
                  <a:pt x="45" y="39"/>
                </a:moveTo>
                <a:cubicBezTo>
                  <a:pt x="45" y="73"/>
                  <a:pt x="45" y="73"/>
                  <a:pt x="45" y="73"/>
                </a:cubicBezTo>
                <a:cubicBezTo>
                  <a:pt x="45" y="74"/>
                  <a:pt x="44" y="74"/>
                  <a:pt x="43" y="74"/>
                </a:cubicBezTo>
                <a:cubicBezTo>
                  <a:pt x="42" y="74"/>
                  <a:pt x="42" y="74"/>
                  <a:pt x="42" y="73"/>
                </a:cubicBezTo>
                <a:cubicBezTo>
                  <a:pt x="42" y="39"/>
                  <a:pt x="42" y="39"/>
                  <a:pt x="42" y="39"/>
                </a:cubicBezTo>
                <a:cubicBezTo>
                  <a:pt x="42" y="38"/>
                  <a:pt x="42" y="37"/>
                  <a:pt x="43" y="37"/>
                </a:cubicBezTo>
                <a:cubicBezTo>
                  <a:pt x="44" y="37"/>
                  <a:pt x="45" y="38"/>
                  <a:pt x="45" y="39"/>
                </a:cubicBezTo>
                <a:close/>
                <a:moveTo>
                  <a:pt x="23" y="69"/>
                </a:moveTo>
                <a:cubicBezTo>
                  <a:pt x="23" y="76"/>
                  <a:pt x="23" y="76"/>
                  <a:pt x="23" y="76"/>
                </a:cubicBezTo>
                <a:cubicBezTo>
                  <a:pt x="23" y="77"/>
                  <a:pt x="22" y="78"/>
                  <a:pt x="21" y="78"/>
                </a:cubicBezTo>
                <a:cubicBezTo>
                  <a:pt x="20" y="78"/>
                  <a:pt x="19" y="77"/>
                  <a:pt x="19" y="76"/>
                </a:cubicBezTo>
                <a:cubicBezTo>
                  <a:pt x="19" y="69"/>
                  <a:pt x="19" y="69"/>
                  <a:pt x="19" y="69"/>
                </a:cubicBezTo>
                <a:cubicBezTo>
                  <a:pt x="19" y="68"/>
                  <a:pt x="20" y="67"/>
                  <a:pt x="21" y="67"/>
                </a:cubicBezTo>
                <a:cubicBezTo>
                  <a:pt x="22" y="67"/>
                  <a:pt x="23" y="68"/>
                  <a:pt x="23" y="69"/>
                </a:cubicBezTo>
                <a:close/>
                <a:moveTo>
                  <a:pt x="103" y="33"/>
                </a:moveTo>
                <a:cubicBezTo>
                  <a:pt x="102" y="33"/>
                  <a:pt x="101" y="33"/>
                  <a:pt x="100" y="33"/>
                </a:cubicBezTo>
                <a:cubicBezTo>
                  <a:pt x="78" y="45"/>
                  <a:pt x="78" y="45"/>
                  <a:pt x="78" y="45"/>
                </a:cubicBezTo>
                <a:cubicBezTo>
                  <a:pt x="77" y="47"/>
                  <a:pt x="76" y="48"/>
                  <a:pt x="73" y="48"/>
                </a:cubicBezTo>
                <a:cubicBezTo>
                  <a:pt x="71" y="48"/>
                  <a:pt x="69" y="47"/>
                  <a:pt x="68" y="44"/>
                </a:cubicBezTo>
                <a:cubicBezTo>
                  <a:pt x="45" y="29"/>
                  <a:pt x="45" y="29"/>
                  <a:pt x="45" y="29"/>
                </a:cubicBezTo>
                <a:cubicBezTo>
                  <a:pt x="45" y="29"/>
                  <a:pt x="45" y="29"/>
                  <a:pt x="45" y="29"/>
                </a:cubicBezTo>
                <a:cubicBezTo>
                  <a:pt x="26" y="56"/>
                  <a:pt x="26" y="56"/>
                  <a:pt x="26" y="56"/>
                </a:cubicBezTo>
                <a:cubicBezTo>
                  <a:pt x="26" y="56"/>
                  <a:pt x="27" y="57"/>
                  <a:pt x="27" y="58"/>
                </a:cubicBezTo>
                <a:cubicBezTo>
                  <a:pt x="27" y="61"/>
                  <a:pt x="24" y="63"/>
                  <a:pt x="21" y="63"/>
                </a:cubicBezTo>
                <a:cubicBezTo>
                  <a:pt x="18" y="63"/>
                  <a:pt x="15" y="61"/>
                  <a:pt x="15" y="58"/>
                </a:cubicBezTo>
                <a:cubicBezTo>
                  <a:pt x="15" y="55"/>
                  <a:pt x="17" y="53"/>
                  <a:pt x="20" y="52"/>
                </a:cubicBezTo>
                <a:cubicBezTo>
                  <a:pt x="38" y="26"/>
                  <a:pt x="38" y="26"/>
                  <a:pt x="38" y="26"/>
                </a:cubicBezTo>
                <a:cubicBezTo>
                  <a:pt x="38" y="25"/>
                  <a:pt x="38" y="25"/>
                  <a:pt x="38" y="24"/>
                </a:cubicBezTo>
                <a:cubicBezTo>
                  <a:pt x="38" y="21"/>
                  <a:pt x="40" y="18"/>
                  <a:pt x="43" y="18"/>
                </a:cubicBezTo>
                <a:cubicBezTo>
                  <a:pt x="46" y="18"/>
                  <a:pt x="48" y="20"/>
                  <a:pt x="49" y="23"/>
                </a:cubicBezTo>
                <a:cubicBezTo>
                  <a:pt x="71" y="38"/>
                  <a:pt x="71" y="38"/>
                  <a:pt x="71" y="38"/>
                </a:cubicBezTo>
                <a:cubicBezTo>
                  <a:pt x="72" y="37"/>
                  <a:pt x="73" y="37"/>
                  <a:pt x="73" y="37"/>
                </a:cubicBezTo>
                <a:cubicBezTo>
                  <a:pt x="74" y="37"/>
                  <a:pt x="75" y="37"/>
                  <a:pt x="76" y="38"/>
                </a:cubicBezTo>
                <a:cubicBezTo>
                  <a:pt x="98" y="26"/>
                  <a:pt x="98" y="26"/>
                  <a:pt x="98" y="26"/>
                </a:cubicBezTo>
                <a:cubicBezTo>
                  <a:pt x="99" y="24"/>
                  <a:pt x="101" y="22"/>
                  <a:pt x="103" y="22"/>
                </a:cubicBezTo>
                <a:cubicBezTo>
                  <a:pt x="106" y="22"/>
                  <a:pt x="109" y="25"/>
                  <a:pt x="109" y="28"/>
                </a:cubicBezTo>
                <a:cubicBezTo>
                  <a:pt x="109" y="31"/>
                  <a:pt x="106" y="33"/>
                  <a:pt x="103" y="33"/>
                </a:cubicBezTo>
                <a:close/>
                <a:moveTo>
                  <a:pt x="103" y="18"/>
                </a:moveTo>
                <a:cubicBezTo>
                  <a:pt x="102" y="18"/>
                  <a:pt x="101" y="18"/>
                  <a:pt x="101" y="17"/>
                </a:cubicBezTo>
                <a:cubicBezTo>
                  <a:pt x="101" y="2"/>
                  <a:pt x="101" y="2"/>
                  <a:pt x="101" y="2"/>
                </a:cubicBezTo>
                <a:cubicBezTo>
                  <a:pt x="101" y="1"/>
                  <a:pt x="102" y="0"/>
                  <a:pt x="103" y="0"/>
                </a:cubicBezTo>
                <a:cubicBezTo>
                  <a:pt x="104" y="0"/>
                  <a:pt x="105" y="1"/>
                  <a:pt x="105" y="2"/>
                </a:cubicBezTo>
                <a:cubicBezTo>
                  <a:pt x="105" y="17"/>
                  <a:pt x="105" y="17"/>
                  <a:pt x="105" y="17"/>
                </a:cubicBezTo>
                <a:cubicBezTo>
                  <a:pt x="105" y="18"/>
                  <a:pt x="104" y="18"/>
                  <a:pt x="103" y="18"/>
                </a:cubicBezTo>
                <a:close/>
                <a:moveTo>
                  <a:pt x="73" y="33"/>
                </a:moveTo>
                <a:cubicBezTo>
                  <a:pt x="72" y="33"/>
                  <a:pt x="71" y="33"/>
                  <a:pt x="71" y="32"/>
                </a:cubicBezTo>
                <a:cubicBezTo>
                  <a:pt x="71" y="2"/>
                  <a:pt x="71" y="2"/>
                  <a:pt x="71" y="2"/>
                </a:cubicBezTo>
                <a:cubicBezTo>
                  <a:pt x="71" y="1"/>
                  <a:pt x="72" y="0"/>
                  <a:pt x="73" y="0"/>
                </a:cubicBezTo>
                <a:cubicBezTo>
                  <a:pt x="74" y="0"/>
                  <a:pt x="75" y="1"/>
                  <a:pt x="75" y="2"/>
                </a:cubicBezTo>
                <a:cubicBezTo>
                  <a:pt x="75" y="32"/>
                  <a:pt x="75" y="32"/>
                  <a:pt x="75" y="32"/>
                </a:cubicBezTo>
                <a:cubicBezTo>
                  <a:pt x="75" y="33"/>
                  <a:pt x="74" y="33"/>
                  <a:pt x="73" y="33"/>
                </a:cubicBezTo>
                <a:close/>
                <a:moveTo>
                  <a:pt x="43" y="15"/>
                </a:moveTo>
                <a:cubicBezTo>
                  <a:pt x="42" y="15"/>
                  <a:pt x="42" y="14"/>
                  <a:pt x="42" y="13"/>
                </a:cubicBezTo>
                <a:cubicBezTo>
                  <a:pt x="42" y="2"/>
                  <a:pt x="42" y="2"/>
                  <a:pt x="42" y="2"/>
                </a:cubicBezTo>
                <a:cubicBezTo>
                  <a:pt x="42" y="1"/>
                  <a:pt x="42" y="0"/>
                  <a:pt x="43" y="0"/>
                </a:cubicBezTo>
                <a:cubicBezTo>
                  <a:pt x="44" y="0"/>
                  <a:pt x="45" y="1"/>
                  <a:pt x="45" y="2"/>
                </a:cubicBezTo>
                <a:cubicBezTo>
                  <a:pt x="45" y="13"/>
                  <a:pt x="45" y="13"/>
                  <a:pt x="45" y="13"/>
                </a:cubicBezTo>
                <a:cubicBezTo>
                  <a:pt x="45" y="14"/>
                  <a:pt x="44" y="15"/>
                  <a:pt x="43" y="15"/>
                </a:cubicBezTo>
                <a:close/>
                <a:moveTo>
                  <a:pt x="21" y="45"/>
                </a:moveTo>
                <a:cubicBezTo>
                  <a:pt x="20" y="45"/>
                  <a:pt x="19" y="44"/>
                  <a:pt x="19" y="43"/>
                </a:cubicBezTo>
                <a:cubicBezTo>
                  <a:pt x="19" y="2"/>
                  <a:pt x="19" y="2"/>
                  <a:pt x="19" y="2"/>
                </a:cubicBezTo>
                <a:cubicBezTo>
                  <a:pt x="19" y="1"/>
                  <a:pt x="20" y="0"/>
                  <a:pt x="21" y="0"/>
                </a:cubicBezTo>
                <a:cubicBezTo>
                  <a:pt x="22" y="0"/>
                  <a:pt x="23" y="1"/>
                  <a:pt x="23" y="2"/>
                </a:cubicBezTo>
                <a:cubicBezTo>
                  <a:pt x="23" y="43"/>
                  <a:pt x="23" y="43"/>
                  <a:pt x="23" y="43"/>
                </a:cubicBezTo>
                <a:cubicBezTo>
                  <a:pt x="23" y="44"/>
                  <a:pt x="22" y="45"/>
                  <a:pt x="21" y="4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TextBox 14"/>
          <p:cNvSpPr txBox="1"/>
          <p:nvPr/>
        </p:nvSpPr>
        <p:spPr>
          <a:xfrm>
            <a:off x="6235049" y="220995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6297227" y="2429290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025000" y="220995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804651" y="2429290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4148705" y="4407162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2922974" y="4626494"/>
            <a:ext cx="3450453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4768161" y="2471928"/>
            <a:ext cx="86434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dirty="0">
                <a:solidFill>
                  <a:schemeClr val="bg1"/>
                </a:solidFill>
                <a:latin typeface="+mj-lt"/>
              </a:rPr>
              <a:t>30%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3672096" y="2461042"/>
            <a:ext cx="86434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dirty="0">
                <a:solidFill>
                  <a:schemeClr val="bg1"/>
                </a:solidFill>
                <a:latin typeface="+mj-lt"/>
              </a:rPr>
              <a:t>30%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4214429" y="3418067"/>
            <a:ext cx="867545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dirty="0">
                <a:solidFill>
                  <a:schemeClr val="bg1"/>
                </a:solidFill>
                <a:latin typeface="+mj-lt"/>
              </a:rPr>
              <a:t>40%</a:t>
            </a:r>
          </a:p>
        </p:txBody>
      </p:sp>
    </p:spTree>
    <p:extLst>
      <p:ext uri="{BB962C8B-B14F-4D97-AF65-F5344CB8AC3E}">
        <p14:creationId xmlns:p14="http://schemas.microsoft.com/office/powerpoint/2010/main" val="363312699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6" name="Freeform 5"/>
          <p:cNvSpPr>
            <a:spLocks noEditPoints="1"/>
          </p:cNvSpPr>
          <p:nvPr/>
        </p:nvSpPr>
        <p:spPr bwMode="auto">
          <a:xfrm>
            <a:off x="1610320" y="2267801"/>
            <a:ext cx="2724150" cy="2303859"/>
          </a:xfrm>
          <a:custGeom>
            <a:avLst/>
            <a:gdLst>
              <a:gd name="T0" fmla="*/ 2289 w 2358"/>
              <a:gd name="T1" fmla="*/ 1777 h 1993"/>
              <a:gd name="T2" fmla="*/ 1304 w 2358"/>
              <a:gd name="T3" fmla="*/ 119 h 1993"/>
              <a:gd name="T4" fmla="*/ 1054 w 2358"/>
              <a:gd name="T5" fmla="*/ 119 h 1993"/>
              <a:gd name="T6" fmla="*/ 68 w 2358"/>
              <a:gd name="T7" fmla="*/ 1777 h 1993"/>
              <a:gd name="T8" fmla="*/ 193 w 2358"/>
              <a:gd name="T9" fmla="*/ 1993 h 1993"/>
              <a:gd name="T10" fmla="*/ 2165 w 2358"/>
              <a:gd name="T11" fmla="*/ 1993 h 1993"/>
              <a:gd name="T12" fmla="*/ 2289 w 2358"/>
              <a:gd name="T13" fmla="*/ 1777 h 1993"/>
              <a:gd name="T14" fmla="*/ 1733 w 2358"/>
              <a:gd name="T15" fmla="*/ 1698 h 1993"/>
              <a:gd name="T16" fmla="*/ 634 w 2358"/>
              <a:gd name="T17" fmla="*/ 1698 h 1993"/>
              <a:gd name="T18" fmla="*/ 559 w 2358"/>
              <a:gd name="T19" fmla="*/ 1568 h 1993"/>
              <a:gd name="T20" fmla="*/ 1109 w 2358"/>
              <a:gd name="T21" fmla="*/ 616 h 1993"/>
              <a:gd name="T22" fmla="*/ 1259 w 2358"/>
              <a:gd name="T23" fmla="*/ 616 h 1993"/>
              <a:gd name="T24" fmla="*/ 1808 w 2358"/>
              <a:gd name="T25" fmla="*/ 1568 h 1993"/>
              <a:gd name="T26" fmla="*/ 1733 w 2358"/>
              <a:gd name="T27" fmla="*/ 1698 h 19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358" h="1993">
                <a:moveTo>
                  <a:pt x="2289" y="1777"/>
                </a:moveTo>
                <a:cubicBezTo>
                  <a:pt x="1304" y="119"/>
                  <a:pt x="1304" y="119"/>
                  <a:pt x="1304" y="119"/>
                </a:cubicBezTo>
                <a:cubicBezTo>
                  <a:pt x="1235" y="0"/>
                  <a:pt x="1123" y="0"/>
                  <a:pt x="1054" y="119"/>
                </a:cubicBezTo>
                <a:cubicBezTo>
                  <a:pt x="68" y="1777"/>
                  <a:pt x="68" y="1777"/>
                  <a:pt x="68" y="1777"/>
                </a:cubicBezTo>
                <a:cubicBezTo>
                  <a:pt x="0" y="1895"/>
                  <a:pt x="56" y="1993"/>
                  <a:pt x="193" y="1993"/>
                </a:cubicBezTo>
                <a:cubicBezTo>
                  <a:pt x="2165" y="1993"/>
                  <a:pt x="2165" y="1993"/>
                  <a:pt x="2165" y="1993"/>
                </a:cubicBezTo>
                <a:cubicBezTo>
                  <a:pt x="2302" y="1993"/>
                  <a:pt x="2358" y="1895"/>
                  <a:pt x="2289" y="1777"/>
                </a:cubicBezTo>
                <a:close/>
                <a:moveTo>
                  <a:pt x="1733" y="1698"/>
                </a:moveTo>
                <a:cubicBezTo>
                  <a:pt x="634" y="1698"/>
                  <a:pt x="634" y="1698"/>
                  <a:pt x="634" y="1698"/>
                </a:cubicBezTo>
                <a:cubicBezTo>
                  <a:pt x="552" y="1698"/>
                  <a:pt x="518" y="1639"/>
                  <a:pt x="559" y="1568"/>
                </a:cubicBezTo>
                <a:cubicBezTo>
                  <a:pt x="1109" y="616"/>
                  <a:pt x="1109" y="616"/>
                  <a:pt x="1109" y="616"/>
                </a:cubicBezTo>
                <a:cubicBezTo>
                  <a:pt x="1150" y="545"/>
                  <a:pt x="1218" y="545"/>
                  <a:pt x="1259" y="616"/>
                </a:cubicBezTo>
                <a:cubicBezTo>
                  <a:pt x="1808" y="1568"/>
                  <a:pt x="1808" y="1568"/>
                  <a:pt x="1808" y="1568"/>
                </a:cubicBezTo>
                <a:cubicBezTo>
                  <a:pt x="1849" y="1639"/>
                  <a:pt x="1816" y="1698"/>
                  <a:pt x="1733" y="1698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>
            <a:off x="3198613" y="2853588"/>
            <a:ext cx="1538288" cy="1333500"/>
          </a:xfrm>
          <a:custGeom>
            <a:avLst/>
            <a:gdLst>
              <a:gd name="T0" fmla="*/ 116 w 1331"/>
              <a:gd name="T1" fmla="*/ 0 h 1153"/>
              <a:gd name="T2" fmla="*/ 41 w 1331"/>
              <a:gd name="T3" fmla="*/ 130 h 1153"/>
              <a:gd name="T4" fmla="*/ 590 w 1331"/>
              <a:gd name="T5" fmla="*/ 1082 h 1153"/>
              <a:gd name="T6" fmla="*/ 740 w 1331"/>
              <a:gd name="T7" fmla="*/ 1082 h 1153"/>
              <a:gd name="T8" fmla="*/ 1290 w 1331"/>
              <a:gd name="T9" fmla="*/ 130 h 1153"/>
              <a:gd name="T10" fmla="*/ 1215 w 1331"/>
              <a:gd name="T11" fmla="*/ 0 h 1153"/>
              <a:gd name="T12" fmla="*/ 116 w 1331"/>
              <a:gd name="T13" fmla="*/ 0 h 1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31" h="1153">
                <a:moveTo>
                  <a:pt x="116" y="0"/>
                </a:moveTo>
                <a:cubicBezTo>
                  <a:pt x="33" y="0"/>
                  <a:pt x="0" y="59"/>
                  <a:pt x="41" y="130"/>
                </a:cubicBezTo>
                <a:cubicBezTo>
                  <a:pt x="590" y="1082"/>
                  <a:pt x="590" y="1082"/>
                  <a:pt x="590" y="1082"/>
                </a:cubicBezTo>
                <a:cubicBezTo>
                  <a:pt x="631" y="1153"/>
                  <a:pt x="699" y="1153"/>
                  <a:pt x="740" y="1082"/>
                </a:cubicBezTo>
                <a:cubicBezTo>
                  <a:pt x="1290" y="130"/>
                  <a:pt x="1290" y="130"/>
                  <a:pt x="1290" y="130"/>
                </a:cubicBezTo>
                <a:cubicBezTo>
                  <a:pt x="1331" y="59"/>
                  <a:pt x="1297" y="0"/>
                  <a:pt x="1215" y="0"/>
                </a:cubicBezTo>
                <a:lnTo>
                  <a:pt x="116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3540323" y="3055994"/>
            <a:ext cx="844154" cy="732234"/>
          </a:xfrm>
          <a:custGeom>
            <a:avLst/>
            <a:gdLst>
              <a:gd name="T0" fmla="*/ 27 w 731"/>
              <a:gd name="T1" fmla="*/ 86 h 633"/>
              <a:gd name="T2" fmla="*/ 77 w 731"/>
              <a:gd name="T3" fmla="*/ 0 h 633"/>
              <a:gd name="T4" fmla="*/ 653 w 731"/>
              <a:gd name="T5" fmla="*/ 0 h 633"/>
              <a:gd name="T6" fmla="*/ 703 w 731"/>
              <a:gd name="T7" fmla="*/ 86 h 633"/>
              <a:gd name="T8" fmla="*/ 415 w 731"/>
              <a:gd name="T9" fmla="*/ 586 h 633"/>
              <a:gd name="T10" fmla="*/ 315 w 731"/>
              <a:gd name="T11" fmla="*/ 586 h 633"/>
              <a:gd name="T12" fmla="*/ 27 w 731"/>
              <a:gd name="T13" fmla="*/ 86 h 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31" h="633">
                <a:moveTo>
                  <a:pt x="27" y="86"/>
                </a:moveTo>
                <a:cubicBezTo>
                  <a:pt x="0" y="39"/>
                  <a:pt x="22" y="0"/>
                  <a:pt x="77" y="0"/>
                </a:cubicBezTo>
                <a:cubicBezTo>
                  <a:pt x="653" y="0"/>
                  <a:pt x="653" y="0"/>
                  <a:pt x="653" y="0"/>
                </a:cubicBezTo>
                <a:cubicBezTo>
                  <a:pt x="708" y="0"/>
                  <a:pt x="731" y="39"/>
                  <a:pt x="703" y="86"/>
                </a:cubicBezTo>
                <a:cubicBezTo>
                  <a:pt x="415" y="586"/>
                  <a:pt x="415" y="586"/>
                  <a:pt x="415" y="586"/>
                </a:cubicBezTo>
                <a:cubicBezTo>
                  <a:pt x="388" y="633"/>
                  <a:pt x="343" y="633"/>
                  <a:pt x="315" y="586"/>
                </a:cubicBezTo>
                <a:lnTo>
                  <a:pt x="27" y="86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1209080" y="2853588"/>
            <a:ext cx="1537097" cy="1333500"/>
          </a:xfrm>
          <a:custGeom>
            <a:avLst/>
            <a:gdLst>
              <a:gd name="T0" fmla="*/ 116 w 1331"/>
              <a:gd name="T1" fmla="*/ 0 h 1153"/>
              <a:gd name="T2" fmla="*/ 41 w 1331"/>
              <a:gd name="T3" fmla="*/ 130 h 1153"/>
              <a:gd name="T4" fmla="*/ 590 w 1331"/>
              <a:gd name="T5" fmla="*/ 1082 h 1153"/>
              <a:gd name="T6" fmla="*/ 740 w 1331"/>
              <a:gd name="T7" fmla="*/ 1082 h 1153"/>
              <a:gd name="T8" fmla="*/ 1290 w 1331"/>
              <a:gd name="T9" fmla="*/ 130 h 1153"/>
              <a:gd name="T10" fmla="*/ 1215 w 1331"/>
              <a:gd name="T11" fmla="*/ 0 h 1153"/>
              <a:gd name="T12" fmla="*/ 116 w 1331"/>
              <a:gd name="T13" fmla="*/ 0 h 1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31" h="1153">
                <a:moveTo>
                  <a:pt x="116" y="0"/>
                </a:moveTo>
                <a:cubicBezTo>
                  <a:pt x="33" y="0"/>
                  <a:pt x="0" y="59"/>
                  <a:pt x="41" y="130"/>
                </a:cubicBezTo>
                <a:cubicBezTo>
                  <a:pt x="590" y="1082"/>
                  <a:pt x="590" y="1082"/>
                  <a:pt x="590" y="1082"/>
                </a:cubicBezTo>
                <a:cubicBezTo>
                  <a:pt x="631" y="1153"/>
                  <a:pt x="699" y="1153"/>
                  <a:pt x="740" y="1082"/>
                </a:cubicBezTo>
                <a:cubicBezTo>
                  <a:pt x="1290" y="130"/>
                  <a:pt x="1290" y="130"/>
                  <a:pt x="1290" y="130"/>
                </a:cubicBezTo>
                <a:cubicBezTo>
                  <a:pt x="1331" y="59"/>
                  <a:pt x="1297" y="0"/>
                  <a:pt x="1215" y="0"/>
                </a:cubicBezTo>
                <a:lnTo>
                  <a:pt x="116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>
            <a:off x="1549598" y="3055994"/>
            <a:ext cx="844154" cy="732234"/>
          </a:xfrm>
          <a:custGeom>
            <a:avLst/>
            <a:gdLst>
              <a:gd name="T0" fmla="*/ 27 w 731"/>
              <a:gd name="T1" fmla="*/ 86 h 633"/>
              <a:gd name="T2" fmla="*/ 77 w 731"/>
              <a:gd name="T3" fmla="*/ 0 h 633"/>
              <a:gd name="T4" fmla="*/ 653 w 731"/>
              <a:gd name="T5" fmla="*/ 0 h 633"/>
              <a:gd name="T6" fmla="*/ 703 w 731"/>
              <a:gd name="T7" fmla="*/ 86 h 633"/>
              <a:gd name="T8" fmla="*/ 415 w 731"/>
              <a:gd name="T9" fmla="*/ 586 h 633"/>
              <a:gd name="T10" fmla="*/ 315 w 731"/>
              <a:gd name="T11" fmla="*/ 586 h 633"/>
              <a:gd name="T12" fmla="*/ 27 w 731"/>
              <a:gd name="T13" fmla="*/ 86 h 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31" h="633">
                <a:moveTo>
                  <a:pt x="27" y="86"/>
                </a:moveTo>
                <a:cubicBezTo>
                  <a:pt x="0" y="39"/>
                  <a:pt x="22" y="0"/>
                  <a:pt x="77" y="0"/>
                </a:cubicBezTo>
                <a:cubicBezTo>
                  <a:pt x="653" y="0"/>
                  <a:pt x="653" y="0"/>
                  <a:pt x="653" y="0"/>
                </a:cubicBezTo>
                <a:cubicBezTo>
                  <a:pt x="708" y="0"/>
                  <a:pt x="731" y="39"/>
                  <a:pt x="703" y="86"/>
                </a:cubicBezTo>
                <a:cubicBezTo>
                  <a:pt x="415" y="586"/>
                  <a:pt x="415" y="586"/>
                  <a:pt x="415" y="586"/>
                </a:cubicBezTo>
                <a:cubicBezTo>
                  <a:pt x="388" y="633"/>
                  <a:pt x="343" y="633"/>
                  <a:pt x="315" y="586"/>
                </a:cubicBezTo>
                <a:lnTo>
                  <a:pt x="27" y="86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10"/>
          <p:cNvSpPr>
            <a:spLocks noEditPoints="1"/>
          </p:cNvSpPr>
          <p:nvPr/>
        </p:nvSpPr>
        <p:spPr bwMode="auto">
          <a:xfrm>
            <a:off x="4809530" y="2853588"/>
            <a:ext cx="2724150" cy="2302668"/>
          </a:xfrm>
          <a:custGeom>
            <a:avLst/>
            <a:gdLst>
              <a:gd name="T0" fmla="*/ 69 w 2358"/>
              <a:gd name="T1" fmla="*/ 216 h 1992"/>
              <a:gd name="T2" fmla="*/ 1054 w 2358"/>
              <a:gd name="T3" fmla="*/ 1874 h 1992"/>
              <a:gd name="T4" fmla="*/ 1304 w 2358"/>
              <a:gd name="T5" fmla="*/ 1874 h 1992"/>
              <a:gd name="T6" fmla="*/ 2290 w 2358"/>
              <a:gd name="T7" fmla="*/ 216 h 1992"/>
              <a:gd name="T8" fmla="*/ 2165 w 2358"/>
              <a:gd name="T9" fmla="*/ 0 h 1992"/>
              <a:gd name="T10" fmla="*/ 193 w 2358"/>
              <a:gd name="T11" fmla="*/ 0 h 1992"/>
              <a:gd name="T12" fmla="*/ 69 w 2358"/>
              <a:gd name="T13" fmla="*/ 216 h 1992"/>
              <a:gd name="T14" fmla="*/ 625 w 2358"/>
              <a:gd name="T15" fmla="*/ 295 h 1992"/>
              <a:gd name="T16" fmla="*/ 1724 w 2358"/>
              <a:gd name="T17" fmla="*/ 295 h 1992"/>
              <a:gd name="T18" fmla="*/ 1799 w 2358"/>
              <a:gd name="T19" fmla="*/ 425 h 1992"/>
              <a:gd name="T20" fmla="*/ 1249 w 2358"/>
              <a:gd name="T21" fmla="*/ 1377 h 1992"/>
              <a:gd name="T22" fmla="*/ 1099 w 2358"/>
              <a:gd name="T23" fmla="*/ 1377 h 1992"/>
              <a:gd name="T24" fmla="*/ 550 w 2358"/>
              <a:gd name="T25" fmla="*/ 425 h 1992"/>
              <a:gd name="T26" fmla="*/ 625 w 2358"/>
              <a:gd name="T27" fmla="*/ 295 h 19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358" h="1992">
                <a:moveTo>
                  <a:pt x="69" y="216"/>
                </a:moveTo>
                <a:cubicBezTo>
                  <a:pt x="1054" y="1874"/>
                  <a:pt x="1054" y="1874"/>
                  <a:pt x="1054" y="1874"/>
                </a:cubicBezTo>
                <a:cubicBezTo>
                  <a:pt x="1123" y="1992"/>
                  <a:pt x="1235" y="1992"/>
                  <a:pt x="1304" y="1874"/>
                </a:cubicBezTo>
                <a:cubicBezTo>
                  <a:pt x="2290" y="216"/>
                  <a:pt x="2290" y="216"/>
                  <a:pt x="2290" y="216"/>
                </a:cubicBezTo>
                <a:cubicBezTo>
                  <a:pt x="2358" y="97"/>
                  <a:pt x="2302" y="0"/>
                  <a:pt x="2165" y="0"/>
                </a:cubicBezTo>
                <a:cubicBezTo>
                  <a:pt x="193" y="0"/>
                  <a:pt x="193" y="0"/>
                  <a:pt x="193" y="0"/>
                </a:cubicBezTo>
                <a:cubicBezTo>
                  <a:pt x="56" y="0"/>
                  <a:pt x="0" y="97"/>
                  <a:pt x="69" y="216"/>
                </a:cubicBezTo>
                <a:close/>
                <a:moveTo>
                  <a:pt x="625" y="295"/>
                </a:moveTo>
                <a:cubicBezTo>
                  <a:pt x="1724" y="295"/>
                  <a:pt x="1724" y="295"/>
                  <a:pt x="1724" y="295"/>
                </a:cubicBezTo>
                <a:cubicBezTo>
                  <a:pt x="1806" y="295"/>
                  <a:pt x="1840" y="353"/>
                  <a:pt x="1799" y="425"/>
                </a:cubicBezTo>
                <a:cubicBezTo>
                  <a:pt x="1249" y="1377"/>
                  <a:pt x="1249" y="1377"/>
                  <a:pt x="1249" y="1377"/>
                </a:cubicBezTo>
                <a:cubicBezTo>
                  <a:pt x="1208" y="1448"/>
                  <a:pt x="1140" y="1448"/>
                  <a:pt x="1099" y="1377"/>
                </a:cubicBezTo>
                <a:cubicBezTo>
                  <a:pt x="550" y="425"/>
                  <a:pt x="550" y="425"/>
                  <a:pt x="550" y="425"/>
                </a:cubicBezTo>
                <a:cubicBezTo>
                  <a:pt x="509" y="353"/>
                  <a:pt x="542" y="295"/>
                  <a:pt x="625" y="295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407098" y="3236969"/>
            <a:ext cx="1538288" cy="1333500"/>
          </a:xfrm>
          <a:custGeom>
            <a:avLst/>
            <a:gdLst>
              <a:gd name="T0" fmla="*/ 1215 w 1331"/>
              <a:gd name="T1" fmla="*/ 1153 h 1153"/>
              <a:gd name="T2" fmla="*/ 1290 w 1331"/>
              <a:gd name="T3" fmla="*/ 1024 h 1153"/>
              <a:gd name="T4" fmla="*/ 741 w 1331"/>
              <a:gd name="T5" fmla="*/ 72 h 1153"/>
              <a:gd name="T6" fmla="*/ 591 w 1331"/>
              <a:gd name="T7" fmla="*/ 72 h 1153"/>
              <a:gd name="T8" fmla="*/ 41 w 1331"/>
              <a:gd name="T9" fmla="*/ 1024 h 1153"/>
              <a:gd name="T10" fmla="*/ 116 w 1331"/>
              <a:gd name="T11" fmla="*/ 1153 h 1153"/>
              <a:gd name="T12" fmla="*/ 1215 w 1331"/>
              <a:gd name="T13" fmla="*/ 1153 h 1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31" h="1153">
                <a:moveTo>
                  <a:pt x="1215" y="1153"/>
                </a:moveTo>
                <a:cubicBezTo>
                  <a:pt x="1298" y="1153"/>
                  <a:pt x="1331" y="1095"/>
                  <a:pt x="1290" y="1024"/>
                </a:cubicBezTo>
                <a:cubicBezTo>
                  <a:pt x="741" y="72"/>
                  <a:pt x="741" y="72"/>
                  <a:pt x="741" y="72"/>
                </a:cubicBezTo>
                <a:cubicBezTo>
                  <a:pt x="699" y="0"/>
                  <a:pt x="632" y="0"/>
                  <a:pt x="591" y="72"/>
                </a:cubicBezTo>
                <a:cubicBezTo>
                  <a:pt x="41" y="1024"/>
                  <a:pt x="41" y="1024"/>
                  <a:pt x="41" y="1024"/>
                </a:cubicBezTo>
                <a:cubicBezTo>
                  <a:pt x="0" y="1095"/>
                  <a:pt x="34" y="1153"/>
                  <a:pt x="116" y="1153"/>
                </a:cubicBezTo>
                <a:lnTo>
                  <a:pt x="1215" y="115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2"/>
          <p:cNvSpPr>
            <a:spLocks/>
          </p:cNvSpPr>
          <p:nvPr/>
        </p:nvSpPr>
        <p:spPr bwMode="auto">
          <a:xfrm>
            <a:off x="4759523" y="3635828"/>
            <a:ext cx="844154" cy="733425"/>
          </a:xfrm>
          <a:custGeom>
            <a:avLst/>
            <a:gdLst>
              <a:gd name="T0" fmla="*/ 704 w 731"/>
              <a:gd name="T1" fmla="*/ 547 h 634"/>
              <a:gd name="T2" fmla="*/ 654 w 731"/>
              <a:gd name="T3" fmla="*/ 634 h 634"/>
              <a:gd name="T4" fmla="*/ 78 w 731"/>
              <a:gd name="T5" fmla="*/ 634 h 634"/>
              <a:gd name="T6" fmla="*/ 28 w 731"/>
              <a:gd name="T7" fmla="*/ 547 h 634"/>
              <a:gd name="T8" fmla="*/ 316 w 731"/>
              <a:gd name="T9" fmla="*/ 48 h 634"/>
              <a:gd name="T10" fmla="*/ 416 w 731"/>
              <a:gd name="T11" fmla="*/ 48 h 634"/>
              <a:gd name="T12" fmla="*/ 704 w 731"/>
              <a:gd name="T13" fmla="*/ 547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31" h="634">
                <a:moveTo>
                  <a:pt x="704" y="547"/>
                </a:moveTo>
                <a:cubicBezTo>
                  <a:pt x="731" y="595"/>
                  <a:pt x="709" y="634"/>
                  <a:pt x="654" y="634"/>
                </a:cubicBezTo>
                <a:cubicBezTo>
                  <a:pt x="78" y="634"/>
                  <a:pt x="78" y="634"/>
                  <a:pt x="78" y="634"/>
                </a:cubicBezTo>
                <a:cubicBezTo>
                  <a:pt x="23" y="634"/>
                  <a:pt x="0" y="595"/>
                  <a:pt x="28" y="547"/>
                </a:cubicBezTo>
                <a:cubicBezTo>
                  <a:pt x="316" y="48"/>
                  <a:pt x="316" y="48"/>
                  <a:pt x="316" y="48"/>
                </a:cubicBezTo>
                <a:cubicBezTo>
                  <a:pt x="343" y="0"/>
                  <a:pt x="388" y="0"/>
                  <a:pt x="416" y="48"/>
                </a:cubicBezTo>
                <a:lnTo>
                  <a:pt x="704" y="547"/>
                </a:lnTo>
                <a:close/>
              </a:path>
            </a:pathLst>
          </a:custGeom>
          <a:solidFill>
            <a:schemeClr val="accent3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13"/>
          <p:cNvSpPr>
            <a:spLocks/>
          </p:cNvSpPr>
          <p:nvPr/>
        </p:nvSpPr>
        <p:spPr bwMode="auto">
          <a:xfrm>
            <a:off x="6397824" y="3236969"/>
            <a:ext cx="1537097" cy="1333500"/>
          </a:xfrm>
          <a:custGeom>
            <a:avLst/>
            <a:gdLst>
              <a:gd name="T0" fmla="*/ 1215 w 1331"/>
              <a:gd name="T1" fmla="*/ 1153 h 1153"/>
              <a:gd name="T2" fmla="*/ 1290 w 1331"/>
              <a:gd name="T3" fmla="*/ 1024 h 1153"/>
              <a:gd name="T4" fmla="*/ 741 w 1331"/>
              <a:gd name="T5" fmla="*/ 72 h 1153"/>
              <a:gd name="T6" fmla="*/ 591 w 1331"/>
              <a:gd name="T7" fmla="*/ 72 h 1153"/>
              <a:gd name="T8" fmla="*/ 41 w 1331"/>
              <a:gd name="T9" fmla="*/ 1024 h 1153"/>
              <a:gd name="T10" fmla="*/ 116 w 1331"/>
              <a:gd name="T11" fmla="*/ 1153 h 1153"/>
              <a:gd name="T12" fmla="*/ 1215 w 1331"/>
              <a:gd name="T13" fmla="*/ 1153 h 1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31" h="1153">
                <a:moveTo>
                  <a:pt x="1215" y="1153"/>
                </a:moveTo>
                <a:cubicBezTo>
                  <a:pt x="1298" y="1153"/>
                  <a:pt x="1331" y="1095"/>
                  <a:pt x="1290" y="1024"/>
                </a:cubicBezTo>
                <a:cubicBezTo>
                  <a:pt x="741" y="72"/>
                  <a:pt x="741" y="72"/>
                  <a:pt x="741" y="72"/>
                </a:cubicBezTo>
                <a:cubicBezTo>
                  <a:pt x="700" y="0"/>
                  <a:pt x="632" y="0"/>
                  <a:pt x="591" y="72"/>
                </a:cubicBezTo>
                <a:cubicBezTo>
                  <a:pt x="41" y="1024"/>
                  <a:pt x="41" y="1024"/>
                  <a:pt x="41" y="1024"/>
                </a:cubicBezTo>
                <a:cubicBezTo>
                  <a:pt x="0" y="1095"/>
                  <a:pt x="34" y="1153"/>
                  <a:pt x="116" y="1153"/>
                </a:cubicBezTo>
                <a:lnTo>
                  <a:pt x="1215" y="1153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14"/>
          <p:cNvSpPr>
            <a:spLocks/>
          </p:cNvSpPr>
          <p:nvPr/>
        </p:nvSpPr>
        <p:spPr bwMode="auto">
          <a:xfrm>
            <a:off x="6750248" y="3635828"/>
            <a:ext cx="844154" cy="733425"/>
          </a:xfrm>
          <a:custGeom>
            <a:avLst/>
            <a:gdLst>
              <a:gd name="T0" fmla="*/ 704 w 731"/>
              <a:gd name="T1" fmla="*/ 547 h 634"/>
              <a:gd name="T2" fmla="*/ 654 w 731"/>
              <a:gd name="T3" fmla="*/ 634 h 634"/>
              <a:gd name="T4" fmla="*/ 78 w 731"/>
              <a:gd name="T5" fmla="*/ 634 h 634"/>
              <a:gd name="T6" fmla="*/ 28 w 731"/>
              <a:gd name="T7" fmla="*/ 547 h 634"/>
              <a:gd name="T8" fmla="*/ 316 w 731"/>
              <a:gd name="T9" fmla="*/ 48 h 634"/>
              <a:gd name="T10" fmla="*/ 416 w 731"/>
              <a:gd name="T11" fmla="*/ 48 h 634"/>
              <a:gd name="T12" fmla="*/ 704 w 731"/>
              <a:gd name="T13" fmla="*/ 547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31" h="634">
                <a:moveTo>
                  <a:pt x="704" y="547"/>
                </a:moveTo>
                <a:cubicBezTo>
                  <a:pt x="731" y="595"/>
                  <a:pt x="709" y="634"/>
                  <a:pt x="654" y="634"/>
                </a:cubicBezTo>
                <a:cubicBezTo>
                  <a:pt x="78" y="634"/>
                  <a:pt x="78" y="634"/>
                  <a:pt x="78" y="634"/>
                </a:cubicBezTo>
                <a:cubicBezTo>
                  <a:pt x="23" y="634"/>
                  <a:pt x="0" y="595"/>
                  <a:pt x="28" y="547"/>
                </a:cubicBezTo>
                <a:cubicBezTo>
                  <a:pt x="316" y="48"/>
                  <a:pt x="316" y="48"/>
                  <a:pt x="316" y="48"/>
                </a:cubicBezTo>
                <a:cubicBezTo>
                  <a:pt x="343" y="0"/>
                  <a:pt x="388" y="0"/>
                  <a:pt x="416" y="48"/>
                </a:cubicBezTo>
                <a:lnTo>
                  <a:pt x="704" y="547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TextBox 16"/>
          <p:cNvSpPr txBox="1"/>
          <p:nvPr/>
        </p:nvSpPr>
        <p:spPr>
          <a:xfrm>
            <a:off x="4652862" y="457046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897086" y="4870552"/>
            <a:ext cx="1706591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6696715" y="457046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6750248" y="4870552"/>
            <a:ext cx="1695875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3496493" y="205759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3540323" y="2357681"/>
            <a:ext cx="1696895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1454248" y="205759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707572" y="2357681"/>
            <a:ext cx="1677270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grpSp>
        <p:nvGrpSpPr>
          <p:cNvPr id="51" name="Group 50"/>
          <p:cNvGrpSpPr/>
          <p:nvPr/>
        </p:nvGrpSpPr>
        <p:grpSpPr>
          <a:xfrm>
            <a:off x="1826822" y="3190423"/>
            <a:ext cx="289707" cy="256095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52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58" name="Group 57"/>
          <p:cNvGrpSpPr/>
          <p:nvPr/>
        </p:nvGrpSpPr>
        <p:grpSpPr>
          <a:xfrm>
            <a:off x="3855716" y="3215500"/>
            <a:ext cx="224082" cy="291840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59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0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1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2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3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4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5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6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7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8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69" name="Group 68"/>
          <p:cNvGrpSpPr/>
          <p:nvPr/>
        </p:nvGrpSpPr>
        <p:grpSpPr>
          <a:xfrm>
            <a:off x="5045148" y="3994752"/>
            <a:ext cx="271481" cy="256097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70" name="Freeform 69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1" name="Freeform 70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72" name="Group 71"/>
          <p:cNvGrpSpPr/>
          <p:nvPr/>
        </p:nvGrpSpPr>
        <p:grpSpPr>
          <a:xfrm>
            <a:off x="7029450" y="3947687"/>
            <a:ext cx="285750" cy="284193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73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4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5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6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7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8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342017674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grpSp>
        <p:nvGrpSpPr>
          <p:cNvPr id="18" name="Group 17"/>
          <p:cNvGrpSpPr/>
          <p:nvPr/>
        </p:nvGrpSpPr>
        <p:grpSpPr>
          <a:xfrm>
            <a:off x="716140" y="1866478"/>
            <a:ext cx="3376889" cy="4143968"/>
            <a:chOff x="4933950" y="3829050"/>
            <a:chExt cx="2466975" cy="3027362"/>
          </a:xfrm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4933950" y="3829050"/>
              <a:ext cx="2466975" cy="3027362"/>
            </a:xfrm>
            <a:custGeom>
              <a:avLst/>
              <a:gdLst>
                <a:gd name="T0" fmla="*/ 116 w 1649"/>
                <a:gd name="T1" fmla="*/ 1186 h 2024"/>
                <a:gd name="T2" fmla="*/ 194 w 1649"/>
                <a:gd name="T3" fmla="*/ 1192 h 2024"/>
                <a:gd name="T4" fmla="*/ 167 w 1649"/>
                <a:gd name="T5" fmla="*/ 1297 h 2024"/>
                <a:gd name="T6" fmla="*/ 232 w 1649"/>
                <a:gd name="T7" fmla="*/ 1375 h 2024"/>
                <a:gd name="T8" fmla="*/ 208 w 1649"/>
                <a:gd name="T9" fmla="*/ 1447 h 2024"/>
                <a:gd name="T10" fmla="*/ 219 w 1649"/>
                <a:gd name="T11" fmla="*/ 1552 h 2024"/>
                <a:gd name="T12" fmla="*/ 326 w 1649"/>
                <a:gd name="T13" fmla="*/ 1685 h 2024"/>
                <a:gd name="T14" fmla="*/ 673 w 1649"/>
                <a:gd name="T15" fmla="*/ 1628 h 2024"/>
                <a:gd name="T16" fmla="*/ 564 w 1649"/>
                <a:gd name="T17" fmla="*/ 1829 h 2024"/>
                <a:gd name="T18" fmla="*/ 464 w 1649"/>
                <a:gd name="T19" fmla="*/ 1963 h 2024"/>
                <a:gd name="T20" fmla="*/ 395 w 1649"/>
                <a:gd name="T21" fmla="*/ 2024 h 2024"/>
                <a:gd name="T22" fmla="*/ 1513 w 1649"/>
                <a:gd name="T23" fmla="*/ 2024 h 2024"/>
                <a:gd name="T24" fmla="*/ 1356 w 1649"/>
                <a:gd name="T25" fmla="*/ 1769 h 2024"/>
                <a:gd name="T26" fmla="*/ 1356 w 1649"/>
                <a:gd name="T27" fmla="*/ 1768 h 2024"/>
                <a:gd name="T28" fmla="*/ 1364 w 1649"/>
                <a:gd name="T29" fmla="*/ 1354 h 2024"/>
                <a:gd name="T30" fmla="*/ 1108 w 1649"/>
                <a:gd name="T31" fmla="*/ 167 h 2024"/>
                <a:gd name="T32" fmla="*/ 189 w 1649"/>
                <a:gd name="T33" fmla="*/ 787 h 2024"/>
                <a:gd name="T34" fmla="*/ 28 w 1649"/>
                <a:gd name="T35" fmla="*/ 1098 h 2024"/>
                <a:gd name="T36" fmla="*/ 116 w 1649"/>
                <a:gd name="T37" fmla="*/ 1186 h 20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649" h="2024">
                  <a:moveTo>
                    <a:pt x="116" y="1186"/>
                  </a:moveTo>
                  <a:cubicBezTo>
                    <a:pt x="194" y="1192"/>
                    <a:pt x="194" y="1192"/>
                    <a:pt x="194" y="1192"/>
                  </a:cubicBezTo>
                  <a:cubicBezTo>
                    <a:pt x="194" y="1192"/>
                    <a:pt x="176" y="1264"/>
                    <a:pt x="167" y="1297"/>
                  </a:cubicBezTo>
                  <a:cubicBezTo>
                    <a:pt x="157" y="1330"/>
                    <a:pt x="181" y="1358"/>
                    <a:pt x="232" y="1375"/>
                  </a:cubicBezTo>
                  <a:cubicBezTo>
                    <a:pt x="283" y="1391"/>
                    <a:pt x="183" y="1397"/>
                    <a:pt x="208" y="1447"/>
                  </a:cubicBezTo>
                  <a:cubicBezTo>
                    <a:pt x="233" y="1497"/>
                    <a:pt x="217" y="1519"/>
                    <a:pt x="219" y="1552"/>
                  </a:cubicBezTo>
                  <a:cubicBezTo>
                    <a:pt x="221" y="1585"/>
                    <a:pt x="209" y="1675"/>
                    <a:pt x="326" y="1685"/>
                  </a:cubicBezTo>
                  <a:cubicBezTo>
                    <a:pt x="523" y="1702"/>
                    <a:pt x="678" y="1614"/>
                    <a:pt x="673" y="1628"/>
                  </a:cubicBezTo>
                  <a:cubicBezTo>
                    <a:pt x="664" y="1651"/>
                    <a:pt x="625" y="1765"/>
                    <a:pt x="564" y="1829"/>
                  </a:cubicBezTo>
                  <a:cubicBezTo>
                    <a:pt x="564" y="1829"/>
                    <a:pt x="531" y="1880"/>
                    <a:pt x="464" y="1963"/>
                  </a:cubicBezTo>
                  <a:cubicBezTo>
                    <a:pt x="444" y="1988"/>
                    <a:pt x="420" y="2008"/>
                    <a:pt x="395" y="2024"/>
                  </a:cubicBezTo>
                  <a:cubicBezTo>
                    <a:pt x="1513" y="2024"/>
                    <a:pt x="1513" y="2024"/>
                    <a:pt x="1513" y="2024"/>
                  </a:cubicBezTo>
                  <a:cubicBezTo>
                    <a:pt x="1464" y="1981"/>
                    <a:pt x="1389" y="1897"/>
                    <a:pt x="1356" y="1769"/>
                  </a:cubicBezTo>
                  <a:cubicBezTo>
                    <a:pt x="1356" y="1768"/>
                    <a:pt x="1356" y="1768"/>
                    <a:pt x="1356" y="1768"/>
                  </a:cubicBezTo>
                  <a:cubicBezTo>
                    <a:pt x="1356" y="1768"/>
                    <a:pt x="1252" y="1581"/>
                    <a:pt x="1364" y="1354"/>
                  </a:cubicBezTo>
                  <a:cubicBezTo>
                    <a:pt x="1577" y="922"/>
                    <a:pt x="1649" y="333"/>
                    <a:pt x="1108" y="167"/>
                  </a:cubicBezTo>
                  <a:cubicBezTo>
                    <a:pt x="567" y="0"/>
                    <a:pt x="100" y="277"/>
                    <a:pt x="189" y="787"/>
                  </a:cubicBezTo>
                  <a:cubicBezTo>
                    <a:pt x="99" y="958"/>
                    <a:pt x="28" y="1098"/>
                    <a:pt x="28" y="1098"/>
                  </a:cubicBezTo>
                  <a:cubicBezTo>
                    <a:pt x="28" y="1098"/>
                    <a:pt x="0" y="1181"/>
                    <a:pt x="116" y="1186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5705475" y="4562475"/>
              <a:ext cx="1298575" cy="817562"/>
            </a:xfrm>
            <a:custGeom>
              <a:avLst/>
              <a:gdLst>
                <a:gd name="T0" fmla="*/ 16 w 869"/>
                <a:gd name="T1" fmla="*/ 379 h 547"/>
                <a:gd name="T2" fmla="*/ 54 w 869"/>
                <a:gd name="T3" fmla="*/ 213 h 547"/>
                <a:gd name="T4" fmla="*/ 357 w 869"/>
                <a:gd name="T5" fmla="*/ 138 h 547"/>
                <a:gd name="T6" fmla="*/ 678 w 869"/>
                <a:gd name="T7" fmla="*/ 35 h 547"/>
                <a:gd name="T8" fmla="*/ 742 w 869"/>
                <a:gd name="T9" fmla="*/ 18 h 547"/>
                <a:gd name="T10" fmla="*/ 736 w 869"/>
                <a:gd name="T11" fmla="*/ 288 h 547"/>
                <a:gd name="T12" fmla="*/ 435 w 869"/>
                <a:gd name="T13" fmla="*/ 404 h 547"/>
                <a:gd name="T14" fmla="*/ 16 w 869"/>
                <a:gd name="T15" fmla="*/ 379 h 5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69" h="547">
                  <a:moveTo>
                    <a:pt x="16" y="379"/>
                  </a:moveTo>
                  <a:cubicBezTo>
                    <a:pt x="16" y="379"/>
                    <a:pt x="0" y="285"/>
                    <a:pt x="54" y="213"/>
                  </a:cubicBezTo>
                  <a:cubicBezTo>
                    <a:pt x="104" y="147"/>
                    <a:pt x="219" y="100"/>
                    <a:pt x="357" y="138"/>
                  </a:cubicBezTo>
                  <a:cubicBezTo>
                    <a:pt x="566" y="195"/>
                    <a:pt x="658" y="132"/>
                    <a:pt x="678" y="35"/>
                  </a:cubicBezTo>
                  <a:cubicBezTo>
                    <a:pt x="684" y="6"/>
                    <a:pt x="714" y="0"/>
                    <a:pt x="742" y="18"/>
                  </a:cubicBezTo>
                  <a:cubicBezTo>
                    <a:pt x="803" y="58"/>
                    <a:pt x="869" y="195"/>
                    <a:pt x="736" y="288"/>
                  </a:cubicBezTo>
                  <a:cubicBezTo>
                    <a:pt x="747" y="328"/>
                    <a:pt x="717" y="493"/>
                    <a:pt x="435" y="404"/>
                  </a:cubicBezTo>
                  <a:cubicBezTo>
                    <a:pt x="291" y="499"/>
                    <a:pt x="39" y="547"/>
                    <a:pt x="16" y="379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5959475" y="4064000"/>
              <a:ext cx="1100138" cy="760412"/>
            </a:xfrm>
            <a:custGeom>
              <a:avLst/>
              <a:gdLst>
                <a:gd name="T0" fmla="*/ 30 w 736"/>
                <a:gd name="T1" fmla="*/ 433 h 508"/>
                <a:gd name="T2" fmla="*/ 71 w 736"/>
                <a:gd name="T3" fmla="*/ 331 h 508"/>
                <a:gd name="T4" fmla="*/ 361 w 736"/>
                <a:gd name="T5" fmla="*/ 113 h 508"/>
                <a:gd name="T6" fmla="*/ 611 w 736"/>
                <a:gd name="T7" fmla="*/ 273 h 508"/>
                <a:gd name="T8" fmla="*/ 724 w 736"/>
                <a:gd name="T9" fmla="*/ 422 h 508"/>
                <a:gd name="T10" fmla="*/ 661 w 736"/>
                <a:gd name="T11" fmla="*/ 434 h 508"/>
                <a:gd name="T12" fmla="*/ 545 w 736"/>
                <a:gd name="T13" fmla="*/ 314 h 508"/>
                <a:gd name="T14" fmla="*/ 470 w 736"/>
                <a:gd name="T15" fmla="*/ 380 h 508"/>
                <a:gd name="T16" fmla="*/ 195 w 736"/>
                <a:gd name="T17" fmla="*/ 442 h 508"/>
                <a:gd name="T18" fmla="*/ 30 w 736"/>
                <a:gd name="T19" fmla="*/ 433 h 5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36" h="508">
                  <a:moveTo>
                    <a:pt x="30" y="433"/>
                  </a:moveTo>
                  <a:cubicBezTo>
                    <a:pt x="30" y="433"/>
                    <a:pt x="0" y="379"/>
                    <a:pt x="71" y="331"/>
                  </a:cubicBezTo>
                  <a:cubicBezTo>
                    <a:pt x="35" y="257"/>
                    <a:pt x="91" y="0"/>
                    <a:pt x="361" y="113"/>
                  </a:cubicBezTo>
                  <a:cubicBezTo>
                    <a:pt x="484" y="56"/>
                    <a:pt x="596" y="131"/>
                    <a:pt x="611" y="273"/>
                  </a:cubicBezTo>
                  <a:cubicBezTo>
                    <a:pt x="721" y="266"/>
                    <a:pt x="736" y="393"/>
                    <a:pt x="724" y="422"/>
                  </a:cubicBezTo>
                  <a:cubicBezTo>
                    <a:pt x="712" y="451"/>
                    <a:pt x="666" y="439"/>
                    <a:pt x="661" y="434"/>
                  </a:cubicBezTo>
                  <a:cubicBezTo>
                    <a:pt x="656" y="429"/>
                    <a:pt x="611" y="319"/>
                    <a:pt x="545" y="314"/>
                  </a:cubicBezTo>
                  <a:cubicBezTo>
                    <a:pt x="500" y="310"/>
                    <a:pt x="486" y="342"/>
                    <a:pt x="470" y="380"/>
                  </a:cubicBezTo>
                  <a:cubicBezTo>
                    <a:pt x="466" y="389"/>
                    <a:pt x="443" y="508"/>
                    <a:pt x="195" y="442"/>
                  </a:cubicBezTo>
                  <a:cubicBezTo>
                    <a:pt x="195" y="442"/>
                    <a:pt x="135" y="414"/>
                    <a:pt x="30" y="43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5305425" y="4125913"/>
              <a:ext cx="939800" cy="1054100"/>
            </a:xfrm>
            <a:custGeom>
              <a:avLst/>
              <a:gdLst>
                <a:gd name="T0" fmla="*/ 433 w 628"/>
                <a:gd name="T1" fmla="*/ 402 h 705"/>
                <a:gd name="T2" fmla="*/ 479 w 628"/>
                <a:gd name="T3" fmla="*/ 281 h 705"/>
                <a:gd name="T4" fmla="*/ 628 w 628"/>
                <a:gd name="T5" fmla="*/ 30 h 705"/>
                <a:gd name="T6" fmla="*/ 372 w 628"/>
                <a:gd name="T7" fmla="*/ 60 h 705"/>
                <a:gd name="T8" fmla="*/ 100 w 628"/>
                <a:gd name="T9" fmla="*/ 268 h 705"/>
                <a:gd name="T10" fmla="*/ 60 w 628"/>
                <a:gd name="T11" fmla="*/ 432 h 705"/>
                <a:gd name="T12" fmla="*/ 255 w 628"/>
                <a:gd name="T13" fmla="*/ 652 h 705"/>
                <a:gd name="T14" fmla="*/ 433 w 628"/>
                <a:gd name="T15" fmla="*/ 402 h 7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28" h="705">
                  <a:moveTo>
                    <a:pt x="433" y="402"/>
                  </a:moveTo>
                  <a:cubicBezTo>
                    <a:pt x="441" y="400"/>
                    <a:pt x="407" y="329"/>
                    <a:pt x="479" y="281"/>
                  </a:cubicBezTo>
                  <a:cubicBezTo>
                    <a:pt x="451" y="169"/>
                    <a:pt x="507" y="57"/>
                    <a:pt x="628" y="30"/>
                  </a:cubicBezTo>
                  <a:cubicBezTo>
                    <a:pt x="573" y="25"/>
                    <a:pt x="513" y="0"/>
                    <a:pt x="372" y="60"/>
                  </a:cubicBezTo>
                  <a:cubicBezTo>
                    <a:pt x="214" y="2"/>
                    <a:pt x="110" y="129"/>
                    <a:pt x="100" y="268"/>
                  </a:cubicBezTo>
                  <a:cubicBezTo>
                    <a:pt x="30" y="303"/>
                    <a:pt x="17" y="371"/>
                    <a:pt x="60" y="432"/>
                  </a:cubicBezTo>
                  <a:cubicBezTo>
                    <a:pt x="29" y="467"/>
                    <a:pt x="0" y="705"/>
                    <a:pt x="255" y="652"/>
                  </a:cubicBezTo>
                  <a:cubicBezTo>
                    <a:pt x="248" y="599"/>
                    <a:pt x="253" y="448"/>
                    <a:pt x="433" y="40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6786563" y="4741863"/>
              <a:ext cx="384175" cy="500062"/>
            </a:xfrm>
            <a:custGeom>
              <a:avLst/>
              <a:gdLst>
                <a:gd name="T0" fmla="*/ 113 w 257"/>
                <a:gd name="T1" fmla="*/ 0 h 334"/>
                <a:gd name="T2" fmla="*/ 53 w 257"/>
                <a:gd name="T3" fmla="*/ 173 h 334"/>
                <a:gd name="T4" fmla="*/ 0 w 257"/>
                <a:gd name="T5" fmla="*/ 281 h 334"/>
                <a:gd name="T6" fmla="*/ 83 w 257"/>
                <a:gd name="T7" fmla="*/ 269 h 334"/>
                <a:gd name="T8" fmla="*/ 213 w 257"/>
                <a:gd name="T9" fmla="*/ 289 h 334"/>
                <a:gd name="T10" fmla="*/ 213 w 257"/>
                <a:gd name="T11" fmla="*/ 155 h 334"/>
                <a:gd name="T12" fmla="*/ 113 w 257"/>
                <a:gd name="T13" fmla="*/ 0 h 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7" h="334">
                  <a:moveTo>
                    <a:pt x="113" y="0"/>
                  </a:moveTo>
                  <a:cubicBezTo>
                    <a:pt x="113" y="0"/>
                    <a:pt x="149" y="109"/>
                    <a:pt x="53" y="173"/>
                  </a:cubicBezTo>
                  <a:cubicBezTo>
                    <a:pt x="56" y="216"/>
                    <a:pt x="28" y="262"/>
                    <a:pt x="0" y="281"/>
                  </a:cubicBezTo>
                  <a:cubicBezTo>
                    <a:pt x="65" y="277"/>
                    <a:pt x="83" y="269"/>
                    <a:pt x="83" y="269"/>
                  </a:cubicBezTo>
                  <a:cubicBezTo>
                    <a:pt x="83" y="269"/>
                    <a:pt x="168" y="334"/>
                    <a:pt x="213" y="289"/>
                  </a:cubicBezTo>
                  <a:cubicBezTo>
                    <a:pt x="257" y="245"/>
                    <a:pt x="230" y="169"/>
                    <a:pt x="213" y="155"/>
                  </a:cubicBezTo>
                  <a:cubicBezTo>
                    <a:pt x="251" y="86"/>
                    <a:pt x="229" y="3"/>
                    <a:pt x="113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6184900" y="5184775"/>
              <a:ext cx="852488" cy="414337"/>
            </a:xfrm>
            <a:custGeom>
              <a:avLst/>
              <a:gdLst>
                <a:gd name="T0" fmla="*/ 26 w 570"/>
                <a:gd name="T1" fmla="*/ 67 h 277"/>
                <a:gd name="T2" fmla="*/ 119 w 570"/>
                <a:gd name="T3" fmla="*/ 16 h 277"/>
                <a:gd name="T4" fmla="*/ 383 w 570"/>
                <a:gd name="T5" fmla="*/ 6 h 277"/>
                <a:gd name="T6" fmla="*/ 479 w 570"/>
                <a:gd name="T7" fmla="*/ 0 h 277"/>
                <a:gd name="T8" fmla="*/ 532 w 570"/>
                <a:gd name="T9" fmla="*/ 26 h 277"/>
                <a:gd name="T10" fmla="*/ 266 w 570"/>
                <a:gd name="T11" fmla="*/ 257 h 277"/>
                <a:gd name="T12" fmla="*/ 26 w 570"/>
                <a:gd name="T13" fmla="*/ 67 h 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0" h="277">
                  <a:moveTo>
                    <a:pt x="26" y="67"/>
                  </a:moveTo>
                  <a:cubicBezTo>
                    <a:pt x="27" y="62"/>
                    <a:pt x="77" y="43"/>
                    <a:pt x="119" y="16"/>
                  </a:cubicBezTo>
                  <a:cubicBezTo>
                    <a:pt x="171" y="44"/>
                    <a:pt x="321" y="63"/>
                    <a:pt x="383" y="6"/>
                  </a:cubicBezTo>
                  <a:cubicBezTo>
                    <a:pt x="427" y="9"/>
                    <a:pt x="479" y="0"/>
                    <a:pt x="479" y="0"/>
                  </a:cubicBezTo>
                  <a:cubicBezTo>
                    <a:pt x="479" y="0"/>
                    <a:pt x="498" y="25"/>
                    <a:pt x="532" y="26"/>
                  </a:cubicBezTo>
                  <a:cubicBezTo>
                    <a:pt x="547" y="27"/>
                    <a:pt x="570" y="267"/>
                    <a:pt x="266" y="257"/>
                  </a:cubicBezTo>
                  <a:cubicBezTo>
                    <a:pt x="237" y="277"/>
                    <a:pt x="0" y="235"/>
                    <a:pt x="26" y="67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7" name="Group 16"/>
          <p:cNvGrpSpPr/>
          <p:nvPr/>
        </p:nvGrpSpPr>
        <p:grpSpPr>
          <a:xfrm rot="5400000">
            <a:off x="2619074" y="3264743"/>
            <a:ext cx="3312888" cy="1159574"/>
            <a:chOff x="4030663" y="2073276"/>
            <a:chExt cx="4122738" cy="1443036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4030663" y="2154238"/>
              <a:ext cx="838200" cy="1303337"/>
            </a:xfrm>
            <a:custGeom>
              <a:avLst/>
              <a:gdLst>
                <a:gd name="T0" fmla="*/ 282 w 560"/>
                <a:gd name="T1" fmla="*/ 871 h 871"/>
                <a:gd name="T2" fmla="*/ 4 w 560"/>
                <a:gd name="T3" fmla="*/ 278 h 871"/>
                <a:gd name="T4" fmla="*/ 282 w 560"/>
                <a:gd name="T5" fmla="*/ 0 h 871"/>
                <a:gd name="T6" fmla="*/ 560 w 560"/>
                <a:gd name="T7" fmla="*/ 278 h 871"/>
                <a:gd name="T8" fmla="*/ 282 w 560"/>
                <a:gd name="T9" fmla="*/ 871 h 8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0" h="871">
                  <a:moveTo>
                    <a:pt x="282" y="871"/>
                  </a:moveTo>
                  <a:cubicBezTo>
                    <a:pt x="250" y="803"/>
                    <a:pt x="0" y="489"/>
                    <a:pt x="4" y="278"/>
                  </a:cubicBezTo>
                  <a:cubicBezTo>
                    <a:pt x="7" y="125"/>
                    <a:pt x="128" y="0"/>
                    <a:pt x="282" y="0"/>
                  </a:cubicBezTo>
                  <a:cubicBezTo>
                    <a:pt x="436" y="0"/>
                    <a:pt x="560" y="133"/>
                    <a:pt x="560" y="278"/>
                  </a:cubicBezTo>
                  <a:cubicBezTo>
                    <a:pt x="560" y="489"/>
                    <a:pt x="320" y="803"/>
                    <a:pt x="282" y="871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3"/>
            <p:cNvSpPr>
              <a:spLocks/>
            </p:cNvSpPr>
            <p:nvPr/>
          </p:nvSpPr>
          <p:spPr bwMode="auto">
            <a:xfrm>
              <a:off x="5786438" y="2073276"/>
              <a:ext cx="757238" cy="1160462"/>
            </a:xfrm>
            <a:custGeom>
              <a:avLst/>
              <a:gdLst>
                <a:gd name="T0" fmla="*/ 254 w 506"/>
                <a:gd name="T1" fmla="*/ 776 h 776"/>
                <a:gd name="T2" fmla="*/ 3 w 506"/>
                <a:gd name="T3" fmla="*/ 251 h 776"/>
                <a:gd name="T4" fmla="*/ 254 w 506"/>
                <a:gd name="T5" fmla="*/ 0 h 776"/>
                <a:gd name="T6" fmla="*/ 506 w 506"/>
                <a:gd name="T7" fmla="*/ 251 h 776"/>
                <a:gd name="T8" fmla="*/ 254 w 506"/>
                <a:gd name="T9" fmla="*/ 776 h 7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6" h="776">
                  <a:moveTo>
                    <a:pt x="254" y="776"/>
                  </a:moveTo>
                  <a:cubicBezTo>
                    <a:pt x="225" y="714"/>
                    <a:pt x="0" y="442"/>
                    <a:pt x="3" y="251"/>
                  </a:cubicBezTo>
                  <a:cubicBezTo>
                    <a:pt x="5" y="112"/>
                    <a:pt x="115" y="0"/>
                    <a:pt x="254" y="0"/>
                  </a:cubicBezTo>
                  <a:cubicBezTo>
                    <a:pt x="393" y="0"/>
                    <a:pt x="506" y="120"/>
                    <a:pt x="506" y="251"/>
                  </a:cubicBezTo>
                  <a:cubicBezTo>
                    <a:pt x="506" y="442"/>
                    <a:pt x="289" y="714"/>
                    <a:pt x="254" y="776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5"/>
            <p:cNvSpPr>
              <a:spLocks/>
            </p:cNvSpPr>
            <p:nvPr/>
          </p:nvSpPr>
          <p:spPr bwMode="auto">
            <a:xfrm>
              <a:off x="7396163" y="2282825"/>
              <a:ext cx="757238" cy="1233487"/>
            </a:xfrm>
            <a:custGeom>
              <a:avLst/>
              <a:gdLst>
                <a:gd name="T0" fmla="*/ 254 w 506"/>
                <a:gd name="T1" fmla="*/ 825 h 825"/>
                <a:gd name="T2" fmla="*/ 3 w 506"/>
                <a:gd name="T3" fmla="*/ 252 h 825"/>
                <a:gd name="T4" fmla="*/ 254 w 506"/>
                <a:gd name="T5" fmla="*/ 0 h 825"/>
                <a:gd name="T6" fmla="*/ 506 w 506"/>
                <a:gd name="T7" fmla="*/ 252 h 825"/>
                <a:gd name="T8" fmla="*/ 254 w 506"/>
                <a:gd name="T9" fmla="*/ 825 h 8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6" h="825">
                  <a:moveTo>
                    <a:pt x="254" y="825"/>
                  </a:moveTo>
                  <a:cubicBezTo>
                    <a:pt x="226" y="764"/>
                    <a:pt x="0" y="442"/>
                    <a:pt x="3" y="252"/>
                  </a:cubicBezTo>
                  <a:cubicBezTo>
                    <a:pt x="6" y="113"/>
                    <a:pt x="116" y="0"/>
                    <a:pt x="254" y="0"/>
                  </a:cubicBezTo>
                  <a:cubicBezTo>
                    <a:pt x="393" y="0"/>
                    <a:pt x="506" y="121"/>
                    <a:pt x="506" y="252"/>
                  </a:cubicBezTo>
                  <a:cubicBezTo>
                    <a:pt x="506" y="442"/>
                    <a:pt x="289" y="764"/>
                    <a:pt x="254" y="825"/>
                  </a:cubicBezTo>
                </a:path>
              </a:pathLst>
            </a:custGeom>
            <a:solidFill>
              <a:schemeClr val="accent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9" name="TextBox 18"/>
          <p:cNvSpPr txBox="1"/>
          <p:nvPr/>
        </p:nvSpPr>
        <p:spPr>
          <a:xfrm>
            <a:off x="5149121" y="2164549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5211299" y="2383882"/>
            <a:ext cx="3312216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5307753" y="3597625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5369930" y="3816957"/>
            <a:ext cx="3312216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5149121" y="4895640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211299" y="5114972"/>
            <a:ext cx="3312216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4206535" y="2383881"/>
            <a:ext cx="513282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35%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4280578" y="3766078"/>
            <a:ext cx="522900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30%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4133333" y="5058229"/>
            <a:ext cx="513282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35%</a:t>
            </a:r>
          </a:p>
        </p:txBody>
      </p:sp>
      <p:grpSp>
        <p:nvGrpSpPr>
          <p:cNvPr id="35" name="Group 34"/>
          <p:cNvGrpSpPr/>
          <p:nvPr/>
        </p:nvGrpSpPr>
        <p:grpSpPr>
          <a:xfrm>
            <a:off x="1619564" y="2654999"/>
            <a:ext cx="317319" cy="413270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36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2110838" y="3321691"/>
            <a:ext cx="384437" cy="362651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47" name="Freeform 46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47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9" name="Group 48"/>
          <p:cNvGrpSpPr/>
          <p:nvPr/>
        </p:nvGrpSpPr>
        <p:grpSpPr>
          <a:xfrm>
            <a:off x="2839943" y="3874624"/>
            <a:ext cx="313102" cy="311395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50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2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318893813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112920" y="3380614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" name="Freeform 5"/>
          <p:cNvSpPr>
            <a:spLocks/>
          </p:cNvSpPr>
          <p:nvPr/>
        </p:nvSpPr>
        <p:spPr bwMode="auto">
          <a:xfrm>
            <a:off x="3647278" y="3380614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5180046" y="3380614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accent3">
              <a:lumMod val="40000"/>
              <a:lumOff val="6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6" name="Group 5"/>
          <p:cNvGrpSpPr/>
          <p:nvPr/>
        </p:nvGrpSpPr>
        <p:grpSpPr>
          <a:xfrm>
            <a:off x="5917046" y="2259230"/>
            <a:ext cx="1489883" cy="1488296"/>
            <a:chOff x="7378700" y="1951038"/>
            <a:chExt cx="1489075" cy="1487488"/>
          </a:xfrm>
        </p:grpSpPr>
        <p:sp>
          <p:nvSpPr>
            <p:cNvPr id="7" name="Oval 16"/>
            <p:cNvSpPr>
              <a:spLocks noChangeArrowheads="1"/>
            </p:cNvSpPr>
            <p:nvPr/>
          </p:nvSpPr>
          <p:spPr bwMode="auto">
            <a:xfrm>
              <a:off x="7378700" y="1951038"/>
              <a:ext cx="1489075" cy="1487488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Oval 17"/>
            <p:cNvSpPr>
              <a:spLocks noChangeArrowheads="1"/>
            </p:cNvSpPr>
            <p:nvPr/>
          </p:nvSpPr>
          <p:spPr bwMode="auto">
            <a:xfrm>
              <a:off x="7631113" y="2203133"/>
              <a:ext cx="1000125" cy="99853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4403338" y="2259230"/>
            <a:ext cx="1728137" cy="1488296"/>
            <a:chOff x="5865813" y="1951038"/>
            <a:chExt cx="1727200" cy="1487488"/>
          </a:xfrm>
        </p:grpSpPr>
        <p:sp>
          <p:nvSpPr>
            <p:cNvPr id="10" name="Freeform 15"/>
            <p:cNvSpPr>
              <a:spLocks noEditPoints="1"/>
            </p:cNvSpPr>
            <p:nvPr/>
          </p:nvSpPr>
          <p:spPr bwMode="auto">
            <a:xfrm>
              <a:off x="5865813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4" y="331"/>
                    <a:pt x="65" y="271"/>
                    <a:pt x="65" y="198"/>
                  </a:cubicBezTo>
                  <a:cubicBezTo>
                    <a:pt x="65" y="124"/>
                    <a:pt x="124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20"/>
            <p:cNvSpPr>
              <a:spLocks/>
            </p:cNvSpPr>
            <p:nvPr/>
          </p:nvSpPr>
          <p:spPr bwMode="auto">
            <a:xfrm>
              <a:off x="70373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Oval 23"/>
            <p:cNvSpPr>
              <a:spLocks noChangeArrowheads="1"/>
            </p:cNvSpPr>
            <p:nvPr/>
          </p:nvSpPr>
          <p:spPr bwMode="auto">
            <a:xfrm>
              <a:off x="6113463" y="2203133"/>
              <a:ext cx="998538" cy="99853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2888041" y="2259230"/>
            <a:ext cx="1724960" cy="1488296"/>
            <a:chOff x="4351338" y="1951038"/>
            <a:chExt cx="1724025" cy="1487488"/>
          </a:xfrm>
        </p:grpSpPr>
        <p:sp>
          <p:nvSpPr>
            <p:cNvPr id="14" name="Freeform 14"/>
            <p:cNvSpPr>
              <a:spLocks noEditPoints="1"/>
            </p:cNvSpPr>
            <p:nvPr/>
          </p:nvSpPr>
          <p:spPr bwMode="auto">
            <a:xfrm>
              <a:off x="4351338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9"/>
            <p:cNvSpPr>
              <a:spLocks/>
            </p:cNvSpPr>
            <p:nvPr/>
          </p:nvSpPr>
          <p:spPr bwMode="auto">
            <a:xfrm>
              <a:off x="551973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Oval 22"/>
            <p:cNvSpPr>
              <a:spLocks noChangeArrowheads="1"/>
            </p:cNvSpPr>
            <p:nvPr/>
          </p:nvSpPr>
          <p:spPr bwMode="auto">
            <a:xfrm>
              <a:off x="4595813" y="2203133"/>
              <a:ext cx="998538" cy="99853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7" name="Freeform 34"/>
          <p:cNvSpPr>
            <a:spLocks noEditPoints="1"/>
          </p:cNvSpPr>
          <p:nvPr/>
        </p:nvSpPr>
        <p:spPr bwMode="auto">
          <a:xfrm>
            <a:off x="3429724" y="2821697"/>
            <a:ext cx="396987" cy="401166"/>
          </a:xfrm>
          <a:custGeom>
            <a:avLst/>
            <a:gdLst>
              <a:gd name="T0" fmla="*/ 75 w 80"/>
              <a:gd name="T1" fmla="*/ 29 h 81"/>
              <a:gd name="T2" fmla="*/ 73 w 80"/>
              <a:gd name="T3" fmla="*/ 24 h 81"/>
              <a:gd name="T4" fmla="*/ 69 w 80"/>
              <a:gd name="T5" fmla="*/ 12 h 81"/>
              <a:gd name="T6" fmla="*/ 57 w 80"/>
              <a:gd name="T7" fmla="*/ 8 h 81"/>
              <a:gd name="T8" fmla="*/ 51 w 80"/>
              <a:gd name="T9" fmla="*/ 5 h 81"/>
              <a:gd name="T10" fmla="*/ 40 w 80"/>
              <a:gd name="T11" fmla="*/ 0 h 81"/>
              <a:gd name="T12" fmla="*/ 29 w 80"/>
              <a:gd name="T13" fmla="*/ 5 h 81"/>
              <a:gd name="T14" fmla="*/ 23 w 80"/>
              <a:gd name="T15" fmla="*/ 8 h 81"/>
              <a:gd name="T16" fmla="*/ 11 w 80"/>
              <a:gd name="T17" fmla="*/ 12 h 81"/>
              <a:gd name="T18" fmla="*/ 7 w 80"/>
              <a:gd name="T19" fmla="*/ 24 h 81"/>
              <a:gd name="T20" fmla="*/ 5 w 80"/>
              <a:gd name="T21" fmla="*/ 29 h 81"/>
              <a:gd name="T22" fmla="*/ 0 w 80"/>
              <a:gd name="T23" fmla="*/ 41 h 81"/>
              <a:gd name="T24" fmla="*/ 5 w 80"/>
              <a:gd name="T25" fmla="*/ 52 h 81"/>
              <a:gd name="T26" fmla="*/ 7 w 80"/>
              <a:gd name="T27" fmla="*/ 58 h 81"/>
              <a:gd name="T28" fmla="*/ 11 w 80"/>
              <a:gd name="T29" fmla="*/ 69 h 81"/>
              <a:gd name="T30" fmla="*/ 23 w 80"/>
              <a:gd name="T31" fmla="*/ 73 h 81"/>
              <a:gd name="T32" fmla="*/ 29 w 80"/>
              <a:gd name="T33" fmla="*/ 76 h 81"/>
              <a:gd name="T34" fmla="*/ 40 w 80"/>
              <a:gd name="T35" fmla="*/ 81 h 81"/>
              <a:gd name="T36" fmla="*/ 51 w 80"/>
              <a:gd name="T37" fmla="*/ 76 h 81"/>
              <a:gd name="T38" fmla="*/ 57 w 80"/>
              <a:gd name="T39" fmla="*/ 73 h 81"/>
              <a:gd name="T40" fmla="*/ 69 w 80"/>
              <a:gd name="T41" fmla="*/ 69 h 81"/>
              <a:gd name="T42" fmla="*/ 73 w 80"/>
              <a:gd name="T43" fmla="*/ 58 h 81"/>
              <a:gd name="T44" fmla="*/ 75 w 80"/>
              <a:gd name="T45" fmla="*/ 52 h 81"/>
              <a:gd name="T46" fmla="*/ 80 w 80"/>
              <a:gd name="T47" fmla="*/ 41 h 81"/>
              <a:gd name="T48" fmla="*/ 75 w 80"/>
              <a:gd name="T49" fmla="*/ 29 h 81"/>
              <a:gd name="T50" fmla="*/ 40 w 80"/>
              <a:gd name="T51" fmla="*/ 53 h 81"/>
              <a:gd name="T52" fmla="*/ 28 w 80"/>
              <a:gd name="T53" fmla="*/ 41 h 81"/>
              <a:gd name="T54" fmla="*/ 40 w 80"/>
              <a:gd name="T55" fmla="*/ 28 h 81"/>
              <a:gd name="T56" fmla="*/ 52 w 80"/>
              <a:gd name="T57" fmla="*/ 41 h 81"/>
              <a:gd name="T58" fmla="*/ 40 w 80"/>
              <a:gd name="T59" fmla="*/ 53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0" h="81">
                <a:moveTo>
                  <a:pt x="75" y="29"/>
                </a:moveTo>
                <a:cubicBezTo>
                  <a:pt x="72" y="29"/>
                  <a:pt x="71" y="26"/>
                  <a:pt x="73" y="24"/>
                </a:cubicBezTo>
                <a:cubicBezTo>
                  <a:pt x="74" y="21"/>
                  <a:pt x="72" y="16"/>
                  <a:pt x="69" y="12"/>
                </a:cubicBezTo>
                <a:cubicBezTo>
                  <a:pt x="65" y="8"/>
                  <a:pt x="60" y="6"/>
                  <a:pt x="57" y="8"/>
                </a:cubicBezTo>
                <a:cubicBezTo>
                  <a:pt x="54" y="9"/>
                  <a:pt x="52" y="8"/>
                  <a:pt x="51" y="5"/>
                </a:cubicBezTo>
                <a:cubicBezTo>
                  <a:pt x="50" y="3"/>
                  <a:pt x="45" y="0"/>
                  <a:pt x="40" y="0"/>
                </a:cubicBezTo>
                <a:cubicBezTo>
                  <a:pt x="35" y="0"/>
                  <a:pt x="30" y="3"/>
                  <a:pt x="29" y="5"/>
                </a:cubicBezTo>
                <a:cubicBezTo>
                  <a:pt x="28" y="8"/>
                  <a:pt x="26" y="9"/>
                  <a:pt x="23" y="8"/>
                </a:cubicBezTo>
                <a:cubicBezTo>
                  <a:pt x="20" y="6"/>
                  <a:pt x="15" y="8"/>
                  <a:pt x="11" y="12"/>
                </a:cubicBezTo>
                <a:cubicBezTo>
                  <a:pt x="8" y="16"/>
                  <a:pt x="6" y="21"/>
                  <a:pt x="7" y="24"/>
                </a:cubicBezTo>
                <a:cubicBezTo>
                  <a:pt x="9" y="26"/>
                  <a:pt x="8" y="29"/>
                  <a:pt x="5" y="29"/>
                </a:cubicBezTo>
                <a:cubicBezTo>
                  <a:pt x="2" y="30"/>
                  <a:pt x="0" y="35"/>
                  <a:pt x="0" y="41"/>
                </a:cubicBezTo>
                <a:cubicBezTo>
                  <a:pt x="0" y="46"/>
                  <a:pt x="2" y="51"/>
                  <a:pt x="5" y="52"/>
                </a:cubicBezTo>
                <a:cubicBezTo>
                  <a:pt x="8" y="52"/>
                  <a:pt x="9" y="55"/>
                  <a:pt x="7" y="58"/>
                </a:cubicBezTo>
                <a:cubicBezTo>
                  <a:pt x="6" y="60"/>
                  <a:pt x="8" y="65"/>
                  <a:pt x="11" y="69"/>
                </a:cubicBezTo>
                <a:cubicBezTo>
                  <a:pt x="15" y="73"/>
                  <a:pt x="20" y="75"/>
                  <a:pt x="23" y="73"/>
                </a:cubicBezTo>
                <a:cubicBezTo>
                  <a:pt x="26" y="72"/>
                  <a:pt x="28" y="73"/>
                  <a:pt x="29" y="76"/>
                </a:cubicBezTo>
                <a:cubicBezTo>
                  <a:pt x="30" y="79"/>
                  <a:pt x="35" y="81"/>
                  <a:pt x="40" y="81"/>
                </a:cubicBezTo>
                <a:cubicBezTo>
                  <a:pt x="45" y="81"/>
                  <a:pt x="50" y="79"/>
                  <a:pt x="51" y="76"/>
                </a:cubicBezTo>
                <a:cubicBezTo>
                  <a:pt x="52" y="73"/>
                  <a:pt x="54" y="72"/>
                  <a:pt x="57" y="73"/>
                </a:cubicBezTo>
                <a:cubicBezTo>
                  <a:pt x="60" y="75"/>
                  <a:pt x="65" y="73"/>
                  <a:pt x="69" y="69"/>
                </a:cubicBezTo>
                <a:cubicBezTo>
                  <a:pt x="72" y="65"/>
                  <a:pt x="74" y="60"/>
                  <a:pt x="73" y="58"/>
                </a:cubicBezTo>
                <a:cubicBezTo>
                  <a:pt x="71" y="55"/>
                  <a:pt x="72" y="52"/>
                  <a:pt x="75" y="52"/>
                </a:cubicBezTo>
                <a:cubicBezTo>
                  <a:pt x="78" y="51"/>
                  <a:pt x="80" y="46"/>
                  <a:pt x="80" y="41"/>
                </a:cubicBezTo>
                <a:cubicBezTo>
                  <a:pt x="80" y="35"/>
                  <a:pt x="78" y="30"/>
                  <a:pt x="75" y="29"/>
                </a:cubicBezTo>
                <a:close/>
                <a:moveTo>
                  <a:pt x="40" y="53"/>
                </a:moveTo>
                <a:cubicBezTo>
                  <a:pt x="33" y="53"/>
                  <a:pt x="28" y="47"/>
                  <a:pt x="28" y="41"/>
                </a:cubicBezTo>
                <a:cubicBezTo>
                  <a:pt x="28" y="34"/>
                  <a:pt x="33" y="28"/>
                  <a:pt x="40" y="28"/>
                </a:cubicBezTo>
                <a:cubicBezTo>
                  <a:pt x="47" y="28"/>
                  <a:pt x="52" y="34"/>
                  <a:pt x="52" y="41"/>
                </a:cubicBezTo>
                <a:cubicBezTo>
                  <a:pt x="52" y="47"/>
                  <a:pt x="47" y="53"/>
                  <a:pt x="40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8" name="Group 17"/>
          <p:cNvGrpSpPr/>
          <p:nvPr/>
        </p:nvGrpSpPr>
        <p:grpSpPr>
          <a:xfrm>
            <a:off x="4943266" y="2798960"/>
            <a:ext cx="411614" cy="405346"/>
            <a:chOff x="6454775" y="2647951"/>
            <a:chExt cx="312738" cy="307975"/>
          </a:xfrm>
          <a:solidFill>
            <a:schemeClr val="accent3"/>
          </a:solidFill>
        </p:grpSpPr>
        <p:sp>
          <p:nvSpPr>
            <p:cNvPr id="19" name="Freeform 35"/>
            <p:cNvSpPr>
              <a:spLocks/>
            </p:cNvSpPr>
            <p:nvPr/>
          </p:nvSpPr>
          <p:spPr bwMode="auto">
            <a:xfrm>
              <a:off x="6616700" y="2647951"/>
              <a:ext cx="150813" cy="146050"/>
            </a:xfrm>
            <a:custGeom>
              <a:avLst/>
              <a:gdLst>
                <a:gd name="T0" fmla="*/ 0 w 40"/>
                <a:gd name="T1" fmla="*/ 0 h 39"/>
                <a:gd name="T2" fmla="*/ 0 w 40"/>
                <a:gd name="T3" fmla="*/ 39 h 39"/>
                <a:gd name="T4" fmla="*/ 40 w 40"/>
                <a:gd name="T5" fmla="*/ 39 h 39"/>
                <a:gd name="T6" fmla="*/ 0 w 40"/>
                <a:gd name="T7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0" h="39">
                  <a:moveTo>
                    <a:pt x="0" y="0"/>
                  </a:moveTo>
                  <a:cubicBezTo>
                    <a:pt x="0" y="39"/>
                    <a:pt x="0" y="39"/>
                    <a:pt x="0" y="39"/>
                  </a:cubicBezTo>
                  <a:cubicBezTo>
                    <a:pt x="40" y="39"/>
                    <a:pt x="40" y="39"/>
                    <a:pt x="40" y="39"/>
                  </a:cubicBezTo>
                  <a:cubicBezTo>
                    <a:pt x="40" y="18"/>
                    <a:pt x="22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36"/>
            <p:cNvSpPr>
              <a:spLocks/>
            </p:cNvSpPr>
            <p:nvPr/>
          </p:nvSpPr>
          <p:spPr bwMode="auto">
            <a:xfrm>
              <a:off x="6454775" y="2659063"/>
              <a:ext cx="301625" cy="296863"/>
            </a:xfrm>
            <a:custGeom>
              <a:avLst/>
              <a:gdLst>
                <a:gd name="T0" fmla="*/ 40 w 80"/>
                <a:gd name="T1" fmla="*/ 40 h 79"/>
                <a:gd name="T2" fmla="*/ 40 w 80"/>
                <a:gd name="T3" fmla="*/ 0 h 79"/>
                <a:gd name="T4" fmla="*/ 0 w 80"/>
                <a:gd name="T5" fmla="*/ 40 h 79"/>
                <a:gd name="T6" fmla="*/ 40 w 80"/>
                <a:gd name="T7" fmla="*/ 79 h 79"/>
                <a:gd name="T8" fmla="*/ 80 w 80"/>
                <a:gd name="T9" fmla="*/ 40 h 79"/>
                <a:gd name="T10" fmla="*/ 40 w 80"/>
                <a:gd name="T11" fmla="*/ 4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79">
                  <a:moveTo>
                    <a:pt x="40" y="4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62"/>
                    <a:pt x="18" y="79"/>
                    <a:pt x="40" y="79"/>
                  </a:cubicBezTo>
                  <a:cubicBezTo>
                    <a:pt x="62" y="79"/>
                    <a:pt x="80" y="62"/>
                    <a:pt x="80" y="40"/>
                  </a:cubicBezTo>
                  <a:lnTo>
                    <a:pt x="40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6467257" y="2798960"/>
            <a:ext cx="405346" cy="405346"/>
            <a:chOff x="7977188" y="2647951"/>
            <a:chExt cx="307975" cy="307975"/>
          </a:xfrm>
          <a:solidFill>
            <a:schemeClr val="accent4"/>
          </a:solidFill>
        </p:grpSpPr>
        <p:sp>
          <p:nvSpPr>
            <p:cNvPr id="22" name="Rectangle 37"/>
            <p:cNvSpPr>
              <a:spLocks noChangeArrowheads="1"/>
            </p:cNvSpPr>
            <p:nvPr/>
          </p:nvSpPr>
          <p:spPr bwMode="auto">
            <a:xfrm>
              <a:off x="7977188" y="2790826"/>
              <a:ext cx="82550" cy="16510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Rectangle 38"/>
            <p:cNvSpPr>
              <a:spLocks noChangeArrowheads="1"/>
            </p:cNvSpPr>
            <p:nvPr/>
          </p:nvSpPr>
          <p:spPr bwMode="auto">
            <a:xfrm>
              <a:off x="8089900" y="2705101"/>
              <a:ext cx="82550" cy="2508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Rectangle 39"/>
            <p:cNvSpPr>
              <a:spLocks noChangeArrowheads="1"/>
            </p:cNvSpPr>
            <p:nvPr/>
          </p:nvSpPr>
          <p:spPr bwMode="auto">
            <a:xfrm>
              <a:off x="8197850" y="2647951"/>
              <a:ext cx="87313" cy="30797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1367978" y="2259230"/>
            <a:ext cx="1726550" cy="1488296"/>
            <a:chOff x="2832100" y="1951038"/>
            <a:chExt cx="1725613" cy="1487488"/>
          </a:xfrm>
        </p:grpSpPr>
        <p:sp>
          <p:nvSpPr>
            <p:cNvPr id="26" name="Freeform 13"/>
            <p:cNvSpPr>
              <a:spLocks noEditPoints="1"/>
            </p:cNvSpPr>
            <p:nvPr/>
          </p:nvSpPr>
          <p:spPr bwMode="auto">
            <a:xfrm>
              <a:off x="2832100" y="1951038"/>
              <a:ext cx="1489075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18"/>
            <p:cNvSpPr>
              <a:spLocks/>
            </p:cNvSpPr>
            <p:nvPr/>
          </p:nvSpPr>
          <p:spPr bwMode="auto">
            <a:xfrm>
              <a:off x="40020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Oval 21"/>
            <p:cNvSpPr>
              <a:spLocks noChangeArrowheads="1"/>
            </p:cNvSpPr>
            <p:nvPr/>
          </p:nvSpPr>
          <p:spPr bwMode="auto">
            <a:xfrm>
              <a:off x="3076575" y="2203133"/>
              <a:ext cx="1000125" cy="99853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1855753" y="2766451"/>
            <a:ext cx="488921" cy="491012"/>
            <a:chOff x="3378200" y="2625726"/>
            <a:chExt cx="371475" cy="373063"/>
          </a:xfrm>
          <a:solidFill>
            <a:schemeClr val="accent1"/>
          </a:solidFill>
        </p:grpSpPr>
        <p:sp>
          <p:nvSpPr>
            <p:cNvPr id="30" name="Freeform 24"/>
            <p:cNvSpPr>
              <a:spLocks noEditPoints="1"/>
            </p:cNvSpPr>
            <p:nvPr/>
          </p:nvSpPr>
          <p:spPr bwMode="auto">
            <a:xfrm>
              <a:off x="3378200" y="2644776"/>
              <a:ext cx="352425" cy="354013"/>
            </a:xfrm>
            <a:custGeom>
              <a:avLst/>
              <a:gdLst>
                <a:gd name="T0" fmla="*/ 78 w 94"/>
                <a:gd name="T1" fmla="*/ 16 h 94"/>
                <a:gd name="T2" fmla="*/ 17 w 94"/>
                <a:gd name="T3" fmla="*/ 16 h 94"/>
                <a:gd name="T4" fmla="*/ 17 w 94"/>
                <a:gd name="T5" fmla="*/ 77 h 94"/>
                <a:gd name="T6" fmla="*/ 78 w 94"/>
                <a:gd name="T7" fmla="*/ 77 h 94"/>
                <a:gd name="T8" fmla="*/ 78 w 94"/>
                <a:gd name="T9" fmla="*/ 16 h 94"/>
                <a:gd name="T10" fmla="*/ 60 w 94"/>
                <a:gd name="T11" fmla="*/ 59 h 94"/>
                <a:gd name="T12" fmla="*/ 35 w 94"/>
                <a:gd name="T13" fmla="*/ 59 h 94"/>
                <a:gd name="T14" fmla="*/ 35 w 94"/>
                <a:gd name="T15" fmla="*/ 34 h 94"/>
                <a:gd name="T16" fmla="*/ 60 w 94"/>
                <a:gd name="T17" fmla="*/ 34 h 94"/>
                <a:gd name="T18" fmla="*/ 60 w 94"/>
                <a:gd name="T19" fmla="*/ 59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94">
                  <a:moveTo>
                    <a:pt x="78" y="16"/>
                  </a:moveTo>
                  <a:cubicBezTo>
                    <a:pt x="61" y="0"/>
                    <a:pt x="34" y="0"/>
                    <a:pt x="17" y="16"/>
                  </a:cubicBezTo>
                  <a:cubicBezTo>
                    <a:pt x="0" y="33"/>
                    <a:pt x="0" y="60"/>
                    <a:pt x="17" y="77"/>
                  </a:cubicBezTo>
                  <a:cubicBezTo>
                    <a:pt x="34" y="94"/>
                    <a:pt x="61" y="94"/>
                    <a:pt x="78" y="77"/>
                  </a:cubicBezTo>
                  <a:cubicBezTo>
                    <a:pt x="94" y="60"/>
                    <a:pt x="94" y="33"/>
                    <a:pt x="78" y="16"/>
                  </a:cubicBezTo>
                  <a:close/>
                  <a:moveTo>
                    <a:pt x="60" y="59"/>
                  </a:moveTo>
                  <a:cubicBezTo>
                    <a:pt x="53" y="66"/>
                    <a:pt x="42" y="66"/>
                    <a:pt x="35" y="59"/>
                  </a:cubicBezTo>
                  <a:cubicBezTo>
                    <a:pt x="28" y="52"/>
                    <a:pt x="28" y="41"/>
                    <a:pt x="35" y="34"/>
                  </a:cubicBezTo>
                  <a:cubicBezTo>
                    <a:pt x="42" y="28"/>
                    <a:pt x="53" y="28"/>
                    <a:pt x="60" y="34"/>
                  </a:cubicBezTo>
                  <a:cubicBezTo>
                    <a:pt x="66" y="41"/>
                    <a:pt x="66" y="52"/>
                    <a:pt x="60" y="5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25"/>
            <p:cNvSpPr>
              <a:spLocks/>
            </p:cNvSpPr>
            <p:nvPr/>
          </p:nvSpPr>
          <p:spPr bwMode="auto">
            <a:xfrm>
              <a:off x="3546475" y="2640013"/>
              <a:ext cx="188913" cy="184150"/>
            </a:xfrm>
            <a:custGeom>
              <a:avLst/>
              <a:gdLst>
                <a:gd name="T0" fmla="*/ 2 w 50"/>
                <a:gd name="T1" fmla="*/ 49 h 49"/>
                <a:gd name="T2" fmla="*/ 1 w 50"/>
                <a:gd name="T3" fmla="*/ 49 h 49"/>
                <a:gd name="T4" fmla="*/ 1 w 50"/>
                <a:gd name="T5" fmla="*/ 46 h 49"/>
                <a:gd name="T6" fmla="*/ 47 w 50"/>
                <a:gd name="T7" fmla="*/ 1 h 49"/>
                <a:gd name="T8" fmla="*/ 49 w 50"/>
                <a:gd name="T9" fmla="*/ 1 h 49"/>
                <a:gd name="T10" fmla="*/ 49 w 50"/>
                <a:gd name="T11" fmla="*/ 3 h 49"/>
                <a:gd name="T12" fmla="*/ 4 w 50"/>
                <a:gd name="T13" fmla="*/ 49 h 49"/>
                <a:gd name="T14" fmla="*/ 2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2" y="49"/>
                  </a:moveTo>
                  <a:cubicBezTo>
                    <a:pt x="2" y="49"/>
                    <a:pt x="1" y="49"/>
                    <a:pt x="1" y="49"/>
                  </a:cubicBezTo>
                  <a:cubicBezTo>
                    <a:pt x="0" y="48"/>
                    <a:pt x="0" y="47"/>
                    <a:pt x="1" y="46"/>
                  </a:cubicBezTo>
                  <a:cubicBezTo>
                    <a:pt x="47" y="1"/>
                    <a:pt x="47" y="1"/>
                    <a:pt x="47" y="1"/>
                  </a:cubicBezTo>
                  <a:cubicBezTo>
                    <a:pt x="47" y="0"/>
                    <a:pt x="49" y="0"/>
                    <a:pt x="49" y="1"/>
                  </a:cubicBezTo>
                  <a:cubicBezTo>
                    <a:pt x="50" y="1"/>
                    <a:pt x="50" y="3"/>
                    <a:pt x="49" y="3"/>
                  </a:cubicBezTo>
                  <a:cubicBezTo>
                    <a:pt x="4" y="49"/>
                    <a:pt x="4" y="49"/>
                    <a:pt x="4" y="49"/>
                  </a:cubicBezTo>
                  <a:cubicBezTo>
                    <a:pt x="3" y="49"/>
                    <a:pt x="3" y="49"/>
                    <a:pt x="2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26"/>
            <p:cNvSpPr>
              <a:spLocks/>
            </p:cNvSpPr>
            <p:nvPr/>
          </p:nvSpPr>
          <p:spPr bwMode="auto">
            <a:xfrm>
              <a:off x="3670300" y="2644776"/>
              <a:ext cx="15875" cy="60325"/>
            </a:xfrm>
            <a:custGeom>
              <a:avLst/>
              <a:gdLst>
                <a:gd name="T0" fmla="*/ 2 w 4"/>
                <a:gd name="T1" fmla="*/ 16 h 16"/>
                <a:gd name="T2" fmla="*/ 0 w 4"/>
                <a:gd name="T3" fmla="*/ 14 h 16"/>
                <a:gd name="T4" fmla="*/ 0 w 4"/>
                <a:gd name="T5" fmla="*/ 2 h 16"/>
                <a:gd name="T6" fmla="*/ 2 w 4"/>
                <a:gd name="T7" fmla="*/ 0 h 16"/>
                <a:gd name="T8" fmla="*/ 4 w 4"/>
                <a:gd name="T9" fmla="*/ 2 h 16"/>
                <a:gd name="T10" fmla="*/ 4 w 4"/>
                <a:gd name="T11" fmla="*/ 14 h 16"/>
                <a:gd name="T12" fmla="*/ 2 w 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6">
                  <a:moveTo>
                    <a:pt x="2" y="16"/>
                  </a:move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4" y="15"/>
                    <a:pt x="3" y="16"/>
                    <a:pt x="2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27"/>
            <p:cNvSpPr>
              <a:spLocks/>
            </p:cNvSpPr>
            <p:nvPr/>
          </p:nvSpPr>
          <p:spPr bwMode="auto">
            <a:xfrm>
              <a:off x="3670300" y="2689226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28"/>
            <p:cNvSpPr>
              <a:spLocks/>
            </p:cNvSpPr>
            <p:nvPr/>
          </p:nvSpPr>
          <p:spPr bwMode="auto">
            <a:xfrm>
              <a:off x="3692525" y="2625726"/>
              <a:ext cx="15875" cy="55563"/>
            </a:xfrm>
            <a:custGeom>
              <a:avLst/>
              <a:gdLst>
                <a:gd name="T0" fmla="*/ 2 w 4"/>
                <a:gd name="T1" fmla="*/ 15 h 15"/>
                <a:gd name="T2" fmla="*/ 0 w 4"/>
                <a:gd name="T3" fmla="*/ 13 h 15"/>
                <a:gd name="T4" fmla="*/ 0 w 4"/>
                <a:gd name="T5" fmla="*/ 1 h 15"/>
                <a:gd name="T6" fmla="*/ 2 w 4"/>
                <a:gd name="T7" fmla="*/ 0 h 15"/>
                <a:gd name="T8" fmla="*/ 4 w 4"/>
                <a:gd name="T9" fmla="*/ 1 h 15"/>
                <a:gd name="T10" fmla="*/ 4 w 4"/>
                <a:gd name="T11" fmla="*/ 13 h 15"/>
                <a:gd name="T12" fmla="*/ 2 w 4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5">
                  <a:moveTo>
                    <a:pt x="2" y="15"/>
                  </a:moveTo>
                  <a:cubicBezTo>
                    <a:pt x="1" y="15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3"/>
                    <a:pt x="4" y="13"/>
                    <a:pt x="4" y="13"/>
                  </a:cubicBezTo>
                  <a:cubicBezTo>
                    <a:pt x="4" y="14"/>
                    <a:pt x="3" y="15"/>
                    <a:pt x="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29"/>
            <p:cNvSpPr>
              <a:spLocks/>
            </p:cNvSpPr>
            <p:nvPr/>
          </p:nvSpPr>
          <p:spPr bwMode="auto">
            <a:xfrm>
              <a:off x="3692525" y="2667001"/>
              <a:ext cx="57150" cy="14288"/>
            </a:xfrm>
            <a:custGeom>
              <a:avLst/>
              <a:gdLst>
                <a:gd name="T0" fmla="*/ 14 w 15"/>
                <a:gd name="T1" fmla="*/ 4 h 4"/>
                <a:gd name="T2" fmla="*/ 2 w 15"/>
                <a:gd name="T3" fmla="*/ 4 h 4"/>
                <a:gd name="T4" fmla="*/ 0 w 15"/>
                <a:gd name="T5" fmla="*/ 2 h 4"/>
                <a:gd name="T6" fmla="*/ 2 w 15"/>
                <a:gd name="T7" fmla="*/ 0 h 4"/>
                <a:gd name="T8" fmla="*/ 14 w 15"/>
                <a:gd name="T9" fmla="*/ 0 h 4"/>
                <a:gd name="T10" fmla="*/ 15 w 15"/>
                <a:gd name="T11" fmla="*/ 2 h 4"/>
                <a:gd name="T12" fmla="*/ 1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5" y="1"/>
                    <a:pt x="15" y="2"/>
                  </a:cubicBezTo>
                  <a:cubicBezTo>
                    <a:pt x="15" y="3"/>
                    <a:pt x="14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6" name="TextBox 35"/>
          <p:cNvSpPr txBox="1"/>
          <p:nvPr/>
        </p:nvSpPr>
        <p:spPr>
          <a:xfrm>
            <a:off x="1612266" y="430345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1450505" y="4603536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3133057" y="430345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2970931" y="4603536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4491357" y="4603536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6011783" y="4603536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4653119" y="430345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6174512" y="430345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239137923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3" name="Freeform 5"/>
          <p:cNvSpPr>
            <a:spLocks noEditPoints="1"/>
          </p:cNvSpPr>
          <p:nvPr/>
        </p:nvSpPr>
        <p:spPr bwMode="auto">
          <a:xfrm>
            <a:off x="3509579" y="2436530"/>
            <a:ext cx="2123790" cy="2123790"/>
          </a:xfrm>
          <a:custGeom>
            <a:avLst/>
            <a:gdLst>
              <a:gd name="T0" fmla="*/ 126 w 253"/>
              <a:gd name="T1" fmla="*/ 0 h 253"/>
              <a:gd name="T2" fmla="*/ 253 w 253"/>
              <a:gd name="T3" fmla="*/ 126 h 253"/>
              <a:gd name="T4" fmla="*/ 126 w 253"/>
              <a:gd name="T5" fmla="*/ 253 h 253"/>
              <a:gd name="T6" fmla="*/ 0 w 253"/>
              <a:gd name="T7" fmla="*/ 126 h 253"/>
              <a:gd name="T8" fmla="*/ 126 w 253"/>
              <a:gd name="T9" fmla="*/ 0 h 253"/>
              <a:gd name="T10" fmla="*/ 126 w 253"/>
              <a:gd name="T11" fmla="*/ 8 h 253"/>
              <a:gd name="T12" fmla="*/ 8 w 253"/>
              <a:gd name="T13" fmla="*/ 126 h 253"/>
              <a:gd name="T14" fmla="*/ 126 w 253"/>
              <a:gd name="T15" fmla="*/ 245 h 253"/>
              <a:gd name="T16" fmla="*/ 245 w 253"/>
              <a:gd name="T17" fmla="*/ 126 h 253"/>
              <a:gd name="T18" fmla="*/ 126 w 253"/>
              <a:gd name="T19" fmla="*/ 8 h 2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53" h="253">
                <a:moveTo>
                  <a:pt x="126" y="0"/>
                </a:moveTo>
                <a:cubicBezTo>
                  <a:pt x="196" y="0"/>
                  <a:pt x="253" y="56"/>
                  <a:pt x="253" y="126"/>
                </a:cubicBezTo>
                <a:cubicBezTo>
                  <a:pt x="253" y="196"/>
                  <a:pt x="196" y="253"/>
                  <a:pt x="126" y="253"/>
                </a:cubicBezTo>
                <a:cubicBezTo>
                  <a:pt x="57" y="253"/>
                  <a:pt x="0" y="196"/>
                  <a:pt x="0" y="126"/>
                </a:cubicBezTo>
                <a:cubicBezTo>
                  <a:pt x="0" y="56"/>
                  <a:pt x="57" y="0"/>
                  <a:pt x="126" y="0"/>
                </a:cubicBezTo>
                <a:close/>
                <a:moveTo>
                  <a:pt x="126" y="8"/>
                </a:moveTo>
                <a:cubicBezTo>
                  <a:pt x="61" y="8"/>
                  <a:pt x="8" y="61"/>
                  <a:pt x="8" y="126"/>
                </a:cubicBezTo>
                <a:cubicBezTo>
                  <a:pt x="8" y="192"/>
                  <a:pt x="61" y="245"/>
                  <a:pt x="126" y="245"/>
                </a:cubicBezTo>
                <a:cubicBezTo>
                  <a:pt x="192" y="245"/>
                  <a:pt x="245" y="192"/>
                  <a:pt x="245" y="126"/>
                </a:cubicBezTo>
                <a:cubicBezTo>
                  <a:pt x="245" y="61"/>
                  <a:pt x="192" y="8"/>
                  <a:pt x="126" y="8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" name="Freeform 6"/>
          <p:cNvSpPr>
            <a:spLocks/>
          </p:cNvSpPr>
          <p:nvPr/>
        </p:nvSpPr>
        <p:spPr bwMode="auto">
          <a:xfrm>
            <a:off x="4088697" y="3107758"/>
            <a:ext cx="696637" cy="1242936"/>
          </a:xfrm>
          <a:custGeom>
            <a:avLst/>
            <a:gdLst>
              <a:gd name="T0" fmla="*/ 49 w 83"/>
              <a:gd name="T1" fmla="*/ 31 h 148"/>
              <a:gd name="T2" fmla="*/ 12 w 83"/>
              <a:gd name="T3" fmla="*/ 2 h 148"/>
              <a:gd name="T4" fmla="*/ 2 w 83"/>
              <a:gd name="T5" fmla="*/ 3 h 148"/>
              <a:gd name="T6" fmla="*/ 3 w 83"/>
              <a:gd name="T7" fmla="*/ 14 h 148"/>
              <a:gd name="T8" fmla="*/ 41 w 83"/>
              <a:gd name="T9" fmla="*/ 42 h 148"/>
              <a:gd name="T10" fmla="*/ 53 w 83"/>
              <a:gd name="T11" fmla="*/ 62 h 148"/>
              <a:gd name="T12" fmla="*/ 53 w 83"/>
              <a:gd name="T13" fmla="*/ 140 h 148"/>
              <a:gd name="T14" fmla="*/ 60 w 83"/>
              <a:gd name="T15" fmla="*/ 148 h 148"/>
              <a:gd name="T16" fmla="*/ 68 w 83"/>
              <a:gd name="T17" fmla="*/ 140 h 148"/>
              <a:gd name="T18" fmla="*/ 68 w 83"/>
              <a:gd name="T19" fmla="*/ 59 h 148"/>
              <a:gd name="T20" fmla="*/ 49 w 83"/>
              <a:gd name="T21" fmla="*/ 31 h 1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3" h="148">
                <a:moveTo>
                  <a:pt x="49" y="31"/>
                </a:moveTo>
                <a:cubicBezTo>
                  <a:pt x="12" y="2"/>
                  <a:pt x="12" y="2"/>
                  <a:pt x="12" y="2"/>
                </a:cubicBezTo>
                <a:cubicBezTo>
                  <a:pt x="9" y="0"/>
                  <a:pt x="5" y="0"/>
                  <a:pt x="2" y="3"/>
                </a:cubicBezTo>
                <a:cubicBezTo>
                  <a:pt x="0" y="7"/>
                  <a:pt x="0" y="11"/>
                  <a:pt x="3" y="14"/>
                </a:cubicBezTo>
                <a:cubicBezTo>
                  <a:pt x="41" y="42"/>
                  <a:pt x="41" y="42"/>
                  <a:pt x="41" y="42"/>
                </a:cubicBezTo>
                <a:cubicBezTo>
                  <a:pt x="39" y="51"/>
                  <a:pt x="44" y="60"/>
                  <a:pt x="53" y="62"/>
                </a:cubicBezTo>
                <a:cubicBezTo>
                  <a:pt x="53" y="140"/>
                  <a:pt x="53" y="140"/>
                  <a:pt x="53" y="140"/>
                </a:cubicBezTo>
                <a:cubicBezTo>
                  <a:pt x="53" y="144"/>
                  <a:pt x="56" y="148"/>
                  <a:pt x="60" y="148"/>
                </a:cubicBezTo>
                <a:cubicBezTo>
                  <a:pt x="65" y="148"/>
                  <a:pt x="68" y="144"/>
                  <a:pt x="68" y="140"/>
                </a:cubicBezTo>
                <a:cubicBezTo>
                  <a:pt x="68" y="59"/>
                  <a:pt x="68" y="59"/>
                  <a:pt x="68" y="59"/>
                </a:cubicBezTo>
                <a:cubicBezTo>
                  <a:pt x="83" y="46"/>
                  <a:pt x="67" y="22"/>
                  <a:pt x="49" y="31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3702265" y="2067037"/>
            <a:ext cx="898853" cy="604529"/>
          </a:xfrm>
          <a:custGeom>
            <a:avLst/>
            <a:gdLst>
              <a:gd name="T0" fmla="*/ 0 w 107"/>
              <a:gd name="T1" fmla="*/ 61 h 72"/>
              <a:gd name="T2" fmla="*/ 102 w 107"/>
              <a:gd name="T3" fmla="*/ 20 h 72"/>
              <a:gd name="T4" fmla="*/ 102 w 107"/>
              <a:gd name="T5" fmla="*/ 6 h 72"/>
              <a:gd name="T6" fmla="*/ 100 w 107"/>
              <a:gd name="T7" fmla="*/ 3 h 72"/>
              <a:gd name="T8" fmla="*/ 103 w 107"/>
              <a:gd name="T9" fmla="*/ 0 h 72"/>
              <a:gd name="T10" fmla="*/ 107 w 107"/>
              <a:gd name="T11" fmla="*/ 3 h 72"/>
              <a:gd name="T12" fmla="*/ 105 w 107"/>
              <a:gd name="T13" fmla="*/ 6 h 72"/>
              <a:gd name="T14" fmla="*/ 105 w 107"/>
              <a:gd name="T15" fmla="*/ 35 h 72"/>
              <a:gd name="T16" fmla="*/ 10 w 107"/>
              <a:gd name="T17" fmla="*/ 72 h 72"/>
              <a:gd name="T18" fmla="*/ 0 w 107"/>
              <a:gd name="T19" fmla="*/ 61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7" h="72">
                <a:moveTo>
                  <a:pt x="0" y="61"/>
                </a:moveTo>
                <a:cubicBezTo>
                  <a:pt x="27" y="35"/>
                  <a:pt x="64" y="20"/>
                  <a:pt x="102" y="20"/>
                </a:cubicBezTo>
                <a:cubicBezTo>
                  <a:pt x="102" y="6"/>
                  <a:pt x="102" y="6"/>
                  <a:pt x="102" y="6"/>
                </a:cubicBezTo>
                <a:cubicBezTo>
                  <a:pt x="101" y="6"/>
                  <a:pt x="100" y="5"/>
                  <a:pt x="100" y="3"/>
                </a:cubicBezTo>
                <a:cubicBezTo>
                  <a:pt x="100" y="2"/>
                  <a:pt x="102" y="0"/>
                  <a:pt x="103" y="0"/>
                </a:cubicBezTo>
                <a:cubicBezTo>
                  <a:pt x="105" y="0"/>
                  <a:pt x="107" y="2"/>
                  <a:pt x="107" y="3"/>
                </a:cubicBezTo>
                <a:cubicBezTo>
                  <a:pt x="107" y="5"/>
                  <a:pt x="106" y="6"/>
                  <a:pt x="105" y="6"/>
                </a:cubicBezTo>
                <a:cubicBezTo>
                  <a:pt x="105" y="35"/>
                  <a:pt x="105" y="35"/>
                  <a:pt x="105" y="35"/>
                </a:cubicBezTo>
                <a:cubicBezTo>
                  <a:pt x="69" y="35"/>
                  <a:pt x="36" y="48"/>
                  <a:pt x="10" y="72"/>
                </a:cubicBezTo>
                <a:cubicBezTo>
                  <a:pt x="7" y="69"/>
                  <a:pt x="3" y="65"/>
                  <a:pt x="0" y="6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" name="Freeform 8"/>
          <p:cNvSpPr>
            <a:spLocks noEditPoints="1"/>
          </p:cNvSpPr>
          <p:nvPr/>
        </p:nvSpPr>
        <p:spPr bwMode="auto">
          <a:xfrm>
            <a:off x="4516420" y="2041627"/>
            <a:ext cx="110107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6 h 13"/>
              <a:gd name="T4" fmla="*/ 6 w 13"/>
              <a:gd name="T5" fmla="*/ 13 h 13"/>
              <a:gd name="T6" fmla="*/ 0 w 13"/>
              <a:gd name="T7" fmla="*/ 6 h 13"/>
              <a:gd name="T8" fmla="*/ 6 w 13"/>
              <a:gd name="T9" fmla="*/ 0 h 13"/>
              <a:gd name="T10" fmla="*/ 6 w 13"/>
              <a:gd name="T11" fmla="*/ 1 h 13"/>
              <a:gd name="T12" fmla="*/ 1 w 13"/>
              <a:gd name="T13" fmla="*/ 6 h 13"/>
              <a:gd name="T14" fmla="*/ 6 w 13"/>
              <a:gd name="T15" fmla="*/ 12 h 13"/>
              <a:gd name="T16" fmla="*/ 12 w 13"/>
              <a:gd name="T17" fmla="*/ 6 h 13"/>
              <a:gd name="T18" fmla="*/ 6 w 13"/>
              <a:gd name="T1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6"/>
                </a:cubicBezTo>
                <a:cubicBezTo>
                  <a:pt x="13" y="10"/>
                  <a:pt x="10" y="13"/>
                  <a:pt x="6" y="13"/>
                </a:cubicBezTo>
                <a:cubicBezTo>
                  <a:pt x="3" y="13"/>
                  <a:pt x="0" y="10"/>
                  <a:pt x="0" y="6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1"/>
                </a:moveTo>
                <a:cubicBezTo>
                  <a:pt x="4" y="1"/>
                  <a:pt x="1" y="4"/>
                  <a:pt x="1" y="6"/>
                </a:cubicBezTo>
                <a:cubicBezTo>
                  <a:pt x="1" y="9"/>
                  <a:pt x="4" y="12"/>
                  <a:pt x="6" y="12"/>
                </a:cubicBezTo>
                <a:cubicBezTo>
                  <a:pt x="9" y="12"/>
                  <a:pt x="12" y="9"/>
                  <a:pt x="12" y="6"/>
                </a:cubicBezTo>
                <a:cubicBezTo>
                  <a:pt x="12" y="4"/>
                  <a:pt x="9" y="1"/>
                  <a:pt x="6" y="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9"/>
          <p:cNvSpPr>
            <a:spLocks noEditPoints="1"/>
          </p:cNvSpPr>
          <p:nvPr/>
        </p:nvSpPr>
        <p:spPr bwMode="auto">
          <a:xfrm>
            <a:off x="5910752" y="3444430"/>
            <a:ext cx="109049" cy="109049"/>
          </a:xfrm>
          <a:custGeom>
            <a:avLst/>
            <a:gdLst>
              <a:gd name="T0" fmla="*/ 7 w 13"/>
              <a:gd name="T1" fmla="*/ 0 h 13"/>
              <a:gd name="T2" fmla="*/ 13 w 13"/>
              <a:gd name="T3" fmla="*/ 6 h 13"/>
              <a:gd name="T4" fmla="*/ 7 w 13"/>
              <a:gd name="T5" fmla="*/ 13 h 13"/>
              <a:gd name="T6" fmla="*/ 0 w 13"/>
              <a:gd name="T7" fmla="*/ 6 h 13"/>
              <a:gd name="T8" fmla="*/ 7 w 13"/>
              <a:gd name="T9" fmla="*/ 0 h 13"/>
              <a:gd name="T10" fmla="*/ 7 w 13"/>
              <a:gd name="T11" fmla="*/ 1 h 13"/>
              <a:gd name="T12" fmla="*/ 2 w 13"/>
              <a:gd name="T13" fmla="*/ 6 h 13"/>
              <a:gd name="T14" fmla="*/ 7 w 13"/>
              <a:gd name="T15" fmla="*/ 11 h 13"/>
              <a:gd name="T16" fmla="*/ 12 w 13"/>
              <a:gd name="T17" fmla="*/ 6 h 13"/>
              <a:gd name="T18" fmla="*/ 7 w 13"/>
              <a:gd name="T1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7" y="0"/>
                </a:moveTo>
                <a:cubicBezTo>
                  <a:pt x="10" y="0"/>
                  <a:pt x="13" y="3"/>
                  <a:pt x="13" y="6"/>
                </a:cubicBezTo>
                <a:cubicBezTo>
                  <a:pt x="13" y="10"/>
                  <a:pt x="10" y="13"/>
                  <a:pt x="7" y="13"/>
                </a:cubicBezTo>
                <a:cubicBezTo>
                  <a:pt x="3" y="13"/>
                  <a:pt x="0" y="10"/>
                  <a:pt x="0" y="6"/>
                </a:cubicBezTo>
                <a:cubicBezTo>
                  <a:pt x="0" y="3"/>
                  <a:pt x="3" y="0"/>
                  <a:pt x="7" y="0"/>
                </a:cubicBezTo>
                <a:close/>
                <a:moveTo>
                  <a:pt x="7" y="1"/>
                </a:moveTo>
                <a:cubicBezTo>
                  <a:pt x="4" y="1"/>
                  <a:pt x="2" y="3"/>
                  <a:pt x="2" y="6"/>
                </a:cubicBezTo>
                <a:cubicBezTo>
                  <a:pt x="2" y="9"/>
                  <a:pt x="4" y="11"/>
                  <a:pt x="7" y="11"/>
                </a:cubicBezTo>
                <a:cubicBezTo>
                  <a:pt x="10" y="11"/>
                  <a:pt x="12" y="9"/>
                  <a:pt x="12" y="6"/>
                </a:cubicBezTo>
                <a:cubicBezTo>
                  <a:pt x="12" y="3"/>
                  <a:pt x="10" y="1"/>
                  <a:pt x="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10"/>
          <p:cNvSpPr>
            <a:spLocks/>
          </p:cNvSpPr>
          <p:nvPr/>
        </p:nvSpPr>
        <p:spPr bwMode="auto">
          <a:xfrm>
            <a:off x="5398333" y="2629217"/>
            <a:ext cx="596059" cy="890383"/>
          </a:xfrm>
          <a:custGeom>
            <a:avLst/>
            <a:gdLst>
              <a:gd name="T0" fmla="*/ 68 w 71"/>
              <a:gd name="T1" fmla="*/ 100 h 106"/>
              <a:gd name="T2" fmla="*/ 71 w 71"/>
              <a:gd name="T3" fmla="*/ 103 h 106"/>
              <a:gd name="T4" fmla="*/ 68 w 71"/>
              <a:gd name="T5" fmla="*/ 106 h 106"/>
              <a:gd name="T6" fmla="*/ 65 w 71"/>
              <a:gd name="T7" fmla="*/ 104 h 106"/>
              <a:gd name="T8" fmla="*/ 37 w 71"/>
              <a:gd name="T9" fmla="*/ 104 h 106"/>
              <a:gd name="T10" fmla="*/ 0 w 71"/>
              <a:gd name="T11" fmla="*/ 10 h 106"/>
              <a:gd name="T12" fmla="*/ 10 w 71"/>
              <a:gd name="T13" fmla="*/ 0 h 106"/>
              <a:gd name="T14" fmla="*/ 52 w 71"/>
              <a:gd name="T15" fmla="*/ 102 h 106"/>
              <a:gd name="T16" fmla="*/ 65 w 71"/>
              <a:gd name="T17" fmla="*/ 102 h 106"/>
              <a:gd name="T18" fmla="*/ 68 w 71"/>
              <a:gd name="T19" fmla="*/ 100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1" h="106">
                <a:moveTo>
                  <a:pt x="68" y="100"/>
                </a:moveTo>
                <a:cubicBezTo>
                  <a:pt x="70" y="100"/>
                  <a:pt x="71" y="102"/>
                  <a:pt x="71" y="103"/>
                </a:cubicBezTo>
                <a:cubicBezTo>
                  <a:pt x="71" y="105"/>
                  <a:pt x="70" y="106"/>
                  <a:pt x="68" y="106"/>
                </a:cubicBezTo>
                <a:cubicBezTo>
                  <a:pt x="67" y="106"/>
                  <a:pt x="66" y="105"/>
                  <a:pt x="65" y="104"/>
                </a:cubicBezTo>
                <a:cubicBezTo>
                  <a:pt x="37" y="104"/>
                  <a:pt x="37" y="104"/>
                  <a:pt x="37" y="104"/>
                </a:cubicBezTo>
                <a:cubicBezTo>
                  <a:pt x="37" y="69"/>
                  <a:pt x="24" y="36"/>
                  <a:pt x="0" y="10"/>
                </a:cubicBezTo>
                <a:cubicBezTo>
                  <a:pt x="10" y="0"/>
                  <a:pt x="10" y="0"/>
                  <a:pt x="10" y="0"/>
                </a:cubicBezTo>
                <a:cubicBezTo>
                  <a:pt x="37" y="27"/>
                  <a:pt x="51" y="64"/>
                  <a:pt x="52" y="102"/>
                </a:cubicBezTo>
                <a:cubicBezTo>
                  <a:pt x="65" y="102"/>
                  <a:pt x="65" y="102"/>
                  <a:pt x="65" y="102"/>
                </a:cubicBezTo>
                <a:cubicBezTo>
                  <a:pt x="66" y="101"/>
                  <a:pt x="67" y="100"/>
                  <a:pt x="68" y="10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11"/>
          <p:cNvSpPr>
            <a:spLocks noEditPoints="1"/>
          </p:cNvSpPr>
          <p:nvPr/>
        </p:nvSpPr>
        <p:spPr bwMode="auto">
          <a:xfrm>
            <a:off x="5507380" y="4425862"/>
            <a:ext cx="109049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7 h 13"/>
              <a:gd name="T4" fmla="*/ 6 w 13"/>
              <a:gd name="T5" fmla="*/ 13 h 13"/>
              <a:gd name="T6" fmla="*/ 0 w 13"/>
              <a:gd name="T7" fmla="*/ 7 h 13"/>
              <a:gd name="T8" fmla="*/ 6 w 13"/>
              <a:gd name="T9" fmla="*/ 0 h 13"/>
              <a:gd name="T10" fmla="*/ 6 w 13"/>
              <a:gd name="T11" fmla="*/ 2 h 13"/>
              <a:gd name="T12" fmla="*/ 1 w 13"/>
              <a:gd name="T13" fmla="*/ 7 h 13"/>
              <a:gd name="T14" fmla="*/ 6 w 13"/>
              <a:gd name="T15" fmla="*/ 12 h 13"/>
              <a:gd name="T16" fmla="*/ 12 w 13"/>
              <a:gd name="T17" fmla="*/ 7 h 13"/>
              <a:gd name="T18" fmla="*/ 6 w 13"/>
              <a:gd name="T19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7"/>
                </a:cubicBezTo>
                <a:cubicBezTo>
                  <a:pt x="13" y="11"/>
                  <a:pt x="10" y="13"/>
                  <a:pt x="6" y="13"/>
                </a:cubicBezTo>
                <a:cubicBezTo>
                  <a:pt x="3" y="13"/>
                  <a:pt x="0" y="10"/>
                  <a:pt x="0" y="7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2"/>
                </a:moveTo>
                <a:cubicBezTo>
                  <a:pt x="3" y="2"/>
                  <a:pt x="1" y="4"/>
                  <a:pt x="1" y="7"/>
                </a:cubicBezTo>
                <a:cubicBezTo>
                  <a:pt x="1" y="10"/>
                  <a:pt x="3" y="12"/>
                  <a:pt x="6" y="12"/>
                </a:cubicBezTo>
                <a:cubicBezTo>
                  <a:pt x="9" y="12"/>
                  <a:pt x="12" y="10"/>
                  <a:pt x="12" y="7"/>
                </a:cubicBezTo>
                <a:cubicBezTo>
                  <a:pt x="12" y="4"/>
                  <a:pt x="9" y="2"/>
                  <a:pt x="6" y="2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12"/>
          <p:cNvSpPr>
            <a:spLocks/>
          </p:cNvSpPr>
          <p:nvPr/>
        </p:nvSpPr>
        <p:spPr bwMode="auto">
          <a:xfrm>
            <a:off x="5365512" y="3528069"/>
            <a:ext cx="470072" cy="982491"/>
          </a:xfrm>
          <a:custGeom>
            <a:avLst/>
            <a:gdLst>
              <a:gd name="T0" fmla="*/ 26 w 56"/>
              <a:gd name="T1" fmla="*/ 114 h 117"/>
              <a:gd name="T2" fmla="*/ 23 w 56"/>
              <a:gd name="T3" fmla="*/ 117 h 117"/>
              <a:gd name="T4" fmla="*/ 20 w 56"/>
              <a:gd name="T5" fmla="*/ 113 h 117"/>
              <a:gd name="T6" fmla="*/ 0 w 56"/>
              <a:gd name="T7" fmla="*/ 93 h 117"/>
              <a:gd name="T8" fmla="*/ 41 w 56"/>
              <a:gd name="T9" fmla="*/ 0 h 117"/>
              <a:gd name="T10" fmla="*/ 56 w 56"/>
              <a:gd name="T11" fmla="*/ 0 h 117"/>
              <a:gd name="T12" fmla="*/ 13 w 56"/>
              <a:gd name="T13" fmla="*/ 102 h 117"/>
              <a:gd name="T14" fmla="*/ 22 w 56"/>
              <a:gd name="T15" fmla="*/ 111 h 117"/>
              <a:gd name="T16" fmla="*/ 26 w 56"/>
              <a:gd name="T17" fmla="*/ 114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6" h="117">
                <a:moveTo>
                  <a:pt x="26" y="114"/>
                </a:moveTo>
                <a:cubicBezTo>
                  <a:pt x="26" y="116"/>
                  <a:pt x="25" y="117"/>
                  <a:pt x="23" y="117"/>
                </a:cubicBezTo>
                <a:cubicBezTo>
                  <a:pt x="21" y="117"/>
                  <a:pt x="20" y="115"/>
                  <a:pt x="20" y="113"/>
                </a:cubicBezTo>
                <a:cubicBezTo>
                  <a:pt x="0" y="93"/>
                  <a:pt x="0" y="93"/>
                  <a:pt x="0" y="93"/>
                </a:cubicBezTo>
                <a:cubicBezTo>
                  <a:pt x="25" y="67"/>
                  <a:pt x="40" y="36"/>
                  <a:pt x="41" y="0"/>
                </a:cubicBezTo>
                <a:cubicBezTo>
                  <a:pt x="56" y="0"/>
                  <a:pt x="56" y="0"/>
                  <a:pt x="56" y="0"/>
                </a:cubicBezTo>
                <a:cubicBezTo>
                  <a:pt x="55" y="38"/>
                  <a:pt x="39" y="74"/>
                  <a:pt x="13" y="102"/>
                </a:cubicBezTo>
                <a:cubicBezTo>
                  <a:pt x="22" y="111"/>
                  <a:pt x="22" y="111"/>
                  <a:pt x="22" y="111"/>
                </a:cubicBezTo>
                <a:cubicBezTo>
                  <a:pt x="24" y="110"/>
                  <a:pt x="26" y="112"/>
                  <a:pt x="26" y="11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13"/>
          <p:cNvSpPr>
            <a:spLocks/>
          </p:cNvSpPr>
          <p:nvPr/>
        </p:nvSpPr>
        <p:spPr bwMode="auto">
          <a:xfrm>
            <a:off x="4541829" y="4316815"/>
            <a:ext cx="898853" cy="604529"/>
          </a:xfrm>
          <a:custGeom>
            <a:avLst/>
            <a:gdLst>
              <a:gd name="T0" fmla="*/ 107 w 107"/>
              <a:gd name="T1" fmla="*/ 11 h 72"/>
              <a:gd name="T2" fmla="*/ 5 w 107"/>
              <a:gd name="T3" fmla="*/ 52 h 72"/>
              <a:gd name="T4" fmla="*/ 5 w 107"/>
              <a:gd name="T5" fmla="*/ 66 h 72"/>
              <a:gd name="T6" fmla="*/ 7 w 107"/>
              <a:gd name="T7" fmla="*/ 69 h 72"/>
              <a:gd name="T8" fmla="*/ 3 w 107"/>
              <a:gd name="T9" fmla="*/ 72 h 72"/>
              <a:gd name="T10" fmla="*/ 0 w 107"/>
              <a:gd name="T11" fmla="*/ 69 h 72"/>
              <a:gd name="T12" fmla="*/ 2 w 107"/>
              <a:gd name="T13" fmla="*/ 66 h 72"/>
              <a:gd name="T14" fmla="*/ 2 w 107"/>
              <a:gd name="T15" fmla="*/ 37 h 72"/>
              <a:gd name="T16" fmla="*/ 96 w 107"/>
              <a:gd name="T17" fmla="*/ 0 h 72"/>
              <a:gd name="T18" fmla="*/ 107 w 107"/>
              <a:gd name="T19" fmla="*/ 11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7" h="72">
                <a:moveTo>
                  <a:pt x="107" y="11"/>
                </a:moveTo>
                <a:cubicBezTo>
                  <a:pt x="80" y="37"/>
                  <a:pt x="43" y="52"/>
                  <a:pt x="5" y="52"/>
                </a:cubicBezTo>
                <a:cubicBezTo>
                  <a:pt x="5" y="66"/>
                  <a:pt x="5" y="66"/>
                  <a:pt x="5" y="66"/>
                </a:cubicBezTo>
                <a:cubicBezTo>
                  <a:pt x="6" y="67"/>
                  <a:pt x="7" y="68"/>
                  <a:pt x="7" y="69"/>
                </a:cubicBezTo>
                <a:cubicBezTo>
                  <a:pt x="7" y="71"/>
                  <a:pt x="5" y="72"/>
                  <a:pt x="3" y="72"/>
                </a:cubicBezTo>
                <a:cubicBezTo>
                  <a:pt x="2" y="72"/>
                  <a:pt x="0" y="71"/>
                  <a:pt x="0" y="69"/>
                </a:cubicBezTo>
                <a:cubicBezTo>
                  <a:pt x="0" y="68"/>
                  <a:pt x="1" y="67"/>
                  <a:pt x="2" y="66"/>
                </a:cubicBezTo>
                <a:cubicBezTo>
                  <a:pt x="2" y="37"/>
                  <a:pt x="2" y="37"/>
                  <a:pt x="2" y="37"/>
                </a:cubicBezTo>
                <a:cubicBezTo>
                  <a:pt x="38" y="37"/>
                  <a:pt x="71" y="25"/>
                  <a:pt x="96" y="0"/>
                </a:cubicBezTo>
                <a:cubicBezTo>
                  <a:pt x="107" y="11"/>
                  <a:pt x="107" y="11"/>
                  <a:pt x="107" y="1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14"/>
          <p:cNvSpPr>
            <a:spLocks noEditPoints="1"/>
          </p:cNvSpPr>
          <p:nvPr/>
        </p:nvSpPr>
        <p:spPr bwMode="auto">
          <a:xfrm>
            <a:off x="4516420" y="4837704"/>
            <a:ext cx="110107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7 h 13"/>
              <a:gd name="T4" fmla="*/ 6 w 13"/>
              <a:gd name="T5" fmla="*/ 13 h 13"/>
              <a:gd name="T6" fmla="*/ 0 w 13"/>
              <a:gd name="T7" fmla="*/ 7 h 13"/>
              <a:gd name="T8" fmla="*/ 6 w 13"/>
              <a:gd name="T9" fmla="*/ 0 h 13"/>
              <a:gd name="T10" fmla="*/ 6 w 13"/>
              <a:gd name="T11" fmla="*/ 2 h 13"/>
              <a:gd name="T12" fmla="*/ 1 w 13"/>
              <a:gd name="T13" fmla="*/ 7 h 13"/>
              <a:gd name="T14" fmla="*/ 6 w 13"/>
              <a:gd name="T15" fmla="*/ 12 h 13"/>
              <a:gd name="T16" fmla="*/ 12 w 13"/>
              <a:gd name="T17" fmla="*/ 7 h 13"/>
              <a:gd name="T18" fmla="*/ 6 w 13"/>
              <a:gd name="T19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7"/>
                </a:cubicBezTo>
                <a:cubicBezTo>
                  <a:pt x="13" y="11"/>
                  <a:pt x="10" y="13"/>
                  <a:pt x="6" y="13"/>
                </a:cubicBezTo>
                <a:cubicBezTo>
                  <a:pt x="3" y="13"/>
                  <a:pt x="0" y="11"/>
                  <a:pt x="0" y="7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2"/>
                </a:moveTo>
                <a:cubicBezTo>
                  <a:pt x="4" y="2"/>
                  <a:pt x="1" y="4"/>
                  <a:pt x="1" y="7"/>
                </a:cubicBezTo>
                <a:cubicBezTo>
                  <a:pt x="1" y="10"/>
                  <a:pt x="4" y="12"/>
                  <a:pt x="6" y="12"/>
                </a:cubicBezTo>
                <a:cubicBezTo>
                  <a:pt x="9" y="12"/>
                  <a:pt x="12" y="10"/>
                  <a:pt x="12" y="7"/>
                </a:cubicBezTo>
                <a:cubicBezTo>
                  <a:pt x="12" y="4"/>
                  <a:pt x="9" y="2"/>
                  <a:pt x="6" y="2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5"/>
          <p:cNvSpPr>
            <a:spLocks/>
          </p:cNvSpPr>
          <p:nvPr/>
        </p:nvSpPr>
        <p:spPr bwMode="auto">
          <a:xfrm>
            <a:off x="3550869" y="4291406"/>
            <a:ext cx="990961" cy="462661"/>
          </a:xfrm>
          <a:custGeom>
            <a:avLst/>
            <a:gdLst>
              <a:gd name="T0" fmla="*/ 118 w 118"/>
              <a:gd name="T1" fmla="*/ 55 h 55"/>
              <a:gd name="T2" fmla="*/ 16 w 118"/>
              <a:gd name="T3" fmla="*/ 12 h 55"/>
              <a:gd name="T4" fmla="*/ 6 w 118"/>
              <a:gd name="T5" fmla="*/ 22 h 55"/>
              <a:gd name="T6" fmla="*/ 3 w 118"/>
              <a:gd name="T7" fmla="*/ 27 h 55"/>
              <a:gd name="T8" fmla="*/ 0 w 118"/>
              <a:gd name="T9" fmla="*/ 24 h 55"/>
              <a:gd name="T10" fmla="*/ 4 w 118"/>
              <a:gd name="T11" fmla="*/ 21 h 55"/>
              <a:gd name="T12" fmla="*/ 25 w 118"/>
              <a:gd name="T13" fmla="*/ 0 h 55"/>
              <a:gd name="T14" fmla="*/ 118 w 118"/>
              <a:gd name="T15" fmla="*/ 40 h 55"/>
              <a:gd name="T16" fmla="*/ 118 w 118"/>
              <a:gd name="T17" fmla="*/ 55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8" h="55">
                <a:moveTo>
                  <a:pt x="118" y="55"/>
                </a:moveTo>
                <a:cubicBezTo>
                  <a:pt x="80" y="54"/>
                  <a:pt x="43" y="39"/>
                  <a:pt x="16" y="12"/>
                </a:cubicBezTo>
                <a:cubicBezTo>
                  <a:pt x="6" y="22"/>
                  <a:pt x="6" y="22"/>
                  <a:pt x="6" y="22"/>
                </a:cubicBezTo>
                <a:cubicBezTo>
                  <a:pt x="7" y="24"/>
                  <a:pt x="5" y="27"/>
                  <a:pt x="3" y="27"/>
                </a:cubicBezTo>
                <a:cubicBezTo>
                  <a:pt x="2" y="27"/>
                  <a:pt x="0" y="25"/>
                  <a:pt x="0" y="24"/>
                </a:cubicBezTo>
                <a:cubicBezTo>
                  <a:pt x="0" y="21"/>
                  <a:pt x="2" y="20"/>
                  <a:pt x="4" y="21"/>
                </a:cubicBezTo>
                <a:cubicBezTo>
                  <a:pt x="25" y="0"/>
                  <a:pt x="25" y="0"/>
                  <a:pt x="25" y="0"/>
                </a:cubicBezTo>
                <a:cubicBezTo>
                  <a:pt x="50" y="25"/>
                  <a:pt x="82" y="39"/>
                  <a:pt x="118" y="40"/>
                </a:cubicBezTo>
                <a:cubicBezTo>
                  <a:pt x="118" y="55"/>
                  <a:pt x="118" y="55"/>
                  <a:pt x="118" y="55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16"/>
          <p:cNvSpPr>
            <a:spLocks noEditPoints="1"/>
          </p:cNvSpPr>
          <p:nvPr/>
        </p:nvSpPr>
        <p:spPr bwMode="auto">
          <a:xfrm>
            <a:off x="3525459" y="4434332"/>
            <a:ext cx="110107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7 h 13"/>
              <a:gd name="T4" fmla="*/ 6 w 13"/>
              <a:gd name="T5" fmla="*/ 13 h 13"/>
              <a:gd name="T6" fmla="*/ 0 w 13"/>
              <a:gd name="T7" fmla="*/ 7 h 13"/>
              <a:gd name="T8" fmla="*/ 6 w 13"/>
              <a:gd name="T9" fmla="*/ 0 h 13"/>
              <a:gd name="T10" fmla="*/ 6 w 13"/>
              <a:gd name="T11" fmla="*/ 1 h 13"/>
              <a:gd name="T12" fmla="*/ 1 w 13"/>
              <a:gd name="T13" fmla="*/ 7 h 13"/>
              <a:gd name="T14" fmla="*/ 6 w 13"/>
              <a:gd name="T15" fmla="*/ 12 h 13"/>
              <a:gd name="T16" fmla="*/ 11 w 13"/>
              <a:gd name="T17" fmla="*/ 7 h 13"/>
              <a:gd name="T18" fmla="*/ 6 w 13"/>
              <a:gd name="T1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7"/>
                </a:cubicBezTo>
                <a:cubicBezTo>
                  <a:pt x="13" y="10"/>
                  <a:pt x="10" y="13"/>
                  <a:pt x="6" y="13"/>
                </a:cubicBezTo>
                <a:cubicBezTo>
                  <a:pt x="3" y="13"/>
                  <a:pt x="0" y="10"/>
                  <a:pt x="0" y="7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1"/>
                </a:moveTo>
                <a:cubicBezTo>
                  <a:pt x="3" y="1"/>
                  <a:pt x="1" y="4"/>
                  <a:pt x="1" y="7"/>
                </a:cubicBezTo>
                <a:cubicBezTo>
                  <a:pt x="1" y="9"/>
                  <a:pt x="3" y="12"/>
                  <a:pt x="6" y="12"/>
                </a:cubicBezTo>
                <a:cubicBezTo>
                  <a:pt x="9" y="12"/>
                  <a:pt x="11" y="9"/>
                  <a:pt x="11" y="7"/>
                </a:cubicBezTo>
                <a:cubicBezTo>
                  <a:pt x="11" y="4"/>
                  <a:pt x="9" y="1"/>
                  <a:pt x="6" y="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17"/>
          <p:cNvSpPr>
            <a:spLocks noEditPoints="1"/>
          </p:cNvSpPr>
          <p:nvPr/>
        </p:nvSpPr>
        <p:spPr bwMode="auto">
          <a:xfrm>
            <a:off x="3114676" y="3444430"/>
            <a:ext cx="109049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6 h 13"/>
              <a:gd name="T4" fmla="*/ 6 w 13"/>
              <a:gd name="T5" fmla="*/ 13 h 13"/>
              <a:gd name="T6" fmla="*/ 0 w 13"/>
              <a:gd name="T7" fmla="*/ 6 h 13"/>
              <a:gd name="T8" fmla="*/ 6 w 13"/>
              <a:gd name="T9" fmla="*/ 0 h 13"/>
              <a:gd name="T10" fmla="*/ 6 w 13"/>
              <a:gd name="T11" fmla="*/ 1 h 13"/>
              <a:gd name="T12" fmla="*/ 1 w 13"/>
              <a:gd name="T13" fmla="*/ 6 h 13"/>
              <a:gd name="T14" fmla="*/ 6 w 13"/>
              <a:gd name="T15" fmla="*/ 11 h 13"/>
              <a:gd name="T16" fmla="*/ 12 w 13"/>
              <a:gd name="T17" fmla="*/ 6 h 13"/>
              <a:gd name="T18" fmla="*/ 6 w 13"/>
              <a:gd name="T1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6"/>
                </a:cubicBezTo>
                <a:cubicBezTo>
                  <a:pt x="13" y="10"/>
                  <a:pt x="10" y="13"/>
                  <a:pt x="6" y="13"/>
                </a:cubicBezTo>
                <a:cubicBezTo>
                  <a:pt x="3" y="13"/>
                  <a:pt x="0" y="10"/>
                  <a:pt x="0" y="6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1"/>
                </a:moveTo>
                <a:cubicBezTo>
                  <a:pt x="4" y="1"/>
                  <a:pt x="1" y="3"/>
                  <a:pt x="1" y="6"/>
                </a:cubicBezTo>
                <a:cubicBezTo>
                  <a:pt x="1" y="9"/>
                  <a:pt x="4" y="11"/>
                  <a:pt x="6" y="11"/>
                </a:cubicBezTo>
                <a:cubicBezTo>
                  <a:pt x="9" y="11"/>
                  <a:pt x="12" y="9"/>
                  <a:pt x="12" y="6"/>
                </a:cubicBezTo>
                <a:cubicBezTo>
                  <a:pt x="12" y="3"/>
                  <a:pt x="9" y="1"/>
                  <a:pt x="6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Freeform 18"/>
          <p:cNvSpPr>
            <a:spLocks/>
          </p:cNvSpPr>
          <p:nvPr/>
        </p:nvSpPr>
        <p:spPr bwMode="auto">
          <a:xfrm>
            <a:off x="3140085" y="3468781"/>
            <a:ext cx="604529" cy="898853"/>
          </a:xfrm>
          <a:custGeom>
            <a:avLst/>
            <a:gdLst>
              <a:gd name="T0" fmla="*/ 3 w 72"/>
              <a:gd name="T1" fmla="*/ 0 h 107"/>
              <a:gd name="T2" fmla="*/ 6 w 72"/>
              <a:gd name="T3" fmla="*/ 2 h 107"/>
              <a:gd name="T4" fmla="*/ 35 w 72"/>
              <a:gd name="T5" fmla="*/ 2 h 107"/>
              <a:gd name="T6" fmla="*/ 72 w 72"/>
              <a:gd name="T7" fmla="*/ 96 h 107"/>
              <a:gd name="T8" fmla="*/ 62 w 72"/>
              <a:gd name="T9" fmla="*/ 107 h 107"/>
              <a:gd name="T10" fmla="*/ 20 w 72"/>
              <a:gd name="T11" fmla="*/ 4 h 107"/>
              <a:gd name="T12" fmla="*/ 6 w 72"/>
              <a:gd name="T13" fmla="*/ 4 h 107"/>
              <a:gd name="T14" fmla="*/ 3 w 72"/>
              <a:gd name="T15" fmla="*/ 6 h 107"/>
              <a:gd name="T16" fmla="*/ 0 w 72"/>
              <a:gd name="T17" fmla="*/ 3 h 107"/>
              <a:gd name="T18" fmla="*/ 3 w 72"/>
              <a:gd name="T19" fmla="*/ 0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2" h="107">
                <a:moveTo>
                  <a:pt x="3" y="0"/>
                </a:moveTo>
                <a:cubicBezTo>
                  <a:pt x="5" y="0"/>
                  <a:pt x="6" y="1"/>
                  <a:pt x="6" y="2"/>
                </a:cubicBezTo>
                <a:cubicBezTo>
                  <a:pt x="35" y="2"/>
                  <a:pt x="35" y="2"/>
                  <a:pt x="35" y="2"/>
                </a:cubicBezTo>
                <a:cubicBezTo>
                  <a:pt x="35" y="38"/>
                  <a:pt x="48" y="70"/>
                  <a:pt x="72" y="96"/>
                </a:cubicBezTo>
                <a:cubicBezTo>
                  <a:pt x="62" y="107"/>
                  <a:pt x="62" y="107"/>
                  <a:pt x="62" y="107"/>
                </a:cubicBezTo>
                <a:cubicBezTo>
                  <a:pt x="35" y="79"/>
                  <a:pt x="21" y="43"/>
                  <a:pt x="20" y="4"/>
                </a:cubicBezTo>
                <a:cubicBezTo>
                  <a:pt x="6" y="4"/>
                  <a:pt x="6" y="4"/>
                  <a:pt x="6" y="4"/>
                </a:cubicBezTo>
                <a:cubicBezTo>
                  <a:pt x="6" y="5"/>
                  <a:pt x="5" y="6"/>
                  <a:pt x="3" y="6"/>
                </a:cubicBezTo>
                <a:cubicBezTo>
                  <a:pt x="2" y="6"/>
                  <a:pt x="0" y="5"/>
                  <a:pt x="0" y="3"/>
                </a:cubicBezTo>
                <a:cubicBezTo>
                  <a:pt x="0" y="2"/>
                  <a:pt x="2" y="0"/>
                  <a:pt x="3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Freeform 19"/>
          <p:cNvSpPr>
            <a:spLocks/>
          </p:cNvSpPr>
          <p:nvPr/>
        </p:nvSpPr>
        <p:spPr bwMode="auto">
          <a:xfrm>
            <a:off x="3307363" y="2478879"/>
            <a:ext cx="470072" cy="981433"/>
          </a:xfrm>
          <a:custGeom>
            <a:avLst/>
            <a:gdLst>
              <a:gd name="T0" fmla="*/ 0 w 56"/>
              <a:gd name="T1" fmla="*/ 117 h 117"/>
              <a:gd name="T2" fmla="*/ 43 w 56"/>
              <a:gd name="T3" fmla="*/ 16 h 117"/>
              <a:gd name="T4" fmla="*/ 33 w 56"/>
              <a:gd name="T5" fmla="*/ 6 h 117"/>
              <a:gd name="T6" fmla="*/ 29 w 56"/>
              <a:gd name="T7" fmla="*/ 3 h 117"/>
              <a:gd name="T8" fmla="*/ 32 w 56"/>
              <a:gd name="T9" fmla="*/ 0 h 117"/>
              <a:gd name="T10" fmla="*/ 35 w 56"/>
              <a:gd name="T11" fmla="*/ 4 h 117"/>
              <a:gd name="T12" fmla="*/ 56 w 56"/>
              <a:gd name="T13" fmla="*/ 25 h 117"/>
              <a:gd name="T14" fmla="*/ 15 w 56"/>
              <a:gd name="T15" fmla="*/ 117 h 117"/>
              <a:gd name="T16" fmla="*/ 0 w 56"/>
              <a:gd name="T17" fmla="*/ 117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6" h="117">
                <a:moveTo>
                  <a:pt x="0" y="117"/>
                </a:moveTo>
                <a:cubicBezTo>
                  <a:pt x="1" y="79"/>
                  <a:pt x="17" y="43"/>
                  <a:pt x="43" y="16"/>
                </a:cubicBezTo>
                <a:cubicBezTo>
                  <a:pt x="33" y="6"/>
                  <a:pt x="33" y="6"/>
                  <a:pt x="33" y="6"/>
                </a:cubicBezTo>
                <a:cubicBezTo>
                  <a:pt x="32" y="7"/>
                  <a:pt x="29" y="5"/>
                  <a:pt x="29" y="3"/>
                </a:cubicBezTo>
                <a:cubicBezTo>
                  <a:pt x="29" y="1"/>
                  <a:pt x="31" y="0"/>
                  <a:pt x="32" y="0"/>
                </a:cubicBezTo>
                <a:cubicBezTo>
                  <a:pt x="34" y="0"/>
                  <a:pt x="36" y="2"/>
                  <a:pt x="35" y="4"/>
                </a:cubicBezTo>
                <a:cubicBezTo>
                  <a:pt x="56" y="25"/>
                  <a:pt x="56" y="25"/>
                  <a:pt x="56" y="25"/>
                </a:cubicBezTo>
                <a:cubicBezTo>
                  <a:pt x="31" y="50"/>
                  <a:pt x="16" y="82"/>
                  <a:pt x="15" y="117"/>
                </a:cubicBezTo>
                <a:cubicBezTo>
                  <a:pt x="0" y="117"/>
                  <a:pt x="0" y="117"/>
                  <a:pt x="0" y="11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Freeform 20"/>
          <p:cNvSpPr>
            <a:spLocks noEditPoints="1"/>
          </p:cNvSpPr>
          <p:nvPr/>
        </p:nvSpPr>
        <p:spPr bwMode="auto">
          <a:xfrm>
            <a:off x="3525459" y="2453470"/>
            <a:ext cx="110107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6 h 13"/>
              <a:gd name="T4" fmla="*/ 6 w 13"/>
              <a:gd name="T5" fmla="*/ 13 h 13"/>
              <a:gd name="T6" fmla="*/ 0 w 13"/>
              <a:gd name="T7" fmla="*/ 6 h 13"/>
              <a:gd name="T8" fmla="*/ 6 w 13"/>
              <a:gd name="T9" fmla="*/ 0 h 13"/>
              <a:gd name="T10" fmla="*/ 6 w 13"/>
              <a:gd name="T11" fmla="*/ 1 h 13"/>
              <a:gd name="T12" fmla="*/ 1 w 13"/>
              <a:gd name="T13" fmla="*/ 6 h 13"/>
              <a:gd name="T14" fmla="*/ 6 w 13"/>
              <a:gd name="T15" fmla="*/ 11 h 13"/>
              <a:gd name="T16" fmla="*/ 12 w 13"/>
              <a:gd name="T17" fmla="*/ 6 h 13"/>
              <a:gd name="T18" fmla="*/ 6 w 13"/>
              <a:gd name="T1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6"/>
                </a:cubicBezTo>
                <a:cubicBezTo>
                  <a:pt x="13" y="10"/>
                  <a:pt x="10" y="13"/>
                  <a:pt x="6" y="13"/>
                </a:cubicBezTo>
                <a:cubicBezTo>
                  <a:pt x="3" y="13"/>
                  <a:pt x="0" y="10"/>
                  <a:pt x="0" y="6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1"/>
                </a:moveTo>
                <a:cubicBezTo>
                  <a:pt x="3" y="1"/>
                  <a:pt x="1" y="3"/>
                  <a:pt x="1" y="6"/>
                </a:cubicBezTo>
                <a:cubicBezTo>
                  <a:pt x="1" y="9"/>
                  <a:pt x="3" y="11"/>
                  <a:pt x="6" y="11"/>
                </a:cubicBezTo>
                <a:cubicBezTo>
                  <a:pt x="9" y="11"/>
                  <a:pt x="12" y="9"/>
                  <a:pt x="12" y="6"/>
                </a:cubicBezTo>
                <a:cubicBezTo>
                  <a:pt x="12" y="3"/>
                  <a:pt x="9" y="1"/>
                  <a:pt x="6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Freeform 21"/>
          <p:cNvSpPr>
            <a:spLocks/>
          </p:cNvSpPr>
          <p:nvPr/>
        </p:nvSpPr>
        <p:spPr bwMode="auto">
          <a:xfrm>
            <a:off x="4601117" y="2235374"/>
            <a:ext cx="982491" cy="461602"/>
          </a:xfrm>
          <a:custGeom>
            <a:avLst/>
            <a:gdLst>
              <a:gd name="T0" fmla="*/ 0 w 117"/>
              <a:gd name="T1" fmla="*/ 0 h 55"/>
              <a:gd name="T2" fmla="*/ 102 w 117"/>
              <a:gd name="T3" fmla="*/ 43 h 55"/>
              <a:gd name="T4" fmla="*/ 112 w 117"/>
              <a:gd name="T5" fmla="*/ 33 h 55"/>
              <a:gd name="T6" fmla="*/ 114 w 117"/>
              <a:gd name="T7" fmla="*/ 29 h 55"/>
              <a:gd name="T8" fmla="*/ 117 w 117"/>
              <a:gd name="T9" fmla="*/ 32 h 55"/>
              <a:gd name="T10" fmla="*/ 113 w 117"/>
              <a:gd name="T11" fmla="*/ 35 h 55"/>
              <a:gd name="T12" fmla="*/ 93 w 117"/>
              <a:gd name="T13" fmla="*/ 55 h 55"/>
              <a:gd name="T14" fmla="*/ 0 w 117"/>
              <a:gd name="T15" fmla="*/ 15 h 55"/>
              <a:gd name="T16" fmla="*/ 0 w 117"/>
              <a:gd name="T17" fmla="*/ 0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7" h="55">
                <a:moveTo>
                  <a:pt x="0" y="0"/>
                </a:moveTo>
                <a:cubicBezTo>
                  <a:pt x="38" y="1"/>
                  <a:pt x="75" y="16"/>
                  <a:pt x="102" y="43"/>
                </a:cubicBezTo>
                <a:cubicBezTo>
                  <a:pt x="112" y="33"/>
                  <a:pt x="112" y="33"/>
                  <a:pt x="112" y="33"/>
                </a:cubicBezTo>
                <a:cubicBezTo>
                  <a:pt x="111" y="31"/>
                  <a:pt x="112" y="29"/>
                  <a:pt x="114" y="29"/>
                </a:cubicBezTo>
                <a:cubicBezTo>
                  <a:pt x="116" y="29"/>
                  <a:pt x="117" y="30"/>
                  <a:pt x="117" y="32"/>
                </a:cubicBezTo>
                <a:cubicBezTo>
                  <a:pt x="117" y="34"/>
                  <a:pt x="115" y="35"/>
                  <a:pt x="113" y="35"/>
                </a:cubicBezTo>
                <a:cubicBezTo>
                  <a:pt x="93" y="55"/>
                  <a:pt x="93" y="55"/>
                  <a:pt x="93" y="55"/>
                </a:cubicBezTo>
                <a:cubicBezTo>
                  <a:pt x="68" y="30"/>
                  <a:pt x="36" y="16"/>
                  <a:pt x="0" y="15"/>
                </a:cubicBezTo>
                <a:cubicBezTo>
                  <a:pt x="0" y="10"/>
                  <a:pt x="0" y="5"/>
                  <a:pt x="0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0" name="Freeform 22"/>
          <p:cNvSpPr>
            <a:spLocks noEditPoints="1"/>
          </p:cNvSpPr>
          <p:nvPr/>
        </p:nvSpPr>
        <p:spPr bwMode="auto">
          <a:xfrm>
            <a:off x="5507380" y="2445000"/>
            <a:ext cx="109049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7 h 13"/>
              <a:gd name="T4" fmla="*/ 6 w 13"/>
              <a:gd name="T5" fmla="*/ 13 h 13"/>
              <a:gd name="T6" fmla="*/ 0 w 13"/>
              <a:gd name="T7" fmla="*/ 7 h 13"/>
              <a:gd name="T8" fmla="*/ 6 w 13"/>
              <a:gd name="T9" fmla="*/ 0 h 13"/>
              <a:gd name="T10" fmla="*/ 6 w 13"/>
              <a:gd name="T11" fmla="*/ 2 h 13"/>
              <a:gd name="T12" fmla="*/ 1 w 13"/>
              <a:gd name="T13" fmla="*/ 7 h 13"/>
              <a:gd name="T14" fmla="*/ 6 w 13"/>
              <a:gd name="T15" fmla="*/ 12 h 13"/>
              <a:gd name="T16" fmla="*/ 12 w 13"/>
              <a:gd name="T17" fmla="*/ 7 h 13"/>
              <a:gd name="T18" fmla="*/ 6 w 13"/>
              <a:gd name="T19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7"/>
                </a:cubicBezTo>
                <a:cubicBezTo>
                  <a:pt x="13" y="10"/>
                  <a:pt x="10" y="13"/>
                  <a:pt x="6" y="13"/>
                </a:cubicBezTo>
                <a:cubicBezTo>
                  <a:pt x="3" y="13"/>
                  <a:pt x="0" y="10"/>
                  <a:pt x="0" y="7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2"/>
                </a:moveTo>
                <a:cubicBezTo>
                  <a:pt x="4" y="2"/>
                  <a:pt x="1" y="4"/>
                  <a:pt x="1" y="7"/>
                </a:cubicBezTo>
                <a:cubicBezTo>
                  <a:pt x="1" y="10"/>
                  <a:pt x="4" y="12"/>
                  <a:pt x="6" y="12"/>
                </a:cubicBezTo>
                <a:cubicBezTo>
                  <a:pt x="9" y="12"/>
                  <a:pt x="12" y="10"/>
                  <a:pt x="12" y="7"/>
                </a:cubicBezTo>
                <a:cubicBezTo>
                  <a:pt x="12" y="4"/>
                  <a:pt x="9" y="2"/>
                  <a:pt x="6" y="2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21" name="Group 20"/>
          <p:cNvGrpSpPr/>
          <p:nvPr/>
        </p:nvGrpSpPr>
        <p:grpSpPr>
          <a:xfrm>
            <a:off x="2565468" y="3298532"/>
            <a:ext cx="410249" cy="362651"/>
            <a:chOff x="-1587" y="65088"/>
            <a:chExt cx="862013" cy="762000"/>
          </a:xfrm>
          <a:solidFill>
            <a:schemeClr val="accent4"/>
          </a:solidFill>
        </p:grpSpPr>
        <p:sp>
          <p:nvSpPr>
            <p:cNvPr id="22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3036913" y="2283682"/>
            <a:ext cx="384437" cy="362651"/>
            <a:chOff x="3719513" y="36513"/>
            <a:chExt cx="868363" cy="819150"/>
          </a:xfrm>
          <a:solidFill>
            <a:schemeClr val="accent1"/>
          </a:solidFill>
        </p:grpSpPr>
        <p:sp>
          <p:nvSpPr>
            <p:cNvPr id="29" name="Freeform 28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29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6145386" y="3297205"/>
            <a:ext cx="404646" cy="402440"/>
            <a:chOff x="7426326" y="0"/>
            <a:chExt cx="873125" cy="868363"/>
          </a:xfrm>
          <a:solidFill>
            <a:schemeClr val="accent2"/>
          </a:solidFill>
        </p:grpSpPr>
        <p:sp>
          <p:nvSpPr>
            <p:cNvPr id="32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8" name="Group 37"/>
          <p:cNvGrpSpPr/>
          <p:nvPr/>
        </p:nvGrpSpPr>
        <p:grpSpPr>
          <a:xfrm>
            <a:off x="5765672" y="4412444"/>
            <a:ext cx="317319" cy="413270"/>
            <a:chOff x="11255376" y="0"/>
            <a:chExt cx="666750" cy="868363"/>
          </a:xfrm>
          <a:solidFill>
            <a:schemeClr val="accent3"/>
          </a:solidFill>
        </p:grpSpPr>
        <p:sp>
          <p:nvSpPr>
            <p:cNvPr id="39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7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49" name="TextBox 48"/>
          <p:cNvSpPr txBox="1"/>
          <p:nvPr/>
        </p:nvSpPr>
        <p:spPr>
          <a:xfrm>
            <a:off x="6631746" y="3295647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50" name="TextBox 49"/>
          <p:cNvSpPr txBox="1"/>
          <p:nvPr/>
        </p:nvSpPr>
        <p:spPr>
          <a:xfrm>
            <a:off x="6693924" y="3514979"/>
            <a:ext cx="223576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51" name="TextBox 50"/>
          <p:cNvSpPr txBox="1"/>
          <p:nvPr/>
        </p:nvSpPr>
        <p:spPr>
          <a:xfrm>
            <a:off x="6175720" y="440948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6237898" y="4628821"/>
            <a:ext cx="223576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53" name="TextBox 52"/>
          <p:cNvSpPr txBox="1"/>
          <p:nvPr/>
        </p:nvSpPr>
        <p:spPr>
          <a:xfrm>
            <a:off x="1466245" y="3295647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54" name="TextBox 53"/>
          <p:cNvSpPr txBox="1"/>
          <p:nvPr/>
        </p:nvSpPr>
        <p:spPr>
          <a:xfrm>
            <a:off x="148039" y="3514979"/>
            <a:ext cx="223576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55" name="TextBox 54"/>
          <p:cNvSpPr txBox="1"/>
          <p:nvPr/>
        </p:nvSpPr>
        <p:spPr>
          <a:xfrm>
            <a:off x="1977531" y="2283441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659324" y="2502773"/>
            <a:ext cx="223576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</p:spTree>
    <p:extLst>
      <p:ext uri="{BB962C8B-B14F-4D97-AF65-F5344CB8AC3E}">
        <p14:creationId xmlns:p14="http://schemas.microsoft.com/office/powerpoint/2010/main" val="294553373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1448349" y="2382009"/>
            <a:ext cx="2522162" cy="2522162"/>
            <a:chOff x="1119258" y="2257147"/>
            <a:chExt cx="1868076" cy="1868076"/>
          </a:xfrm>
        </p:grpSpPr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2495041" y="2394505"/>
              <a:ext cx="356034" cy="354935"/>
            </a:xfrm>
            <a:custGeom>
              <a:avLst/>
              <a:gdLst>
                <a:gd name="T0" fmla="*/ 207 w 207"/>
                <a:gd name="T1" fmla="*/ 181 h 206"/>
                <a:gd name="T2" fmla="*/ 26 w 207"/>
                <a:gd name="T3" fmla="*/ 0 h 206"/>
                <a:gd name="T4" fmla="*/ 0 w 207"/>
                <a:gd name="T5" fmla="*/ 44 h 206"/>
                <a:gd name="T6" fmla="*/ 163 w 207"/>
                <a:gd name="T7" fmla="*/ 206 h 206"/>
                <a:gd name="T8" fmla="*/ 207 w 207"/>
                <a:gd name="T9" fmla="*/ 181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7" h="206">
                  <a:moveTo>
                    <a:pt x="207" y="181"/>
                  </a:moveTo>
                  <a:cubicBezTo>
                    <a:pt x="162" y="107"/>
                    <a:pt x="100" y="45"/>
                    <a:pt x="26" y="0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66" y="85"/>
                    <a:pt x="122" y="140"/>
                    <a:pt x="163" y="206"/>
                  </a:cubicBezTo>
                  <a:lnTo>
                    <a:pt x="207" y="18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" name="Freeform 7"/>
            <p:cNvSpPr>
              <a:spLocks/>
            </p:cNvSpPr>
            <p:nvPr/>
          </p:nvSpPr>
          <p:spPr bwMode="auto">
            <a:xfrm>
              <a:off x="2075273" y="2257147"/>
              <a:ext cx="427460" cy="191203"/>
            </a:xfrm>
            <a:custGeom>
              <a:avLst/>
              <a:gdLst>
                <a:gd name="T0" fmla="*/ 0 w 248"/>
                <a:gd name="T1" fmla="*/ 0 h 111"/>
                <a:gd name="T2" fmla="*/ 0 w 248"/>
                <a:gd name="T3" fmla="*/ 51 h 111"/>
                <a:gd name="T4" fmla="*/ 222 w 248"/>
                <a:gd name="T5" fmla="*/ 111 h 111"/>
                <a:gd name="T6" fmla="*/ 248 w 248"/>
                <a:gd name="T7" fmla="*/ 67 h 111"/>
                <a:gd name="T8" fmla="*/ 0 w 248"/>
                <a:gd name="T9" fmla="*/ 0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8" h="111">
                  <a:moveTo>
                    <a:pt x="0" y="0"/>
                  </a:moveTo>
                  <a:cubicBezTo>
                    <a:pt x="0" y="51"/>
                    <a:pt x="0" y="51"/>
                    <a:pt x="0" y="51"/>
                  </a:cubicBezTo>
                  <a:cubicBezTo>
                    <a:pt x="80" y="53"/>
                    <a:pt x="156" y="75"/>
                    <a:pt x="222" y="111"/>
                  </a:cubicBezTo>
                  <a:cubicBezTo>
                    <a:pt x="248" y="67"/>
                    <a:pt x="248" y="67"/>
                    <a:pt x="248" y="67"/>
                  </a:cubicBezTo>
                  <a:cubicBezTo>
                    <a:pt x="174" y="26"/>
                    <a:pt x="90" y="2"/>
                    <a:pt x="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6" name="Freeform 8"/>
            <p:cNvSpPr>
              <a:spLocks/>
            </p:cNvSpPr>
            <p:nvPr/>
          </p:nvSpPr>
          <p:spPr bwMode="auto">
            <a:xfrm>
              <a:off x="2796131" y="2743946"/>
              <a:ext cx="191203" cy="425262"/>
            </a:xfrm>
            <a:custGeom>
              <a:avLst/>
              <a:gdLst>
                <a:gd name="T0" fmla="*/ 45 w 111"/>
                <a:gd name="T1" fmla="*/ 0 h 247"/>
                <a:gd name="T2" fmla="*/ 0 w 111"/>
                <a:gd name="T3" fmla="*/ 26 h 247"/>
                <a:gd name="T4" fmla="*/ 60 w 111"/>
                <a:gd name="T5" fmla="*/ 247 h 247"/>
                <a:gd name="T6" fmla="*/ 111 w 111"/>
                <a:gd name="T7" fmla="*/ 247 h 247"/>
                <a:gd name="T8" fmla="*/ 45 w 111"/>
                <a:gd name="T9" fmla="*/ 0 h 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7">
                  <a:moveTo>
                    <a:pt x="45" y="0"/>
                  </a:moveTo>
                  <a:cubicBezTo>
                    <a:pt x="0" y="26"/>
                    <a:pt x="0" y="26"/>
                    <a:pt x="0" y="26"/>
                  </a:cubicBezTo>
                  <a:cubicBezTo>
                    <a:pt x="37" y="92"/>
                    <a:pt x="58" y="167"/>
                    <a:pt x="60" y="247"/>
                  </a:cubicBezTo>
                  <a:cubicBezTo>
                    <a:pt x="111" y="247"/>
                    <a:pt x="111" y="247"/>
                    <a:pt x="111" y="247"/>
                  </a:cubicBezTo>
                  <a:cubicBezTo>
                    <a:pt x="109" y="158"/>
                    <a:pt x="85" y="74"/>
                    <a:pt x="4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7" name="Freeform 9"/>
            <p:cNvSpPr>
              <a:spLocks/>
            </p:cNvSpPr>
            <p:nvPr/>
          </p:nvSpPr>
          <p:spPr bwMode="auto">
            <a:xfrm>
              <a:off x="2796131" y="3213162"/>
              <a:ext cx="191203" cy="427460"/>
            </a:xfrm>
            <a:custGeom>
              <a:avLst/>
              <a:gdLst>
                <a:gd name="T0" fmla="*/ 60 w 111"/>
                <a:gd name="T1" fmla="*/ 0 h 248"/>
                <a:gd name="T2" fmla="*/ 0 w 111"/>
                <a:gd name="T3" fmla="*/ 222 h 248"/>
                <a:gd name="T4" fmla="*/ 45 w 111"/>
                <a:gd name="T5" fmla="*/ 248 h 248"/>
                <a:gd name="T6" fmla="*/ 111 w 111"/>
                <a:gd name="T7" fmla="*/ 0 h 248"/>
                <a:gd name="T8" fmla="*/ 60 w 111"/>
                <a:gd name="T9" fmla="*/ 0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8">
                  <a:moveTo>
                    <a:pt x="60" y="0"/>
                  </a:moveTo>
                  <a:cubicBezTo>
                    <a:pt x="58" y="80"/>
                    <a:pt x="37" y="156"/>
                    <a:pt x="0" y="222"/>
                  </a:cubicBezTo>
                  <a:cubicBezTo>
                    <a:pt x="45" y="248"/>
                    <a:pt x="45" y="248"/>
                    <a:pt x="45" y="248"/>
                  </a:cubicBezTo>
                  <a:cubicBezTo>
                    <a:pt x="85" y="174"/>
                    <a:pt x="109" y="90"/>
                    <a:pt x="111" y="0"/>
                  </a:cubicBezTo>
                  <a:lnTo>
                    <a:pt x="6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8" name="Freeform 10"/>
            <p:cNvSpPr>
              <a:spLocks/>
            </p:cNvSpPr>
            <p:nvPr/>
          </p:nvSpPr>
          <p:spPr bwMode="auto">
            <a:xfrm>
              <a:off x="2495041" y="3632930"/>
              <a:ext cx="356034" cy="356034"/>
            </a:xfrm>
            <a:custGeom>
              <a:avLst/>
              <a:gdLst>
                <a:gd name="T0" fmla="*/ 207 w 207"/>
                <a:gd name="T1" fmla="*/ 26 h 207"/>
                <a:gd name="T2" fmla="*/ 163 w 207"/>
                <a:gd name="T3" fmla="*/ 0 h 207"/>
                <a:gd name="T4" fmla="*/ 0 w 207"/>
                <a:gd name="T5" fmla="*/ 163 h 207"/>
                <a:gd name="T6" fmla="*/ 26 w 207"/>
                <a:gd name="T7" fmla="*/ 207 h 207"/>
                <a:gd name="T8" fmla="*/ 207 w 207"/>
                <a:gd name="T9" fmla="*/ 26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7" h="207">
                  <a:moveTo>
                    <a:pt x="207" y="26"/>
                  </a:moveTo>
                  <a:cubicBezTo>
                    <a:pt x="163" y="0"/>
                    <a:pt x="163" y="0"/>
                    <a:pt x="163" y="0"/>
                  </a:cubicBezTo>
                  <a:cubicBezTo>
                    <a:pt x="122" y="66"/>
                    <a:pt x="66" y="122"/>
                    <a:pt x="0" y="163"/>
                  </a:cubicBezTo>
                  <a:cubicBezTo>
                    <a:pt x="26" y="207"/>
                    <a:pt x="26" y="207"/>
                    <a:pt x="26" y="207"/>
                  </a:cubicBezTo>
                  <a:cubicBezTo>
                    <a:pt x="100" y="162"/>
                    <a:pt x="162" y="100"/>
                    <a:pt x="207" y="26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9" name="Freeform 11"/>
            <p:cNvSpPr>
              <a:spLocks/>
            </p:cNvSpPr>
            <p:nvPr/>
          </p:nvSpPr>
          <p:spPr bwMode="auto">
            <a:xfrm>
              <a:off x="2075273" y="3936217"/>
              <a:ext cx="427460" cy="189006"/>
            </a:xfrm>
            <a:custGeom>
              <a:avLst/>
              <a:gdLst>
                <a:gd name="T0" fmla="*/ 248 w 248"/>
                <a:gd name="T1" fmla="*/ 44 h 110"/>
                <a:gd name="T2" fmla="*/ 222 w 248"/>
                <a:gd name="T3" fmla="*/ 0 h 110"/>
                <a:gd name="T4" fmla="*/ 0 w 248"/>
                <a:gd name="T5" fmla="*/ 59 h 110"/>
                <a:gd name="T6" fmla="*/ 0 w 248"/>
                <a:gd name="T7" fmla="*/ 110 h 110"/>
                <a:gd name="T8" fmla="*/ 248 w 248"/>
                <a:gd name="T9" fmla="*/ 44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8" h="110">
                  <a:moveTo>
                    <a:pt x="248" y="44"/>
                  </a:moveTo>
                  <a:cubicBezTo>
                    <a:pt x="222" y="0"/>
                    <a:pt x="222" y="0"/>
                    <a:pt x="222" y="0"/>
                  </a:cubicBezTo>
                  <a:cubicBezTo>
                    <a:pt x="156" y="36"/>
                    <a:pt x="80" y="57"/>
                    <a:pt x="0" y="59"/>
                  </a:cubicBezTo>
                  <a:cubicBezTo>
                    <a:pt x="0" y="110"/>
                    <a:pt x="0" y="110"/>
                    <a:pt x="0" y="110"/>
                  </a:cubicBezTo>
                  <a:cubicBezTo>
                    <a:pt x="90" y="108"/>
                    <a:pt x="174" y="84"/>
                    <a:pt x="248" y="4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0" name="Freeform 12"/>
            <p:cNvSpPr>
              <a:spLocks/>
            </p:cNvSpPr>
            <p:nvPr/>
          </p:nvSpPr>
          <p:spPr bwMode="auto">
            <a:xfrm>
              <a:off x="1606057" y="3936217"/>
              <a:ext cx="425262" cy="189006"/>
            </a:xfrm>
            <a:custGeom>
              <a:avLst/>
              <a:gdLst>
                <a:gd name="T0" fmla="*/ 0 w 247"/>
                <a:gd name="T1" fmla="*/ 44 h 110"/>
                <a:gd name="T2" fmla="*/ 247 w 247"/>
                <a:gd name="T3" fmla="*/ 110 h 110"/>
                <a:gd name="T4" fmla="*/ 247 w 247"/>
                <a:gd name="T5" fmla="*/ 59 h 110"/>
                <a:gd name="T6" fmla="*/ 26 w 247"/>
                <a:gd name="T7" fmla="*/ 0 h 110"/>
                <a:gd name="T8" fmla="*/ 0 w 247"/>
                <a:gd name="T9" fmla="*/ 44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7" h="110">
                  <a:moveTo>
                    <a:pt x="0" y="44"/>
                  </a:moveTo>
                  <a:cubicBezTo>
                    <a:pt x="74" y="84"/>
                    <a:pt x="158" y="108"/>
                    <a:pt x="247" y="110"/>
                  </a:cubicBezTo>
                  <a:cubicBezTo>
                    <a:pt x="247" y="59"/>
                    <a:pt x="247" y="59"/>
                    <a:pt x="247" y="59"/>
                  </a:cubicBezTo>
                  <a:cubicBezTo>
                    <a:pt x="167" y="57"/>
                    <a:pt x="92" y="36"/>
                    <a:pt x="26" y="0"/>
                  </a:cubicBezTo>
                  <a:lnTo>
                    <a:pt x="0" y="44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1" name="Freeform 13"/>
            <p:cNvSpPr>
              <a:spLocks/>
            </p:cNvSpPr>
            <p:nvPr/>
          </p:nvSpPr>
          <p:spPr bwMode="auto">
            <a:xfrm>
              <a:off x="1256616" y="3632930"/>
              <a:ext cx="354935" cy="356034"/>
            </a:xfrm>
            <a:custGeom>
              <a:avLst/>
              <a:gdLst>
                <a:gd name="T0" fmla="*/ 44 w 206"/>
                <a:gd name="T1" fmla="*/ 0 h 207"/>
                <a:gd name="T2" fmla="*/ 0 w 206"/>
                <a:gd name="T3" fmla="*/ 26 h 207"/>
                <a:gd name="T4" fmla="*/ 181 w 206"/>
                <a:gd name="T5" fmla="*/ 207 h 207"/>
                <a:gd name="T6" fmla="*/ 206 w 206"/>
                <a:gd name="T7" fmla="*/ 163 h 207"/>
                <a:gd name="T8" fmla="*/ 44 w 206"/>
                <a:gd name="T9" fmla="*/ 0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6" h="207">
                  <a:moveTo>
                    <a:pt x="44" y="0"/>
                  </a:moveTo>
                  <a:cubicBezTo>
                    <a:pt x="0" y="26"/>
                    <a:pt x="0" y="26"/>
                    <a:pt x="0" y="26"/>
                  </a:cubicBezTo>
                  <a:cubicBezTo>
                    <a:pt x="45" y="100"/>
                    <a:pt x="107" y="162"/>
                    <a:pt x="181" y="207"/>
                  </a:cubicBezTo>
                  <a:cubicBezTo>
                    <a:pt x="206" y="163"/>
                    <a:pt x="206" y="163"/>
                    <a:pt x="206" y="163"/>
                  </a:cubicBezTo>
                  <a:cubicBezTo>
                    <a:pt x="140" y="122"/>
                    <a:pt x="85" y="66"/>
                    <a:pt x="44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2" name="Freeform 14"/>
            <p:cNvSpPr>
              <a:spLocks/>
            </p:cNvSpPr>
            <p:nvPr/>
          </p:nvSpPr>
          <p:spPr bwMode="auto">
            <a:xfrm>
              <a:off x="1119258" y="3213162"/>
              <a:ext cx="191203" cy="427460"/>
            </a:xfrm>
            <a:custGeom>
              <a:avLst/>
              <a:gdLst>
                <a:gd name="T0" fmla="*/ 0 w 111"/>
                <a:gd name="T1" fmla="*/ 0 h 248"/>
                <a:gd name="T2" fmla="*/ 67 w 111"/>
                <a:gd name="T3" fmla="*/ 248 h 248"/>
                <a:gd name="T4" fmla="*/ 111 w 111"/>
                <a:gd name="T5" fmla="*/ 222 h 248"/>
                <a:gd name="T6" fmla="*/ 51 w 111"/>
                <a:gd name="T7" fmla="*/ 0 h 248"/>
                <a:gd name="T8" fmla="*/ 0 w 111"/>
                <a:gd name="T9" fmla="*/ 0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8">
                  <a:moveTo>
                    <a:pt x="0" y="0"/>
                  </a:moveTo>
                  <a:cubicBezTo>
                    <a:pt x="2" y="90"/>
                    <a:pt x="26" y="174"/>
                    <a:pt x="67" y="248"/>
                  </a:cubicBezTo>
                  <a:cubicBezTo>
                    <a:pt x="111" y="222"/>
                    <a:pt x="111" y="222"/>
                    <a:pt x="111" y="222"/>
                  </a:cubicBezTo>
                  <a:cubicBezTo>
                    <a:pt x="75" y="156"/>
                    <a:pt x="53" y="80"/>
                    <a:pt x="51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3" name="Freeform 15"/>
            <p:cNvSpPr>
              <a:spLocks/>
            </p:cNvSpPr>
            <p:nvPr/>
          </p:nvSpPr>
          <p:spPr bwMode="auto">
            <a:xfrm>
              <a:off x="1119258" y="2743946"/>
              <a:ext cx="191203" cy="425262"/>
            </a:xfrm>
            <a:custGeom>
              <a:avLst/>
              <a:gdLst>
                <a:gd name="T0" fmla="*/ 51 w 111"/>
                <a:gd name="T1" fmla="*/ 247 h 247"/>
                <a:gd name="T2" fmla="*/ 111 w 111"/>
                <a:gd name="T3" fmla="*/ 26 h 247"/>
                <a:gd name="T4" fmla="*/ 67 w 111"/>
                <a:gd name="T5" fmla="*/ 0 h 247"/>
                <a:gd name="T6" fmla="*/ 0 w 111"/>
                <a:gd name="T7" fmla="*/ 247 h 247"/>
                <a:gd name="T8" fmla="*/ 51 w 111"/>
                <a:gd name="T9" fmla="*/ 247 h 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7">
                  <a:moveTo>
                    <a:pt x="51" y="247"/>
                  </a:moveTo>
                  <a:cubicBezTo>
                    <a:pt x="53" y="167"/>
                    <a:pt x="75" y="92"/>
                    <a:pt x="111" y="26"/>
                  </a:cubicBezTo>
                  <a:cubicBezTo>
                    <a:pt x="67" y="0"/>
                    <a:pt x="67" y="0"/>
                    <a:pt x="67" y="0"/>
                  </a:cubicBezTo>
                  <a:cubicBezTo>
                    <a:pt x="26" y="74"/>
                    <a:pt x="2" y="158"/>
                    <a:pt x="0" y="247"/>
                  </a:cubicBezTo>
                  <a:lnTo>
                    <a:pt x="51" y="247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4" name="Freeform 16"/>
            <p:cNvSpPr>
              <a:spLocks/>
            </p:cNvSpPr>
            <p:nvPr/>
          </p:nvSpPr>
          <p:spPr bwMode="auto">
            <a:xfrm>
              <a:off x="1256616" y="2394505"/>
              <a:ext cx="354935" cy="354935"/>
            </a:xfrm>
            <a:custGeom>
              <a:avLst/>
              <a:gdLst>
                <a:gd name="T0" fmla="*/ 0 w 206"/>
                <a:gd name="T1" fmla="*/ 181 h 206"/>
                <a:gd name="T2" fmla="*/ 44 w 206"/>
                <a:gd name="T3" fmla="*/ 206 h 206"/>
                <a:gd name="T4" fmla="*/ 206 w 206"/>
                <a:gd name="T5" fmla="*/ 44 h 206"/>
                <a:gd name="T6" fmla="*/ 181 w 206"/>
                <a:gd name="T7" fmla="*/ 0 h 206"/>
                <a:gd name="T8" fmla="*/ 0 w 206"/>
                <a:gd name="T9" fmla="*/ 181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6" h="206">
                  <a:moveTo>
                    <a:pt x="0" y="181"/>
                  </a:moveTo>
                  <a:cubicBezTo>
                    <a:pt x="44" y="206"/>
                    <a:pt x="44" y="206"/>
                    <a:pt x="44" y="206"/>
                  </a:cubicBezTo>
                  <a:cubicBezTo>
                    <a:pt x="85" y="140"/>
                    <a:pt x="140" y="85"/>
                    <a:pt x="206" y="44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107" y="45"/>
                    <a:pt x="45" y="107"/>
                    <a:pt x="0" y="181"/>
                  </a:cubicBezTo>
                  <a:close/>
                </a:path>
              </a:pathLst>
            </a:custGeom>
            <a:solidFill>
              <a:schemeClr val="bg1">
                <a:lumMod val="85000"/>
                <a:alpha val="2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5" name="Freeform 17"/>
            <p:cNvSpPr>
              <a:spLocks/>
            </p:cNvSpPr>
            <p:nvPr/>
          </p:nvSpPr>
          <p:spPr bwMode="auto">
            <a:xfrm>
              <a:off x="1606057" y="2257147"/>
              <a:ext cx="425262" cy="191203"/>
            </a:xfrm>
            <a:custGeom>
              <a:avLst/>
              <a:gdLst>
                <a:gd name="T0" fmla="*/ 0 w 247"/>
                <a:gd name="T1" fmla="*/ 67 h 111"/>
                <a:gd name="T2" fmla="*/ 25 w 247"/>
                <a:gd name="T3" fmla="*/ 111 h 111"/>
                <a:gd name="T4" fmla="*/ 247 w 247"/>
                <a:gd name="T5" fmla="*/ 51 h 111"/>
                <a:gd name="T6" fmla="*/ 247 w 247"/>
                <a:gd name="T7" fmla="*/ 0 h 111"/>
                <a:gd name="T8" fmla="*/ 0 w 247"/>
                <a:gd name="T9" fmla="*/ 67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7" h="111">
                  <a:moveTo>
                    <a:pt x="0" y="67"/>
                  </a:moveTo>
                  <a:cubicBezTo>
                    <a:pt x="25" y="111"/>
                    <a:pt x="25" y="111"/>
                    <a:pt x="25" y="111"/>
                  </a:cubicBezTo>
                  <a:cubicBezTo>
                    <a:pt x="92" y="75"/>
                    <a:pt x="167" y="53"/>
                    <a:pt x="247" y="51"/>
                  </a:cubicBezTo>
                  <a:cubicBezTo>
                    <a:pt x="247" y="0"/>
                    <a:pt x="247" y="0"/>
                    <a:pt x="247" y="0"/>
                  </a:cubicBezTo>
                  <a:cubicBezTo>
                    <a:pt x="158" y="2"/>
                    <a:pt x="74" y="26"/>
                    <a:pt x="0" y="67"/>
                  </a:cubicBezTo>
                  <a:close/>
                </a:path>
              </a:pathLst>
            </a:custGeom>
            <a:solidFill>
              <a:schemeClr val="bg1">
                <a:lumMod val="85000"/>
                <a:alpha val="2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5173489" y="2382009"/>
            <a:ext cx="2522162" cy="2522162"/>
            <a:chOff x="1119258" y="2257147"/>
            <a:chExt cx="1868076" cy="1868076"/>
          </a:xfrm>
        </p:grpSpPr>
        <p:sp>
          <p:nvSpPr>
            <p:cNvPr id="17" name="Freeform 6"/>
            <p:cNvSpPr>
              <a:spLocks/>
            </p:cNvSpPr>
            <p:nvPr/>
          </p:nvSpPr>
          <p:spPr bwMode="auto">
            <a:xfrm>
              <a:off x="2495041" y="2394505"/>
              <a:ext cx="356034" cy="354935"/>
            </a:xfrm>
            <a:custGeom>
              <a:avLst/>
              <a:gdLst>
                <a:gd name="T0" fmla="*/ 207 w 207"/>
                <a:gd name="T1" fmla="*/ 181 h 206"/>
                <a:gd name="T2" fmla="*/ 26 w 207"/>
                <a:gd name="T3" fmla="*/ 0 h 206"/>
                <a:gd name="T4" fmla="*/ 0 w 207"/>
                <a:gd name="T5" fmla="*/ 44 h 206"/>
                <a:gd name="T6" fmla="*/ 163 w 207"/>
                <a:gd name="T7" fmla="*/ 206 h 206"/>
                <a:gd name="T8" fmla="*/ 207 w 207"/>
                <a:gd name="T9" fmla="*/ 181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7" h="206">
                  <a:moveTo>
                    <a:pt x="207" y="181"/>
                  </a:moveTo>
                  <a:cubicBezTo>
                    <a:pt x="162" y="107"/>
                    <a:pt x="100" y="45"/>
                    <a:pt x="26" y="0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66" y="85"/>
                    <a:pt x="122" y="140"/>
                    <a:pt x="163" y="206"/>
                  </a:cubicBezTo>
                  <a:lnTo>
                    <a:pt x="207" y="18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8" name="Freeform 7"/>
            <p:cNvSpPr>
              <a:spLocks/>
            </p:cNvSpPr>
            <p:nvPr/>
          </p:nvSpPr>
          <p:spPr bwMode="auto">
            <a:xfrm>
              <a:off x="2075273" y="2257147"/>
              <a:ext cx="427460" cy="191203"/>
            </a:xfrm>
            <a:custGeom>
              <a:avLst/>
              <a:gdLst>
                <a:gd name="T0" fmla="*/ 0 w 248"/>
                <a:gd name="T1" fmla="*/ 0 h 111"/>
                <a:gd name="T2" fmla="*/ 0 w 248"/>
                <a:gd name="T3" fmla="*/ 51 h 111"/>
                <a:gd name="T4" fmla="*/ 222 w 248"/>
                <a:gd name="T5" fmla="*/ 111 h 111"/>
                <a:gd name="T6" fmla="*/ 248 w 248"/>
                <a:gd name="T7" fmla="*/ 67 h 111"/>
                <a:gd name="T8" fmla="*/ 0 w 248"/>
                <a:gd name="T9" fmla="*/ 0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8" h="111">
                  <a:moveTo>
                    <a:pt x="0" y="0"/>
                  </a:moveTo>
                  <a:cubicBezTo>
                    <a:pt x="0" y="51"/>
                    <a:pt x="0" y="51"/>
                    <a:pt x="0" y="51"/>
                  </a:cubicBezTo>
                  <a:cubicBezTo>
                    <a:pt x="80" y="53"/>
                    <a:pt x="156" y="75"/>
                    <a:pt x="222" y="111"/>
                  </a:cubicBezTo>
                  <a:cubicBezTo>
                    <a:pt x="248" y="67"/>
                    <a:pt x="248" y="67"/>
                    <a:pt x="248" y="67"/>
                  </a:cubicBezTo>
                  <a:cubicBezTo>
                    <a:pt x="174" y="26"/>
                    <a:pt x="90" y="2"/>
                    <a:pt x="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9" name="Freeform 8"/>
            <p:cNvSpPr>
              <a:spLocks/>
            </p:cNvSpPr>
            <p:nvPr/>
          </p:nvSpPr>
          <p:spPr bwMode="auto">
            <a:xfrm>
              <a:off x="2796131" y="2743946"/>
              <a:ext cx="191203" cy="425262"/>
            </a:xfrm>
            <a:custGeom>
              <a:avLst/>
              <a:gdLst>
                <a:gd name="T0" fmla="*/ 45 w 111"/>
                <a:gd name="T1" fmla="*/ 0 h 247"/>
                <a:gd name="T2" fmla="*/ 0 w 111"/>
                <a:gd name="T3" fmla="*/ 26 h 247"/>
                <a:gd name="T4" fmla="*/ 60 w 111"/>
                <a:gd name="T5" fmla="*/ 247 h 247"/>
                <a:gd name="T6" fmla="*/ 111 w 111"/>
                <a:gd name="T7" fmla="*/ 247 h 247"/>
                <a:gd name="T8" fmla="*/ 45 w 111"/>
                <a:gd name="T9" fmla="*/ 0 h 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7">
                  <a:moveTo>
                    <a:pt x="45" y="0"/>
                  </a:moveTo>
                  <a:cubicBezTo>
                    <a:pt x="0" y="26"/>
                    <a:pt x="0" y="26"/>
                    <a:pt x="0" y="26"/>
                  </a:cubicBezTo>
                  <a:cubicBezTo>
                    <a:pt x="37" y="92"/>
                    <a:pt x="58" y="167"/>
                    <a:pt x="60" y="247"/>
                  </a:cubicBezTo>
                  <a:cubicBezTo>
                    <a:pt x="111" y="247"/>
                    <a:pt x="111" y="247"/>
                    <a:pt x="111" y="247"/>
                  </a:cubicBezTo>
                  <a:cubicBezTo>
                    <a:pt x="109" y="158"/>
                    <a:pt x="85" y="74"/>
                    <a:pt x="4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0" name="Freeform 9"/>
            <p:cNvSpPr>
              <a:spLocks/>
            </p:cNvSpPr>
            <p:nvPr/>
          </p:nvSpPr>
          <p:spPr bwMode="auto">
            <a:xfrm>
              <a:off x="2796131" y="3213162"/>
              <a:ext cx="191203" cy="427460"/>
            </a:xfrm>
            <a:custGeom>
              <a:avLst/>
              <a:gdLst>
                <a:gd name="T0" fmla="*/ 60 w 111"/>
                <a:gd name="T1" fmla="*/ 0 h 248"/>
                <a:gd name="T2" fmla="*/ 0 w 111"/>
                <a:gd name="T3" fmla="*/ 222 h 248"/>
                <a:gd name="T4" fmla="*/ 45 w 111"/>
                <a:gd name="T5" fmla="*/ 248 h 248"/>
                <a:gd name="T6" fmla="*/ 111 w 111"/>
                <a:gd name="T7" fmla="*/ 0 h 248"/>
                <a:gd name="T8" fmla="*/ 60 w 111"/>
                <a:gd name="T9" fmla="*/ 0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8">
                  <a:moveTo>
                    <a:pt x="60" y="0"/>
                  </a:moveTo>
                  <a:cubicBezTo>
                    <a:pt x="58" y="80"/>
                    <a:pt x="37" y="156"/>
                    <a:pt x="0" y="222"/>
                  </a:cubicBezTo>
                  <a:cubicBezTo>
                    <a:pt x="45" y="248"/>
                    <a:pt x="45" y="248"/>
                    <a:pt x="45" y="248"/>
                  </a:cubicBezTo>
                  <a:cubicBezTo>
                    <a:pt x="85" y="174"/>
                    <a:pt x="109" y="90"/>
                    <a:pt x="111" y="0"/>
                  </a:cubicBezTo>
                  <a:lnTo>
                    <a:pt x="6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1" name="Freeform 10"/>
            <p:cNvSpPr>
              <a:spLocks/>
            </p:cNvSpPr>
            <p:nvPr/>
          </p:nvSpPr>
          <p:spPr bwMode="auto">
            <a:xfrm>
              <a:off x="2495041" y="3632930"/>
              <a:ext cx="356034" cy="356034"/>
            </a:xfrm>
            <a:custGeom>
              <a:avLst/>
              <a:gdLst>
                <a:gd name="T0" fmla="*/ 207 w 207"/>
                <a:gd name="T1" fmla="*/ 26 h 207"/>
                <a:gd name="T2" fmla="*/ 163 w 207"/>
                <a:gd name="T3" fmla="*/ 0 h 207"/>
                <a:gd name="T4" fmla="*/ 0 w 207"/>
                <a:gd name="T5" fmla="*/ 163 h 207"/>
                <a:gd name="T6" fmla="*/ 26 w 207"/>
                <a:gd name="T7" fmla="*/ 207 h 207"/>
                <a:gd name="T8" fmla="*/ 207 w 207"/>
                <a:gd name="T9" fmla="*/ 26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7" h="207">
                  <a:moveTo>
                    <a:pt x="207" y="26"/>
                  </a:moveTo>
                  <a:cubicBezTo>
                    <a:pt x="163" y="0"/>
                    <a:pt x="163" y="0"/>
                    <a:pt x="163" y="0"/>
                  </a:cubicBezTo>
                  <a:cubicBezTo>
                    <a:pt x="122" y="66"/>
                    <a:pt x="66" y="122"/>
                    <a:pt x="0" y="163"/>
                  </a:cubicBezTo>
                  <a:cubicBezTo>
                    <a:pt x="26" y="207"/>
                    <a:pt x="26" y="207"/>
                    <a:pt x="26" y="207"/>
                  </a:cubicBezTo>
                  <a:cubicBezTo>
                    <a:pt x="100" y="162"/>
                    <a:pt x="162" y="100"/>
                    <a:pt x="207" y="26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2" name="Freeform 11"/>
            <p:cNvSpPr>
              <a:spLocks/>
            </p:cNvSpPr>
            <p:nvPr/>
          </p:nvSpPr>
          <p:spPr bwMode="auto">
            <a:xfrm>
              <a:off x="2075273" y="3936217"/>
              <a:ext cx="427460" cy="189006"/>
            </a:xfrm>
            <a:custGeom>
              <a:avLst/>
              <a:gdLst>
                <a:gd name="T0" fmla="*/ 248 w 248"/>
                <a:gd name="T1" fmla="*/ 44 h 110"/>
                <a:gd name="T2" fmla="*/ 222 w 248"/>
                <a:gd name="T3" fmla="*/ 0 h 110"/>
                <a:gd name="T4" fmla="*/ 0 w 248"/>
                <a:gd name="T5" fmla="*/ 59 h 110"/>
                <a:gd name="T6" fmla="*/ 0 w 248"/>
                <a:gd name="T7" fmla="*/ 110 h 110"/>
                <a:gd name="T8" fmla="*/ 248 w 248"/>
                <a:gd name="T9" fmla="*/ 44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8" h="110">
                  <a:moveTo>
                    <a:pt x="248" y="44"/>
                  </a:moveTo>
                  <a:cubicBezTo>
                    <a:pt x="222" y="0"/>
                    <a:pt x="222" y="0"/>
                    <a:pt x="222" y="0"/>
                  </a:cubicBezTo>
                  <a:cubicBezTo>
                    <a:pt x="156" y="36"/>
                    <a:pt x="80" y="57"/>
                    <a:pt x="0" y="59"/>
                  </a:cubicBezTo>
                  <a:cubicBezTo>
                    <a:pt x="0" y="110"/>
                    <a:pt x="0" y="110"/>
                    <a:pt x="0" y="110"/>
                  </a:cubicBezTo>
                  <a:cubicBezTo>
                    <a:pt x="90" y="108"/>
                    <a:pt x="174" y="84"/>
                    <a:pt x="248" y="4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3" name="Freeform 12"/>
            <p:cNvSpPr>
              <a:spLocks/>
            </p:cNvSpPr>
            <p:nvPr/>
          </p:nvSpPr>
          <p:spPr bwMode="auto">
            <a:xfrm>
              <a:off x="1606057" y="3936217"/>
              <a:ext cx="425262" cy="189006"/>
            </a:xfrm>
            <a:custGeom>
              <a:avLst/>
              <a:gdLst>
                <a:gd name="T0" fmla="*/ 0 w 247"/>
                <a:gd name="T1" fmla="*/ 44 h 110"/>
                <a:gd name="T2" fmla="*/ 247 w 247"/>
                <a:gd name="T3" fmla="*/ 110 h 110"/>
                <a:gd name="T4" fmla="*/ 247 w 247"/>
                <a:gd name="T5" fmla="*/ 59 h 110"/>
                <a:gd name="T6" fmla="*/ 26 w 247"/>
                <a:gd name="T7" fmla="*/ 0 h 110"/>
                <a:gd name="T8" fmla="*/ 0 w 247"/>
                <a:gd name="T9" fmla="*/ 44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7" h="110">
                  <a:moveTo>
                    <a:pt x="0" y="44"/>
                  </a:moveTo>
                  <a:cubicBezTo>
                    <a:pt x="74" y="84"/>
                    <a:pt x="158" y="108"/>
                    <a:pt x="247" y="110"/>
                  </a:cubicBezTo>
                  <a:cubicBezTo>
                    <a:pt x="247" y="59"/>
                    <a:pt x="247" y="59"/>
                    <a:pt x="247" y="59"/>
                  </a:cubicBezTo>
                  <a:cubicBezTo>
                    <a:pt x="167" y="57"/>
                    <a:pt x="92" y="36"/>
                    <a:pt x="26" y="0"/>
                  </a:cubicBezTo>
                  <a:lnTo>
                    <a:pt x="0" y="44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4" name="Freeform 13"/>
            <p:cNvSpPr>
              <a:spLocks/>
            </p:cNvSpPr>
            <p:nvPr/>
          </p:nvSpPr>
          <p:spPr bwMode="auto">
            <a:xfrm>
              <a:off x="1256616" y="3632930"/>
              <a:ext cx="354935" cy="356034"/>
            </a:xfrm>
            <a:custGeom>
              <a:avLst/>
              <a:gdLst>
                <a:gd name="T0" fmla="*/ 44 w 206"/>
                <a:gd name="T1" fmla="*/ 0 h 207"/>
                <a:gd name="T2" fmla="*/ 0 w 206"/>
                <a:gd name="T3" fmla="*/ 26 h 207"/>
                <a:gd name="T4" fmla="*/ 181 w 206"/>
                <a:gd name="T5" fmla="*/ 207 h 207"/>
                <a:gd name="T6" fmla="*/ 206 w 206"/>
                <a:gd name="T7" fmla="*/ 163 h 207"/>
                <a:gd name="T8" fmla="*/ 44 w 206"/>
                <a:gd name="T9" fmla="*/ 0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6" h="207">
                  <a:moveTo>
                    <a:pt x="44" y="0"/>
                  </a:moveTo>
                  <a:cubicBezTo>
                    <a:pt x="0" y="26"/>
                    <a:pt x="0" y="26"/>
                    <a:pt x="0" y="26"/>
                  </a:cubicBezTo>
                  <a:cubicBezTo>
                    <a:pt x="45" y="100"/>
                    <a:pt x="107" y="162"/>
                    <a:pt x="181" y="207"/>
                  </a:cubicBezTo>
                  <a:cubicBezTo>
                    <a:pt x="206" y="163"/>
                    <a:pt x="206" y="163"/>
                    <a:pt x="206" y="163"/>
                  </a:cubicBezTo>
                  <a:cubicBezTo>
                    <a:pt x="140" y="122"/>
                    <a:pt x="85" y="66"/>
                    <a:pt x="4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5" name="Freeform 14"/>
            <p:cNvSpPr>
              <a:spLocks/>
            </p:cNvSpPr>
            <p:nvPr/>
          </p:nvSpPr>
          <p:spPr bwMode="auto">
            <a:xfrm>
              <a:off x="1119258" y="3213162"/>
              <a:ext cx="191203" cy="427460"/>
            </a:xfrm>
            <a:custGeom>
              <a:avLst/>
              <a:gdLst>
                <a:gd name="T0" fmla="*/ 0 w 111"/>
                <a:gd name="T1" fmla="*/ 0 h 248"/>
                <a:gd name="T2" fmla="*/ 67 w 111"/>
                <a:gd name="T3" fmla="*/ 248 h 248"/>
                <a:gd name="T4" fmla="*/ 111 w 111"/>
                <a:gd name="T5" fmla="*/ 222 h 248"/>
                <a:gd name="T6" fmla="*/ 51 w 111"/>
                <a:gd name="T7" fmla="*/ 0 h 248"/>
                <a:gd name="T8" fmla="*/ 0 w 111"/>
                <a:gd name="T9" fmla="*/ 0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8">
                  <a:moveTo>
                    <a:pt x="0" y="0"/>
                  </a:moveTo>
                  <a:cubicBezTo>
                    <a:pt x="2" y="90"/>
                    <a:pt x="26" y="174"/>
                    <a:pt x="67" y="248"/>
                  </a:cubicBezTo>
                  <a:cubicBezTo>
                    <a:pt x="111" y="222"/>
                    <a:pt x="111" y="222"/>
                    <a:pt x="111" y="222"/>
                  </a:cubicBezTo>
                  <a:cubicBezTo>
                    <a:pt x="75" y="156"/>
                    <a:pt x="53" y="80"/>
                    <a:pt x="51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6" name="Freeform 15"/>
            <p:cNvSpPr>
              <a:spLocks/>
            </p:cNvSpPr>
            <p:nvPr/>
          </p:nvSpPr>
          <p:spPr bwMode="auto">
            <a:xfrm>
              <a:off x="1119258" y="2743946"/>
              <a:ext cx="191203" cy="425262"/>
            </a:xfrm>
            <a:custGeom>
              <a:avLst/>
              <a:gdLst>
                <a:gd name="T0" fmla="*/ 51 w 111"/>
                <a:gd name="T1" fmla="*/ 247 h 247"/>
                <a:gd name="T2" fmla="*/ 111 w 111"/>
                <a:gd name="T3" fmla="*/ 26 h 247"/>
                <a:gd name="T4" fmla="*/ 67 w 111"/>
                <a:gd name="T5" fmla="*/ 0 h 247"/>
                <a:gd name="T6" fmla="*/ 0 w 111"/>
                <a:gd name="T7" fmla="*/ 247 h 247"/>
                <a:gd name="T8" fmla="*/ 51 w 111"/>
                <a:gd name="T9" fmla="*/ 247 h 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7">
                  <a:moveTo>
                    <a:pt x="51" y="247"/>
                  </a:moveTo>
                  <a:cubicBezTo>
                    <a:pt x="53" y="167"/>
                    <a:pt x="75" y="92"/>
                    <a:pt x="111" y="26"/>
                  </a:cubicBezTo>
                  <a:cubicBezTo>
                    <a:pt x="67" y="0"/>
                    <a:pt x="67" y="0"/>
                    <a:pt x="67" y="0"/>
                  </a:cubicBezTo>
                  <a:cubicBezTo>
                    <a:pt x="26" y="74"/>
                    <a:pt x="2" y="158"/>
                    <a:pt x="0" y="247"/>
                  </a:cubicBezTo>
                  <a:lnTo>
                    <a:pt x="51" y="247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7" name="Freeform 16"/>
            <p:cNvSpPr>
              <a:spLocks/>
            </p:cNvSpPr>
            <p:nvPr/>
          </p:nvSpPr>
          <p:spPr bwMode="auto">
            <a:xfrm>
              <a:off x="1256616" y="2394505"/>
              <a:ext cx="354935" cy="354935"/>
            </a:xfrm>
            <a:custGeom>
              <a:avLst/>
              <a:gdLst>
                <a:gd name="T0" fmla="*/ 0 w 206"/>
                <a:gd name="T1" fmla="*/ 181 h 206"/>
                <a:gd name="T2" fmla="*/ 44 w 206"/>
                <a:gd name="T3" fmla="*/ 206 h 206"/>
                <a:gd name="T4" fmla="*/ 206 w 206"/>
                <a:gd name="T5" fmla="*/ 44 h 206"/>
                <a:gd name="T6" fmla="*/ 181 w 206"/>
                <a:gd name="T7" fmla="*/ 0 h 206"/>
                <a:gd name="T8" fmla="*/ 0 w 206"/>
                <a:gd name="T9" fmla="*/ 181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6" h="206">
                  <a:moveTo>
                    <a:pt x="0" y="181"/>
                  </a:moveTo>
                  <a:cubicBezTo>
                    <a:pt x="44" y="206"/>
                    <a:pt x="44" y="206"/>
                    <a:pt x="44" y="206"/>
                  </a:cubicBezTo>
                  <a:cubicBezTo>
                    <a:pt x="85" y="140"/>
                    <a:pt x="140" y="85"/>
                    <a:pt x="206" y="44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107" y="45"/>
                    <a:pt x="45" y="107"/>
                    <a:pt x="0" y="181"/>
                  </a:cubicBezTo>
                  <a:close/>
                </a:path>
              </a:pathLst>
            </a:custGeom>
            <a:solidFill>
              <a:schemeClr val="bg1">
                <a:lumMod val="85000"/>
                <a:alpha val="2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8" name="Freeform 17"/>
            <p:cNvSpPr>
              <a:spLocks/>
            </p:cNvSpPr>
            <p:nvPr/>
          </p:nvSpPr>
          <p:spPr bwMode="auto">
            <a:xfrm>
              <a:off x="1606057" y="2257147"/>
              <a:ext cx="425262" cy="191203"/>
            </a:xfrm>
            <a:custGeom>
              <a:avLst/>
              <a:gdLst>
                <a:gd name="T0" fmla="*/ 0 w 247"/>
                <a:gd name="T1" fmla="*/ 67 h 111"/>
                <a:gd name="T2" fmla="*/ 25 w 247"/>
                <a:gd name="T3" fmla="*/ 111 h 111"/>
                <a:gd name="T4" fmla="*/ 247 w 247"/>
                <a:gd name="T5" fmla="*/ 51 h 111"/>
                <a:gd name="T6" fmla="*/ 247 w 247"/>
                <a:gd name="T7" fmla="*/ 0 h 111"/>
                <a:gd name="T8" fmla="*/ 0 w 247"/>
                <a:gd name="T9" fmla="*/ 67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7" h="111">
                  <a:moveTo>
                    <a:pt x="0" y="67"/>
                  </a:moveTo>
                  <a:cubicBezTo>
                    <a:pt x="25" y="111"/>
                    <a:pt x="25" y="111"/>
                    <a:pt x="25" y="111"/>
                  </a:cubicBezTo>
                  <a:cubicBezTo>
                    <a:pt x="92" y="75"/>
                    <a:pt x="167" y="53"/>
                    <a:pt x="247" y="51"/>
                  </a:cubicBezTo>
                  <a:cubicBezTo>
                    <a:pt x="247" y="0"/>
                    <a:pt x="247" y="0"/>
                    <a:pt x="247" y="0"/>
                  </a:cubicBezTo>
                  <a:cubicBezTo>
                    <a:pt x="158" y="2"/>
                    <a:pt x="74" y="26"/>
                    <a:pt x="0" y="67"/>
                  </a:cubicBezTo>
                  <a:close/>
                </a:path>
              </a:pathLst>
            </a:custGeom>
            <a:solidFill>
              <a:schemeClr val="bg1">
                <a:lumMod val="85000"/>
                <a:alpha val="2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29" name="Group 28"/>
          <p:cNvGrpSpPr/>
          <p:nvPr/>
        </p:nvGrpSpPr>
        <p:grpSpPr>
          <a:xfrm rot="10800000" flipV="1">
            <a:off x="948847" y="2888965"/>
            <a:ext cx="628577" cy="205916"/>
            <a:chOff x="7525987" y="3432387"/>
            <a:chExt cx="2759541" cy="903990"/>
          </a:xfrm>
        </p:grpSpPr>
        <p:cxnSp>
          <p:nvCxnSpPr>
            <p:cNvPr id="30" name="Straight Connector 29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4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2" name="Group 31"/>
          <p:cNvGrpSpPr/>
          <p:nvPr/>
        </p:nvGrpSpPr>
        <p:grpSpPr>
          <a:xfrm rot="10800000" flipV="1">
            <a:off x="4672559" y="2876953"/>
            <a:ext cx="628577" cy="205916"/>
            <a:chOff x="7525987" y="3432387"/>
            <a:chExt cx="2759541" cy="903990"/>
          </a:xfrm>
        </p:grpSpPr>
        <p:cxnSp>
          <p:nvCxnSpPr>
            <p:cNvPr id="33" name="Straight Connector 32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4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" name="Group 34"/>
          <p:cNvGrpSpPr/>
          <p:nvPr/>
        </p:nvGrpSpPr>
        <p:grpSpPr>
          <a:xfrm rot="10800000" flipH="1" flipV="1">
            <a:off x="3320073" y="2407802"/>
            <a:ext cx="628577" cy="205916"/>
            <a:chOff x="7525987" y="3432387"/>
            <a:chExt cx="2759541" cy="903990"/>
          </a:xfrm>
        </p:grpSpPr>
        <p:cxnSp>
          <p:nvCxnSpPr>
            <p:cNvPr id="36" name="Straight Connector 35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1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8" name="Group 37"/>
          <p:cNvGrpSpPr/>
          <p:nvPr/>
        </p:nvGrpSpPr>
        <p:grpSpPr>
          <a:xfrm rot="10800000" flipH="1" flipV="1">
            <a:off x="7100717" y="2407802"/>
            <a:ext cx="628577" cy="205916"/>
            <a:chOff x="7525987" y="3432387"/>
            <a:chExt cx="2759541" cy="903990"/>
          </a:xfrm>
        </p:grpSpPr>
        <p:cxnSp>
          <p:nvCxnSpPr>
            <p:cNvPr id="39" name="Straight Connector 38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1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1" name="Group 40"/>
          <p:cNvGrpSpPr/>
          <p:nvPr/>
        </p:nvGrpSpPr>
        <p:grpSpPr>
          <a:xfrm rot="10800000">
            <a:off x="1044855" y="4376896"/>
            <a:ext cx="628577" cy="205916"/>
            <a:chOff x="7525987" y="3432387"/>
            <a:chExt cx="2759541" cy="903990"/>
          </a:xfrm>
        </p:grpSpPr>
        <p:cxnSp>
          <p:nvCxnSpPr>
            <p:cNvPr id="42" name="Straight Connector 41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3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4" name="Group 43"/>
          <p:cNvGrpSpPr/>
          <p:nvPr/>
        </p:nvGrpSpPr>
        <p:grpSpPr>
          <a:xfrm rot="10800000" flipH="1">
            <a:off x="7449851" y="4376896"/>
            <a:ext cx="628577" cy="205916"/>
            <a:chOff x="7525987" y="3432387"/>
            <a:chExt cx="2759541" cy="903990"/>
          </a:xfrm>
        </p:grpSpPr>
        <p:cxnSp>
          <p:nvCxnSpPr>
            <p:cNvPr id="45" name="Straight Connector 44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3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" name="Group 46"/>
          <p:cNvGrpSpPr/>
          <p:nvPr/>
        </p:nvGrpSpPr>
        <p:grpSpPr>
          <a:xfrm rot="10800000" flipH="1" flipV="1">
            <a:off x="7695651" y="3339842"/>
            <a:ext cx="628577" cy="205916"/>
            <a:chOff x="7525987" y="3432387"/>
            <a:chExt cx="2759541" cy="903990"/>
          </a:xfrm>
        </p:grpSpPr>
        <p:cxnSp>
          <p:nvCxnSpPr>
            <p:cNvPr id="48" name="Straight Connector 47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2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0" name="Group 49"/>
          <p:cNvGrpSpPr/>
          <p:nvPr/>
        </p:nvGrpSpPr>
        <p:grpSpPr>
          <a:xfrm rot="10800000" flipH="1">
            <a:off x="3731935" y="4376896"/>
            <a:ext cx="628577" cy="205916"/>
            <a:chOff x="7525987" y="3432387"/>
            <a:chExt cx="2759541" cy="903990"/>
          </a:xfrm>
        </p:grpSpPr>
        <p:cxnSp>
          <p:nvCxnSpPr>
            <p:cNvPr id="51" name="Straight Connector 50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2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3" name="TextBox 52"/>
          <p:cNvSpPr txBox="1"/>
          <p:nvPr/>
        </p:nvSpPr>
        <p:spPr>
          <a:xfrm>
            <a:off x="307293" y="2737437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4"/>
                </a:solidFill>
              </a:rPr>
              <a:t>20%</a:t>
            </a:r>
          </a:p>
        </p:txBody>
      </p:sp>
      <p:sp>
        <p:nvSpPr>
          <p:cNvPr id="54" name="TextBox 53"/>
          <p:cNvSpPr txBox="1"/>
          <p:nvPr/>
        </p:nvSpPr>
        <p:spPr>
          <a:xfrm>
            <a:off x="198289" y="3039255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4"/>
                </a:solidFill>
              </a:rPr>
              <a:t>Content 04</a:t>
            </a:r>
          </a:p>
        </p:txBody>
      </p:sp>
      <p:sp>
        <p:nvSpPr>
          <p:cNvPr id="55" name="TextBox 54"/>
          <p:cNvSpPr txBox="1"/>
          <p:nvPr/>
        </p:nvSpPr>
        <p:spPr>
          <a:xfrm>
            <a:off x="380694" y="4418384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3"/>
                </a:solidFill>
              </a:rPr>
              <a:t>30%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271690" y="4720202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3"/>
                </a:solidFill>
              </a:rPr>
              <a:t>Content 03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8127528" y="4418384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3"/>
                </a:solidFill>
              </a:rPr>
              <a:t>20%</a:t>
            </a:r>
          </a:p>
        </p:txBody>
      </p:sp>
      <p:sp>
        <p:nvSpPr>
          <p:cNvPr id="58" name="TextBox 57"/>
          <p:cNvSpPr txBox="1"/>
          <p:nvPr/>
        </p:nvSpPr>
        <p:spPr>
          <a:xfrm>
            <a:off x="8018524" y="4720202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3"/>
                </a:solidFill>
              </a:rPr>
              <a:t>Content 03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8127528" y="3380725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2"/>
                </a:solidFill>
              </a:rPr>
              <a:t>20%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8018524" y="3682543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2"/>
                </a:solidFill>
              </a:rPr>
              <a:t>Content 02</a:t>
            </a:r>
          </a:p>
        </p:txBody>
      </p:sp>
      <p:sp>
        <p:nvSpPr>
          <p:cNvPr id="61" name="TextBox 60"/>
          <p:cNvSpPr txBox="1"/>
          <p:nvPr/>
        </p:nvSpPr>
        <p:spPr>
          <a:xfrm>
            <a:off x="7806418" y="2240981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1"/>
                </a:solidFill>
              </a:rPr>
              <a:t>20%</a:t>
            </a:r>
          </a:p>
        </p:txBody>
      </p:sp>
      <p:sp>
        <p:nvSpPr>
          <p:cNvPr id="62" name="TextBox 61"/>
          <p:cNvSpPr txBox="1"/>
          <p:nvPr/>
        </p:nvSpPr>
        <p:spPr>
          <a:xfrm>
            <a:off x="7697414" y="2542799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1"/>
                </a:solidFill>
              </a:rPr>
              <a:t>Content 01</a:t>
            </a:r>
          </a:p>
        </p:txBody>
      </p:sp>
      <p:sp>
        <p:nvSpPr>
          <p:cNvPr id="63" name="TextBox 62"/>
          <p:cNvSpPr txBox="1"/>
          <p:nvPr/>
        </p:nvSpPr>
        <p:spPr>
          <a:xfrm>
            <a:off x="4360530" y="2950259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4"/>
                </a:solidFill>
              </a:rPr>
              <a:t>40%</a:t>
            </a:r>
          </a:p>
        </p:txBody>
      </p:sp>
      <p:sp>
        <p:nvSpPr>
          <p:cNvPr id="64" name="TextBox 63"/>
          <p:cNvSpPr txBox="1"/>
          <p:nvPr/>
        </p:nvSpPr>
        <p:spPr>
          <a:xfrm>
            <a:off x="4251526" y="3252077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4"/>
                </a:solidFill>
              </a:rPr>
              <a:t>Content 04</a:t>
            </a:r>
          </a:p>
        </p:txBody>
      </p:sp>
      <p:sp>
        <p:nvSpPr>
          <p:cNvPr id="65" name="TextBox 64"/>
          <p:cNvSpPr txBox="1"/>
          <p:nvPr/>
        </p:nvSpPr>
        <p:spPr>
          <a:xfrm>
            <a:off x="4402388" y="4418384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2"/>
                </a:solidFill>
              </a:rPr>
              <a:t>20%</a:t>
            </a:r>
          </a:p>
        </p:txBody>
      </p:sp>
      <p:sp>
        <p:nvSpPr>
          <p:cNvPr id="66" name="TextBox 65"/>
          <p:cNvSpPr txBox="1"/>
          <p:nvPr/>
        </p:nvSpPr>
        <p:spPr>
          <a:xfrm>
            <a:off x="4293384" y="4720202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2"/>
                </a:solidFill>
              </a:rPr>
              <a:t>Content 02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3988509" y="2236637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1"/>
                </a:solidFill>
              </a:rPr>
              <a:t>30%</a:t>
            </a:r>
          </a:p>
        </p:txBody>
      </p:sp>
      <p:sp>
        <p:nvSpPr>
          <p:cNvPr id="68" name="TextBox 67"/>
          <p:cNvSpPr txBox="1"/>
          <p:nvPr/>
        </p:nvSpPr>
        <p:spPr>
          <a:xfrm>
            <a:off x="3879505" y="2538455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1"/>
                </a:solidFill>
              </a:rPr>
              <a:t>Content 01</a:t>
            </a:r>
          </a:p>
        </p:txBody>
      </p:sp>
      <p:grpSp>
        <p:nvGrpSpPr>
          <p:cNvPr id="69" name="Group 68"/>
          <p:cNvGrpSpPr/>
          <p:nvPr/>
        </p:nvGrpSpPr>
        <p:grpSpPr>
          <a:xfrm>
            <a:off x="2399143" y="3339842"/>
            <a:ext cx="608292" cy="572157"/>
            <a:chOff x="8106304" y="3879322"/>
            <a:chExt cx="481012" cy="452438"/>
          </a:xfrm>
          <a:solidFill>
            <a:schemeClr val="tx1">
              <a:lumMod val="85000"/>
              <a:lumOff val="15000"/>
            </a:schemeClr>
          </a:solidFill>
        </p:grpSpPr>
        <p:sp>
          <p:nvSpPr>
            <p:cNvPr id="70" name="Freeform 32"/>
            <p:cNvSpPr>
              <a:spLocks noEditPoints="1"/>
            </p:cNvSpPr>
            <p:nvPr/>
          </p:nvSpPr>
          <p:spPr bwMode="auto">
            <a:xfrm>
              <a:off x="8166629" y="3939647"/>
              <a:ext cx="361950" cy="241300"/>
            </a:xfrm>
            <a:custGeom>
              <a:avLst/>
              <a:gdLst>
                <a:gd name="T0" fmla="*/ 92 w 96"/>
                <a:gd name="T1" fmla="*/ 0 h 64"/>
                <a:gd name="T2" fmla="*/ 4 w 96"/>
                <a:gd name="T3" fmla="*/ 0 h 64"/>
                <a:gd name="T4" fmla="*/ 0 w 96"/>
                <a:gd name="T5" fmla="*/ 4 h 64"/>
                <a:gd name="T6" fmla="*/ 0 w 96"/>
                <a:gd name="T7" fmla="*/ 60 h 64"/>
                <a:gd name="T8" fmla="*/ 4 w 96"/>
                <a:gd name="T9" fmla="*/ 64 h 64"/>
                <a:gd name="T10" fmla="*/ 92 w 96"/>
                <a:gd name="T11" fmla="*/ 64 h 64"/>
                <a:gd name="T12" fmla="*/ 96 w 96"/>
                <a:gd name="T13" fmla="*/ 60 h 64"/>
                <a:gd name="T14" fmla="*/ 96 w 96"/>
                <a:gd name="T15" fmla="*/ 4 h 64"/>
                <a:gd name="T16" fmla="*/ 92 w 96"/>
                <a:gd name="T17" fmla="*/ 0 h 64"/>
                <a:gd name="T18" fmla="*/ 92 w 96"/>
                <a:gd name="T19" fmla="*/ 60 h 64"/>
                <a:gd name="T20" fmla="*/ 4 w 96"/>
                <a:gd name="T21" fmla="*/ 60 h 64"/>
                <a:gd name="T22" fmla="*/ 4 w 96"/>
                <a:gd name="T23" fmla="*/ 4 h 64"/>
                <a:gd name="T24" fmla="*/ 92 w 96"/>
                <a:gd name="T25" fmla="*/ 4 h 64"/>
                <a:gd name="T26" fmla="*/ 92 w 96"/>
                <a:gd name="T27" fmla="*/ 6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6" h="64">
                  <a:moveTo>
                    <a:pt x="92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62"/>
                    <a:pt x="2" y="64"/>
                    <a:pt x="4" y="64"/>
                  </a:cubicBezTo>
                  <a:cubicBezTo>
                    <a:pt x="92" y="64"/>
                    <a:pt x="92" y="64"/>
                    <a:pt x="92" y="64"/>
                  </a:cubicBezTo>
                  <a:cubicBezTo>
                    <a:pt x="94" y="64"/>
                    <a:pt x="96" y="62"/>
                    <a:pt x="96" y="60"/>
                  </a:cubicBezTo>
                  <a:cubicBezTo>
                    <a:pt x="96" y="4"/>
                    <a:pt x="96" y="4"/>
                    <a:pt x="96" y="4"/>
                  </a:cubicBezTo>
                  <a:cubicBezTo>
                    <a:pt x="96" y="2"/>
                    <a:pt x="94" y="0"/>
                    <a:pt x="92" y="0"/>
                  </a:cubicBezTo>
                  <a:close/>
                  <a:moveTo>
                    <a:pt x="92" y="60"/>
                  </a:moveTo>
                  <a:cubicBezTo>
                    <a:pt x="4" y="60"/>
                    <a:pt x="4" y="60"/>
                    <a:pt x="4" y="60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92" y="4"/>
                    <a:pt x="92" y="4"/>
                    <a:pt x="92" y="4"/>
                  </a:cubicBezTo>
                  <a:lnTo>
                    <a:pt x="92" y="60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71" name="Freeform 33"/>
            <p:cNvSpPr>
              <a:spLocks noEditPoints="1"/>
            </p:cNvSpPr>
            <p:nvPr/>
          </p:nvSpPr>
          <p:spPr bwMode="auto">
            <a:xfrm>
              <a:off x="8106304" y="3879322"/>
              <a:ext cx="481012" cy="452438"/>
            </a:xfrm>
            <a:custGeom>
              <a:avLst/>
              <a:gdLst>
                <a:gd name="T0" fmla="*/ 116 w 128"/>
                <a:gd name="T1" fmla="*/ 0 h 120"/>
                <a:gd name="T2" fmla="*/ 12 w 128"/>
                <a:gd name="T3" fmla="*/ 0 h 120"/>
                <a:gd name="T4" fmla="*/ 0 w 128"/>
                <a:gd name="T5" fmla="*/ 12 h 120"/>
                <a:gd name="T6" fmla="*/ 0 w 128"/>
                <a:gd name="T7" fmla="*/ 92 h 120"/>
                <a:gd name="T8" fmla="*/ 12 w 128"/>
                <a:gd name="T9" fmla="*/ 104 h 120"/>
                <a:gd name="T10" fmla="*/ 52 w 128"/>
                <a:gd name="T11" fmla="*/ 104 h 120"/>
                <a:gd name="T12" fmla="*/ 52 w 128"/>
                <a:gd name="T13" fmla="*/ 109 h 120"/>
                <a:gd name="T14" fmla="*/ 27 w 128"/>
                <a:gd name="T15" fmla="*/ 112 h 120"/>
                <a:gd name="T16" fmla="*/ 24 w 128"/>
                <a:gd name="T17" fmla="*/ 116 h 120"/>
                <a:gd name="T18" fmla="*/ 28 w 128"/>
                <a:gd name="T19" fmla="*/ 120 h 120"/>
                <a:gd name="T20" fmla="*/ 100 w 128"/>
                <a:gd name="T21" fmla="*/ 120 h 120"/>
                <a:gd name="T22" fmla="*/ 104 w 128"/>
                <a:gd name="T23" fmla="*/ 116 h 120"/>
                <a:gd name="T24" fmla="*/ 101 w 128"/>
                <a:gd name="T25" fmla="*/ 112 h 120"/>
                <a:gd name="T26" fmla="*/ 76 w 128"/>
                <a:gd name="T27" fmla="*/ 109 h 120"/>
                <a:gd name="T28" fmla="*/ 76 w 128"/>
                <a:gd name="T29" fmla="*/ 104 h 120"/>
                <a:gd name="T30" fmla="*/ 116 w 128"/>
                <a:gd name="T31" fmla="*/ 104 h 120"/>
                <a:gd name="T32" fmla="*/ 128 w 128"/>
                <a:gd name="T33" fmla="*/ 92 h 120"/>
                <a:gd name="T34" fmla="*/ 128 w 128"/>
                <a:gd name="T35" fmla="*/ 12 h 120"/>
                <a:gd name="T36" fmla="*/ 116 w 128"/>
                <a:gd name="T37" fmla="*/ 0 h 120"/>
                <a:gd name="T38" fmla="*/ 120 w 128"/>
                <a:gd name="T39" fmla="*/ 92 h 120"/>
                <a:gd name="T40" fmla="*/ 116 w 128"/>
                <a:gd name="T41" fmla="*/ 96 h 120"/>
                <a:gd name="T42" fmla="*/ 80 w 128"/>
                <a:gd name="T43" fmla="*/ 96 h 120"/>
                <a:gd name="T44" fmla="*/ 48 w 128"/>
                <a:gd name="T45" fmla="*/ 96 h 120"/>
                <a:gd name="T46" fmla="*/ 12 w 128"/>
                <a:gd name="T47" fmla="*/ 96 h 120"/>
                <a:gd name="T48" fmla="*/ 8 w 128"/>
                <a:gd name="T49" fmla="*/ 92 h 120"/>
                <a:gd name="T50" fmla="*/ 8 w 128"/>
                <a:gd name="T51" fmla="*/ 12 h 120"/>
                <a:gd name="T52" fmla="*/ 12 w 128"/>
                <a:gd name="T53" fmla="*/ 8 h 120"/>
                <a:gd name="T54" fmla="*/ 116 w 128"/>
                <a:gd name="T55" fmla="*/ 8 h 120"/>
                <a:gd name="T56" fmla="*/ 120 w 128"/>
                <a:gd name="T57" fmla="*/ 12 h 120"/>
                <a:gd name="T58" fmla="*/ 120 w 128"/>
                <a:gd name="T59" fmla="*/ 92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8" h="120">
                  <a:moveTo>
                    <a:pt x="116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0" y="99"/>
                    <a:pt x="5" y="104"/>
                    <a:pt x="12" y="104"/>
                  </a:cubicBezTo>
                  <a:cubicBezTo>
                    <a:pt x="52" y="104"/>
                    <a:pt x="52" y="104"/>
                    <a:pt x="52" y="104"/>
                  </a:cubicBezTo>
                  <a:cubicBezTo>
                    <a:pt x="52" y="109"/>
                    <a:pt x="52" y="109"/>
                    <a:pt x="52" y="109"/>
                  </a:cubicBezTo>
                  <a:cubicBezTo>
                    <a:pt x="27" y="112"/>
                    <a:pt x="27" y="112"/>
                    <a:pt x="27" y="112"/>
                  </a:cubicBezTo>
                  <a:cubicBezTo>
                    <a:pt x="25" y="113"/>
                    <a:pt x="24" y="114"/>
                    <a:pt x="24" y="116"/>
                  </a:cubicBezTo>
                  <a:cubicBezTo>
                    <a:pt x="24" y="118"/>
                    <a:pt x="26" y="120"/>
                    <a:pt x="28" y="120"/>
                  </a:cubicBezTo>
                  <a:cubicBezTo>
                    <a:pt x="100" y="120"/>
                    <a:pt x="100" y="120"/>
                    <a:pt x="100" y="120"/>
                  </a:cubicBezTo>
                  <a:cubicBezTo>
                    <a:pt x="102" y="120"/>
                    <a:pt x="104" y="118"/>
                    <a:pt x="104" y="116"/>
                  </a:cubicBezTo>
                  <a:cubicBezTo>
                    <a:pt x="104" y="114"/>
                    <a:pt x="103" y="113"/>
                    <a:pt x="101" y="112"/>
                  </a:cubicBezTo>
                  <a:cubicBezTo>
                    <a:pt x="76" y="109"/>
                    <a:pt x="76" y="109"/>
                    <a:pt x="76" y="109"/>
                  </a:cubicBezTo>
                  <a:cubicBezTo>
                    <a:pt x="76" y="104"/>
                    <a:pt x="76" y="104"/>
                    <a:pt x="76" y="104"/>
                  </a:cubicBezTo>
                  <a:cubicBezTo>
                    <a:pt x="116" y="104"/>
                    <a:pt x="116" y="104"/>
                    <a:pt x="116" y="104"/>
                  </a:cubicBezTo>
                  <a:cubicBezTo>
                    <a:pt x="123" y="104"/>
                    <a:pt x="128" y="99"/>
                    <a:pt x="128" y="92"/>
                  </a:cubicBezTo>
                  <a:cubicBezTo>
                    <a:pt x="128" y="12"/>
                    <a:pt x="128" y="12"/>
                    <a:pt x="128" y="12"/>
                  </a:cubicBezTo>
                  <a:cubicBezTo>
                    <a:pt x="128" y="5"/>
                    <a:pt x="123" y="0"/>
                    <a:pt x="116" y="0"/>
                  </a:cubicBezTo>
                  <a:close/>
                  <a:moveTo>
                    <a:pt x="120" y="92"/>
                  </a:moveTo>
                  <a:cubicBezTo>
                    <a:pt x="120" y="94"/>
                    <a:pt x="118" y="96"/>
                    <a:pt x="116" y="96"/>
                  </a:cubicBezTo>
                  <a:cubicBezTo>
                    <a:pt x="80" y="96"/>
                    <a:pt x="80" y="96"/>
                    <a:pt x="80" y="96"/>
                  </a:cubicBezTo>
                  <a:cubicBezTo>
                    <a:pt x="48" y="96"/>
                    <a:pt x="48" y="96"/>
                    <a:pt x="48" y="96"/>
                  </a:cubicBezTo>
                  <a:cubicBezTo>
                    <a:pt x="12" y="96"/>
                    <a:pt x="12" y="96"/>
                    <a:pt x="12" y="96"/>
                  </a:cubicBezTo>
                  <a:cubicBezTo>
                    <a:pt x="10" y="96"/>
                    <a:pt x="8" y="94"/>
                    <a:pt x="8" y="92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116" y="8"/>
                    <a:pt x="116" y="8"/>
                    <a:pt x="116" y="8"/>
                  </a:cubicBezTo>
                  <a:cubicBezTo>
                    <a:pt x="118" y="8"/>
                    <a:pt x="120" y="10"/>
                    <a:pt x="120" y="12"/>
                  </a:cubicBezTo>
                  <a:lnTo>
                    <a:pt x="120" y="92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72" name="Group 71"/>
          <p:cNvGrpSpPr/>
          <p:nvPr/>
        </p:nvGrpSpPr>
        <p:grpSpPr>
          <a:xfrm>
            <a:off x="6128198" y="3311736"/>
            <a:ext cx="608292" cy="513937"/>
            <a:chOff x="8106304" y="2931585"/>
            <a:chExt cx="481012" cy="406400"/>
          </a:xfrm>
          <a:solidFill>
            <a:schemeClr val="tx1">
              <a:lumMod val="85000"/>
              <a:lumOff val="15000"/>
            </a:schemeClr>
          </a:solidFill>
        </p:grpSpPr>
        <p:sp>
          <p:nvSpPr>
            <p:cNvPr id="73" name="Freeform 42"/>
            <p:cNvSpPr>
              <a:spLocks noEditPoints="1"/>
            </p:cNvSpPr>
            <p:nvPr/>
          </p:nvSpPr>
          <p:spPr bwMode="auto">
            <a:xfrm>
              <a:off x="8226954" y="3037947"/>
              <a:ext cx="241300" cy="239713"/>
            </a:xfrm>
            <a:custGeom>
              <a:avLst/>
              <a:gdLst>
                <a:gd name="T0" fmla="*/ 32 w 64"/>
                <a:gd name="T1" fmla="*/ 0 h 64"/>
                <a:gd name="T2" fmla="*/ 0 w 64"/>
                <a:gd name="T3" fmla="*/ 32 h 64"/>
                <a:gd name="T4" fmla="*/ 32 w 64"/>
                <a:gd name="T5" fmla="*/ 64 h 64"/>
                <a:gd name="T6" fmla="*/ 64 w 64"/>
                <a:gd name="T7" fmla="*/ 32 h 64"/>
                <a:gd name="T8" fmla="*/ 32 w 64"/>
                <a:gd name="T9" fmla="*/ 0 h 64"/>
                <a:gd name="T10" fmla="*/ 50 w 64"/>
                <a:gd name="T11" fmla="*/ 48 h 64"/>
                <a:gd name="T12" fmla="*/ 16 w 64"/>
                <a:gd name="T13" fmla="*/ 50 h 64"/>
                <a:gd name="T14" fmla="*/ 14 w 64"/>
                <a:gd name="T15" fmla="*/ 16 h 64"/>
                <a:gd name="T16" fmla="*/ 48 w 64"/>
                <a:gd name="T17" fmla="*/ 14 h 64"/>
                <a:gd name="T18" fmla="*/ 50 w 64"/>
                <a:gd name="T19" fmla="*/ 48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4" h="64">
                  <a:moveTo>
                    <a:pt x="32" y="0"/>
                  </a:moveTo>
                  <a:cubicBezTo>
                    <a:pt x="14" y="0"/>
                    <a:pt x="0" y="14"/>
                    <a:pt x="0" y="32"/>
                  </a:cubicBezTo>
                  <a:cubicBezTo>
                    <a:pt x="0" y="50"/>
                    <a:pt x="14" y="64"/>
                    <a:pt x="32" y="64"/>
                  </a:cubicBezTo>
                  <a:cubicBezTo>
                    <a:pt x="50" y="64"/>
                    <a:pt x="64" y="50"/>
                    <a:pt x="64" y="32"/>
                  </a:cubicBezTo>
                  <a:cubicBezTo>
                    <a:pt x="64" y="14"/>
                    <a:pt x="50" y="0"/>
                    <a:pt x="32" y="0"/>
                  </a:cubicBezTo>
                  <a:close/>
                  <a:moveTo>
                    <a:pt x="50" y="48"/>
                  </a:moveTo>
                  <a:cubicBezTo>
                    <a:pt x="42" y="58"/>
                    <a:pt x="26" y="59"/>
                    <a:pt x="16" y="50"/>
                  </a:cubicBezTo>
                  <a:cubicBezTo>
                    <a:pt x="6" y="42"/>
                    <a:pt x="5" y="26"/>
                    <a:pt x="14" y="16"/>
                  </a:cubicBezTo>
                  <a:cubicBezTo>
                    <a:pt x="22" y="6"/>
                    <a:pt x="38" y="5"/>
                    <a:pt x="48" y="14"/>
                  </a:cubicBezTo>
                  <a:cubicBezTo>
                    <a:pt x="58" y="22"/>
                    <a:pt x="59" y="38"/>
                    <a:pt x="50" y="4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74" name="Freeform 43"/>
            <p:cNvSpPr>
              <a:spLocks/>
            </p:cNvSpPr>
            <p:nvPr/>
          </p:nvSpPr>
          <p:spPr bwMode="auto">
            <a:xfrm>
              <a:off x="8287279" y="3096685"/>
              <a:ext cx="68262" cy="68263"/>
            </a:xfrm>
            <a:custGeom>
              <a:avLst/>
              <a:gdLst>
                <a:gd name="T0" fmla="*/ 16 w 18"/>
                <a:gd name="T1" fmla="*/ 0 h 18"/>
                <a:gd name="T2" fmla="*/ 0 w 18"/>
                <a:gd name="T3" fmla="*/ 16 h 18"/>
                <a:gd name="T4" fmla="*/ 0 w 18"/>
                <a:gd name="T5" fmla="*/ 16 h 18"/>
                <a:gd name="T6" fmla="*/ 2 w 18"/>
                <a:gd name="T7" fmla="*/ 18 h 18"/>
                <a:gd name="T8" fmla="*/ 4 w 18"/>
                <a:gd name="T9" fmla="*/ 16 h 18"/>
                <a:gd name="T10" fmla="*/ 4 w 18"/>
                <a:gd name="T11" fmla="*/ 16 h 18"/>
                <a:gd name="T12" fmla="*/ 16 w 18"/>
                <a:gd name="T13" fmla="*/ 4 h 18"/>
                <a:gd name="T14" fmla="*/ 18 w 18"/>
                <a:gd name="T15" fmla="*/ 2 h 18"/>
                <a:gd name="T16" fmla="*/ 16 w 18"/>
                <a:gd name="T1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" h="18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7"/>
                    <a:pt x="1" y="18"/>
                    <a:pt x="2" y="18"/>
                  </a:cubicBezTo>
                  <a:cubicBezTo>
                    <a:pt x="3" y="18"/>
                    <a:pt x="4" y="17"/>
                    <a:pt x="4" y="16"/>
                  </a:cubicBezTo>
                  <a:cubicBezTo>
                    <a:pt x="4" y="16"/>
                    <a:pt x="4" y="16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17" y="4"/>
                    <a:pt x="18" y="3"/>
                    <a:pt x="18" y="2"/>
                  </a:cubicBezTo>
                  <a:cubicBezTo>
                    <a:pt x="18" y="1"/>
                    <a:pt x="17" y="0"/>
                    <a:pt x="16" y="0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75" name="Freeform 44"/>
            <p:cNvSpPr>
              <a:spLocks noEditPoints="1"/>
            </p:cNvSpPr>
            <p:nvPr/>
          </p:nvSpPr>
          <p:spPr bwMode="auto">
            <a:xfrm>
              <a:off x="8106304" y="2931585"/>
              <a:ext cx="481012" cy="406400"/>
            </a:xfrm>
            <a:custGeom>
              <a:avLst/>
              <a:gdLst>
                <a:gd name="T0" fmla="*/ 118 w 128"/>
                <a:gd name="T1" fmla="*/ 24 h 108"/>
                <a:gd name="T2" fmla="*/ 101 w 128"/>
                <a:gd name="T3" fmla="*/ 21 h 108"/>
                <a:gd name="T4" fmla="*/ 95 w 128"/>
                <a:gd name="T5" fmla="*/ 8 h 108"/>
                <a:gd name="T6" fmla="*/ 84 w 128"/>
                <a:gd name="T7" fmla="*/ 0 h 108"/>
                <a:gd name="T8" fmla="*/ 44 w 128"/>
                <a:gd name="T9" fmla="*/ 0 h 108"/>
                <a:gd name="T10" fmla="*/ 33 w 128"/>
                <a:gd name="T11" fmla="*/ 8 h 108"/>
                <a:gd name="T12" fmla="*/ 27 w 128"/>
                <a:gd name="T13" fmla="*/ 21 h 108"/>
                <a:gd name="T14" fmla="*/ 10 w 128"/>
                <a:gd name="T15" fmla="*/ 24 h 108"/>
                <a:gd name="T16" fmla="*/ 0 w 128"/>
                <a:gd name="T17" fmla="*/ 36 h 108"/>
                <a:gd name="T18" fmla="*/ 0 w 128"/>
                <a:gd name="T19" fmla="*/ 96 h 108"/>
                <a:gd name="T20" fmla="*/ 12 w 128"/>
                <a:gd name="T21" fmla="*/ 108 h 108"/>
                <a:gd name="T22" fmla="*/ 116 w 128"/>
                <a:gd name="T23" fmla="*/ 108 h 108"/>
                <a:gd name="T24" fmla="*/ 128 w 128"/>
                <a:gd name="T25" fmla="*/ 96 h 108"/>
                <a:gd name="T26" fmla="*/ 128 w 128"/>
                <a:gd name="T27" fmla="*/ 36 h 108"/>
                <a:gd name="T28" fmla="*/ 118 w 128"/>
                <a:gd name="T29" fmla="*/ 24 h 108"/>
                <a:gd name="T30" fmla="*/ 120 w 128"/>
                <a:gd name="T31" fmla="*/ 96 h 108"/>
                <a:gd name="T32" fmla="*/ 116 w 128"/>
                <a:gd name="T33" fmla="*/ 100 h 108"/>
                <a:gd name="T34" fmla="*/ 12 w 128"/>
                <a:gd name="T35" fmla="*/ 100 h 108"/>
                <a:gd name="T36" fmla="*/ 8 w 128"/>
                <a:gd name="T37" fmla="*/ 96 h 108"/>
                <a:gd name="T38" fmla="*/ 8 w 128"/>
                <a:gd name="T39" fmla="*/ 36 h 108"/>
                <a:gd name="T40" fmla="*/ 11 w 128"/>
                <a:gd name="T41" fmla="*/ 32 h 108"/>
                <a:gd name="T42" fmla="*/ 33 w 128"/>
                <a:gd name="T43" fmla="*/ 28 h 108"/>
                <a:gd name="T44" fmla="*/ 40 w 128"/>
                <a:gd name="T45" fmla="*/ 11 h 108"/>
                <a:gd name="T46" fmla="*/ 44 w 128"/>
                <a:gd name="T47" fmla="*/ 8 h 108"/>
                <a:gd name="T48" fmla="*/ 84 w 128"/>
                <a:gd name="T49" fmla="*/ 8 h 108"/>
                <a:gd name="T50" fmla="*/ 88 w 128"/>
                <a:gd name="T51" fmla="*/ 11 h 108"/>
                <a:gd name="T52" fmla="*/ 95 w 128"/>
                <a:gd name="T53" fmla="*/ 28 h 108"/>
                <a:gd name="T54" fmla="*/ 117 w 128"/>
                <a:gd name="T55" fmla="*/ 32 h 108"/>
                <a:gd name="T56" fmla="*/ 120 w 128"/>
                <a:gd name="T57" fmla="*/ 36 h 108"/>
                <a:gd name="T58" fmla="*/ 120 w 128"/>
                <a:gd name="T59" fmla="*/ 96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8" h="108">
                  <a:moveTo>
                    <a:pt x="118" y="24"/>
                  </a:moveTo>
                  <a:cubicBezTo>
                    <a:pt x="101" y="21"/>
                    <a:pt x="101" y="21"/>
                    <a:pt x="101" y="21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3" y="3"/>
                    <a:pt x="89" y="0"/>
                    <a:pt x="84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39" y="0"/>
                    <a:pt x="35" y="3"/>
                    <a:pt x="33" y="8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10" y="24"/>
                    <a:pt x="10" y="24"/>
                    <a:pt x="10" y="24"/>
                  </a:cubicBezTo>
                  <a:cubicBezTo>
                    <a:pt x="4" y="25"/>
                    <a:pt x="0" y="30"/>
                    <a:pt x="0" y="36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3"/>
                    <a:pt x="5" y="108"/>
                    <a:pt x="12" y="108"/>
                  </a:cubicBezTo>
                  <a:cubicBezTo>
                    <a:pt x="116" y="108"/>
                    <a:pt x="116" y="108"/>
                    <a:pt x="116" y="108"/>
                  </a:cubicBezTo>
                  <a:cubicBezTo>
                    <a:pt x="123" y="108"/>
                    <a:pt x="128" y="103"/>
                    <a:pt x="128" y="96"/>
                  </a:cubicBezTo>
                  <a:cubicBezTo>
                    <a:pt x="128" y="36"/>
                    <a:pt x="128" y="36"/>
                    <a:pt x="128" y="36"/>
                  </a:cubicBezTo>
                  <a:cubicBezTo>
                    <a:pt x="128" y="30"/>
                    <a:pt x="124" y="25"/>
                    <a:pt x="118" y="24"/>
                  </a:cubicBezTo>
                  <a:close/>
                  <a:moveTo>
                    <a:pt x="120" y="96"/>
                  </a:moveTo>
                  <a:cubicBezTo>
                    <a:pt x="120" y="98"/>
                    <a:pt x="118" y="100"/>
                    <a:pt x="116" y="100"/>
                  </a:cubicBezTo>
                  <a:cubicBezTo>
                    <a:pt x="12" y="100"/>
                    <a:pt x="12" y="100"/>
                    <a:pt x="12" y="100"/>
                  </a:cubicBezTo>
                  <a:cubicBezTo>
                    <a:pt x="10" y="100"/>
                    <a:pt x="8" y="98"/>
                    <a:pt x="8" y="96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4"/>
                    <a:pt x="9" y="32"/>
                    <a:pt x="11" y="32"/>
                  </a:cubicBezTo>
                  <a:cubicBezTo>
                    <a:pt x="33" y="28"/>
                    <a:pt x="33" y="28"/>
                    <a:pt x="33" y="28"/>
                  </a:cubicBezTo>
                  <a:cubicBezTo>
                    <a:pt x="40" y="11"/>
                    <a:pt x="40" y="11"/>
                    <a:pt x="40" y="11"/>
                  </a:cubicBezTo>
                  <a:cubicBezTo>
                    <a:pt x="41" y="9"/>
                    <a:pt x="42" y="8"/>
                    <a:pt x="44" y="8"/>
                  </a:cubicBezTo>
                  <a:cubicBezTo>
                    <a:pt x="84" y="8"/>
                    <a:pt x="84" y="8"/>
                    <a:pt x="84" y="8"/>
                  </a:cubicBezTo>
                  <a:cubicBezTo>
                    <a:pt x="86" y="8"/>
                    <a:pt x="87" y="9"/>
                    <a:pt x="88" y="11"/>
                  </a:cubicBezTo>
                  <a:cubicBezTo>
                    <a:pt x="95" y="28"/>
                    <a:pt x="95" y="28"/>
                    <a:pt x="95" y="28"/>
                  </a:cubicBezTo>
                  <a:cubicBezTo>
                    <a:pt x="117" y="32"/>
                    <a:pt x="117" y="32"/>
                    <a:pt x="117" y="32"/>
                  </a:cubicBezTo>
                  <a:cubicBezTo>
                    <a:pt x="119" y="32"/>
                    <a:pt x="120" y="34"/>
                    <a:pt x="120" y="36"/>
                  </a:cubicBezTo>
                  <a:lnTo>
                    <a:pt x="120" y="96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</p:spTree>
    <p:extLst>
      <p:ext uri="{BB962C8B-B14F-4D97-AF65-F5344CB8AC3E}">
        <p14:creationId xmlns:p14="http://schemas.microsoft.com/office/powerpoint/2010/main" val="29830578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851290" y="1091499"/>
            <a:ext cx="14414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Agenda</a:t>
            </a:r>
          </a:p>
        </p:txBody>
      </p:sp>
      <p:cxnSp>
        <p:nvCxnSpPr>
          <p:cNvPr id="4" name="Straight Connector 3"/>
          <p:cNvCxnSpPr/>
          <p:nvPr/>
        </p:nvCxnSpPr>
        <p:spPr>
          <a:xfrm>
            <a:off x="4572000" y="2007024"/>
            <a:ext cx="0" cy="3062614"/>
          </a:xfrm>
          <a:prstGeom prst="line">
            <a:avLst/>
          </a:prstGeom>
          <a:ln w="25400">
            <a:solidFill>
              <a:schemeClr val="bg1">
                <a:lumMod val="75000"/>
              </a:schemeClr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l 13"/>
          <p:cNvSpPr/>
          <p:nvPr/>
        </p:nvSpPr>
        <p:spPr>
          <a:xfrm>
            <a:off x="4522304" y="2439799"/>
            <a:ext cx="99392" cy="99392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5" name="Oval 14"/>
          <p:cNvSpPr/>
          <p:nvPr/>
        </p:nvSpPr>
        <p:spPr>
          <a:xfrm>
            <a:off x="4522304" y="2969740"/>
            <a:ext cx="99392" cy="99392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6" name="Oval 15"/>
          <p:cNvSpPr/>
          <p:nvPr/>
        </p:nvSpPr>
        <p:spPr>
          <a:xfrm>
            <a:off x="4522304" y="3499680"/>
            <a:ext cx="99392" cy="99392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7" name="Oval 16"/>
          <p:cNvSpPr/>
          <p:nvPr/>
        </p:nvSpPr>
        <p:spPr>
          <a:xfrm>
            <a:off x="4522304" y="4029620"/>
            <a:ext cx="99392" cy="99392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8" name="Oval 17"/>
          <p:cNvSpPr/>
          <p:nvPr/>
        </p:nvSpPr>
        <p:spPr>
          <a:xfrm>
            <a:off x="4522304" y="4540363"/>
            <a:ext cx="99392" cy="99392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2" name="Freeform 39"/>
          <p:cNvSpPr>
            <a:spLocks noEditPoints="1"/>
          </p:cNvSpPr>
          <p:nvPr/>
        </p:nvSpPr>
        <p:spPr bwMode="auto">
          <a:xfrm>
            <a:off x="5598814" y="2890269"/>
            <a:ext cx="255791" cy="258333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7" name="Freeform 41"/>
          <p:cNvSpPr>
            <a:spLocks noEditPoints="1"/>
          </p:cNvSpPr>
          <p:nvPr/>
        </p:nvSpPr>
        <p:spPr bwMode="auto">
          <a:xfrm>
            <a:off x="5598814" y="2360329"/>
            <a:ext cx="256639" cy="258333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2" name="Freeform 36"/>
          <p:cNvSpPr>
            <a:spLocks noEditPoints="1"/>
          </p:cNvSpPr>
          <p:nvPr/>
        </p:nvSpPr>
        <p:spPr bwMode="auto">
          <a:xfrm>
            <a:off x="5597967" y="3950150"/>
            <a:ext cx="256639" cy="258333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7" name="Freeform 42"/>
          <p:cNvSpPr>
            <a:spLocks noEditPoints="1"/>
          </p:cNvSpPr>
          <p:nvPr/>
        </p:nvSpPr>
        <p:spPr bwMode="auto">
          <a:xfrm>
            <a:off x="5597967" y="3420633"/>
            <a:ext cx="256639" cy="257486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40" name="Group 39"/>
          <p:cNvGrpSpPr/>
          <p:nvPr/>
        </p:nvGrpSpPr>
        <p:grpSpPr>
          <a:xfrm>
            <a:off x="5575075" y="4460821"/>
            <a:ext cx="302420" cy="255510"/>
            <a:chOff x="8106304" y="2931585"/>
            <a:chExt cx="481012" cy="406400"/>
          </a:xfrm>
          <a:solidFill>
            <a:schemeClr val="accent5"/>
          </a:solidFill>
        </p:grpSpPr>
        <p:sp>
          <p:nvSpPr>
            <p:cNvPr id="41" name="Freeform 42"/>
            <p:cNvSpPr>
              <a:spLocks noEditPoints="1"/>
            </p:cNvSpPr>
            <p:nvPr/>
          </p:nvSpPr>
          <p:spPr bwMode="auto">
            <a:xfrm>
              <a:off x="8226954" y="3037947"/>
              <a:ext cx="241300" cy="239713"/>
            </a:xfrm>
            <a:custGeom>
              <a:avLst/>
              <a:gdLst>
                <a:gd name="T0" fmla="*/ 32 w 64"/>
                <a:gd name="T1" fmla="*/ 0 h 64"/>
                <a:gd name="T2" fmla="*/ 0 w 64"/>
                <a:gd name="T3" fmla="*/ 32 h 64"/>
                <a:gd name="T4" fmla="*/ 32 w 64"/>
                <a:gd name="T5" fmla="*/ 64 h 64"/>
                <a:gd name="T6" fmla="*/ 64 w 64"/>
                <a:gd name="T7" fmla="*/ 32 h 64"/>
                <a:gd name="T8" fmla="*/ 32 w 64"/>
                <a:gd name="T9" fmla="*/ 0 h 64"/>
                <a:gd name="T10" fmla="*/ 50 w 64"/>
                <a:gd name="T11" fmla="*/ 48 h 64"/>
                <a:gd name="T12" fmla="*/ 16 w 64"/>
                <a:gd name="T13" fmla="*/ 50 h 64"/>
                <a:gd name="T14" fmla="*/ 14 w 64"/>
                <a:gd name="T15" fmla="*/ 16 h 64"/>
                <a:gd name="T16" fmla="*/ 48 w 64"/>
                <a:gd name="T17" fmla="*/ 14 h 64"/>
                <a:gd name="T18" fmla="*/ 50 w 64"/>
                <a:gd name="T19" fmla="*/ 48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4" h="64">
                  <a:moveTo>
                    <a:pt x="32" y="0"/>
                  </a:moveTo>
                  <a:cubicBezTo>
                    <a:pt x="14" y="0"/>
                    <a:pt x="0" y="14"/>
                    <a:pt x="0" y="32"/>
                  </a:cubicBezTo>
                  <a:cubicBezTo>
                    <a:pt x="0" y="50"/>
                    <a:pt x="14" y="64"/>
                    <a:pt x="32" y="64"/>
                  </a:cubicBezTo>
                  <a:cubicBezTo>
                    <a:pt x="50" y="64"/>
                    <a:pt x="64" y="50"/>
                    <a:pt x="64" y="32"/>
                  </a:cubicBezTo>
                  <a:cubicBezTo>
                    <a:pt x="64" y="14"/>
                    <a:pt x="50" y="0"/>
                    <a:pt x="32" y="0"/>
                  </a:cubicBezTo>
                  <a:close/>
                  <a:moveTo>
                    <a:pt x="50" y="48"/>
                  </a:moveTo>
                  <a:cubicBezTo>
                    <a:pt x="42" y="58"/>
                    <a:pt x="26" y="59"/>
                    <a:pt x="16" y="50"/>
                  </a:cubicBezTo>
                  <a:cubicBezTo>
                    <a:pt x="6" y="42"/>
                    <a:pt x="5" y="26"/>
                    <a:pt x="14" y="16"/>
                  </a:cubicBezTo>
                  <a:cubicBezTo>
                    <a:pt x="22" y="6"/>
                    <a:pt x="38" y="5"/>
                    <a:pt x="48" y="14"/>
                  </a:cubicBezTo>
                  <a:cubicBezTo>
                    <a:pt x="58" y="22"/>
                    <a:pt x="59" y="38"/>
                    <a:pt x="50" y="4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42" name="Freeform 43"/>
            <p:cNvSpPr>
              <a:spLocks/>
            </p:cNvSpPr>
            <p:nvPr/>
          </p:nvSpPr>
          <p:spPr bwMode="auto">
            <a:xfrm>
              <a:off x="8287279" y="3096685"/>
              <a:ext cx="68262" cy="68263"/>
            </a:xfrm>
            <a:custGeom>
              <a:avLst/>
              <a:gdLst>
                <a:gd name="T0" fmla="*/ 16 w 18"/>
                <a:gd name="T1" fmla="*/ 0 h 18"/>
                <a:gd name="T2" fmla="*/ 0 w 18"/>
                <a:gd name="T3" fmla="*/ 16 h 18"/>
                <a:gd name="T4" fmla="*/ 0 w 18"/>
                <a:gd name="T5" fmla="*/ 16 h 18"/>
                <a:gd name="T6" fmla="*/ 2 w 18"/>
                <a:gd name="T7" fmla="*/ 18 h 18"/>
                <a:gd name="T8" fmla="*/ 4 w 18"/>
                <a:gd name="T9" fmla="*/ 16 h 18"/>
                <a:gd name="T10" fmla="*/ 4 w 18"/>
                <a:gd name="T11" fmla="*/ 16 h 18"/>
                <a:gd name="T12" fmla="*/ 16 w 18"/>
                <a:gd name="T13" fmla="*/ 4 h 18"/>
                <a:gd name="T14" fmla="*/ 18 w 18"/>
                <a:gd name="T15" fmla="*/ 2 h 18"/>
                <a:gd name="T16" fmla="*/ 16 w 18"/>
                <a:gd name="T1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" h="18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7"/>
                    <a:pt x="1" y="18"/>
                    <a:pt x="2" y="18"/>
                  </a:cubicBezTo>
                  <a:cubicBezTo>
                    <a:pt x="3" y="18"/>
                    <a:pt x="4" y="17"/>
                    <a:pt x="4" y="16"/>
                  </a:cubicBezTo>
                  <a:cubicBezTo>
                    <a:pt x="4" y="16"/>
                    <a:pt x="4" y="16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17" y="4"/>
                    <a:pt x="18" y="3"/>
                    <a:pt x="18" y="2"/>
                  </a:cubicBezTo>
                  <a:cubicBezTo>
                    <a:pt x="18" y="1"/>
                    <a:pt x="17" y="0"/>
                    <a:pt x="16" y="0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43" name="Freeform 44"/>
            <p:cNvSpPr>
              <a:spLocks noEditPoints="1"/>
            </p:cNvSpPr>
            <p:nvPr/>
          </p:nvSpPr>
          <p:spPr bwMode="auto">
            <a:xfrm>
              <a:off x="8106304" y="2931585"/>
              <a:ext cx="481012" cy="406400"/>
            </a:xfrm>
            <a:custGeom>
              <a:avLst/>
              <a:gdLst>
                <a:gd name="T0" fmla="*/ 118 w 128"/>
                <a:gd name="T1" fmla="*/ 24 h 108"/>
                <a:gd name="T2" fmla="*/ 101 w 128"/>
                <a:gd name="T3" fmla="*/ 21 h 108"/>
                <a:gd name="T4" fmla="*/ 95 w 128"/>
                <a:gd name="T5" fmla="*/ 8 h 108"/>
                <a:gd name="T6" fmla="*/ 84 w 128"/>
                <a:gd name="T7" fmla="*/ 0 h 108"/>
                <a:gd name="T8" fmla="*/ 44 w 128"/>
                <a:gd name="T9" fmla="*/ 0 h 108"/>
                <a:gd name="T10" fmla="*/ 33 w 128"/>
                <a:gd name="T11" fmla="*/ 8 h 108"/>
                <a:gd name="T12" fmla="*/ 27 w 128"/>
                <a:gd name="T13" fmla="*/ 21 h 108"/>
                <a:gd name="T14" fmla="*/ 10 w 128"/>
                <a:gd name="T15" fmla="*/ 24 h 108"/>
                <a:gd name="T16" fmla="*/ 0 w 128"/>
                <a:gd name="T17" fmla="*/ 36 h 108"/>
                <a:gd name="T18" fmla="*/ 0 w 128"/>
                <a:gd name="T19" fmla="*/ 96 h 108"/>
                <a:gd name="T20" fmla="*/ 12 w 128"/>
                <a:gd name="T21" fmla="*/ 108 h 108"/>
                <a:gd name="T22" fmla="*/ 116 w 128"/>
                <a:gd name="T23" fmla="*/ 108 h 108"/>
                <a:gd name="T24" fmla="*/ 128 w 128"/>
                <a:gd name="T25" fmla="*/ 96 h 108"/>
                <a:gd name="T26" fmla="*/ 128 w 128"/>
                <a:gd name="T27" fmla="*/ 36 h 108"/>
                <a:gd name="T28" fmla="*/ 118 w 128"/>
                <a:gd name="T29" fmla="*/ 24 h 108"/>
                <a:gd name="T30" fmla="*/ 120 w 128"/>
                <a:gd name="T31" fmla="*/ 96 h 108"/>
                <a:gd name="T32" fmla="*/ 116 w 128"/>
                <a:gd name="T33" fmla="*/ 100 h 108"/>
                <a:gd name="T34" fmla="*/ 12 w 128"/>
                <a:gd name="T35" fmla="*/ 100 h 108"/>
                <a:gd name="T36" fmla="*/ 8 w 128"/>
                <a:gd name="T37" fmla="*/ 96 h 108"/>
                <a:gd name="T38" fmla="*/ 8 w 128"/>
                <a:gd name="T39" fmla="*/ 36 h 108"/>
                <a:gd name="T40" fmla="*/ 11 w 128"/>
                <a:gd name="T41" fmla="*/ 32 h 108"/>
                <a:gd name="T42" fmla="*/ 33 w 128"/>
                <a:gd name="T43" fmla="*/ 28 h 108"/>
                <a:gd name="T44" fmla="*/ 40 w 128"/>
                <a:gd name="T45" fmla="*/ 11 h 108"/>
                <a:gd name="T46" fmla="*/ 44 w 128"/>
                <a:gd name="T47" fmla="*/ 8 h 108"/>
                <a:gd name="T48" fmla="*/ 84 w 128"/>
                <a:gd name="T49" fmla="*/ 8 h 108"/>
                <a:gd name="T50" fmla="*/ 88 w 128"/>
                <a:gd name="T51" fmla="*/ 11 h 108"/>
                <a:gd name="T52" fmla="*/ 95 w 128"/>
                <a:gd name="T53" fmla="*/ 28 h 108"/>
                <a:gd name="T54" fmla="*/ 117 w 128"/>
                <a:gd name="T55" fmla="*/ 32 h 108"/>
                <a:gd name="T56" fmla="*/ 120 w 128"/>
                <a:gd name="T57" fmla="*/ 36 h 108"/>
                <a:gd name="T58" fmla="*/ 120 w 128"/>
                <a:gd name="T59" fmla="*/ 96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8" h="108">
                  <a:moveTo>
                    <a:pt x="118" y="24"/>
                  </a:moveTo>
                  <a:cubicBezTo>
                    <a:pt x="101" y="21"/>
                    <a:pt x="101" y="21"/>
                    <a:pt x="101" y="21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3" y="3"/>
                    <a:pt x="89" y="0"/>
                    <a:pt x="84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39" y="0"/>
                    <a:pt x="35" y="3"/>
                    <a:pt x="33" y="8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10" y="24"/>
                    <a:pt x="10" y="24"/>
                    <a:pt x="10" y="24"/>
                  </a:cubicBezTo>
                  <a:cubicBezTo>
                    <a:pt x="4" y="25"/>
                    <a:pt x="0" y="30"/>
                    <a:pt x="0" y="36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3"/>
                    <a:pt x="5" y="108"/>
                    <a:pt x="12" y="108"/>
                  </a:cubicBezTo>
                  <a:cubicBezTo>
                    <a:pt x="116" y="108"/>
                    <a:pt x="116" y="108"/>
                    <a:pt x="116" y="108"/>
                  </a:cubicBezTo>
                  <a:cubicBezTo>
                    <a:pt x="123" y="108"/>
                    <a:pt x="128" y="103"/>
                    <a:pt x="128" y="96"/>
                  </a:cubicBezTo>
                  <a:cubicBezTo>
                    <a:pt x="128" y="36"/>
                    <a:pt x="128" y="36"/>
                    <a:pt x="128" y="36"/>
                  </a:cubicBezTo>
                  <a:cubicBezTo>
                    <a:pt x="128" y="30"/>
                    <a:pt x="124" y="25"/>
                    <a:pt x="118" y="24"/>
                  </a:cubicBezTo>
                  <a:close/>
                  <a:moveTo>
                    <a:pt x="120" y="96"/>
                  </a:moveTo>
                  <a:cubicBezTo>
                    <a:pt x="120" y="98"/>
                    <a:pt x="118" y="100"/>
                    <a:pt x="116" y="100"/>
                  </a:cubicBezTo>
                  <a:cubicBezTo>
                    <a:pt x="12" y="100"/>
                    <a:pt x="12" y="100"/>
                    <a:pt x="12" y="100"/>
                  </a:cubicBezTo>
                  <a:cubicBezTo>
                    <a:pt x="10" y="100"/>
                    <a:pt x="8" y="98"/>
                    <a:pt x="8" y="96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4"/>
                    <a:pt x="9" y="32"/>
                    <a:pt x="11" y="32"/>
                  </a:cubicBezTo>
                  <a:cubicBezTo>
                    <a:pt x="33" y="28"/>
                    <a:pt x="33" y="28"/>
                    <a:pt x="33" y="28"/>
                  </a:cubicBezTo>
                  <a:cubicBezTo>
                    <a:pt x="40" y="11"/>
                    <a:pt x="40" y="11"/>
                    <a:pt x="40" y="11"/>
                  </a:cubicBezTo>
                  <a:cubicBezTo>
                    <a:pt x="41" y="9"/>
                    <a:pt x="42" y="8"/>
                    <a:pt x="44" y="8"/>
                  </a:cubicBezTo>
                  <a:cubicBezTo>
                    <a:pt x="84" y="8"/>
                    <a:pt x="84" y="8"/>
                    <a:pt x="84" y="8"/>
                  </a:cubicBezTo>
                  <a:cubicBezTo>
                    <a:pt x="86" y="8"/>
                    <a:pt x="87" y="9"/>
                    <a:pt x="88" y="11"/>
                  </a:cubicBezTo>
                  <a:cubicBezTo>
                    <a:pt x="95" y="28"/>
                    <a:pt x="95" y="28"/>
                    <a:pt x="95" y="28"/>
                  </a:cubicBezTo>
                  <a:cubicBezTo>
                    <a:pt x="117" y="32"/>
                    <a:pt x="117" y="32"/>
                    <a:pt x="117" y="32"/>
                  </a:cubicBezTo>
                  <a:cubicBezTo>
                    <a:pt x="119" y="32"/>
                    <a:pt x="120" y="34"/>
                    <a:pt x="120" y="36"/>
                  </a:cubicBezTo>
                  <a:lnTo>
                    <a:pt x="120" y="96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45" name="Group 44"/>
          <p:cNvGrpSpPr/>
          <p:nvPr/>
        </p:nvGrpSpPr>
        <p:grpSpPr>
          <a:xfrm>
            <a:off x="2154889" y="2782882"/>
            <a:ext cx="1045511" cy="1039814"/>
            <a:chOff x="7426326" y="0"/>
            <a:chExt cx="873125" cy="868363"/>
          </a:xfrm>
          <a:solidFill>
            <a:schemeClr val="tx2">
              <a:lumMod val="75000"/>
            </a:schemeClr>
          </a:solidFill>
        </p:grpSpPr>
        <p:sp>
          <p:nvSpPr>
            <p:cNvPr id="46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7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52" name="TextBox 51"/>
          <p:cNvSpPr txBox="1"/>
          <p:nvPr/>
        </p:nvSpPr>
        <p:spPr>
          <a:xfrm>
            <a:off x="1792136" y="3932804"/>
            <a:ext cx="1779654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1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Search Start</a:t>
            </a:r>
          </a:p>
        </p:txBody>
      </p:sp>
      <p:sp>
        <p:nvSpPr>
          <p:cNvPr id="54" name="TextBox 53"/>
          <p:cNvSpPr txBox="1"/>
          <p:nvPr/>
        </p:nvSpPr>
        <p:spPr>
          <a:xfrm>
            <a:off x="6192621" y="2293288"/>
            <a:ext cx="165141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Sample</a:t>
            </a: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Text Here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6192621" y="2823228"/>
            <a:ext cx="165141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Sample</a:t>
            </a: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Text Here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6192621" y="3338440"/>
            <a:ext cx="165141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Sample</a:t>
            </a: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Text Here</a:t>
            </a:r>
          </a:p>
        </p:txBody>
      </p:sp>
      <p:sp>
        <p:nvSpPr>
          <p:cNvPr id="58" name="TextBox 57"/>
          <p:cNvSpPr txBox="1"/>
          <p:nvPr/>
        </p:nvSpPr>
        <p:spPr>
          <a:xfrm>
            <a:off x="6192621" y="3883108"/>
            <a:ext cx="165141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Sample</a:t>
            </a: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Text Here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6192621" y="4389873"/>
            <a:ext cx="165141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Sample</a:t>
            </a: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Text Here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4710509" y="2293288"/>
            <a:ext cx="638316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07.00</a:t>
            </a:r>
            <a:endParaRPr lang="en-US" sz="13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4710509" y="2823228"/>
            <a:ext cx="64472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08.00</a:t>
            </a:r>
            <a:endParaRPr lang="en-US" sz="13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4710510" y="3338440"/>
            <a:ext cx="64312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09.00</a:t>
            </a:r>
            <a:endParaRPr lang="en-US" sz="13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3" name="TextBox 62"/>
          <p:cNvSpPr txBox="1"/>
          <p:nvPr/>
        </p:nvSpPr>
        <p:spPr>
          <a:xfrm>
            <a:off x="4710509" y="3883108"/>
            <a:ext cx="625492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10.00</a:t>
            </a:r>
            <a:endParaRPr lang="en-US" sz="13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4710510" y="4389873"/>
            <a:ext cx="59503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11.30</a:t>
            </a:r>
            <a:endParaRPr lang="en-US" sz="13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95145546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3087292" y="2244634"/>
            <a:ext cx="2888456" cy="2889647"/>
            <a:chOff x="4116388" y="2011363"/>
            <a:chExt cx="3851275" cy="3852863"/>
          </a:xfrm>
        </p:grpSpPr>
        <p:sp>
          <p:nvSpPr>
            <p:cNvPr id="4" name="Freeform 7"/>
            <p:cNvSpPr>
              <a:spLocks noEditPoints="1"/>
            </p:cNvSpPr>
            <p:nvPr/>
          </p:nvSpPr>
          <p:spPr bwMode="auto">
            <a:xfrm>
              <a:off x="6029325" y="2690813"/>
              <a:ext cx="17463" cy="965200"/>
            </a:xfrm>
            <a:custGeom>
              <a:avLst/>
              <a:gdLst>
                <a:gd name="T0" fmla="*/ 11 w 11"/>
                <a:gd name="T1" fmla="*/ 0 h 608"/>
                <a:gd name="T2" fmla="*/ 0 w 11"/>
                <a:gd name="T3" fmla="*/ 15 h 608"/>
                <a:gd name="T4" fmla="*/ 11 w 11"/>
                <a:gd name="T5" fmla="*/ 46 h 608"/>
                <a:gd name="T6" fmla="*/ 0 w 11"/>
                <a:gd name="T7" fmla="*/ 30 h 608"/>
                <a:gd name="T8" fmla="*/ 11 w 11"/>
                <a:gd name="T9" fmla="*/ 46 h 608"/>
                <a:gd name="T10" fmla="*/ 11 w 11"/>
                <a:gd name="T11" fmla="*/ 62 h 608"/>
                <a:gd name="T12" fmla="*/ 0 w 11"/>
                <a:gd name="T13" fmla="*/ 77 h 608"/>
                <a:gd name="T14" fmla="*/ 11 w 11"/>
                <a:gd name="T15" fmla="*/ 108 h 608"/>
                <a:gd name="T16" fmla="*/ 0 w 11"/>
                <a:gd name="T17" fmla="*/ 93 h 608"/>
                <a:gd name="T18" fmla="*/ 11 w 11"/>
                <a:gd name="T19" fmla="*/ 108 h 608"/>
                <a:gd name="T20" fmla="*/ 11 w 11"/>
                <a:gd name="T21" fmla="*/ 124 h 608"/>
                <a:gd name="T22" fmla="*/ 0 w 11"/>
                <a:gd name="T23" fmla="*/ 140 h 608"/>
                <a:gd name="T24" fmla="*/ 11 w 11"/>
                <a:gd name="T25" fmla="*/ 170 h 608"/>
                <a:gd name="T26" fmla="*/ 0 w 11"/>
                <a:gd name="T27" fmla="*/ 155 h 608"/>
                <a:gd name="T28" fmla="*/ 11 w 11"/>
                <a:gd name="T29" fmla="*/ 170 h 608"/>
                <a:gd name="T30" fmla="*/ 11 w 11"/>
                <a:gd name="T31" fmla="*/ 187 h 608"/>
                <a:gd name="T32" fmla="*/ 0 w 11"/>
                <a:gd name="T33" fmla="*/ 202 h 608"/>
                <a:gd name="T34" fmla="*/ 11 w 11"/>
                <a:gd name="T35" fmla="*/ 233 h 608"/>
                <a:gd name="T36" fmla="*/ 0 w 11"/>
                <a:gd name="T37" fmla="*/ 218 h 608"/>
                <a:gd name="T38" fmla="*/ 11 w 11"/>
                <a:gd name="T39" fmla="*/ 233 h 608"/>
                <a:gd name="T40" fmla="*/ 11 w 11"/>
                <a:gd name="T41" fmla="*/ 249 h 608"/>
                <a:gd name="T42" fmla="*/ 0 w 11"/>
                <a:gd name="T43" fmla="*/ 265 h 608"/>
                <a:gd name="T44" fmla="*/ 11 w 11"/>
                <a:gd name="T45" fmla="*/ 295 h 608"/>
                <a:gd name="T46" fmla="*/ 0 w 11"/>
                <a:gd name="T47" fmla="*/ 280 h 608"/>
                <a:gd name="T48" fmla="*/ 11 w 11"/>
                <a:gd name="T49" fmla="*/ 295 h 608"/>
                <a:gd name="T50" fmla="*/ 11 w 11"/>
                <a:gd name="T51" fmla="*/ 312 h 608"/>
                <a:gd name="T52" fmla="*/ 0 w 11"/>
                <a:gd name="T53" fmla="*/ 327 h 608"/>
                <a:gd name="T54" fmla="*/ 11 w 11"/>
                <a:gd name="T55" fmla="*/ 358 h 608"/>
                <a:gd name="T56" fmla="*/ 0 w 11"/>
                <a:gd name="T57" fmla="*/ 342 h 608"/>
                <a:gd name="T58" fmla="*/ 11 w 11"/>
                <a:gd name="T59" fmla="*/ 358 h 608"/>
                <a:gd name="T60" fmla="*/ 11 w 11"/>
                <a:gd name="T61" fmla="*/ 374 h 608"/>
                <a:gd name="T62" fmla="*/ 0 w 11"/>
                <a:gd name="T63" fmla="*/ 389 h 608"/>
                <a:gd name="T64" fmla="*/ 11 w 11"/>
                <a:gd name="T65" fmla="*/ 420 h 608"/>
                <a:gd name="T66" fmla="*/ 0 w 11"/>
                <a:gd name="T67" fmla="*/ 405 h 608"/>
                <a:gd name="T68" fmla="*/ 11 w 11"/>
                <a:gd name="T69" fmla="*/ 420 h 608"/>
                <a:gd name="T70" fmla="*/ 11 w 11"/>
                <a:gd name="T71" fmla="*/ 436 h 608"/>
                <a:gd name="T72" fmla="*/ 0 w 11"/>
                <a:gd name="T73" fmla="*/ 452 h 608"/>
                <a:gd name="T74" fmla="*/ 11 w 11"/>
                <a:gd name="T75" fmla="*/ 482 h 608"/>
                <a:gd name="T76" fmla="*/ 0 w 11"/>
                <a:gd name="T77" fmla="*/ 467 h 608"/>
                <a:gd name="T78" fmla="*/ 11 w 11"/>
                <a:gd name="T79" fmla="*/ 482 h 608"/>
                <a:gd name="T80" fmla="*/ 11 w 11"/>
                <a:gd name="T81" fmla="*/ 499 h 608"/>
                <a:gd name="T82" fmla="*/ 0 w 11"/>
                <a:gd name="T83" fmla="*/ 514 h 608"/>
                <a:gd name="T84" fmla="*/ 11 w 11"/>
                <a:gd name="T85" fmla="*/ 545 h 608"/>
                <a:gd name="T86" fmla="*/ 0 w 11"/>
                <a:gd name="T87" fmla="*/ 529 h 608"/>
                <a:gd name="T88" fmla="*/ 11 w 11"/>
                <a:gd name="T89" fmla="*/ 545 h 608"/>
                <a:gd name="T90" fmla="*/ 11 w 11"/>
                <a:gd name="T91" fmla="*/ 561 h 608"/>
                <a:gd name="T92" fmla="*/ 0 w 11"/>
                <a:gd name="T93" fmla="*/ 576 h 608"/>
                <a:gd name="T94" fmla="*/ 11 w 11"/>
                <a:gd name="T95" fmla="*/ 608 h 608"/>
                <a:gd name="T96" fmla="*/ 0 w 11"/>
                <a:gd name="T97" fmla="*/ 592 h 608"/>
                <a:gd name="T98" fmla="*/ 11 w 11"/>
                <a:gd name="T99" fmla="*/ 608 h 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1" h="608">
                  <a:moveTo>
                    <a:pt x="11" y="15"/>
                  </a:moveTo>
                  <a:lnTo>
                    <a:pt x="11" y="0"/>
                  </a:lnTo>
                  <a:lnTo>
                    <a:pt x="0" y="0"/>
                  </a:lnTo>
                  <a:lnTo>
                    <a:pt x="0" y="15"/>
                  </a:lnTo>
                  <a:lnTo>
                    <a:pt x="11" y="15"/>
                  </a:lnTo>
                  <a:close/>
                  <a:moveTo>
                    <a:pt x="11" y="46"/>
                  </a:moveTo>
                  <a:lnTo>
                    <a:pt x="11" y="30"/>
                  </a:lnTo>
                  <a:lnTo>
                    <a:pt x="0" y="30"/>
                  </a:lnTo>
                  <a:lnTo>
                    <a:pt x="0" y="46"/>
                  </a:lnTo>
                  <a:lnTo>
                    <a:pt x="11" y="46"/>
                  </a:lnTo>
                  <a:close/>
                  <a:moveTo>
                    <a:pt x="11" y="77"/>
                  </a:moveTo>
                  <a:lnTo>
                    <a:pt x="11" y="62"/>
                  </a:lnTo>
                  <a:lnTo>
                    <a:pt x="0" y="62"/>
                  </a:lnTo>
                  <a:lnTo>
                    <a:pt x="0" y="77"/>
                  </a:lnTo>
                  <a:lnTo>
                    <a:pt x="11" y="77"/>
                  </a:lnTo>
                  <a:close/>
                  <a:moveTo>
                    <a:pt x="11" y="108"/>
                  </a:moveTo>
                  <a:lnTo>
                    <a:pt x="11" y="93"/>
                  </a:lnTo>
                  <a:lnTo>
                    <a:pt x="0" y="93"/>
                  </a:lnTo>
                  <a:lnTo>
                    <a:pt x="0" y="108"/>
                  </a:lnTo>
                  <a:lnTo>
                    <a:pt x="11" y="108"/>
                  </a:lnTo>
                  <a:close/>
                  <a:moveTo>
                    <a:pt x="11" y="140"/>
                  </a:moveTo>
                  <a:lnTo>
                    <a:pt x="11" y="124"/>
                  </a:lnTo>
                  <a:lnTo>
                    <a:pt x="0" y="124"/>
                  </a:lnTo>
                  <a:lnTo>
                    <a:pt x="0" y="140"/>
                  </a:lnTo>
                  <a:lnTo>
                    <a:pt x="11" y="140"/>
                  </a:lnTo>
                  <a:close/>
                  <a:moveTo>
                    <a:pt x="11" y="170"/>
                  </a:moveTo>
                  <a:lnTo>
                    <a:pt x="11" y="155"/>
                  </a:lnTo>
                  <a:lnTo>
                    <a:pt x="0" y="155"/>
                  </a:lnTo>
                  <a:lnTo>
                    <a:pt x="0" y="170"/>
                  </a:lnTo>
                  <a:lnTo>
                    <a:pt x="11" y="170"/>
                  </a:lnTo>
                  <a:close/>
                  <a:moveTo>
                    <a:pt x="11" y="202"/>
                  </a:moveTo>
                  <a:lnTo>
                    <a:pt x="11" y="18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1" y="202"/>
                  </a:lnTo>
                  <a:close/>
                  <a:moveTo>
                    <a:pt x="11" y="233"/>
                  </a:moveTo>
                  <a:lnTo>
                    <a:pt x="11" y="218"/>
                  </a:lnTo>
                  <a:lnTo>
                    <a:pt x="0" y="218"/>
                  </a:lnTo>
                  <a:lnTo>
                    <a:pt x="0" y="233"/>
                  </a:lnTo>
                  <a:lnTo>
                    <a:pt x="11" y="233"/>
                  </a:lnTo>
                  <a:close/>
                  <a:moveTo>
                    <a:pt x="11" y="265"/>
                  </a:moveTo>
                  <a:lnTo>
                    <a:pt x="11" y="249"/>
                  </a:lnTo>
                  <a:lnTo>
                    <a:pt x="0" y="249"/>
                  </a:lnTo>
                  <a:lnTo>
                    <a:pt x="0" y="265"/>
                  </a:lnTo>
                  <a:lnTo>
                    <a:pt x="11" y="265"/>
                  </a:lnTo>
                  <a:close/>
                  <a:moveTo>
                    <a:pt x="11" y="295"/>
                  </a:moveTo>
                  <a:lnTo>
                    <a:pt x="11" y="28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1" y="295"/>
                  </a:lnTo>
                  <a:close/>
                  <a:moveTo>
                    <a:pt x="11" y="327"/>
                  </a:moveTo>
                  <a:lnTo>
                    <a:pt x="11" y="312"/>
                  </a:lnTo>
                  <a:lnTo>
                    <a:pt x="0" y="312"/>
                  </a:lnTo>
                  <a:lnTo>
                    <a:pt x="0" y="327"/>
                  </a:lnTo>
                  <a:lnTo>
                    <a:pt x="11" y="327"/>
                  </a:lnTo>
                  <a:close/>
                  <a:moveTo>
                    <a:pt x="11" y="358"/>
                  </a:moveTo>
                  <a:lnTo>
                    <a:pt x="11" y="342"/>
                  </a:lnTo>
                  <a:lnTo>
                    <a:pt x="0" y="342"/>
                  </a:lnTo>
                  <a:lnTo>
                    <a:pt x="0" y="358"/>
                  </a:lnTo>
                  <a:lnTo>
                    <a:pt x="11" y="358"/>
                  </a:lnTo>
                  <a:close/>
                  <a:moveTo>
                    <a:pt x="11" y="389"/>
                  </a:moveTo>
                  <a:lnTo>
                    <a:pt x="11" y="374"/>
                  </a:lnTo>
                  <a:lnTo>
                    <a:pt x="0" y="374"/>
                  </a:lnTo>
                  <a:lnTo>
                    <a:pt x="0" y="389"/>
                  </a:lnTo>
                  <a:lnTo>
                    <a:pt x="11" y="389"/>
                  </a:lnTo>
                  <a:close/>
                  <a:moveTo>
                    <a:pt x="11" y="420"/>
                  </a:moveTo>
                  <a:lnTo>
                    <a:pt x="11" y="405"/>
                  </a:lnTo>
                  <a:lnTo>
                    <a:pt x="0" y="405"/>
                  </a:lnTo>
                  <a:lnTo>
                    <a:pt x="0" y="420"/>
                  </a:lnTo>
                  <a:lnTo>
                    <a:pt x="11" y="420"/>
                  </a:lnTo>
                  <a:close/>
                  <a:moveTo>
                    <a:pt x="11" y="452"/>
                  </a:moveTo>
                  <a:lnTo>
                    <a:pt x="11" y="436"/>
                  </a:lnTo>
                  <a:lnTo>
                    <a:pt x="0" y="436"/>
                  </a:lnTo>
                  <a:lnTo>
                    <a:pt x="0" y="452"/>
                  </a:lnTo>
                  <a:lnTo>
                    <a:pt x="11" y="452"/>
                  </a:lnTo>
                  <a:close/>
                  <a:moveTo>
                    <a:pt x="11" y="482"/>
                  </a:moveTo>
                  <a:lnTo>
                    <a:pt x="11" y="467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11" y="482"/>
                  </a:lnTo>
                  <a:close/>
                  <a:moveTo>
                    <a:pt x="11" y="514"/>
                  </a:moveTo>
                  <a:lnTo>
                    <a:pt x="11" y="499"/>
                  </a:lnTo>
                  <a:lnTo>
                    <a:pt x="0" y="499"/>
                  </a:lnTo>
                  <a:lnTo>
                    <a:pt x="0" y="514"/>
                  </a:lnTo>
                  <a:lnTo>
                    <a:pt x="11" y="514"/>
                  </a:lnTo>
                  <a:close/>
                  <a:moveTo>
                    <a:pt x="11" y="545"/>
                  </a:moveTo>
                  <a:lnTo>
                    <a:pt x="11" y="529"/>
                  </a:lnTo>
                  <a:lnTo>
                    <a:pt x="0" y="529"/>
                  </a:lnTo>
                  <a:lnTo>
                    <a:pt x="0" y="545"/>
                  </a:lnTo>
                  <a:lnTo>
                    <a:pt x="11" y="545"/>
                  </a:lnTo>
                  <a:close/>
                  <a:moveTo>
                    <a:pt x="11" y="576"/>
                  </a:moveTo>
                  <a:lnTo>
                    <a:pt x="11" y="561"/>
                  </a:lnTo>
                  <a:lnTo>
                    <a:pt x="0" y="561"/>
                  </a:lnTo>
                  <a:lnTo>
                    <a:pt x="0" y="576"/>
                  </a:lnTo>
                  <a:lnTo>
                    <a:pt x="11" y="576"/>
                  </a:lnTo>
                  <a:close/>
                  <a:moveTo>
                    <a:pt x="11" y="608"/>
                  </a:moveTo>
                  <a:lnTo>
                    <a:pt x="11" y="592"/>
                  </a:lnTo>
                  <a:lnTo>
                    <a:pt x="0" y="592"/>
                  </a:lnTo>
                  <a:lnTo>
                    <a:pt x="0" y="608"/>
                  </a:lnTo>
                  <a:lnTo>
                    <a:pt x="11" y="608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8"/>
            <p:cNvSpPr>
              <a:spLocks noEditPoints="1"/>
            </p:cNvSpPr>
            <p:nvPr/>
          </p:nvSpPr>
          <p:spPr bwMode="auto">
            <a:xfrm>
              <a:off x="6029325" y="2690813"/>
              <a:ext cx="17463" cy="965200"/>
            </a:xfrm>
            <a:custGeom>
              <a:avLst/>
              <a:gdLst>
                <a:gd name="T0" fmla="*/ 11 w 11"/>
                <a:gd name="T1" fmla="*/ 0 h 608"/>
                <a:gd name="T2" fmla="*/ 0 w 11"/>
                <a:gd name="T3" fmla="*/ 15 h 608"/>
                <a:gd name="T4" fmla="*/ 11 w 11"/>
                <a:gd name="T5" fmla="*/ 46 h 608"/>
                <a:gd name="T6" fmla="*/ 0 w 11"/>
                <a:gd name="T7" fmla="*/ 30 h 608"/>
                <a:gd name="T8" fmla="*/ 11 w 11"/>
                <a:gd name="T9" fmla="*/ 46 h 608"/>
                <a:gd name="T10" fmla="*/ 11 w 11"/>
                <a:gd name="T11" fmla="*/ 62 h 608"/>
                <a:gd name="T12" fmla="*/ 0 w 11"/>
                <a:gd name="T13" fmla="*/ 77 h 608"/>
                <a:gd name="T14" fmla="*/ 11 w 11"/>
                <a:gd name="T15" fmla="*/ 108 h 608"/>
                <a:gd name="T16" fmla="*/ 0 w 11"/>
                <a:gd name="T17" fmla="*/ 93 h 608"/>
                <a:gd name="T18" fmla="*/ 11 w 11"/>
                <a:gd name="T19" fmla="*/ 108 h 608"/>
                <a:gd name="T20" fmla="*/ 11 w 11"/>
                <a:gd name="T21" fmla="*/ 124 h 608"/>
                <a:gd name="T22" fmla="*/ 0 w 11"/>
                <a:gd name="T23" fmla="*/ 140 h 608"/>
                <a:gd name="T24" fmla="*/ 11 w 11"/>
                <a:gd name="T25" fmla="*/ 170 h 608"/>
                <a:gd name="T26" fmla="*/ 0 w 11"/>
                <a:gd name="T27" fmla="*/ 155 h 608"/>
                <a:gd name="T28" fmla="*/ 11 w 11"/>
                <a:gd name="T29" fmla="*/ 170 h 608"/>
                <a:gd name="T30" fmla="*/ 11 w 11"/>
                <a:gd name="T31" fmla="*/ 187 h 608"/>
                <a:gd name="T32" fmla="*/ 0 w 11"/>
                <a:gd name="T33" fmla="*/ 202 h 608"/>
                <a:gd name="T34" fmla="*/ 11 w 11"/>
                <a:gd name="T35" fmla="*/ 233 h 608"/>
                <a:gd name="T36" fmla="*/ 0 w 11"/>
                <a:gd name="T37" fmla="*/ 218 h 608"/>
                <a:gd name="T38" fmla="*/ 11 w 11"/>
                <a:gd name="T39" fmla="*/ 233 h 608"/>
                <a:gd name="T40" fmla="*/ 11 w 11"/>
                <a:gd name="T41" fmla="*/ 249 h 608"/>
                <a:gd name="T42" fmla="*/ 0 w 11"/>
                <a:gd name="T43" fmla="*/ 265 h 608"/>
                <a:gd name="T44" fmla="*/ 11 w 11"/>
                <a:gd name="T45" fmla="*/ 295 h 608"/>
                <a:gd name="T46" fmla="*/ 0 w 11"/>
                <a:gd name="T47" fmla="*/ 280 h 608"/>
                <a:gd name="T48" fmla="*/ 11 w 11"/>
                <a:gd name="T49" fmla="*/ 295 h 608"/>
                <a:gd name="T50" fmla="*/ 11 w 11"/>
                <a:gd name="T51" fmla="*/ 312 h 608"/>
                <a:gd name="T52" fmla="*/ 0 w 11"/>
                <a:gd name="T53" fmla="*/ 327 h 608"/>
                <a:gd name="T54" fmla="*/ 11 w 11"/>
                <a:gd name="T55" fmla="*/ 358 h 608"/>
                <a:gd name="T56" fmla="*/ 0 w 11"/>
                <a:gd name="T57" fmla="*/ 342 h 608"/>
                <a:gd name="T58" fmla="*/ 11 w 11"/>
                <a:gd name="T59" fmla="*/ 358 h 608"/>
                <a:gd name="T60" fmla="*/ 11 w 11"/>
                <a:gd name="T61" fmla="*/ 374 h 608"/>
                <a:gd name="T62" fmla="*/ 0 w 11"/>
                <a:gd name="T63" fmla="*/ 389 h 608"/>
                <a:gd name="T64" fmla="*/ 11 w 11"/>
                <a:gd name="T65" fmla="*/ 420 h 608"/>
                <a:gd name="T66" fmla="*/ 0 w 11"/>
                <a:gd name="T67" fmla="*/ 405 h 608"/>
                <a:gd name="T68" fmla="*/ 11 w 11"/>
                <a:gd name="T69" fmla="*/ 420 h 608"/>
                <a:gd name="T70" fmla="*/ 11 w 11"/>
                <a:gd name="T71" fmla="*/ 436 h 608"/>
                <a:gd name="T72" fmla="*/ 0 w 11"/>
                <a:gd name="T73" fmla="*/ 452 h 608"/>
                <a:gd name="T74" fmla="*/ 11 w 11"/>
                <a:gd name="T75" fmla="*/ 482 h 608"/>
                <a:gd name="T76" fmla="*/ 0 w 11"/>
                <a:gd name="T77" fmla="*/ 467 h 608"/>
                <a:gd name="T78" fmla="*/ 11 w 11"/>
                <a:gd name="T79" fmla="*/ 482 h 608"/>
                <a:gd name="T80" fmla="*/ 11 w 11"/>
                <a:gd name="T81" fmla="*/ 499 h 608"/>
                <a:gd name="T82" fmla="*/ 0 w 11"/>
                <a:gd name="T83" fmla="*/ 514 h 608"/>
                <a:gd name="T84" fmla="*/ 11 w 11"/>
                <a:gd name="T85" fmla="*/ 545 h 608"/>
                <a:gd name="T86" fmla="*/ 0 w 11"/>
                <a:gd name="T87" fmla="*/ 529 h 608"/>
                <a:gd name="T88" fmla="*/ 11 w 11"/>
                <a:gd name="T89" fmla="*/ 545 h 608"/>
                <a:gd name="T90" fmla="*/ 11 w 11"/>
                <a:gd name="T91" fmla="*/ 561 h 608"/>
                <a:gd name="T92" fmla="*/ 0 w 11"/>
                <a:gd name="T93" fmla="*/ 576 h 608"/>
                <a:gd name="T94" fmla="*/ 11 w 11"/>
                <a:gd name="T95" fmla="*/ 608 h 608"/>
                <a:gd name="T96" fmla="*/ 0 w 11"/>
                <a:gd name="T97" fmla="*/ 592 h 608"/>
                <a:gd name="T98" fmla="*/ 11 w 11"/>
                <a:gd name="T99" fmla="*/ 608 h 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1" h="608">
                  <a:moveTo>
                    <a:pt x="11" y="15"/>
                  </a:moveTo>
                  <a:lnTo>
                    <a:pt x="11" y="0"/>
                  </a:lnTo>
                  <a:lnTo>
                    <a:pt x="0" y="0"/>
                  </a:lnTo>
                  <a:lnTo>
                    <a:pt x="0" y="15"/>
                  </a:lnTo>
                  <a:lnTo>
                    <a:pt x="11" y="15"/>
                  </a:lnTo>
                  <a:moveTo>
                    <a:pt x="11" y="46"/>
                  </a:moveTo>
                  <a:lnTo>
                    <a:pt x="11" y="30"/>
                  </a:lnTo>
                  <a:lnTo>
                    <a:pt x="0" y="30"/>
                  </a:lnTo>
                  <a:lnTo>
                    <a:pt x="0" y="46"/>
                  </a:lnTo>
                  <a:lnTo>
                    <a:pt x="11" y="46"/>
                  </a:lnTo>
                  <a:moveTo>
                    <a:pt x="11" y="77"/>
                  </a:moveTo>
                  <a:lnTo>
                    <a:pt x="11" y="62"/>
                  </a:lnTo>
                  <a:lnTo>
                    <a:pt x="0" y="62"/>
                  </a:lnTo>
                  <a:lnTo>
                    <a:pt x="0" y="77"/>
                  </a:lnTo>
                  <a:lnTo>
                    <a:pt x="11" y="77"/>
                  </a:lnTo>
                  <a:moveTo>
                    <a:pt x="11" y="108"/>
                  </a:moveTo>
                  <a:lnTo>
                    <a:pt x="11" y="93"/>
                  </a:lnTo>
                  <a:lnTo>
                    <a:pt x="0" y="93"/>
                  </a:lnTo>
                  <a:lnTo>
                    <a:pt x="0" y="108"/>
                  </a:lnTo>
                  <a:lnTo>
                    <a:pt x="11" y="108"/>
                  </a:lnTo>
                  <a:moveTo>
                    <a:pt x="11" y="140"/>
                  </a:moveTo>
                  <a:lnTo>
                    <a:pt x="11" y="124"/>
                  </a:lnTo>
                  <a:lnTo>
                    <a:pt x="0" y="124"/>
                  </a:lnTo>
                  <a:lnTo>
                    <a:pt x="0" y="140"/>
                  </a:lnTo>
                  <a:lnTo>
                    <a:pt x="11" y="140"/>
                  </a:lnTo>
                  <a:moveTo>
                    <a:pt x="11" y="170"/>
                  </a:moveTo>
                  <a:lnTo>
                    <a:pt x="11" y="155"/>
                  </a:lnTo>
                  <a:lnTo>
                    <a:pt x="0" y="155"/>
                  </a:lnTo>
                  <a:lnTo>
                    <a:pt x="0" y="170"/>
                  </a:lnTo>
                  <a:lnTo>
                    <a:pt x="11" y="170"/>
                  </a:lnTo>
                  <a:moveTo>
                    <a:pt x="11" y="202"/>
                  </a:moveTo>
                  <a:lnTo>
                    <a:pt x="11" y="18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1" y="202"/>
                  </a:lnTo>
                  <a:moveTo>
                    <a:pt x="11" y="233"/>
                  </a:moveTo>
                  <a:lnTo>
                    <a:pt x="11" y="218"/>
                  </a:lnTo>
                  <a:lnTo>
                    <a:pt x="0" y="218"/>
                  </a:lnTo>
                  <a:lnTo>
                    <a:pt x="0" y="233"/>
                  </a:lnTo>
                  <a:lnTo>
                    <a:pt x="11" y="233"/>
                  </a:lnTo>
                  <a:moveTo>
                    <a:pt x="11" y="265"/>
                  </a:moveTo>
                  <a:lnTo>
                    <a:pt x="11" y="249"/>
                  </a:lnTo>
                  <a:lnTo>
                    <a:pt x="0" y="249"/>
                  </a:lnTo>
                  <a:lnTo>
                    <a:pt x="0" y="265"/>
                  </a:lnTo>
                  <a:lnTo>
                    <a:pt x="11" y="265"/>
                  </a:lnTo>
                  <a:moveTo>
                    <a:pt x="11" y="295"/>
                  </a:moveTo>
                  <a:lnTo>
                    <a:pt x="11" y="28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1" y="295"/>
                  </a:lnTo>
                  <a:moveTo>
                    <a:pt x="11" y="327"/>
                  </a:moveTo>
                  <a:lnTo>
                    <a:pt x="11" y="312"/>
                  </a:lnTo>
                  <a:lnTo>
                    <a:pt x="0" y="312"/>
                  </a:lnTo>
                  <a:lnTo>
                    <a:pt x="0" y="327"/>
                  </a:lnTo>
                  <a:lnTo>
                    <a:pt x="11" y="327"/>
                  </a:lnTo>
                  <a:moveTo>
                    <a:pt x="11" y="358"/>
                  </a:moveTo>
                  <a:lnTo>
                    <a:pt x="11" y="342"/>
                  </a:lnTo>
                  <a:lnTo>
                    <a:pt x="0" y="342"/>
                  </a:lnTo>
                  <a:lnTo>
                    <a:pt x="0" y="358"/>
                  </a:lnTo>
                  <a:lnTo>
                    <a:pt x="11" y="358"/>
                  </a:lnTo>
                  <a:moveTo>
                    <a:pt x="11" y="389"/>
                  </a:moveTo>
                  <a:lnTo>
                    <a:pt x="11" y="374"/>
                  </a:lnTo>
                  <a:lnTo>
                    <a:pt x="0" y="374"/>
                  </a:lnTo>
                  <a:lnTo>
                    <a:pt x="0" y="389"/>
                  </a:lnTo>
                  <a:lnTo>
                    <a:pt x="11" y="389"/>
                  </a:lnTo>
                  <a:moveTo>
                    <a:pt x="11" y="420"/>
                  </a:moveTo>
                  <a:lnTo>
                    <a:pt x="11" y="405"/>
                  </a:lnTo>
                  <a:lnTo>
                    <a:pt x="0" y="405"/>
                  </a:lnTo>
                  <a:lnTo>
                    <a:pt x="0" y="420"/>
                  </a:lnTo>
                  <a:lnTo>
                    <a:pt x="11" y="420"/>
                  </a:lnTo>
                  <a:moveTo>
                    <a:pt x="11" y="452"/>
                  </a:moveTo>
                  <a:lnTo>
                    <a:pt x="11" y="436"/>
                  </a:lnTo>
                  <a:lnTo>
                    <a:pt x="0" y="436"/>
                  </a:lnTo>
                  <a:lnTo>
                    <a:pt x="0" y="452"/>
                  </a:lnTo>
                  <a:lnTo>
                    <a:pt x="11" y="452"/>
                  </a:lnTo>
                  <a:moveTo>
                    <a:pt x="11" y="482"/>
                  </a:moveTo>
                  <a:lnTo>
                    <a:pt x="11" y="467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11" y="482"/>
                  </a:lnTo>
                  <a:moveTo>
                    <a:pt x="11" y="514"/>
                  </a:moveTo>
                  <a:lnTo>
                    <a:pt x="11" y="499"/>
                  </a:lnTo>
                  <a:lnTo>
                    <a:pt x="0" y="499"/>
                  </a:lnTo>
                  <a:lnTo>
                    <a:pt x="0" y="514"/>
                  </a:lnTo>
                  <a:lnTo>
                    <a:pt x="11" y="514"/>
                  </a:lnTo>
                  <a:moveTo>
                    <a:pt x="11" y="545"/>
                  </a:moveTo>
                  <a:lnTo>
                    <a:pt x="11" y="529"/>
                  </a:lnTo>
                  <a:lnTo>
                    <a:pt x="0" y="529"/>
                  </a:lnTo>
                  <a:lnTo>
                    <a:pt x="0" y="545"/>
                  </a:lnTo>
                  <a:lnTo>
                    <a:pt x="11" y="545"/>
                  </a:lnTo>
                  <a:moveTo>
                    <a:pt x="11" y="576"/>
                  </a:moveTo>
                  <a:lnTo>
                    <a:pt x="11" y="561"/>
                  </a:lnTo>
                  <a:lnTo>
                    <a:pt x="0" y="561"/>
                  </a:lnTo>
                  <a:lnTo>
                    <a:pt x="0" y="576"/>
                  </a:lnTo>
                  <a:lnTo>
                    <a:pt x="11" y="576"/>
                  </a:lnTo>
                  <a:moveTo>
                    <a:pt x="11" y="608"/>
                  </a:moveTo>
                  <a:lnTo>
                    <a:pt x="11" y="592"/>
                  </a:lnTo>
                  <a:lnTo>
                    <a:pt x="0" y="592"/>
                  </a:lnTo>
                  <a:lnTo>
                    <a:pt x="0" y="608"/>
                  </a:lnTo>
                  <a:lnTo>
                    <a:pt x="11" y="608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12"/>
            <p:cNvSpPr>
              <a:spLocks/>
            </p:cNvSpPr>
            <p:nvPr/>
          </p:nvSpPr>
          <p:spPr bwMode="auto">
            <a:xfrm>
              <a:off x="6407150" y="3927475"/>
              <a:ext cx="12700" cy="19050"/>
            </a:xfrm>
            <a:custGeom>
              <a:avLst/>
              <a:gdLst>
                <a:gd name="T0" fmla="*/ 0 w 8"/>
                <a:gd name="T1" fmla="*/ 12 h 12"/>
                <a:gd name="T2" fmla="*/ 8 w 8"/>
                <a:gd name="T3" fmla="*/ 12 h 12"/>
                <a:gd name="T4" fmla="*/ 8 w 8"/>
                <a:gd name="T5" fmla="*/ 0 h 12"/>
                <a:gd name="T6" fmla="*/ 0 w 8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2">
                  <a:moveTo>
                    <a:pt x="0" y="12"/>
                  </a:moveTo>
                  <a:lnTo>
                    <a:pt x="8" y="12"/>
                  </a:lnTo>
                  <a:lnTo>
                    <a:pt x="8" y="0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7" name="Group 6"/>
            <p:cNvGrpSpPr/>
            <p:nvPr/>
          </p:nvGrpSpPr>
          <p:grpSpPr>
            <a:xfrm>
              <a:off x="6407150" y="3927475"/>
              <a:ext cx="877888" cy="19050"/>
              <a:chOff x="6407150" y="3927475"/>
              <a:chExt cx="877888" cy="19050"/>
            </a:xfrm>
          </p:grpSpPr>
          <p:sp>
            <p:nvSpPr>
              <p:cNvPr id="147" name="Rectangle 11"/>
              <p:cNvSpPr>
                <a:spLocks noChangeArrowheads="1"/>
              </p:cNvSpPr>
              <p:nvPr/>
            </p:nvSpPr>
            <p:spPr bwMode="auto">
              <a:xfrm>
                <a:off x="6407150" y="3927475"/>
                <a:ext cx="12700" cy="1905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48" name="Freeform 13"/>
              <p:cNvSpPr>
                <a:spLocks noEditPoints="1"/>
              </p:cNvSpPr>
              <p:nvPr/>
            </p:nvSpPr>
            <p:spPr bwMode="auto">
              <a:xfrm>
                <a:off x="6443663" y="3927475"/>
                <a:ext cx="841375" cy="19050"/>
              </a:xfrm>
              <a:custGeom>
                <a:avLst/>
                <a:gdLst>
                  <a:gd name="T0" fmla="*/ 530 w 530"/>
                  <a:gd name="T1" fmla="*/ 12 h 12"/>
                  <a:gd name="T2" fmla="*/ 515 w 530"/>
                  <a:gd name="T3" fmla="*/ 0 h 12"/>
                  <a:gd name="T4" fmla="*/ 485 w 530"/>
                  <a:gd name="T5" fmla="*/ 12 h 12"/>
                  <a:gd name="T6" fmla="*/ 500 w 530"/>
                  <a:gd name="T7" fmla="*/ 0 h 12"/>
                  <a:gd name="T8" fmla="*/ 485 w 530"/>
                  <a:gd name="T9" fmla="*/ 12 h 12"/>
                  <a:gd name="T10" fmla="*/ 470 w 530"/>
                  <a:gd name="T11" fmla="*/ 12 h 12"/>
                  <a:gd name="T12" fmla="*/ 454 w 530"/>
                  <a:gd name="T13" fmla="*/ 0 h 12"/>
                  <a:gd name="T14" fmla="*/ 424 w 530"/>
                  <a:gd name="T15" fmla="*/ 12 h 12"/>
                  <a:gd name="T16" fmla="*/ 439 w 530"/>
                  <a:gd name="T17" fmla="*/ 0 h 12"/>
                  <a:gd name="T18" fmla="*/ 424 w 530"/>
                  <a:gd name="T19" fmla="*/ 12 h 12"/>
                  <a:gd name="T20" fmla="*/ 409 w 530"/>
                  <a:gd name="T21" fmla="*/ 12 h 12"/>
                  <a:gd name="T22" fmla="*/ 393 w 530"/>
                  <a:gd name="T23" fmla="*/ 0 h 12"/>
                  <a:gd name="T24" fmla="*/ 364 w 530"/>
                  <a:gd name="T25" fmla="*/ 12 h 12"/>
                  <a:gd name="T26" fmla="*/ 379 w 530"/>
                  <a:gd name="T27" fmla="*/ 0 h 12"/>
                  <a:gd name="T28" fmla="*/ 364 w 530"/>
                  <a:gd name="T29" fmla="*/ 12 h 12"/>
                  <a:gd name="T30" fmla="*/ 349 w 530"/>
                  <a:gd name="T31" fmla="*/ 12 h 12"/>
                  <a:gd name="T32" fmla="*/ 333 w 530"/>
                  <a:gd name="T33" fmla="*/ 0 h 12"/>
                  <a:gd name="T34" fmla="*/ 303 w 530"/>
                  <a:gd name="T35" fmla="*/ 12 h 12"/>
                  <a:gd name="T36" fmla="*/ 318 w 530"/>
                  <a:gd name="T37" fmla="*/ 0 h 12"/>
                  <a:gd name="T38" fmla="*/ 303 w 530"/>
                  <a:gd name="T39" fmla="*/ 12 h 12"/>
                  <a:gd name="T40" fmla="*/ 287 w 530"/>
                  <a:gd name="T41" fmla="*/ 12 h 12"/>
                  <a:gd name="T42" fmla="*/ 272 w 530"/>
                  <a:gd name="T43" fmla="*/ 0 h 12"/>
                  <a:gd name="T44" fmla="*/ 243 w 530"/>
                  <a:gd name="T45" fmla="*/ 12 h 12"/>
                  <a:gd name="T46" fmla="*/ 258 w 530"/>
                  <a:gd name="T47" fmla="*/ 0 h 12"/>
                  <a:gd name="T48" fmla="*/ 243 w 530"/>
                  <a:gd name="T49" fmla="*/ 12 h 12"/>
                  <a:gd name="T50" fmla="*/ 227 w 530"/>
                  <a:gd name="T51" fmla="*/ 12 h 12"/>
                  <a:gd name="T52" fmla="*/ 212 w 530"/>
                  <a:gd name="T53" fmla="*/ 0 h 12"/>
                  <a:gd name="T54" fmla="*/ 182 w 530"/>
                  <a:gd name="T55" fmla="*/ 12 h 12"/>
                  <a:gd name="T56" fmla="*/ 197 w 530"/>
                  <a:gd name="T57" fmla="*/ 0 h 12"/>
                  <a:gd name="T58" fmla="*/ 182 w 530"/>
                  <a:gd name="T59" fmla="*/ 12 h 12"/>
                  <a:gd name="T60" fmla="*/ 166 w 530"/>
                  <a:gd name="T61" fmla="*/ 12 h 12"/>
                  <a:gd name="T62" fmla="*/ 151 w 530"/>
                  <a:gd name="T63" fmla="*/ 0 h 12"/>
                  <a:gd name="T64" fmla="*/ 121 w 530"/>
                  <a:gd name="T65" fmla="*/ 12 h 12"/>
                  <a:gd name="T66" fmla="*/ 137 w 530"/>
                  <a:gd name="T67" fmla="*/ 0 h 12"/>
                  <a:gd name="T68" fmla="*/ 121 w 530"/>
                  <a:gd name="T69" fmla="*/ 12 h 12"/>
                  <a:gd name="T70" fmla="*/ 106 w 530"/>
                  <a:gd name="T71" fmla="*/ 12 h 12"/>
                  <a:gd name="T72" fmla="*/ 91 w 530"/>
                  <a:gd name="T73" fmla="*/ 0 h 12"/>
                  <a:gd name="T74" fmla="*/ 60 w 530"/>
                  <a:gd name="T75" fmla="*/ 12 h 12"/>
                  <a:gd name="T76" fmla="*/ 76 w 530"/>
                  <a:gd name="T77" fmla="*/ 0 h 12"/>
                  <a:gd name="T78" fmla="*/ 60 w 530"/>
                  <a:gd name="T79" fmla="*/ 12 h 12"/>
                  <a:gd name="T80" fmla="*/ 45 w 530"/>
                  <a:gd name="T81" fmla="*/ 12 h 12"/>
                  <a:gd name="T82" fmla="*/ 31 w 530"/>
                  <a:gd name="T83" fmla="*/ 0 h 12"/>
                  <a:gd name="T84" fmla="*/ 0 w 530"/>
                  <a:gd name="T85" fmla="*/ 12 h 12"/>
                  <a:gd name="T86" fmla="*/ 16 w 530"/>
                  <a:gd name="T87" fmla="*/ 0 h 12"/>
                  <a:gd name="T88" fmla="*/ 0 w 530"/>
                  <a:gd name="T89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530" h="12">
                    <a:moveTo>
                      <a:pt x="515" y="12"/>
                    </a:moveTo>
                    <a:lnTo>
                      <a:pt x="530" y="12"/>
                    </a:lnTo>
                    <a:lnTo>
                      <a:pt x="530" y="0"/>
                    </a:lnTo>
                    <a:lnTo>
                      <a:pt x="515" y="0"/>
                    </a:lnTo>
                    <a:lnTo>
                      <a:pt x="515" y="12"/>
                    </a:lnTo>
                    <a:close/>
                    <a:moveTo>
                      <a:pt x="485" y="12"/>
                    </a:moveTo>
                    <a:lnTo>
                      <a:pt x="500" y="12"/>
                    </a:lnTo>
                    <a:lnTo>
                      <a:pt x="500" y="0"/>
                    </a:lnTo>
                    <a:lnTo>
                      <a:pt x="485" y="0"/>
                    </a:lnTo>
                    <a:lnTo>
                      <a:pt x="485" y="12"/>
                    </a:lnTo>
                    <a:close/>
                    <a:moveTo>
                      <a:pt x="454" y="12"/>
                    </a:moveTo>
                    <a:lnTo>
                      <a:pt x="470" y="12"/>
                    </a:lnTo>
                    <a:lnTo>
                      <a:pt x="470" y="0"/>
                    </a:lnTo>
                    <a:lnTo>
                      <a:pt x="454" y="0"/>
                    </a:lnTo>
                    <a:lnTo>
                      <a:pt x="454" y="12"/>
                    </a:lnTo>
                    <a:close/>
                    <a:moveTo>
                      <a:pt x="424" y="12"/>
                    </a:moveTo>
                    <a:lnTo>
                      <a:pt x="439" y="12"/>
                    </a:lnTo>
                    <a:lnTo>
                      <a:pt x="439" y="0"/>
                    </a:lnTo>
                    <a:lnTo>
                      <a:pt x="424" y="0"/>
                    </a:lnTo>
                    <a:lnTo>
                      <a:pt x="424" y="12"/>
                    </a:lnTo>
                    <a:close/>
                    <a:moveTo>
                      <a:pt x="393" y="12"/>
                    </a:moveTo>
                    <a:lnTo>
                      <a:pt x="409" y="12"/>
                    </a:lnTo>
                    <a:lnTo>
                      <a:pt x="409" y="0"/>
                    </a:lnTo>
                    <a:lnTo>
                      <a:pt x="393" y="0"/>
                    </a:lnTo>
                    <a:lnTo>
                      <a:pt x="393" y="12"/>
                    </a:lnTo>
                    <a:close/>
                    <a:moveTo>
                      <a:pt x="364" y="12"/>
                    </a:moveTo>
                    <a:lnTo>
                      <a:pt x="379" y="12"/>
                    </a:lnTo>
                    <a:lnTo>
                      <a:pt x="379" y="0"/>
                    </a:lnTo>
                    <a:lnTo>
                      <a:pt x="364" y="0"/>
                    </a:lnTo>
                    <a:lnTo>
                      <a:pt x="364" y="12"/>
                    </a:lnTo>
                    <a:close/>
                    <a:moveTo>
                      <a:pt x="333" y="12"/>
                    </a:moveTo>
                    <a:lnTo>
                      <a:pt x="349" y="12"/>
                    </a:lnTo>
                    <a:lnTo>
                      <a:pt x="349" y="0"/>
                    </a:lnTo>
                    <a:lnTo>
                      <a:pt x="333" y="0"/>
                    </a:lnTo>
                    <a:lnTo>
                      <a:pt x="333" y="12"/>
                    </a:lnTo>
                    <a:close/>
                    <a:moveTo>
                      <a:pt x="303" y="12"/>
                    </a:moveTo>
                    <a:lnTo>
                      <a:pt x="318" y="12"/>
                    </a:lnTo>
                    <a:lnTo>
                      <a:pt x="318" y="0"/>
                    </a:lnTo>
                    <a:lnTo>
                      <a:pt x="303" y="0"/>
                    </a:lnTo>
                    <a:lnTo>
                      <a:pt x="303" y="12"/>
                    </a:lnTo>
                    <a:close/>
                    <a:moveTo>
                      <a:pt x="272" y="12"/>
                    </a:moveTo>
                    <a:lnTo>
                      <a:pt x="287" y="12"/>
                    </a:lnTo>
                    <a:lnTo>
                      <a:pt x="287" y="0"/>
                    </a:lnTo>
                    <a:lnTo>
                      <a:pt x="272" y="0"/>
                    </a:lnTo>
                    <a:lnTo>
                      <a:pt x="272" y="12"/>
                    </a:lnTo>
                    <a:close/>
                    <a:moveTo>
                      <a:pt x="243" y="12"/>
                    </a:moveTo>
                    <a:lnTo>
                      <a:pt x="258" y="12"/>
                    </a:lnTo>
                    <a:lnTo>
                      <a:pt x="258" y="0"/>
                    </a:lnTo>
                    <a:lnTo>
                      <a:pt x="243" y="0"/>
                    </a:lnTo>
                    <a:lnTo>
                      <a:pt x="243" y="12"/>
                    </a:lnTo>
                    <a:close/>
                    <a:moveTo>
                      <a:pt x="212" y="12"/>
                    </a:moveTo>
                    <a:lnTo>
                      <a:pt x="227" y="12"/>
                    </a:lnTo>
                    <a:lnTo>
                      <a:pt x="227" y="0"/>
                    </a:lnTo>
                    <a:lnTo>
                      <a:pt x="212" y="0"/>
                    </a:lnTo>
                    <a:lnTo>
                      <a:pt x="212" y="12"/>
                    </a:lnTo>
                    <a:close/>
                    <a:moveTo>
                      <a:pt x="182" y="12"/>
                    </a:moveTo>
                    <a:lnTo>
                      <a:pt x="197" y="12"/>
                    </a:lnTo>
                    <a:lnTo>
                      <a:pt x="197" y="0"/>
                    </a:lnTo>
                    <a:lnTo>
                      <a:pt x="182" y="0"/>
                    </a:lnTo>
                    <a:lnTo>
                      <a:pt x="182" y="12"/>
                    </a:lnTo>
                    <a:close/>
                    <a:moveTo>
                      <a:pt x="151" y="12"/>
                    </a:moveTo>
                    <a:lnTo>
                      <a:pt x="166" y="12"/>
                    </a:lnTo>
                    <a:lnTo>
                      <a:pt x="166" y="0"/>
                    </a:lnTo>
                    <a:lnTo>
                      <a:pt x="151" y="0"/>
                    </a:lnTo>
                    <a:lnTo>
                      <a:pt x="151" y="12"/>
                    </a:lnTo>
                    <a:close/>
                    <a:moveTo>
                      <a:pt x="121" y="12"/>
                    </a:moveTo>
                    <a:lnTo>
                      <a:pt x="137" y="12"/>
                    </a:lnTo>
                    <a:lnTo>
                      <a:pt x="137" y="0"/>
                    </a:lnTo>
                    <a:lnTo>
                      <a:pt x="121" y="0"/>
                    </a:lnTo>
                    <a:lnTo>
                      <a:pt x="121" y="12"/>
                    </a:lnTo>
                    <a:close/>
                    <a:moveTo>
                      <a:pt x="91" y="12"/>
                    </a:moveTo>
                    <a:lnTo>
                      <a:pt x="106" y="12"/>
                    </a:lnTo>
                    <a:lnTo>
                      <a:pt x="106" y="0"/>
                    </a:lnTo>
                    <a:lnTo>
                      <a:pt x="91" y="0"/>
                    </a:lnTo>
                    <a:lnTo>
                      <a:pt x="91" y="12"/>
                    </a:lnTo>
                    <a:close/>
                    <a:moveTo>
                      <a:pt x="60" y="12"/>
                    </a:moveTo>
                    <a:lnTo>
                      <a:pt x="76" y="12"/>
                    </a:lnTo>
                    <a:lnTo>
                      <a:pt x="76" y="0"/>
                    </a:lnTo>
                    <a:lnTo>
                      <a:pt x="60" y="0"/>
                    </a:lnTo>
                    <a:lnTo>
                      <a:pt x="60" y="12"/>
                    </a:lnTo>
                    <a:close/>
                    <a:moveTo>
                      <a:pt x="31" y="12"/>
                    </a:moveTo>
                    <a:lnTo>
                      <a:pt x="45" y="12"/>
                    </a:lnTo>
                    <a:lnTo>
                      <a:pt x="45" y="0"/>
                    </a:lnTo>
                    <a:lnTo>
                      <a:pt x="31" y="0"/>
                    </a:lnTo>
                    <a:lnTo>
                      <a:pt x="31" y="12"/>
                    </a:lnTo>
                    <a:close/>
                    <a:moveTo>
                      <a:pt x="0" y="12"/>
                    </a:moveTo>
                    <a:lnTo>
                      <a:pt x="16" y="12"/>
                    </a:lnTo>
                    <a:lnTo>
                      <a:pt x="16" y="0"/>
                    </a:lnTo>
                    <a:lnTo>
                      <a:pt x="0" y="0"/>
                    </a:lnTo>
                    <a:lnTo>
                      <a:pt x="0" y="12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8" name="Freeform 14"/>
            <p:cNvSpPr>
              <a:spLocks noEditPoints="1"/>
            </p:cNvSpPr>
            <p:nvPr/>
          </p:nvSpPr>
          <p:spPr bwMode="auto">
            <a:xfrm>
              <a:off x="6443663" y="3927475"/>
              <a:ext cx="841375" cy="19050"/>
            </a:xfrm>
            <a:custGeom>
              <a:avLst/>
              <a:gdLst>
                <a:gd name="T0" fmla="*/ 530 w 530"/>
                <a:gd name="T1" fmla="*/ 12 h 12"/>
                <a:gd name="T2" fmla="*/ 515 w 530"/>
                <a:gd name="T3" fmla="*/ 0 h 12"/>
                <a:gd name="T4" fmla="*/ 485 w 530"/>
                <a:gd name="T5" fmla="*/ 12 h 12"/>
                <a:gd name="T6" fmla="*/ 500 w 530"/>
                <a:gd name="T7" fmla="*/ 0 h 12"/>
                <a:gd name="T8" fmla="*/ 485 w 530"/>
                <a:gd name="T9" fmla="*/ 12 h 12"/>
                <a:gd name="T10" fmla="*/ 470 w 530"/>
                <a:gd name="T11" fmla="*/ 12 h 12"/>
                <a:gd name="T12" fmla="*/ 454 w 530"/>
                <a:gd name="T13" fmla="*/ 0 h 12"/>
                <a:gd name="T14" fmla="*/ 424 w 530"/>
                <a:gd name="T15" fmla="*/ 12 h 12"/>
                <a:gd name="T16" fmla="*/ 439 w 530"/>
                <a:gd name="T17" fmla="*/ 0 h 12"/>
                <a:gd name="T18" fmla="*/ 424 w 530"/>
                <a:gd name="T19" fmla="*/ 12 h 12"/>
                <a:gd name="T20" fmla="*/ 409 w 530"/>
                <a:gd name="T21" fmla="*/ 12 h 12"/>
                <a:gd name="T22" fmla="*/ 393 w 530"/>
                <a:gd name="T23" fmla="*/ 0 h 12"/>
                <a:gd name="T24" fmla="*/ 364 w 530"/>
                <a:gd name="T25" fmla="*/ 12 h 12"/>
                <a:gd name="T26" fmla="*/ 379 w 530"/>
                <a:gd name="T27" fmla="*/ 0 h 12"/>
                <a:gd name="T28" fmla="*/ 364 w 530"/>
                <a:gd name="T29" fmla="*/ 12 h 12"/>
                <a:gd name="T30" fmla="*/ 349 w 530"/>
                <a:gd name="T31" fmla="*/ 12 h 12"/>
                <a:gd name="T32" fmla="*/ 333 w 530"/>
                <a:gd name="T33" fmla="*/ 0 h 12"/>
                <a:gd name="T34" fmla="*/ 303 w 530"/>
                <a:gd name="T35" fmla="*/ 12 h 12"/>
                <a:gd name="T36" fmla="*/ 318 w 530"/>
                <a:gd name="T37" fmla="*/ 0 h 12"/>
                <a:gd name="T38" fmla="*/ 303 w 530"/>
                <a:gd name="T39" fmla="*/ 12 h 12"/>
                <a:gd name="T40" fmla="*/ 287 w 530"/>
                <a:gd name="T41" fmla="*/ 12 h 12"/>
                <a:gd name="T42" fmla="*/ 272 w 530"/>
                <a:gd name="T43" fmla="*/ 0 h 12"/>
                <a:gd name="T44" fmla="*/ 243 w 530"/>
                <a:gd name="T45" fmla="*/ 12 h 12"/>
                <a:gd name="T46" fmla="*/ 258 w 530"/>
                <a:gd name="T47" fmla="*/ 0 h 12"/>
                <a:gd name="T48" fmla="*/ 243 w 530"/>
                <a:gd name="T49" fmla="*/ 12 h 12"/>
                <a:gd name="T50" fmla="*/ 227 w 530"/>
                <a:gd name="T51" fmla="*/ 12 h 12"/>
                <a:gd name="T52" fmla="*/ 212 w 530"/>
                <a:gd name="T53" fmla="*/ 0 h 12"/>
                <a:gd name="T54" fmla="*/ 182 w 530"/>
                <a:gd name="T55" fmla="*/ 12 h 12"/>
                <a:gd name="T56" fmla="*/ 197 w 530"/>
                <a:gd name="T57" fmla="*/ 0 h 12"/>
                <a:gd name="T58" fmla="*/ 182 w 530"/>
                <a:gd name="T59" fmla="*/ 12 h 12"/>
                <a:gd name="T60" fmla="*/ 166 w 530"/>
                <a:gd name="T61" fmla="*/ 12 h 12"/>
                <a:gd name="T62" fmla="*/ 151 w 530"/>
                <a:gd name="T63" fmla="*/ 0 h 12"/>
                <a:gd name="T64" fmla="*/ 121 w 530"/>
                <a:gd name="T65" fmla="*/ 12 h 12"/>
                <a:gd name="T66" fmla="*/ 137 w 530"/>
                <a:gd name="T67" fmla="*/ 0 h 12"/>
                <a:gd name="T68" fmla="*/ 121 w 530"/>
                <a:gd name="T69" fmla="*/ 12 h 12"/>
                <a:gd name="T70" fmla="*/ 106 w 530"/>
                <a:gd name="T71" fmla="*/ 12 h 12"/>
                <a:gd name="T72" fmla="*/ 91 w 530"/>
                <a:gd name="T73" fmla="*/ 0 h 12"/>
                <a:gd name="T74" fmla="*/ 60 w 530"/>
                <a:gd name="T75" fmla="*/ 12 h 12"/>
                <a:gd name="T76" fmla="*/ 76 w 530"/>
                <a:gd name="T77" fmla="*/ 0 h 12"/>
                <a:gd name="T78" fmla="*/ 60 w 530"/>
                <a:gd name="T79" fmla="*/ 12 h 12"/>
                <a:gd name="T80" fmla="*/ 45 w 530"/>
                <a:gd name="T81" fmla="*/ 12 h 12"/>
                <a:gd name="T82" fmla="*/ 31 w 530"/>
                <a:gd name="T83" fmla="*/ 0 h 12"/>
                <a:gd name="T84" fmla="*/ 0 w 530"/>
                <a:gd name="T85" fmla="*/ 12 h 12"/>
                <a:gd name="T86" fmla="*/ 16 w 530"/>
                <a:gd name="T87" fmla="*/ 0 h 12"/>
                <a:gd name="T88" fmla="*/ 0 w 530"/>
                <a:gd name="T89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30" h="12">
                  <a:moveTo>
                    <a:pt x="515" y="12"/>
                  </a:moveTo>
                  <a:lnTo>
                    <a:pt x="530" y="12"/>
                  </a:lnTo>
                  <a:lnTo>
                    <a:pt x="530" y="0"/>
                  </a:lnTo>
                  <a:lnTo>
                    <a:pt x="515" y="0"/>
                  </a:lnTo>
                  <a:lnTo>
                    <a:pt x="515" y="12"/>
                  </a:lnTo>
                  <a:moveTo>
                    <a:pt x="485" y="12"/>
                  </a:moveTo>
                  <a:lnTo>
                    <a:pt x="500" y="12"/>
                  </a:lnTo>
                  <a:lnTo>
                    <a:pt x="500" y="0"/>
                  </a:lnTo>
                  <a:lnTo>
                    <a:pt x="485" y="0"/>
                  </a:lnTo>
                  <a:lnTo>
                    <a:pt x="485" y="12"/>
                  </a:lnTo>
                  <a:moveTo>
                    <a:pt x="454" y="12"/>
                  </a:moveTo>
                  <a:lnTo>
                    <a:pt x="470" y="12"/>
                  </a:lnTo>
                  <a:lnTo>
                    <a:pt x="470" y="0"/>
                  </a:lnTo>
                  <a:lnTo>
                    <a:pt x="454" y="0"/>
                  </a:lnTo>
                  <a:lnTo>
                    <a:pt x="454" y="12"/>
                  </a:lnTo>
                  <a:moveTo>
                    <a:pt x="424" y="12"/>
                  </a:moveTo>
                  <a:lnTo>
                    <a:pt x="439" y="12"/>
                  </a:lnTo>
                  <a:lnTo>
                    <a:pt x="439" y="0"/>
                  </a:lnTo>
                  <a:lnTo>
                    <a:pt x="424" y="0"/>
                  </a:lnTo>
                  <a:lnTo>
                    <a:pt x="424" y="12"/>
                  </a:lnTo>
                  <a:moveTo>
                    <a:pt x="393" y="12"/>
                  </a:moveTo>
                  <a:lnTo>
                    <a:pt x="409" y="12"/>
                  </a:lnTo>
                  <a:lnTo>
                    <a:pt x="409" y="0"/>
                  </a:lnTo>
                  <a:lnTo>
                    <a:pt x="393" y="0"/>
                  </a:lnTo>
                  <a:lnTo>
                    <a:pt x="393" y="12"/>
                  </a:lnTo>
                  <a:moveTo>
                    <a:pt x="364" y="12"/>
                  </a:moveTo>
                  <a:lnTo>
                    <a:pt x="379" y="12"/>
                  </a:lnTo>
                  <a:lnTo>
                    <a:pt x="379" y="0"/>
                  </a:lnTo>
                  <a:lnTo>
                    <a:pt x="364" y="0"/>
                  </a:lnTo>
                  <a:lnTo>
                    <a:pt x="364" y="12"/>
                  </a:lnTo>
                  <a:moveTo>
                    <a:pt x="333" y="12"/>
                  </a:moveTo>
                  <a:lnTo>
                    <a:pt x="349" y="12"/>
                  </a:lnTo>
                  <a:lnTo>
                    <a:pt x="349" y="0"/>
                  </a:lnTo>
                  <a:lnTo>
                    <a:pt x="333" y="0"/>
                  </a:lnTo>
                  <a:lnTo>
                    <a:pt x="333" y="12"/>
                  </a:lnTo>
                  <a:moveTo>
                    <a:pt x="303" y="12"/>
                  </a:moveTo>
                  <a:lnTo>
                    <a:pt x="318" y="12"/>
                  </a:lnTo>
                  <a:lnTo>
                    <a:pt x="318" y="0"/>
                  </a:lnTo>
                  <a:lnTo>
                    <a:pt x="303" y="0"/>
                  </a:lnTo>
                  <a:lnTo>
                    <a:pt x="303" y="12"/>
                  </a:lnTo>
                  <a:moveTo>
                    <a:pt x="272" y="12"/>
                  </a:moveTo>
                  <a:lnTo>
                    <a:pt x="287" y="12"/>
                  </a:lnTo>
                  <a:lnTo>
                    <a:pt x="287" y="0"/>
                  </a:lnTo>
                  <a:lnTo>
                    <a:pt x="272" y="0"/>
                  </a:lnTo>
                  <a:lnTo>
                    <a:pt x="272" y="12"/>
                  </a:lnTo>
                  <a:moveTo>
                    <a:pt x="243" y="12"/>
                  </a:moveTo>
                  <a:lnTo>
                    <a:pt x="258" y="12"/>
                  </a:lnTo>
                  <a:lnTo>
                    <a:pt x="258" y="0"/>
                  </a:lnTo>
                  <a:lnTo>
                    <a:pt x="243" y="0"/>
                  </a:lnTo>
                  <a:lnTo>
                    <a:pt x="243" y="12"/>
                  </a:lnTo>
                  <a:moveTo>
                    <a:pt x="212" y="12"/>
                  </a:moveTo>
                  <a:lnTo>
                    <a:pt x="227" y="12"/>
                  </a:lnTo>
                  <a:lnTo>
                    <a:pt x="227" y="0"/>
                  </a:lnTo>
                  <a:lnTo>
                    <a:pt x="212" y="0"/>
                  </a:lnTo>
                  <a:lnTo>
                    <a:pt x="212" y="12"/>
                  </a:lnTo>
                  <a:moveTo>
                    <a:pt x="182" y="12"/>
                  </a:moveTo>
                  <a:lnTo>
                    <a:pt x="197" y="12"/>
                  </a:lnTo>
                  <a:lnTo>
                    <a:pt x="197" y="0"/>
                  </a:lnTo>
                  <a:lnTo>
                    <a:pt x="182" y="0"/>
                  </a:lnTo>
                  <a:lnTo>
                    <a:pt x="182" y="12"/>
                  </a:lnTo>
                  <a:moveTo>
                    <a:pt x="151" y="12"/>
                  </a:moveTo>
                  <a:lnTo>
                    <a:pt x="166" y="12"/>
                  </a:lnTo>
                  <a:lnTo>
                    <a:pt x="166" y="0"/>
                  </a:lnTo>
                  <a:lnTo>
                    <a:pt x="151" y="0"/>
                  </a:lnTo>
                  <a:lnTo>
                    <a:pt x="151" y="12"/>
                  </a:lnTo>
                  <a:moveTo>
                    <a:pt x="121" y="12"/>
                  </a:moveTo>
                  <a:lnTo>
                    <a:pt x="137" y="12"/>
                  </a:lnTo>
                  <a:lnTo>
                    <a:pt x="137" y="0"/>
                  </a:lnTo>
                  <a:lnTo>
                    <a:pt x="121" y="0"/>
                  </a:lnTo>
                  <a:lnTo>
                    <a:pt x="121" y="12"/>
                  </a:lnTo>
                  <a:moveTo>
                    <a:pt x="91" y="12"/>
                  </a:moveTo>
                  <a:lnTo>
                    <a:pt x="106" y="12"/>
                  </a:lnTo>
                  <a:lnTo>
                    <a:pt x="106" y="0"/>
                  </a:lnTo>
                  <a:lnTo>
                    <a:pt x="91" y="0"/>
                  </a:lnTo>
                  <a:lnTo>
                    <a:pt x="91" y="12"/>
                  </a:lnTo>
                  <a:moveTo>
                    <a:pt x="60" y="12"/>
                  </a:moveTo>
                  <a:lnTo>
                    <a:pt x="76" y="12"/>
                  </a:lnTo>
                  <a:lnTo>
                    <a:pt x="76" y="0"/>
                  </a:lnTo>
                  <a:lnTo>
                    <a:pt x="60" y="0"/>
                  </a:lnTo>
                  <a:lnTo>
                    <a:pt x="60" y="12"/>
                  </a:lnTo>
                  <a:moveTo>
                    <a:pt x="31" y="12"/>
                  </a:moveTo>
                  <a:lnTo>
                    <a:pt x="45" y="12"/>
                  </a:lnTo>
                  <a:lnTo>
                    <a:pt x="45" y="0"/>
                  </a:lnTo>
                  <a:lnTo>
                    <a:pt x="31" y="0"/>
                  </a:lnTo>
                  <a:lnTo>
                    <a:pt x="31" y="12"/>
                  </a:lnTo>
                  <a:moveTo>
                    <a:pt x="0" y="12"/>
                  </a:moveTo>
                  <a:lnTo>
                    <a:pt x="16" y="12"/>
                  </a:lnTo>
                  <a:lnTo>
                    <a:pt x="16" y="0"/>
                  </a:lnTo>
                  <a:lnTo>
                    <a:pt x="0" y="0"/>
                  </a:lnTo>
                  <a:lnTo>
                    <a:pt x="0" y="12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18"/>
            <p:cNvSpPr>
              <a:spLocks/>
            </p:cNvSpPr>
            <p:nvPr/>
          </p:nvSpPr>
          <p:spPr bwMode="auto">
            <a:xfrm>
              <a:off x="6035675" y="4302125"/>
              <a:ext cx="17463" cy="12700"/>
            </a:xfrm>
            <a:custGeom>
              <a:avLst/>
              <a:gdLst>
                <a:gd name="T0" fmla="*/ 0 w 11"/>
                <a:gd name="T1" fmla="*/ 0 h 8"/>
                <a:gd name="T2" fmla="*/ 0 w 11"/>
                <a:gd name="T3" fmla="*/ 8 h 8"/>
                <a:gd name="T4" fmla="*/ 11 w 11"/>
                <a:gd name="T5" fmla="*/ 8 h 8"/>
                <a:gd name="T6" fmla="*/ 11 w 11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" h="8">
                  <a:moveTo>
                    <a:pt x="0" y="0"/>
                  </a:moveTo>
                  <a:lnTo>
                    <a:pt x="0" y="8"/>
                  </a:lnTo>
                  <a:lnTo>
                    <a:pt x="11" y="8"/>
                  </a:lnTo>
                  <a:lnTo>
                    <a:pt x="11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0" name="Group 9"/>
            <p:cNvGrpSpPr/>
            <p:nvPr/>
          </p:nvGrpSpPr>
          <p:grpSpPr>
            <a:xfrm>
              <a:off x="6035675" y="4302125"/>
              <a:ext cx="17463" cy="876301"/>
              <a:chOff x="6035675" y="4302125"/>
              <a:chExt cx="17463" cy="876301"/>
            </a:xfrm>
          </p:grpSpPr>
          <p:sp>
            <p:nvSpPr>
              <p:cNvPr id="145" name="Rectangle 17"/>
              <p:cNvSpPr>
                <a:spLocks noChangeArrowheads="1"/>
              </p:cNvSpPr>
              <p:nvPr/>
            </p:nvSpPr>
            <p:spPr bwMode="auto">
              <a:xfrm>
                <a:off x="6035675" y="4302125"/>
                <a:ext cx="17463" cy="1270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46" name="Freeform 19"/>
              <p:cNvSpPr>
                <a:spLocks noEditPoints="1"/>
              </p:cNvSpPr>
              <p:nvPr/>
            </p:nvSpPr>
            <p:spPr bwMode="auto">
              <a:xfrm>
                <a:off x="6035675" y="4338638"/>
                <a:ext cx="17463" cy="839788"/>
              </a:xfrm>
              <a:custGeom>
                <a:avLst/>
                <a:gdLst>
                  <a:gd name="T0" fmla="*/ 0 w 11"/>
                  <a:gd name="T1" fmla="*/ 529 h 529"/>
                  <a:gd name="T2" fmla="*/ 11 w 11"/>
                  <a:gd name="T3" fmla="*/ 513 h 529"/>
                  <a:gd name="T4" fmla="*/ 0 w 11"/>
                  <a:gd name="T5" fmla="*/ 483 h 529"/>
                  <a:gd name="T6" fmla="*/ 11 w 11"/>
                  <a:gd name="T7" fmla="*/ 498 h 529"/>
                  <a:gd name="T8" fmla="*/ 0 w 11"/>
                  <a:gd name="T9" fmla="*/ 483 h 529"/>
                  <a:gd name="T10" fmla="*/ 0 w 11"/>
                  <a:gd name="T11" fmla="*/ 469 h 529"/>
                  <a:gd name="T12" fmla="*/ 11 w 11"/>
                  <a:gd name="T13" fmla="*/ 453 h 529"/>
                  <a:gd name="T14" fmla="*/ 0 w 11"/>
                  <a:gd name="T15" fmla="*/ 423 h 529"/>
                  <a:gd name="T16" fmla="*/ 11 w 11"/>
                  <a:gd name="T17" fmla="*/ 438 h 529"/>
                  <a:gd name="T18" fmla="*/ 0 w 11"/>
                  <a:gd name="T19" fmla="*/ 423 h 529"/>
                  <a:gd name="T20" fmla="*/ 0 w 11"/>
                  <a:gd name="T21" fmla="*/ 407 h 529"/>
                  <a:gd name="T22" fmla="*/ 11 w 11"/>
                  <a:gd name="T23" fmla="*/ 393 h 529"/>
                  <a:gd name="T24" fmla="*/ 0 w 11"/>
                  <a:gd name="T25" fmla="*/ 363 h 529"/>
                  <a:gd name="T26" fmla="*/ 11 w 11"/>
                  <a:gd name="T27" fmla="*/ 378 h 529"/>
                  <a:gd name="T28" fmla="*/ 0 w 11"/>
                  <a:gd name="T29" fmla="*/ 363 h 529"/>
                  <a:gd name="T30" fmla="*/ 0 w 11"/>
                  <a:gd name="T31" fmla="*/ 347 h 529"/>
                  <a:gd name="T32" fmla="*/ 11 w 11"/>
                  <a:gd name="T33" fmla="*/ 332 h 529"/>
                  <a:gd name="T34" fmla="*/ 0 w 11"/>
                  <a:gd name="T35" fmla="*/ 303 h 529"/>
                  <a:gd name="T36" fmla="*/ 11 w 11"/>
                  <a:gd name="T37" fmla="*/ 317 h 529"/>
                  <a:gd name="T38" fmla="*/ 0 w 11"/>
                  <a:gd name="T39" fmla="*/ 303 h 529"/>
                  <a:gd name="T40" fmla="*/ 0 w 11"/>
                  <a:gd name="T41" fmla="*/ 287 h 529"/>
                  <a:gd name="T42" fmla="*/ 11 w 11"/>
                  <a:gd name="T43" fmla="*/ 272 h 529"/>
                  <a:gd name="T44" fmla="*/ 0 w 11"/>
                  <a:gd name="T45" fmla="*/ 241 h 529"/>
                  <a:gd name="T46" fmla="*/ 11 w 11"/>
                  <a:gd name="T47" fmla="*/ 257 h 529"/>
                  <a:gd name="T48" fmla="*/ 0 w 11"/>
                  <a:gd name="T49" fmla="*/ 241 h 529"/>
                  <a:gd name="T50" fmla="*/ 0 w 11"/>
                  <a:gd name="T51" fmla="*/ 226 h 529"/>
                  <a:gd name="T52" fmla="*/ 11 w 11"/>
                  <a:gd name="T53" fmla="*/ 212 h 529"/>
                  <a:gd name="T54" fmla="*/ 0 w 11"/>
                  <a:gd name="T55" fmla="*/ 181 h 529"/>
                  <a:gd name="T56" fmla="*/ 11 w 11"/>
                  <a:gd name="T57" fmla="*/ 197 h 529"/>
                  <a:gd name="T58" fmla="*/ 0 w 11"/>
                  <a:gd name="T59" fmla="*/ 181 h 529"/>
                  <a:gd name="T60" fmla="*/ 0 w 11"/>
                  <a:gd name="T61" fmla="*/ 166 h 529"/>
                  <a:gd name="T62" fmla="*/ 11 w 11"/>
                  <a:gd name="T63" fmla="*/ 151 h 529"/>
                  <a:gd name="T64" fmla="*/ 0 w 11"/>
                  <a:gd name="T65" fmla="*/ 121 h 529"/>
                  <a:gd name="T66" fmla="*/ 11 w 11"/>
                  <a:gd name="T67" fmla="*/ 136 h 529"/>
                  <a:gd name="T68" fmla="*/ 0 w 11"/>
                  <a:gd name="T69" fmla="*/ 121 h 529"/>
                  <a:gd name="T70" fmla="*/ 0 w 11"/>
                  <a:gd name="T71" fmla="*/ 106 h 529"/>
                  <a:gd name="T72" fmla="*/ 11 w 11"/>
                  <a:gd name="T73" fmla="*/ 91 h 529"/>
                  <a:gd name="T74" fmla="*/ 0 w 11"/>
                  <a:gd name="T75" fmla="*/ 60 h 529"/>
                  <a:gd name="T76" fmla="*/ 11 w 11"/>
                  <a:gd name="T77" fmla="*/ 75 h 529"/>
                  <a:gd name="T78" fmla="*/ 0 w 11"/>
                  <a:gd name="T79" fmla="*/ 60 h 529"/>
                  <a:gd name="T80" fmla="*/ 0 w 11"/>
                  <a:gd name="T81" fmla="*/ 46 h 529"/>
                  <a:gd name="T82" fmla="*/ 11 w 11"/>
                  <a:gd name="T83" fmla="*/ 31 h 529"/>
                  <a:gd name="T84" fmla="*/ 0 w 11"/>
                  <a:gd name="T85" fmla="*/ 0 h 529"/>
                  <a:gd name="T86" fmla="*/ 11 w 11"/>
                  <a:gd name="T87" fmla="*/ 15 h 529"/>
                  <a:gd name="T88" fmla="*/ 0 w 11"/>
                  <a:gd name="T89" fmla="*/ 0 h 5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1" h="529">
                    <a:moveTo>
                      <a:pt x="0" y="513"/>
                    </a:moveTo>
                    <a:lnTo>
                      <a:pt x="0" y="529"/>
                    </a:lnTo>
                    <a:lnTo>
                      <a:pt x="11" y="529"/>
                    </a:lnTo>
                    <a:lnTo>
                      <a:pt x="11" y="513"/>
                    </a:lnTo>
                    <a:lnTo>
                      <a:pt x="0" y="513"/>
                    </a:lnTo>
                    <a:close/>
                    <a:moveTo>
                      <a:pt x="0" y="483"/>
                    </a:moveTo>
                    <a:lnTo>
                      <a:pt x="0" y="498"/>
                    </a:lnTo>
                    <a:lnTo>
                      <a:pt x="11" y="498"/>
                    </a:lnTo>
                    <a:lnTo>
                      <a:pt x="11" y="483"/>
                    </a:lnTo>
                    <a:lnTo>
                      <a:pt x="0" y="483"/>
                    </a:lnTo>
                    <a:close/>
                    <a:moveTo>
                      <a:pt x="0" y="453"/>
                    </a:moveTo>
                    <a:lnTo>
                      <a:pt x="0" y="469"/>
                    </a:lnTo>
                    <a:lnTo>
                      <a:pt x="11" y="469"/>
                    </a:lnTo>
                    <a:lnTo>
                      <a:pt x="11" y="453"/>
                    </a:lnTo>
                    <a:lnTo>
                      <a:pt x="0" y="453"/>
                    </a:lnTo>
                    <a:close/>
                    <a:moveTo>
                      <a:pt x="0" y="423"/>
                    </a:moveTo>
                    <a:lnTo>
                      <a:pt x="0" y="438"/>
                    </a:lnTo>
                    <a:lnTo>
                      <a:pt x="11" y="438"/>
                    </a:lnTo>
                    <a:lnTo>
                      <a:pt x="11" y="423"/>
                    </a:lnTo>
                    <a:lnTo>
                      <a:pt x="0" y="423"/>
                    </a:lnTo>
                    <a:close/>
                    <a:moveTo>
                      <a:pt x="0" y="393"/>
                    </a:moveTo>
                    <a:lnTo>
                      <a:pt x="0" y="407"/>
                    </a:lnTo>
                    <a:lnTo>
                      <a:pt x="11" y="407"/>
                    </a:lnTo>
                    <a:lnTo>
                      <a:pt x="11" y="393"/>
                    </a:lnTo>
                    <a:lnTo>
                      <a:pt x="0" y="393"/>
                    </a:lnTo>
                    <a:close/>
                    <a:moveTo>
                      <a:pt x="0" y="363"/>
                    </a:moveTo>
                    <a:lnTo>
                      <a:pt x="0" y="378"/>
                    </a:lnTo>
                    <a:lnTo>
                      <a:pt x="11" y="378"/>
                    </a:lnTo>
                    <a:lnTo>
                      <a:pt x="11" y="363"/>
                    </a:lnTo>
                    <a:lnTo>
                      <a:pt x="0" y="363"/>
                    </a:lnTo>
                    <a:close/>
                    <a:moveTo>
                      <a:pt x="0" y="332"/>
                    </a:moveTo>
                    <a:lnTo>
                      <a:pt x="0" y="347"/>
                    </a:lnTo>
                    <a:lnTo>
                      <a:pt x="11" y="347"/>
                    </a:lnTo>
                    <a:lnTo>
                      <a:pt x="11" y="332"/>
                    </a:lnTo>
                    <a:lnTo>
                      <a:pt x="0" y="332"/>
                    </a:lnTo>
                    <a:close/>
                    <a:moveTo>
                      <a:pt x="0" y="303"/>
                    </a:moveTo>
                    <a:lnTo>
                      <a:pt x="0" y="317"/>
                    </a:lnTo>
                    <a:lnTo>
                      <a:pt x="11" y="317"/>
                    </a:lnTo>
                    <a:lnTo>
                      <a:pt x="11" y="303"/>
                    </a:lnTo>
                    <a:lnTo>
                      <a:pt x="0" y="303"/>
                    </a:lnTo>
                    <a:close/>
                    <a:moveTo>
                      <a:pt x="0" y="272"/>
                    </a:moveTo>
                    <a:lnTo>
                      <a:pt x="0" y="287"/>
                    </a:lnTo>
                    <a:lnTo>
                      <a:pt x="11" y="287"/>
                    </a:lnTo>
                    <a:lnTo>
                      <a:pt x="11" y="272"/>
                    </a:lnTo>
                    <a:lnTo>
                      <a:pt x="0" y="272"/>
                    </a:lnTo>
                    <a:close/>
                    <a:moveTo>
                      <a:pt x="0" y="241"/>
                    </a:moveTo>
                    <a:lnTo>
                      <a:pt x="0" y="257"/>
                    </a:lnTo>
                    <a:lnTo>
                      <a:pt x="11" y="257"/>
                    </a:lnTo>
                    <a:lnTo>
                      <a:pt x="11" y="241"/>
                    </a:lnTo>
                    <a:lnTo>
                      <a:pt x="0" y="241"/>
                    </a:lnTo>
                    <a:close/>
                    <a:moveTo>
                      <a:pt x="0" y="212"/>
                    </a:moveTo>
                    <a:lnTo>
                      <a:pt x="0" y="226"/>
                    </a:lnTo>
                    <a:lnTo>
                      <a:pt x="11" y="226"/>
                    </a:lnTo>
                    <a:lnTo>
                      <a:pt x="11" y="212"/>
                    </a:lnTo>
                    <a:lnTo>
                      <a:pt x="0" y="212"/>
                    </a:lnTo>
                    <a:close/>
                    <a:moveTo>
                      <a:pt x="0" y="181"/>
                    </a:moveTo>
                    <a:lnTo>
                      <a:pt x="0" y="197"/>
                    </a:lnTo>
                    <a:lnTo>
                      <a:pt x="11" y="197"/>
                    </a:lnTo>
                    <a:lnTo>
                      <a:pt x="11" y="181"/>
                    </a:lnTo>
                    <a:lnTo>
                      <a:pt x="0" y="181"/>
                    </a:lnTo>
                    <a:close/>
                    <a:moveTo>
                      <a:pt x="0" y="151"/>
                    </a:moveTo>
                    <a:lnTo>
                      <a:pt x="0" y="166"/>
                    </a:lnTo>
                    <a:lnTo>
                      <a:pt x="11" y="166"/>
                    </a:lnTo>
                    <a:lnTo>
                      <a:pt x="11" y="151"/>
                    </a:lnTo>
                    <a:lnTo>
                      <a:pt x="0" y="151"/>
                    </a:lnTo>
                    <a:close/>
                    <a:moveTo>
                      <a:pt x="0" y="121"/>
                    </a:moveTo>
                    <a:lnTo>
                      <a:pt x="0" y="136"/>
                    </a:lnTo>
                    <a:lnTo>
                      <a:pt x="11" y="136"/>
                    </a:lnTo>
                    <a:lnTo>
                      <a:pt x="11" y="121"/>
                    </a:lnTo>
                    <a:lnTo>
                      <a:pt x="0" y="121"/>
                    </a:lnTo>
                    <a:close/>
                    <a:moveTo>
                      <a:pt x="0" y="91"/>
                    </a:moveTo>
                    <a:lnTo>
                      <a:pt x="0" y="106"/>
                    </a:lnTo>
                    <a:lnTo>
                      <a:pt x="11" y="106"/>
                    </a:lnTo>
                    <a:lnTo>
                      <a:pt x="11" y="91"/>
                    </a:lnTo>
                    <a:lnTo>
                      <a:pt x="0" y="91"/>
                    </a:lnTo>
                    <a:close/>
                    <a:moveTo>
                      <a:pt x="0" y="60"/>
                    </a:moveTo>
                    <a:lnTo>
                      <a:pt x="0" y="75"/>
                    </a:lnTo>
                    <a:lnTo>
                      <a:pt x="11" y="75"/>
                    </a:lnTo>
                    <a:lnTo>
                      <a:pt x="11" y="60"/>
                    </a:lnTo>
                    <a:lnTo>
                      <a:pt x="0" y="60"/>
                    </a:lnTo>
                    <a:close/>
                    <a:moveTo>
                      <a:pt x="0" y="31"/>
                    </a:moveTo>
                    <a:lnTo>
                      <a:pt x="0" y="46"/>
                    </a:lnTo>
                    <a:lnTo>
                      <a:pt x="11" y="46"/>
                    </a:lnTo>
                    <a:lnTo>
                      <a:pt x="11" y="31"/>
                    </a:lnTo>
                    <a:lnTo>
                      <a:pt x="0" y="31"/>
                    </a:lnTo>
                    <a:close/>
                    <a:moveTo>
                      <a:pt x="0" y="0"/>
                    </a:moveTo>
                    <a:lnTo>
                      <a:pt x="0" y="15"/>
                    </a:lnTo>
                    <a:lnTo>
                      <a:pt x="11" y="15"/>
                    </a:lnTo>
                    <a:lnTo>
                      <a:pt x="11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1" name="Freeform 20"/>
            <p:cNvSpPr>
              <a:spLocks noEditPoints="1"/>
            </p:cNvSpPr>
            <p:nvPr/>
          </p:nvSpPr>
          <p:spPr bwMode="auto">
            <a:xfrm>
              <a:off x="6035675" y="4338638"/>
              <a:ext cx="17463" cy="839788"/>
            </a:xfrm>
            <a:custGeom>
              <a:avLst/>
              <a:gdLst>
                <a:gd name="T0" fmla="*/ 0 w 11"/>
                <a:gd name="T1" fmla="*/ 529 h 529"/>
                <a:gd name="T2" fmla="*/ 11 w 11"/>
                <a:gd name="T3" fmla="*/ 513 h 529"/>
                <a:gd name="T4" fmla="*/ 0 w 11"/>
                <a:gd name="T5" fmla="*/ 483 h 529"/>
                <a:gd name="T6" fmla="*/ 11 w 11"/>
                <a:gd name="T7" fmla="*/ 498 h 529"/>
                <a:gd name="T8" fmla="*/ 0 w 11"/>
                <a:gd name="T9" fmla="*/ 483 h 529"/>
                <a:gd name="T10" fmla="*/ 0 w 11"/>
                <a:gd name="T11" fmla="*/ 469 h 529"/>
                <a:gd name="T12" fmla="*/ 11 w 11"/>
                <a:gd name="T13" fmla="*/ 453 h 529"/>
                <a:gd name="T14" fmla="*/ 0 w 11"/>
                <a:gd name="T15" fmla="*/ 423 h 529"/>
                <a:gd name="T16" fmla="*/ 11 w 11"/>
                <a:gd name="T17" fmla="*/ 438 h 529"/>
                <a:gd name="T18" fmla="*/ 0 w 11"/>
                <a:gd name="T19" fmla="*/ 423 h 529"/>
                <a:gd name="T20" fmla="*/ 0 w 11"/>
                <a:gd name="T21" fmla="*/ 407 h 529"/>
                <a:gd name="T22" fmla="*/ 11 w 11"/>
                <a:gd name="T23" fmla="*/ 393 h 529"/>
                <a:gd name="T24" fmla="*/ 0 w 11"/>
                <a:gd name="T25" fmla="*/ 363 h 529"/>
                <a:gd name="T26" fmla="*/ 11 w 11"/>
                <a:gd name="T27" fmla="*/ 378 h 529"/>
                <a:gd name="T28" fmla="*/ 0 w 11"/>
                <a:gd name="T29" fmla="*/ 363 h 529"/>
                <a:gd name="T30" fmla="*/ 0 w 11"/>
                <a:gd name="T31" fmla="*/ 347 h 529"/>
                <a:gd name="T32" fmla="*/ 11 w 11"/>
                <a:gd name="T33" fmla="*/ 332 h 529"/>
                <a:gd name="T34" fmla="*/ 0 w 11"/>
                <a:gd name="T35" fmla="*/ 303 h 529"/>
                <a:gd name="T36" fmla="*/ 11 w 11"/>
                <a:gd name="T37" fmla="*/ 317 h 529"/>
                <a:gd name="T38" fmla="*/ 0 w 11"/>
                <a:gd name="T39" fmla="*/ 303 h 529"/>
                <a:gd name="T40" fmla="*/ 0 w 11"/>
                <a:gd name="T41" fmla="*/ 287 h 529"/>
                <a:gd name="T42" fmla="*/ 11 w 11"/>
                <a:gd name="T43" fmla="*/ 272 h 529"/>
                <a:gd name="T44" fmla="*/ 0 w 11"/>
                <a:gd name="T45" fmla="*/ 241 h 529"/>
                <a:gd name="T46" fmla="*/ 11 w 11"/>
                <a:gd name="T47" fmla="*/ 257 h 529"/>
                <a:gd name="T48" fmla="*/ 0 w 11"/>
                <a:gd name="T49" fmla="*/ 241 h 529"/>
                <a:gd name="T50" fmla="*/ 0 w 11"/>
                <a:gd name="T51" fmla="*/ 226 h 529"/>
                <a:gd name="T52" fmla="*/ 11 w 11"/>
                <a:gd name="T53" fmla="*/ 212 h 529"/>
                <a:gd name="T54" fmla="*/ 0 w 11"/>
                <a:gd name="T55" fmla="*/ 181 h 529"/>
                <a:gd name="T56" fmla="*/ 11 w 11"/>
                <a:gd name="T57" fmla="*/ 197 h 529"/>
                <a:gd name="T58" fmla="*/ 0 w 11"/>
                <a:gd name="T59" fmla="*/ 181 h 529"/>
                <a:gd name="T60" fmla="*/ 0 w 11"/>
                <a:gd name="T61" fmla="*/ 166 h 529"/>
                <a:gd name="T62" fmla="*/ 11 w 11"/>
                <a:gd name="T63" fmla="*/ 151 h 529"/>
                <a:gd name="T64" fmla="*/ 0 w 11"/>
                <a:gd name="T65" fmla="*/ 121 h 529"/>
                <a:gd name="T66" fmla="*/ 11 w 11"/>
                <a:gd name="T67" fmla="*/ 136 h 529"/>
                <a:gd name="T68" fmla="*/ 0 w 11"/>
                <a:gd name="T69" fmla="*/ 121 h 529"/>
                <a:gd name="T70" fmla="*/ 0 w 11"/>
                <a:gd name="T71" fmla="*/ 106 h 529"/>
                <a:gd name="T72" fmla="*/ 11 w 11"/>
                <a:gd name="T73" fmla="*/ 91 h 529"/>
                <a:gd name="T74" fmla="*/ 0 w 11"/>
                <a:gd name="T75" fmla="*/ 60 h 529"/>
                <a:gd name="T76" fmla="*/ 11 w 11"/>
                <a:gd name="T77" fmla="*/ 75 h 529"/>
                <a:gd name="T78" fmla="*/ 0 w 11"/>
                <a:gd name="T79" fmla="*/ 60 h 529"/>
                <a:gd name="T80" fmla="*/ 0 w 11"/>
                <a:gd name="T81" fmla="*/ 46 h 529"/>
                <a:gd name="T82" fmla="*/ 11 w 11"/>
                <a:gd name="T83" fmla="*/ 31 h 529"/>
                <a:gd name="T84" fmla="*/ 0 w 11"/>
                <a:gd name="T85" fmla="*/ 0 h 529"/>
                <a:gd name="T86" fmla="*/ 11 w 11"/>
                <a:gd name="T87" fmla="*/ 15 h 529"/>
                <a:gd name="T88" fmla="*/ 0 w 11"/>
                <a:gd name="T89" fmla="*/ 0 h 5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" h="529">
                  <a:moveTo>
                    <a:pt x="0" y="513"/>
                  </a:moveTo>
                  <a:lnTo>
                    <a:pt x="0" y="529"/>
                  </a:lnTo>
                  <a:lnTo>
                    <a:pt x="11" y="529"/>
                  </a:lnTo>
                  <a:lnTo>
                    <a:pt x="11" y="513"/>
                  </a:lnTo>
                  <a:lnTo>
                    <a:pt x="0" y="513"/>
                  </a:lnTo>
                  <a:moveTo>
                    <a:pt x="0" y="483"/>
                  </a:moveTo>
                  <a:lnTo>
                    <a:pt x="0" y="498"/>
                  </a:lnTo>
                  <a:lnTo>
                    <a:pt x="11" y="498"/>
                  </a:lnTo>
                  <a:lnTo>
                    <a:pt x="11" y="483"/>
                  </a:lnTo>
                  <a:lnTo>
                    <a:pt x="0" y="483"/>
                  </a:lnTo>
                  <a:moveTo>
                    <a:pt x="0" y="453"/>
                  </a:moveTo>
                  <a:lnTo>
                    <a:pt x="0" y="469"/>
                  </a:lnTo>
                  <a:lnTo>
                    <a:pt x="11" y="469"/>
                  </a:lnTo>
                  <a:lnTo>
                    <a:pt x="11" y="453"/>
                  </a:lnTo>
                  <a:lnTo>
                    <a:pt x="0" y="453"/>
                  </a:lnTo>
                  <a:moveTo>
                    <a:pt x="0" y="423"/>
                  </a:moveTo>
                  <a:lnTo>
                    <a:pt x="0" y="438"/>
                  </a:lnTo>
                  <a:lnTo>
                    <a:pt x="11" y="438"/>
                  </a:lnTo>
                  <a:lnTo>
                    <a:pt x="11" y="423"/>
                  </a:lnTo>
                  <a:lnTo>
                    <a:pt x="0" y="423"/>
                  </a:lnTo>
                  <a:moveTo>
                    <a:pt x="0" y="393"/>
                  </a:moveTo>
                  <a:lnTo>
                    <a:pt x="0" y="407"/>
                  </a:lnTo>
                  <a:lnTo>
                    <a:pt x="11" y="407"/>
                  </a:lnTo>
                  <a:lnTo>
                    <a:pt x="11" y="393"/>
                  </a:lnTo>
                  <a:lnTo>
                    <a:pt x="0" y="393"/>
                  </a:lnTo>
                  <a:moveTo>
                    <a:pt x="0" y="363"/>
                  </a:moveTo>
                  <a:lnTo>
                    <a:pt x="0" y="378"/>
                  </a:lnTo>
                  <a:lnTo>
                    <a:pt x="11" y="378"/>
                  </a:lnTo>
                  <a:lnTo>
                    <a:pt x="11" y="363"/>
                  </a:lnTo>
                  <a:lnTo>
                    <a:pt x="0" y="363"/>
                  </a:lnTo>
                  <a:moveTo>
                    <a:pt x="0" y="332"/>
                  </a:moveTo>
                  <a:lnTo>
                    <a:pt x="0" y="347"/>
                  </a:lnTo>
                  <a:lnTo>
                    <a:pt x="11" y="347"/>
                  </a:lnTo>
                  <a:lnTo>
                    <a:pt x="11" y="332"/>
                  </a:lnTo>
                  <a:lnTo>
                    <a:pt x="0" y="332"/>
                  </a:lnTo>
                  <a:moveTo>
                    <a:pt x="0" y="303"/>
                  </a:moveTo>
                  <a:lnTo>
                    <a:pt x="0" y="317"/>
                  </a:lnTo>
                  <a:lnTo>
                    <a:pt x="11" y="317"/>
                  </a:lnTo>
                  <a:lnTo>
                    <a:pt x="11" y="303"/>
                  </a:lnTo>
                  <a:lnTo>
                    <a:pt x="0" y="303"/>
                  </a:lnTo>
                  <a:moveTo>
                    <a:pt x="0" y="272"/>
                  </a:moveTo>
                  <a:lnTo>
                    <a:pt x="0" y="287"/>
                  </a:lnTo>
                  <a:lnTo>
                    <a:pt x="11" y="287"/>
                  </a:lnTo>
                  <a:lnTo>
                    <a:pt x="11" y="272"/>
                  </a:lnTo>
                  <a:lnTo>
                    <a:pt x="0" y="272"/>
                  </a:lnTo>
                  <a:moveTo>
                    <a:pt x="0" y="241"/>
                  </a:moveTo>
                  <a:lnTo>
                    <a:pt x="0" y="257"/>
                  </a:lnTo>
                  <a:lnTo>
                    <a:pt x="11" y="257"/>
                  </a:lnTo>
                  <a:lnTo>
                    <a:pt x="11" y="241"/>
                  </a:lnTo>
                  <a:lnTo>
                    <a:pt x="0" y="241"/>
                  </a:lnTo>
                  <a:moveTo>
                    <a:pt x="0" y="212"/>
                  </a:moveTo>
                  <a:lnTo>
                    <a:pt x="0" y="226"/>
                  </a:lnTo>
                  <a:lnTo>
                    <a:pt x="11" y="226"/>
                  </a:lnTo>
                  <a:lnTo>
                    <a:pt x="11" y="212"/>
                  </a:lnTo>
                  <a:lnTo>
                    <a:pt x="0" y="212"/>
                  </a:lnTo>
                  <a:moveTo>
                    <a:pt x="0" y="181"/>
                  </a:moveTo>
                  <a:lnTo>
                    <a:pt x="0" y="197"/>
                  </a:lnTo>
                  <a:lnTo>
                    <a:pt x="11" y="197"/>
                  </a:lnTo>
                  <a:lnTo>
                    <a:pt x="11" y="181"/>
                  </a:lnTo>
                  <a:lnTo>
                    <a:pt x="0" y="181"/>
                  </a:lnTo>
                  <a:moveTo>
                    <a:pt x="0" y="151"/>
                  </a:moveTo>
                  <a:lnTo>
                    <a:pt x="0" y="166"/>
                  </a:lnTo>
                  <a:lnTo>
                    <a:pt x="11" y="166"/>
                  </a:lnTo>
                  <a:lnTo>
                    <a:pt x="11" y="151"/>
                  </a:lnTo>
                  <a:lnTo>
                    <a:pt x="0" y="151"/>
                  </a:lnTo>
                  <a:moveTo>
                    <a:pt x="0" y="121"/>
                  </a:moveTo>
                  <a:lnTo>
                    <a:pt x="0" y="136"/>
                  </a:lnTo>
                  <a:lnTo>
                    <a:pt x="11" y="136"/>
                  </a:lnTo>
                  <a:lnTo>
                    <a:pt x="11" y="121"/>
                  </a:lnTo>
                  <a:lnTo>
                    <a:pt x="0" y="121"/>
                  </a:lnTo>
                  <a:moveTo>
                    <a:pt x="0" y="91"/>
                  </a:moveTo>
                  <a:lnTo>
                    <a:pt x="0" y="106"/>
                  </a:lnTo>
                  <a:lnTo>
                    <a:pt x="11" y="106"/>
                  </a:lnTo>
                  <a:lnTo>
                    <a:pt x="11" y="91"/>
                  </a:lnTo>
                  <a:lnTo>
                    <a:pt x="0" y="91"/>
                  </a:lnTo>
                  <a:moveTo>
                    <a:pt x="0" y="60"/>
                  </a:moveTo>
                  <a:lnTo>
                    <a:pt x="0" y="75"/>
                  </a:lnTo>
                  <a:lnTo>
                    <a:pt x="11" y="75"/>
                  </a:lnTo>
                  <a:lnTo>
                    <a:pt x="11" y="60"/>
                  </a:lnTo>
                  <a:lnTo>
                    <a:pt x="0" y="60"/>
                  </a:lnTo>
                  <a:moveTo>
                    <a:pt x="0" y="31"/>
                  </a:moveTo>
                  <a:lnTo>
                    <a:pt x="0" y="46"/>
                  </a:lnTo>
                  <a:lnTo>
                    <a:pt x="11" y="46"/>
                  </a:lnTo>
                  <a:lnTo>
                    <a:pt x="11" y="31"/>
                  </a:lnTo>
                  <a:lnTo>
                    <a:pt x="0" y="31"/>
                  </a:lnTo>
                  <a:moveTo>
                    <a:pt x="0" y="0"/>
                  </a:moveTo>
                  <a:lnTo>
                    <a:pt x="0" y="15"/>
                  </a:lnTo>
                  <a:lnTo>
                    <a:pt x="11" y="15"/>
                  </a:lnTo>
                  <a:lnTo>
                    <a:pt x="11" y="0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24"/>
            <p:cNvSpPr>
              <a:spLocks/>
            </p:cNvSpPr>
            <p:nvPr/>
          </p:nvSpPr>
          <p:spPr bwMode="auto">
            <a:xfrm>
              <a:off x="5649913" y="3932238"/>
              <a:ext cx="12700" cy="19050"/>
            </a:xfrm>
            <a:custGeom>
              <a:avLst/>
              <a:gdLst>
                <a:gd name="T0" fmla="*/ 8 w 8"/>
                <a:gd name="T1" fmla="*/ 0 h 12"/>
                <a:gd name="T2" fmla="*/ 0 w 8"/>
                <a:gd name="T3" fmla="*/ 0 h 12"/>
                <a:gd name="T4" fmla="*/ 0 w 8"/>
                <a:gd name="T5" fmla="*/ 12 h 12"/>
                <a:gd name="T6" fmla="*/ 8 w 8"/>
                <a:gd name="T7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2">
                  <a:moveTo>
                    <a:pt x="8" y="0"/>
                  </a:moveTo>
                  <a:lnTo>
                    <a:pt x="0" y="0"/>
                  </a:lnTo>
                  <a:lnTo>
                    <a:pt x="0" y="12"/>
                  </a:lnTo>
                  <a:lnTo>
                    <a:pt x="8" y="12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3" name="Group 12"/>
            <p:cNvGrpSpPr/>
            <p:nvPr/>
          </p:nvGrpSpPr>
          <p:grpSpPr>
            <a:xfrm>
              <a:off x="4806950" y="3932238"/>
              <a:ext cx="855663" cy="19050"/>
              <a:chOff x="4806950" y="3932238"/>
              <a:chExt cx="855663" cy="19050"/>
            </a:xfrm>
          </p:grpSpPr>
          <p:sp>
            <p:nvSpPr>
              <p:cNvPr id="143" name="Rectangle 23"/>
              <p:cNvSpPr>
                <a:spLocks noChangeArrowheads="1"/>
              </p:cNvSpPr>
              <p:nvPr/>
            </p:nvSpPr>
            <p:spPr bwMode="auto">
              <a:xfrm>
                <a:off x="5649913" y="3932238"/>
                <a:ext cx="12700" cy="1905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44" name="Freeform 25"/>
              <p:cNvSpPr>
                <a:spLocks noEditPoints="1"/>
              </p:cNvSpPr>
              <p:nvPr/>
            </p:nvSpPr>
            <p:spPr bwMode="auto">
              <a:xfrm>
                <a:off x="4806950" y="3932238"/>
                <a:ext cx="819150" cy="19050"/>
              </a:xfrm>
              <a:custGeom>
                <a:avLst/>
                <a:gdLst>
                  <a:gd name="T0" fmla="*/ 0 w 516"/>
                  <a:gd name="T1" fmla="*/ 0 h 12"/>
                  <a:gd name="T2" fmla="*/ 16 w 516"/>
                  <a:gd name="T3" fmla="*/ 12 h 12"/>
                  <a:gd name="T4" fmla="*/ 47 w 516"/>
                  <a:gd name="T5" fmla="*/ 0 h 12"/>
                  <a:gd name="T6" fmla="*/ 32 w 516"/>
                  <a:gd name="T7" fmla="*/ 12 h 12"/>
                  <a:gd name="T8" fmla="*/ 47 w 516"/>
                  <a:gd name="T9" fmla="*/ 0 h 12"/>
                  <a:gd name="T10" fmla="*/ 63 w 516"/>
                  <a:gd name="T11" fmla="*/ 0 h 12"/>
                  <a:gd name="T12" fmla="*/ 78 w 516"/>
                  <a:gd name="T13" fmla="*/ 12 h 12"/>
                  <a:gd name="T14" fmla="*/ 110 w 516"/>
                  <a:gd name="T15" fmla="*/ 0 h 12"/>
                  <a:gd name="T16" fmla="*/ 94 w 516"/>
                  <a:gd name="T17" fmla="*/ 12 h 12"/>
                  <a:gd name="T18" fmla="*/ 110 w 516"/>
                  <a:gd name="T19" fmla="*/ 0 h 12"/>
                  <a:gd name="T20" fmla="*/ 125 w 516"/>
                  <a:gd name="T21" fmla="*/ 0 h 12"/>
                  <a:gd name="T22" fmla="*/ 141 w 516"/>
                  <a:gd name="T23" fmla="*/ 12 h 12"/>
                  <a:gd name="T24" fmla="*/ 172 w 516"/>
                  <a:gd name="T25" fmla="*/ 0 h 12"/>
                  <a:gd name="T26" fmla="*/ 157 w 516"/>
                  <a:gd name="T27" fmla="*/ 12 h 12"/>
                  <a:gd name="T28" fmla="*/ 172 w 516"/>
                  <a:gd name="T29" fmla="*/ 0 h 12"/>
                  <a:gd name="T30" fmla="*/ 188 w 516"/>
                  <a:gd name="T31" fmla="*/ 0 h 12"/>
                  <a:gd name="T32" fmla="*/ 203 w 516"/>
                  <a:gd name="T33" fmla="*/ 12 h 12"/>
                  <a:gd name="T34" fmla="*/ 235 w 516"/>
                  <a:gd name="T35" fmla="*/ 0 h 12"/>
                  <a:gd name="T36" fmla="*/ 219 w 516"/>
                  <a:gd name="T37" fmla="*/ 12 h 12"/>
                  <a:gd name="T38" fmla="*/ 235 w 516"/>
                  <a:gd name="T39" fmla="*/ 0 h 12"/>
                  <a:gd name="T40" fmla="*/ 250 w 516"/>
                  <a:gd name="T41" fmla="*/ 0 h 12"/>
                  <a:gd name="T42" fmla="*/ 266 w 516"/>
                  <a:gd name="T43" fmla="*/ 12 h 12"/>
                  <a:gd name="T44" fmla="*/ 297 w 516"/>
                  <a:gd name="T45" fmla="*/ 0 h 12"/>
                  <a:gd name="T46" fmla="*/ 281 w 516"/>
                  <a:gd name="T47" fmla="*/ 12 h 12"/>
                  <a:gd name="T48" fmla="*/ 297 w 516"/>
                  <a:gd name="T49" fmla="*/ 0 h 12"/>
                  <a:gd name="T50" fmla="*/ 313 w 516"/>
                  <a:gd name="T51" fmla="*/ 0 h 12"/>
                  <a:gd name="T52" fmla="*/ 328 w 516"/>
                  <a:gd name="T53" fmla="*/ 12 h 12"/>
                  <a:gd name="T54" fmla="*/ 360 w 516"/>
                  <a:gd name="T55" fmla="*/ 0 h 12"/>
                  <a:gd name="T56" fmla="*/ 344 w 516"/>
                  <a:gd name="T57" fmla="*/ 12 h 12"/>
                  <a:gd name="T58" fmla="*/ 360 w 516"/>
                  <a:gd name="T59" fmla="*/ 0 h 12"/>
                  <a:gd name="T60" fmla="*/ 375 w 516"/>
                  <a:gd name="T61" fmla="*/ 0 h 12"/>
                  <a:gd name="T62" fmla="*/ 391 w 516"/>
                  <a:gd name="T63" fmla="*/ 12 h 12"/>
                  <a:gd name="T64" fmla="*/ 423 w 516"/>
                  <a:gd name="T65" fmla="*/ 0 h 12"/>
                  <a:gd name="T66" fmla="*/ 406 w 516"/>
                  <a:gd name="T67" fmla="*/ 12 h 12"/>
                  <a:gd name="T68" fmla="*/ 423 w 516"/>
                  <a:gd name="T69" fmla="*/ 0 h 12"/>
                  <a:gd name="T70" fmla="*/ 438 w 516"/>
                  <a:gd name="T71" fmla="*/ 0 h 12"/>
                  <a:gd name="T72" fmla="*/ 453 w 516"/>
                  <a:gd name="T73" fmla="*/ 12 h 12"/>
                  <a:gd name="T74" fmla="*/ 485 w 516"/>
                  <a:gd name="T75" fmla="*/ 0 h 12"/>
                  <a:gd name="T76" fmla="*/ 469 w 516"/>
                  <a:gd name="T77" fmla="*/ 12 h 12"/>
                  <a:gd name="T78" fmla="*/ 485 w 516"/>
                  <a:gd name="T79" fmla="*/ 0 h 12"/>
                  <a:gd name="T80" fmla="*/ 500 w 516"/>
                  <a:gd name="T81" fmla="*/ 0 h 12"/>
                  <a:gd name="T82" fmla="*/ 516 w 516"/>
                  <a:gd name="T8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516" h="12">
                    <a:moveTo>
                      <a:pt x="16" y="0"/>
                    </a:moveTo>
                    <a:lnTo>
                      <a:pt x="0" y="0"/>
                    </a:lnTo>
                    <a:lnTo>
                      <a:pt x="0" y="12"/>
                    </a:lnTo>
                    <a:lnTo>
                      <a:pt x="16" y="12"/>
                    </a:lnTo>
                    <a:lnTo>
                      <a:pt x="16" y="0"/>
                    </a:lnTo>
                    <a:close/>
                    <a:moveTo>
                      <a:pt x="47" y="0"/>
                    </a:moveTo>
                    <a:lnTo>
                      <a:pt x="32" y="0"/>
                    </a:lnTo>
                    <a:lnTo>
                      <a:pt x="32" y="12"/>
                    </a:lnTo>
                    <a:lnTo>
                      <a:pt x="47" y="12"/>
                    </a:lnTo>
                    <a:lnTo>
                      <a:pt x="47" y="0"/>
                    </a:lnTo>
                    <a:close/>
                    <a:moveTo>
                      <a:pt x="78" y="0"/>
                    </a:moveTo>
                    <a:lnTo>
                      <a:pt x="63" y="0"/>
                    </a:lnTo>
                    <a:lnTo>
                      <a:pt x="63" y="12"/>
                    </a:lnTo>
                    <a:lnTo>
                      <a:pt x="78" y="12"/>
                    </a:lnTo>
                    <a:lnTo>
                      <a:pt x="78" y="0"/>
                    </a:lnTo>
                    <a:close/>
                    <a:moveTo>
                      <a:pt x="110" y="0"/>
                    </a:moveTo>
                    <a:lnTo>
                      <a:pt x="94" y="0"/>
                    </a:lnTo>
                    <a:lnTo>
                      <a:pt x="94" y="12"/>
                    </a:lnTo>
                    <a:lnTo>
                      <a:pt x="110" y="12"/>
                    </a:lnTo>
                    <a:lnTo>
                      <a:pt x="110" y="0"/>
                    </a:lnTo>
                    <a:close/>
                    <a:moveTo>
                      <a:pt x="141" y="0"/>
                    </a:moveTo>
                    <a:lnTo>
                      <a:pt x="125" y="0"/>
                    </a:lnTo>
                    <a:lnTo>
                      <a:pt x="125" y="12"/>
                    </a:lnTo>
                    <a:lnTo>
                      <a:pt x="141" y="12"/>
                    </a:lnTo>
                    <a:lnTo>
                      <a:pt x="141" y="0"/>
                    </a:lnTo>
                    <a:close/>
                    <a:moveTo>
                      <a:pt x="172" y="0"/>
                    </a:moveTo>
                    <a:lnTo>
                      <a:pt x="157" y="0"/>
                    </a:lnTo>
                    <a:lnTo>
                      <a:pt x="157" y="12"/>
                    </a:lnTo>
                    <a:lnTo>
                      <a:pt x="172" y="12"/>
                    </a:lnTo>
                    <a:lnTo>
                      <a:pt x="172" y="0"/>
                    </a:lnTo>
                    <a:close/>
                    <a:moveTo>
                      <a:pt x="203" y="0"/>
                    </a:moveTo>
                    <a:lnTo>
                      <a:pt x="188" y="0"/>
                    </a:lnTo>
                    <a:lnTo>
                      <a:pt x="188" y="12"/>
                    </a:lnTo>
                    <a:lnTo>
                      <a:pt x="203" y="12"/>
                    </a:lnTo>
                    <a:lnTo>
                      <a:pt x="203" y="0"/>
                    </a:lnTo>
                    <a:close/>
                    <a:moveTo>
                      <a:pt x="235" y="0"/>
                    </a:moveTo>
                    <a:lnTo>
                      <a:pt x="219" y="0"/>
                    </a:lnTo>
                    <a:lnTo>
                      <a:pt x="219" y="12"/>
                    </a:lnTo>
                    <a:lnTo>
                      <a:pt x="235" y="12"/>
                    </a:lnTo>
                    <a:lnTo>
                      <a:pt x="235" y="0"/>
                    </a:lnTo>
                    <a:close/>
                    <a:moveTo>
                      <a:pt x="266" y="0"/>
                    </a:moveTo>
                    <a:lnTo>
                      <a:pt x="250" y="0"/>
                    </a:lnTo>
                    <a:lnTo>
                      <a:pt x="250" y="12"/>
                    </a:lnTo>
                    <a:lnTo>
                      <a:pt x="266" y="12"/>
                    </a:lnTo>
                    <a:lnTo>
                      <a:pt x="266" y="0"/>
                    </a:lnTo>
                    <a:close/>
                    <a:moveTo>
                      <a:pt x="297" y="0"/>
                    </a:moveTo>
                    <a:lnTo>
                      <a:pt x="281" y="0"/>
                    </a:lnTo>
                    <a:lnTo>
                      <a:pt x="281" y="12"/>
                    </a:lnTo>
                    <a:lnTo>
                      <a:pt x="297" y="12"/>
                    </a:lnTo>
                    <a:lnTo>
                      <a:pt x="297" y="0"/>
                    </a:lnTo>
                    <a:close/>
                    <a:moveTo>
                      <a:pt x="328" y="0"/>
                    </a:moveTo>
                    <a:lnTo>
                      <a:pt x="313" y="0"/>
                    </a:lnTo>
                    <a:lnTo>
                      <a:pt x="313" y="12"/>
                    </a:lnTo>
                    <a:lnTo>
                      <a:pt x="328" y="12"/>
                    </a:lnTo>
                    <a:lnTo>
                      <a:pt x="328" y="0"/>
                    </a:lnTo>
                    <a:close/>
                    <a:moveTo>
                      <a:pt x="360" y="0"/>
                    </a:moveTo>
                    <a:lnTo>
                      <a:pt x="344" y="0"/>
                    </a:lnTo>
                    <a:lnTo>
                      <a:pt x="344" y="12"/>
                    </a:lnTo>
                    <a:lnTo>
                      <a:pt x="360" y="12"/>
                    </a:lnTo>
                    <a:lnTo>
                      <a:pt x="360" y="0"/>
                    </a:lnTo>
                    <a:close/>
                    <a:moveTo>
                      <a:pt x="391" y="0"/>
                    </a:moveTo>
                    <a:lnTo>
                      <a:pt x="375" y="0"/>
                    </a:lnTo>
                    <a:lnTo>
                      <a:pt x="375" y="12"/>
                    </a:lnTo>
                    <a:lnTo>
                      <a:pt x="391" y="12"/>
                    </a:lnTo>
                    <a:lnTo>
                      <a:pt x="391" y="0"/>
                    </a:lnTo>
                    <a:close/>
                    <a:moveTo>
                      <a:pt x="423" y="0"/>
                    </a:moveTo>
                    <a:lnTo>
                      <a:pt x="406" y="0"/>
                    </a:lnTo>
                    <a:lnTo>
                      <a:pt x="406" y="12"/>
                    </a:lnTo>
                    <a:lnTo>
                      <a:pt x="423" y="12"/>
                    </a:lnTo>
                    <a:lnTo>
                      <a:pt x="423" y="0"/>
                    </a:lnTo>
                    <a:close/>
                    <a:moveTo>
                      <a:pt x="453" y="0"/>
                    </a:moveTo>
                    <a:lnTo>
                      <a:pt x="438" y="0"/>
                    </a:lnTo>
                    <a:lnTo>
                      <a:pt x="438" y="12"/>
                    </a:lnTo>
                    <a:lnTo>
                      <a:pt x="453" y="12"/>
                    </a:lnTo>
                    <a:lnTo>
                      <a:pt x="453" y="0"/>
                    </a:lnTo>
                    <a:close/>
                    <a:moveTo>
                      <a:pt x="485" y="0"/>
                    </a:moveTo>
                    <a:lnTo>
                      <a:pt x="469" y="0"/>
                    </a:lnTo>
                    <a:lnTo>
                      <a:pt x="469" y="12"/>
                    </a:lnTo>
                    <a:lnTo>
                      <a:pt x="485" y="12"/>
                    </a:lnTo>
                    <a:lnTo>
                      <a:pt x="485" y="0"/>
                    </a:lnTo>
                    <a:close/>
                    <a:moveTo>
                      <a:pt x="516" y="0"/>
                    </a:moveTo>
                    <a:lnTo>
                      <a:pt x="500" y="0"/>
                    </a:lnTo>
                    <a:lnTo>
                      <a:pt x="500" y="12"/>
                    </a:lnTo>
                    <a:lnTo>
                      <a:pt x="516" y="12"/>
                    </a:lnTo>
                    <a:lnTo>
                      <a:pt x="516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4" name="Freeform 26"/>
            <p:cNvSpPr>
              <a:spLocks noEditPoints="1"/>
            </p:cNvSpPr>
            <p:nvPr/>
          </p:nvSpPr>
          <p:spPr bwMode="auto">
            <a:xfrm>
              <a:off x="4806950" y="3932238"/>
              <a:ext cx="819150" cy="19050"/>
            </a:xfrm>
            <a:custGeom>
              <a:avLst/>
              <a:gdLst>
                <a:gd name="T0" fmla="*/ 0 w 516"/>
                <a:gd name="T1" fmla="*/ 0 h 12"/>
                <a:gd name="T2" fmla="*/ 16 w 516"/>
                <a:gd name="T3" fmla="*/ 12 h 12"/>
                <a:gd name="T4" fmla="*/ 47 w 516"/>
                <a:gd name="T5" fmla="*/ 0 h 12"/>
                <a:gd name="T6" fmla="*/ 32 w 516"/>
                <a:gd name="T7" fmla="*/ 12 h 12"/>
                <a:gd name="T8" fmla="*/ 47 w 516"/>
                <a:gd name="T9" fmla="*/ 0 h 12"/>
                <a:gd name="T10" fmla="*/ 63 w 516"/>
                <a:gd name="T11" fmla="*/ 0 h 12"/>
                <a:gd name="T12" fmla="*/ 78 w 516"/>
                <a:gd name="T13" fmla="*/ 12 h 12"/>
                <a:gd name="T14" fmla="*/ 110 w 516"/>
                <a:gd name="T15" fmla="*/ 0 h 12"/>
                <a:gd name="T16" fmla="*/ 94 w 516"/>
                <a:gd name="T17" fmla="*/ 12 h 12"/>
                <a:gd name="T18" fmla="*/ 110 w 516"/>
                <a:gd name="T19" fmla="*/ 0 h 12"/>
                <a:gd name="T20" fmla="*/ 125 w 516"/>
                <a:gd name="T21" fmla="*/ 0 h 12"/>
                <a:gd name="T22" fmla="*/ 141 w 516"/>
                <a:gd name="T23" fmla="*/ 12 h 12"/>
                <a:gd name="T24" fmla="*/ 172 w 516"/>
                <a:gd name="T25" fmla="*/ 0 h 12"/>
                <a:gd name="T26" fmla="*/ 157 w 516"/>
                <a:gd name="T27" fmla="*/ 12 h 12"/>
                <a:gd name="T28" fmla="*/ 172 w 516"/>
                <a:gd name="T29" fmla="*/ 0 h 12"/>
                <a:gd name="T30" fmla="*/ 188 w 516"/>
                <a:gd name="T31" fmla="*/ 0 h 12"/>
                <a:gd name="T32" fmla="*/ 203 w 516"/>
                <a:gd name="T33" fmla="*/ 12 h 12"/>
                <a:gd name="T34" fmla="*/ 235 w 516"/>
                <a:gd name="T35" fmla="*/ 0 h 12"/>
                <a:gd name="T36" fmla="*/ 219 w 516"/>
                <a:gd name="T37" fmla="*/ 12 h 12"/>
                <a:gd name="T38" fmla="*/ 235 w 516"/>
                <a:gd name="T39" fmla="*/ 0 h 12"/>
                <a:gd name="T40" fmla="*/ 250 w 516"/>
                <a:gd name="T41" fmla="*/ 0 h 12"/>
                <a:gd name="T42" fmla="*/ 266 w 516"/>
                <a:gd name="T43" fmla="*/ 12 h 12"/>
                <a:gd name="T44" fmla="*/ 297 w 516"/>
                <a:gd name="T45" fmla="*/ 0 h 12"/>
                <a:gd name="T46" fmla="*/ 281 w 516"/>
                <a:gd name="T47" fmla="*/ 12 h 12"/>
                <a:gd name="T48" fmla="*/ 297 w 516"/>
                <a:gd name="T49" fmla="*/ 0 h 12"/>
                <a:gd name="T50" fmla="*/ 313 w 516"/>
                <a:gd name="T51" fmla="*/ 0 h 12"/>
                <a:gd name="T52" fmla="*/ 328 w 516"/>
                <a:gd name="T53" fmla="*/ 12 h 12"/>
                <a:gd name="T54" fmla="*/ 360 w 516"/>
                <a:gd name="T55" fmla="*/ 0 h 12"/>
                <a:gd name="T56" fmla="*/ 344 w 516"/>
                <a:gd name="T57" fmla="*/ 12 h 12"/>
                <a:gd name="T58" fmla="*/ 360 w 516"/>
                <a:gd name="T59" fmla="*/ 0 h 12"/>
                <a:gd name="T60" fmla="*/ 375 w 516"/>
                <a:gd name="T61" fmla="*/ 0 h 12"/>
                <a:gd name="T62" fmla="*/ 391 w 516"/>
                <a:gd name="T63" fmla="*/ 12 h 12"/>
                <a:gd name="T64" fmla="*/ 423 w 516"/>
                <a:gd name="T65" fmla="*/ 0 h 12"/>
                <a:gd name="T66" fmla="*/ 406 w 516"/>
                <a:gd name="T67" fmla="*/ 12 h 12"/>
                <a:gd name="T68" fmla="*/ 423 w 516"/>
                <a:gd name="T69" fmla="*/ 0 h 12"/>
                <a:gd name="T70" fmla="*/ 438 w 516"/>
                <a:gd name="T71" fmla="*/ 0 h 12"/>
                <a:gd name="T72" fmla="*/ 453 w 516"/>
                <a:gd name="T73" fmla="*/ 12 h 12"/>
                <a:gd name="T74" fmla="*/ 485 w 516"/>
                <a:gd name="T75" fmla="*/ 0 h 12"/>
                <a:gd name="T76" fmla="*/ 469 w 516"/>
                <a:gd name="T77" fmla="*/ 12 h 12"/>
                <a:gd name="T78" fmla="*/ 485 w 516"/>
                <a:gd name="T79" fmla="*/ 0 h 12"/>
                <a:gd name="T80" fmla="*/ 500 w 516"/>
                <a:gd name="T81" fmla="*/ 0 h 12"/>
                <a:gd name="T82" fmla="*/ 516 w 516"/>
                <a:gd name="T8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516" h="12">
                  <a:moveTo>
                    <a:pt x="16" y="0"/>
                  </a:moveTo>
                  <a:lnTo>
                    <a:pt x="0" y="0"/>
                  </a:lnTo>
                  <a:lnTo>
                    <a:pt x="0" y="12"/>
                  </a:lnTo>
                  <a:lnTo>
                    <a:pt x="16" y="12"/>
                  </a:lnTo>
                  <a:lnTo>
                    <a:pt x="16" y="0"/>
                  </a:lnTo>
                  <a:moveTo>
                    <a:pt x="47" y="0"/>
                  </a:moveTo>
                  <a:lnTo>
                    <a:pt x="32" y="0"/>
                  </a:lnTo>
                  <a:lnTo>
                    <a:pt x="32" y="12"/>
                  </a:lnTo>
                  <a:lnTo>
                    <a:pt x="47" y="12"/>
                  </a:lnTo>
                  <a:lnTo>
                    <a:pt x="47" y="0"/>
                  </a:lnTo>
                  <a:moveTo>
                    <a:pt x="78" y="0"/>
                  </a:moveTo>
                  <a:lnTo>
                    <a:pt x="63" y="0"/>
                  </a:lnTo>
                  <a:lnTo>
                    <a:pt x="63" y="12"/>
                  </a:lnTo>
                  <a:lnTo>
                    <a:pt x="78" y="12"/>
                  </a:lnTo>
                  <a:lnTo>
                    <a:pt x="78" y="0"/>
                  </a:lnTo>
                  <a:moveTo>
                    <a:pt x="110" y="0"/>
                  </a:moveTo>
                  <a:lnTo>
                    <a:pt x="94" y="0"/>
                  </a:lnTo>
                  <a:lnTo>
                    <a:pt x="94" y="12"/>
                  </a:lnTo>
                  <a:lnTo>
                    <a:pt x="110" y="12"/>
                  </a:lnTo>
                  <a:lnTo>
                    <a:pt x="110" y="0"/>
                  </a:lnTo>
                  <a:moveTo>
                    <a:pt x="141" y="0"/>
                  </a:moveTo>
                  <a:lnTo>
                    <a:pt x="125" y="0"/>
                  </a:lnTo>
                  <a:lnTo>
                    <a:pt x="125" y="12"/>
                  </a:lnTo>
                  <a:lnTo>
                    <a:pt x="141" y="12"/>
                  </a:lnTo>
                  <a:lnTo>
                    <a:pt x="141" y="0"/>
                  </a:lnTo>
                  <a:moveTo>
                    <a:pt x="172" y="0"/>
                  </a:moveTo>
                  <a:lnTo>
                    <a:pt x="157" y="0"/>
                  </a:lnTo>
                  <a:lnTo>
                    <a:pt x="157" y="12"/>
                  </a:lnTo>
                  <a:lnTo>
                    <a:pt x="172" y="12"/>
                  </a:lnTo>
                  <a:lnTo>
                    <a:pt x="172" y="0"/>
                  </a:lnTo>
                  <a:moveTo>
                    <a:pt x="203" y="0"/>
                  </a:moveTo>
                  <a:lnTo>
                    <a:pt x="188" y="0"/>
                  </a:lnTo>
                  <a:lnTo>
                    <a:pt x="188" y="12"/>
                  </a:lnTo>
                  <a:lnTo>
                    <a:pt x="203" y="12"/>
                  </a:lnTo>
                  <a:lnTo>
                    <a:pt x="203" y="0"/>
                  </a:lnTo>
                  <a:moveTo>
                    <a:pt x="235" y="0"/>
                  </a:moveTo>
                  <a:lnTo>
                    <a:pt x="219" y="0"/>
                  </a:lnTo>
                  <a:lnTo>
                    <a:pt x="219" y="12"/>
                  </a:lnTo>
                  <a:lnTo>
                    <a:pt x="235" y="12"/>
                  </a:lnTo>
                  <a:lnTo>
                    <a:pt x="235" y="0"/>
                  </a:lnTo>
                  <a:moveTo>
                    <a:pt x="266" y="0"/>
                  </a:moveTo>
                  <a:lnTo>
                    <a:pt x="250" y="0"/>
                  </a:lnTo>
                  <a:lnTo>
                    <a:pt x="250" y="12"/>
                  </a:lnTo>
                  <a:lnTo>
                    <a:pt x="266" y="12"/>
                  </a:lnTo>
                  <a:lnTo>
                    <a:pt x="266" y="0"/>
                  </a:lnTo>
                  <a:moveTo>
                    <a:pt x="297" y="0"/>
                  </a:moveTo>
                  <a:lnTo>
                    <a:pt x="281" y="0"/>
                  </a:lnTo>
                  <a:lnTo>
                    <a:pt x="281" y="12"/>
                  </a:lnTo>
                  <a:lnTo>
                    <a:pt x="297" y="12"/>
                  </a:lnTo>
                  <a:lnTo>
                    <a:pt x="297" y="0"/>
                  </a:lnTo>
                  <a:moveTo>
                    <a:pt x="328" y="0"/>
                  </a:moveTo>
                  <a:lnTo>
                    <a:pt x="313" y="0"/>
                  </a:lnTo>
                  <a:lnTo>
                    <a:pt x="313" y="12"/>
                  </a:lnTo>
                  <a:lnTo>
                    <a:pt x="328" y="12"/>
                  </a:lnTo>
                  <a:lnTo>
                    <a:pt x="328" y="0"/>
                  </a:lnTo>
                  <a:moveTo>
                    <a:pt x="360" y="0"/>
                  </a:moveTo>
                  <a:lnTo>
                    <a:pt x="344" y="0"/>
                  </a:lnTo>
                  <a:lnTo>
                    <a:pt x="344" y="12"/>
                  </a:lnTo>
                  <a:lnTo>
                    <a:pt x="360" y="12"/>
                  </a:lnTo>
                  <a:lnTo>
                    <a:pt x="360" y="0"/>
                  </a:lnTo>
                  <a:moveTo>
                    <a:pt x="391" y="0"/>
                  </a:moveTo>
                  <a:lnTo>
                    <a:pt x="375" y="0"/>
                  </a:lnTo>
                  <a:lnTo>
                    <a:pt x="375" y="12"/>
                  </a:lnTo>
                  <a:lnTo>
                    <a:pt x="391" y="12"/>
                  </a:lnTo>
                  <a:lnTo>
                    <a:pt x="391" y="0"/>
                  </a:lnTo>
                  <a:moveTo>
                    <a:pt x="423" y="0"/>
                  </a:moveTo>
                  <a:lnTo>
                    <a:pt x="406" y="0"/>
                  </a:lnTo>
                  <a:lnTo>
                    <a:pt x="406" y="12"/>
                  </a:lnTo>
                  <a:lnTo>
                    <a:pt x="423" y="12"/>
                  </a:lnTo>
                  <a:lnTo>
                    <a:pt x="423" y="0"/>
                  </a:lnTo>
                  <a:moveTo>
                    <a:pt x="453" y="0"/>
                  </a:moveTo>
                  <a:lnTo>
                    <a:pt x="438" y="0"/>
                  </a:lnTo>
                  <a:lnTo>
                    <a:pt x="438" y="12"/>
                  </a:lnTo>
                  <a:lnTo>
                    <a:pt x="453" y="12"/>
                  </a:lnTo>
                  <a:lnTo>
                    <a:pt x="453" y="0"/>
                  </a:lnTo>
                  <a:moveTo>
                    <a:pt x="485" y="0"/>
                  </a:moveTo>
                  <a:lnTo>
                    <a:pt x="469" y="0"/>
                  </a:lnTo>
                  <a:lnTo>
                    <a:pt x="469" y="12"/>
                  </a:lnTo>
                  <a:lnTo>
                    <a:pt x="485" y="12"/>
                  </a:lnTo>
                  <a:lnTo>
                    <a:pt x="485" y="0"/>
                  </a:lnTo>
                  <a:moveTo>
                    <a:pt x="516" y="0"/>
                  </a:moveTo>
                  <a:lnTo>
                    <a:pt x="500" y="0"/>
                  </a:lnTo>
                  <a:lnTo>
                    <a:pt x="500" y="12"/>
                  </a:lnTo>
                  <a:lnTo>
                    <a:pt x="516" y="12"/>
                  </a:lnTo>
                  <a:lnTo>
                    <a:pt x="516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29"/>
            <p:cNvSpPr>
              <a:spLocks/>
            </p:cNvSpPr>
            <p:nvPr/>
          </p:nvSpPr>
          <p:spPr bwMode="auto">
            <a:xfrm>
              <a:off x="5554663" y="4625975"/>
              <a:ext cx="981075" cy="746125"/>
            </a:xfrm>
            <a:custGeom>
              <a:avLst/>
              <a:gdLst>
                <a:gd name="T0" fmla="*/ 647 w 647"/>
                <a:gd name="T1" fmla="*/ 413 h 492"/>
                <a:gd name="T2" fmla="*/ 647 w 647"/>
                <a:gd name="T3" fmla="*/ 413 h 492"/>
                <a:gd name="T4" fmla="*/ 0 w 647"/>
                <a:gd name="T5" fmla="*/ 415 h 492"/>
                <a:gd name="T6" fmla="*/ 153 w 647"/>
                <a:gd name="T7" fmla="*/ 1 h 492"/>
                <a:gd name="T8" fmla="*/ 492 w 647"/>
                <a:gd name="T9" fmla="*/ 0 h 492"/>
                <a:gd name="T10" fmla="*/ 492 w 647"/>
                <a:gd name="T11" fmla="*/ 0 h 492"/>
                <a:gd name="T12" fmla="*/ 647 w 647"/>
                <a:gd name="T13" fmla="*/ 413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7" h="492">
                  <a:moveTo>
                    <a:pt x="647" y="413"/>
                  </a:moveTo>
                  <a:cubicBezTo>
                    <a:pt x="647" y="413"/>
                    <a:pt x="647" y="413"/>
                    <a:pt x="647" y="413"/>
                  </a:cubicBezTo>
                  <a:cubicBezTo>
                    <a:pt x="439" y="491"/>
                    <a:pt x="209" y="492"/>
                    <a:pt x="0" y="415"/>
                  </a:cubicBezTo>
                  <a:cubicBezTo>
                    <a:pt x="153" y="1"/>
                    <a:pt x="153" y="1"/>
                    <a:pt x="153" y="1"/>
                  </a:cubicBezTo>
                  <a:cubicBezTo>
                    <a:pt x="263" y="41"/>
                    <a:pt x="383" y="41"/>
                    <a:pt x="492" y="0"/>
                  </a:cubicBezTo>
                  <a:cubicBezTo>
                    <a:pt x="492" y="0"/>
                    <a:pt x="492" y="0"/>
                    <a:pt x="492" y="0"/>
                  </a:cubicBezTo>
                  <a:cubicBezTo>
                    <a:pt x="647" y="413"/>
                    <a:pt x="647" y="413"/>
                    <a:pt x="647" y="413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32"/>
            <p:cNvSpPr>
              <a:spLocks noEditPoints="1"/>
            </p:cNvSpPr>
            <p:nvPr/>
          </p:nvSpPr>
          <p:spPr bwMode="auto">
            <a:xfrm>
              <a:off x="6256338" y="2894013"/>
              <a:ext cx="817563" cy="819150"/>
            </a:xfrm>
            <a:custGeom>
              <a:avLst/>
              <a:gdLst>
                <a:gd name="T0" fmla="*/ 515 w 515"/>
                <a:gd name="T1" fmla="*/ 9 h 516"/>
                <a:gd name="T2" fmla="*/ 496 w 515"/>
                <a:gd name="T3" fmla="*/ 12 h 516"/>
                <a:gd name="T4" fmla="*/ 483 w 515"/>
                <a:gd name="T5" fmla="*/ 41 h 516"/>
                <a:gd name="T6" fmla="*/ 486 w 515"/>
                <a:gd name="T7" fmla="*/ 22 h 516"/>
                <a:gd name="T8" fmla="*/ 483 w 515"/>
                <a:gd name="T9" fmla="*/ 41 h 516"/>
                <a:gd name="T10" fmla="*/ 472 w 515"/>
                <a:gd name="T11" fmla="*/ 52 h 516"/>
                <a:gd name="T12" fmla="*/ 453 w 515"/>
                <a:gd name="T13" fmla="*/ 55 h 516"/>
                <a:gd name="T14" fmla="*/ 440 w 515"/>
                <a:gd name="T15" fmla="*/ 84 h 516"/>
                <a:gd name="T16" fmla="*/ 443 w 515"/>
                <a:gd name="T17" fmla="*/ 65 h 516"/>
                <a:gd name="T18" fmla="*/ 440 w 515"/>
                <a:gd name="T19" fmla="*/ 84 h 516"/>
                <a:gd name="T20" fmla="*/ 428 w 515"/>
                <a:gd name="T21" fmla="*/ 95 h 516"/>
                <a:gd name="T22" fmla="*/ 410 w 515"/>
                <a:gd name="T23" fmla="*/ 98 h 516"/>
                <a:gd name="T24" fmla="*/ 396 w 515"/>
                <a:gd name="T25" fmla="*/ 127 h 516"/>
                <a:gd name="T26" fmla="*/ 399 w 515"/>
                <a:gd name="T27" fmla="*/ 108 h 516"/>
                <a:gd name="T28" fmla="*/ 396 w 515"/>
                <a:gd name="T29" fmla="*/ 127 h 516"/>
                <a:gd name="T30" fmla="*/ 385 w 515"/>
                <a:gd name="T31" fmla="*/ 138 h 516"/>
                <a:gd name="T32" fmla="*/ 366 w 515"/>
                <a:gd name="T33" fmla="*/ 141 h 516"/>
                <a:gd name="T34" fmla="*/ 353 w 515"/>
                <a:gd name="T35" fmla="*/ 170 h 516"/>
                <a:gd name="T36" fmla="*/ 356 w 515"/>
                <a:gd name="T37" fmla="*/ 152 h 516"/>
                <a:gd name="T38" fmla="*/ 353 w 515"/>
                <a:gd name="T39" fmla="*/ 170 h 516"/>
                <a:gd name="T40" fmla="*/ 343 w 515"/>
                <a:gd name="T41" fmla="*/ 182 h 516"/>
                <a:gd name="T42" fmla="*/ 323 w 515"/>
                <a:gd name="T43" fmla="*/ 185 h 516"/>
                <a:gd name="T44" fmla="*/ 310 w 515"/>
                <a:gd name="T45" fmla="*/ 214 h 516"/>
                <a:gd name="T46" fmla="*/ 313 w 515"/>
                <a:gd name="T47" fmla="*/ 195 h 516"/>
                <a:gd name="T48" fmla="*/ 310 w 515"/>
                <a:gd name="T49" fmla="*/ 214 h 516"/>
                <a:gd name="T50" fmla="*/ 300 w 515"/>
                <a:gd name="T51" fmla="*/ 225 h 516"/>
                <a:gd name="T52" fmla="*/ 281 w 515"/>
                <a:gd name="T53" fmla="*/ 228 h 516"/>
                <a:gd name="T54" fmla="*/ 267 w 515"/>
                <a:gd name="T55" fmla="*/ 257 h 516"/>
                <a:gd name="T56" fmla="*/ 270 w 515"/>
                <a:gd name="T57" fmla="*/ 238 h 516"/>
                <a:gd name="T58" fmla="*/ 267 w 515"/>
                <a:gd name="T59" fmla="*/ 257 h 516"/>
                <a:gd name="T60" fmla="*/ 256 w 515"/>
                <a:gd name="T61" fmla="*/ 268 h 516"/>
                <a:gd name="T62" fmla="*/ 238 w 515"/>
                <a:gd name="T63" fmla="*/ 271 h 516"/>
                <a:gd name="T64" fmla="*/ 223 w 515"/>
                <a:gd name="T65" fmla="*/ 300 h 516"/>
                <a:gd name="T66" fmla="*/ 226 w 515"/>
                <a:gd name="T67" fmla="*/ 281 h 516"/>
                <a:gd name="T68" fmla="*/ 223 w 515"/>
                <a:gd name="T69" fmla="*/ 300 h 516"/>
                <a:gd name="T70" fmla="*/ 213 w 515"/>
                <a:gd name="T71" fmla="*/ 311 h 516"/>
                <a:gd name="T72" fmla="*/ 194 w 515"/>
                <a:gd name="T73" fmla="*/ 313 h 516"/>
                <a:gd name="T74" fmla="*/ 180 w 515"/>
                <a:gd name="T75" fmla="*/ 343 h 516"/>
                <a:gd name="T76" fmla="*/ 183 w 515"/>
                <a:gd name="T77" fmla="*/ 325 h 516"/>
                <a:gd name="T78" fmla="*/ 180 w 515"/>
                <a:gd name="T79" fmla="*/ 343 h 516"/>
                <a:gd name="T80" fmla="*/ 170 w 515"/>
                <a:gd name="T81" fmla="*/ 354 h 516"/>
                <a:gd name="T82" fmla="*/ 151 w 515"/>
                <a:gd name="T83" fmla="*/ 356 h 516"/>
                <a:gd name="T84" fmla="*/ 137 w 515"/>
                <a:gd name="T85" fmla="*/ 387 h 516"/>
                <a:gd name="T86" fmla="*/ 140 w 515"/>
                <a:gd name="T87" fmla="*/ 368 h 516"/>
                <a:gd name="T88" fmla="*/ 137 w 515"/>
                <a:gd name="T89" fmla="*/ 387 h 516"/>
                <a:gd name="T90" fmla="*/ 127 w 515"/>
                <a:gd name="T91" fmla="*/ 397 h 516"/>
                <a:gd name="T92" fmla="*/ 108 w 515"/>
                <a:gd name="T93" fmla="*/ 400 h 516"/>
                <a:gd name="T94" fmla="*/ 94 w 515"/>
                <a:gd name="T95" fmla="*/ 430 h 516"/>
                <a:gd name="T96" fmla="*/ 97 w 515"/>
                <a:gd name="T97" fmla="*/ 411 h 516"/>
                <a:gd name="T98" fmla="*/ 94 w 515"/>
                <a:gd name="T99" fmla="*/ 430 h 516"/>
                <a:gd name="T100" fmla="*/ 83 w 515"/>
                <a:gd name="T101" fmla="*/ 440 h 516"/>
                <a:gd name="T102" fmla="*/ 65 w 515"/>
                <a:gd name="T103" fmla="*/ 443 h 516"/>
                <a:gd name="T104" fmla="*/ 52 w 515"/>
                <a:gd name="T105" fmla="*/ 473 h 516"/>
                <a:gd name="T106" fmla="*/ 53 w 515"/>
                <a:gd name="T107" fmla="*/ 454 h 516"/>
                <a:gd name="T108" fmla="*/ 52 w 515"/>
                <a:gd name="T109" fmla="*/ 473 h 516"/>
                <a:gd name="T110" fmla="*/ 40 w 515"/>
                <a:gd name="T111" fmla="*/ 483 h 516"/>
                <a:gd name="T112" fmla="*/ 21 w 515"/>
                <a:gd name="T113" fmla="*/ 486 h 516"/>
                <a:gd name="T114" fmla="*/ 8 w 515"/>
                <a:gd name="T115" fmla="*/ 516 h 516"/>
                <a:gd name="T116" fmla="*/ 11 w 515"/>
                <a:gd name="T117" fmla="*/ 498 h 516"/>
                <a:gd name="T118" fmla="*/ 8 w 515"/>
                <a:gd name="T119" fmla="*/ 516 h 5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515" h="516">
                  <a:moveTo>
                    <a:pt x="505" y="20"/>
                  </a:moveTo>
                  <a:lnTo>
                    <a:pt x="515" y="9"/>
                  </a:lnTo>
                  <a:lnTo>
                    <a:pt x="507" y="0"/>
                  </a:lnTo>
                  <a:lnTo>
                    <a:pt x="496" y="12"/>
                  </a:lnTo>
                  <a:lnTo>
                    <a:pt x="505" y="20"/>
                  </a:lnTo>
                  <a:close/>
                  <a:moveTo>
                    <a:pt x="483" y="41"/>
                  </a:moveTo>
                  <a:lnTo>
                    <a:pt x="493" y="30"/>
                  </a:lnTo>
                  <a:lnTo>
                    <a:pt x="486" y="22"/>
                  </a:lnTo>
                  <a:lnTo>
                    <a:pt x="474" y="33"/>
                  </a:lnTo>
                  <a:lnTo>
                    <a:pt x="483" y="41"/>
                  </a:lnTo>
                  <a:close/>
                  <a:moveTo>
                    <a:pt x="461" y="62"/>
                  </a:moveTo>
                  <a:lnTo>
                    <a:pt x="472" y="52"/>
                  </a:lnTo>
                  <a:lnTo>
                    <a:pt x="464" y="43"/>
                  </a:lnTo>
                  <a:lnTo>
                    <a:pt x="453" y="55"/>
                  </a:lnTo>
                  <a:lnTo>
                    <a:pt x="461" y="62"/>
                  </a:lnTo>
                  <a:close/>
                  <a:moveTo>
                    <a:pt x="440" y="84"/>
                  </a:moveTo>
                  <a:lnTo>
                    <a:pt x="450" y="74"/>
                  </a:lnTo>
                  <a:lnTo>
                    <a:pt x="443" y="65"/>
                  </a:lnTo>
                  <a:lnTo>
                    <a:pt x="431" y="76"/>
                  </a:lnTo>
                  <a:lnTo>
                    <a:pt x="440" y="84"/>
                  </a:lnTo>
                  <a:close/>
                  <a:moveTo>
                    <a:pt x="418" y="106"/>
                  </a:moveTo>
                  <a:lnTo>
                    <a:pt x="428" y="95"/>
                  </a:lnTo>
                  <a:lnTo>
                    <a:pt x="421" y="87"/>
                  </a:lnTo>
                  <a:lnTo>
                    <a:pt x="410" y="98"/>
                  </a:lnTo>
                  <a:lnTo>
                    <a:pt x="418" y="106"/>
                  </a:lnTo>
                  <a:close/>
                  <a:moveTo>
                    <a:pt x="396" y="127"/>
                  </a:moveTo>
                  <a:lnTo>
                    <a:pt x="407" y="117"/>
                  </a:lnTo>
                  <a:lnTo>
                    <a:pt x="399" y="108"/>
                  </a:lnTo>
                  <a:lnTo>
                    <a:pt x="388" y="120"/>
                  </a:lnTo>
                  <a:lnTo>
                    <a:pt x="396" y="127"/>
                  </a:lnTo>
                  <a:close/>
                  <a:moveTo>
                    <a:pt x="375" y="149"/>
                  </a:moveTo>
                  <a:lnTo>
                    <a:pt x="385" y="138"/>
                  </a:lnTo>
                  <a:lnTo>
                    <a:pt x="378" y="130"/>
                  </a:lnTo>
                  <a:lnTo>
                    <a:pt x="366" y="141"/>
                  </a:lnTo>
                  <a:lnTo>
                    <a:pt x="375" y="149"/>
                  </a:lnTo>
                  <a:close/>
                  <a:moveTo>
                    <a:pt x="353" y="170"/>
                  </a:moveTo>
                  <a:lnTo>
                    <a:pt x="364" y="160"/>
                  </a:lnTo>
                  <a:lnTo>
                    <a:pt x="356" y="152"/>
                  </a:lnTo>
                  <a:lnTo>
                    <a:pt x="345" y="163"/>
                  </a:lnTo>
                  <a:lnTo>
                    <a:pt x="353" y="170"/>
                  </a:lnTo>
                  <a:close/>
                  <a:moveTo>
                    <a:pt x="332" y="192"/>
                  </a:moveTo>
                  <a:lnTo>
                    <a:pt x="343" y="182"/>
                  </a:lnTo>
                  <a:lnTo>
                    <a:pt x="334" y="173"/>
                  </a:lnTo>
                  <a:lnTo>
                    <a:pt x="323" y="185"/>
                  </a:lnTo>
                  <a:lnTo>
                    <a:pt x="332" y="192"/>
                  </a:lnTo>
                  <a:close/>
                  <a:moveTo>
                    <a:pt x="310" y="214"/>
                  </a:moveTo>
                  <a:lnTo>
                    <a:pt x="321" y="203"/>
                  </a:lnTo>
                  <a:lnTo>
                    <a:pt x="313" y="195"/>
                  </a:lnTo>
                  <a:lnTo>
                    <a:pt x="301" y="206"/>
                  </a:lnTo>
                  <a:lnTo>
                    <a:pt x="310" y="214"/>
                  </a:lnTo>
                  <a:close/>
                  <a:moveTo>
                    <a:pt x="288" y="235"/>
                  </a:moveTo>
                  <a:lnTo>
                    <a:pt x="300" y="225"/>
                  </a:lnTo>
                  <a:lnTo>
                    <a:pt x="291" y="216"/>
                  </a:lnTo>
                  <a:lnTo>
                    <a:pt x="281" y="228"/>
                  </a:lnTo>
                  <a:lnTo>
                    <a:pt x="288" y="235"/>
                  </a:lnTo>
                  <a:close/>
                  <a:moveTo>
                    <a:pt x="267" y="257"/>
                  </a:moveTo>
                  <a:lnTo>
                    <a:pt x="278" y="247"/>
                  </a:lnTo>
                  <a:lnTo>
                    <a:pt x="270" y="238"/>
                  </a:lnTo>
                  <a:lnTo>
                    <a:pt x="259" y="249"/>
                  </a:lnTo>
                  <a:lnTo>
                    <a:pt x="267" y="257"/>
                  </a:lnTo>
                  <a:close/>
                  <a:moveTo>
                    <a:pt x="245" y="278"/>
                  </a:moveTo>
                  <a:lnTo>
                    <a:pt x="256" y="268"/>
                  </a:lnTo>
                  <a:lnTo>
                    <a:pt x="248" y="260"/>
                  </a:lnTo>
                  <a:lnTo>
                    <a:pt x="238" y="271"/>
                  </a:lnTo>
                  <a:lnTo>
                    <a:pt x="245" y="278"/>
                  </a:lnTo>
                  <a:close/>
                  <a:moveTo>
                    <a:pt x="223" y="300"/>
                  </a:moveTo>
                  <a:lnTo>
                    <a:pt x="235" y="290"/>
                  </a:lnTo>
                  <a:lnTo>
                    <a:pt x="226" y="281"/>
                  </a:lnTo>
                  <a:lnTo>
                    <a:pt x="216" y="292"/>
                  </a:lnTo>
                  <a:lnTo>
                    <a:pt x="223" y="300"/>
                  </a:lnTo>
                  <a:close/>
                  <a:moveTo>
                    <a:pt x="202" y="322"/>
                  </a:moveTo>
                  <a:lnTo>
                    <a:pt x="213" y="311"/>
                  </a:lnTo>
                  <a:lnTo>
                    <a:pt x="205" y="303"/>
                  </a:lnTo>
                  <a:lnTo>
                    <a:pt x="194" y="313"/>
                  </a:lnTo>
                  <a:lnTo>
                    <a:pt x="202" y="322"/>
                  </a:lnTo>
                  <a:close/>
                  <a:moveTo>
                    <a:pt x="180" y="343"/>
                  </a:moveTo>
                  <a:lnTo>
                    <a:pt x="192" y="333"/>
                  </a:lnTo>
                  <a:lnTo>
                    <a:pt x="183" y="325"/>
                  </a:lnTo>
                  <a:lnTo>
                    <a:pt x="173" y="335"/>
                  </a:lnTo>
                  <a:lnTo>
                    <a:pt x="180" y="343"/>
                  </a:lnTo>
                  <a:close/>
                  <a:moveTo>
                    <a:pt x="159" y="365"/>
                  </a:moveTo>
                  <a:lnTo>
                    <a:pt x="170" y="354"/>
                  </a:lnTo>
                  <a:lnTo>
                    <a:pt x="161" y="346"/>
                  </a:lnTo>
                  <a:lnTo>
                    <a:pt x="151" y="356"/>
                  </a:lnTo>
                  <a:lnTo>
                    <a:pt x="159" y="365"/>
                  </a:lnTo>
                  <a:close/>
                  <a:moveTo>
                    <a:pt x="137" y="387"/>
                  </a:moveTo>
                  <a:lnTo>
                    <a:pt x="148" y="375"/>
                  </a:lnTo>
                  <a:lnTo>
                    <a:pt x="140" y="368"/>
                  </a:lnTo>
                  <a:lnTo>
                    <a:pt x="130" y="378"/>
                  </a:lnTo>
                  <a:lnTo>
                    <a:pt x="137" y="387"/>
                  </a:lnTo>
                  <a:close/>
                  <a:moveTo>
                    <a:pt x="115" y="408"/>
                  </a:moveTo>
                  <a:lnTo>
                    <a:pt x="127" y="397"/>
                  </a:lnTo>
                  <a:lnTo>
                    <a:pt x="118" y="389"/>
                  </a:lnTo>
                  <a:lnTo>
                    <a:pt x="108" y="400"/>
                  </a:lnTo>
                  <a:lnTo>
                    <a:pt x="115" y="408"/>
                  </a:lnTo>
                  <a:close/>
                  <a:moveTo>
                    <a:pt x="94" y="430"/>
                  </a:moveTo>
                  <a:lnTo>
                    <a:pt x="105" y="419"/>
                  </a:lnTo>
                  <a:lnTo>
                    <a:pt x="97" y="411"/>
                  </a:lnTo>
                  <a:lnTo>
                    <a:pt x="86" y="421"/>
                  </a:lnTo>
                  <a:lnTo>
                    <a:pt x="94" y="430"/>
                  </a:lnTo>
                  <a:close/>
                  <a:moveTo>
                    <a:pt x="73" y="451"/>
                  </a:moveTo>
                  <a:lnTo>
                    <a:pt x="83" y="440"/>
                  </a:lnTo>
                  <a:lnTo>
                    <a:pt x="75" y="433"/>
                  </a:lnTo>
                  <a:lnTo>
                    <a:pt x="65" y="443"/>
                  </a:lnTo>
                  <a:lnTo>
                    <a:pt x="73" y="451"/>
                  </a:lnTo>
                  <a:close/>
                  <a:moveTo>
                    <a:pt x="52" y="473"/>
                  </a:moveTo>
                  <a:lnTo>
                    <a:pt x="62" y="462"/>
                  </a:lnTo>
                  <a:lnTo>
                    <a:pt x="53" y="454"/>
                  </a:lnTo>
                  <a:lnTo>
                    <a:pt x="43" y="465"/>
                  </a:lnTo>
                  <a:lnTo>
                    <a:pt x="52" y="473"/>
                  </a:lnTo>
                  <a:close/>
                  <a:moveTo>
                    <a:pt x="30" y="495"/>
                  </a:moveTo>
                  <a:lnTo>
                    <a:pt x="40" y="483"/>
                  </a:lnTo>
                  <a:lnTo>
                    <a:pt x="32" y="476"/>
                  </a:lnTo>
                  <a:lnTo>
                    <a:pt x="21" y="486"/>
                  </a:lnTo>
                  <a:lnTo>
                    <a:pt x="30" y="495"/>
                  </a:lnTo>
                  <a:close/>
                  <a:moveTo>
                    <a:pt x="8" y="516"/>
                  </a:moveTo>
                  <a:lnTo>
                    <a:pt x="19" y="505"/>
                  </a:lnTo>
                  <a:lnTo>
                    <a:pt x="11" y="498"/>
                  </a:lnTo>
                  <a:lnTo>
                    <a:pt x="0" y="508"/>
                  </a:lnTo>
                  <a:lnTo>
                    <a:pt x="8" y="516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36"/>
            <p:cNvSpPr>
              <a:spLocks/>
            </p:cNvSpPr>
            <p:nvPr/>
          </p:nvSpPr>
          <p:spPr bwMode="auto">
            <a:xfrm>
              <a:off x="6334125" y="4232275"/>
              <a:ext cx="20638" cy="22225"/>
            </a:xfrm>
            <a:custGeom>
              <a:avLst/>
              <a:gdLst>
                <a:gd name="T0" fmla="*/ 0 w 13"/>
                <a:gd name="T1" fmla="*/ 9 h 14"/>
                <a:gd name="T2" fmla="*/ 5 w 13"/>
                <a:gd name="T3" fmla="*/ 14 h 14"/>
                <a:gd name="T4" fmla="*/ 13 w 13"/>
                <a:gd name="T5" fmla="*/ 6 h 14"/>
                <a:gd name="T6" fmla="*/ 8 w 13"/>
                <a:gd name="T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4">
                  <a:moveTo>
                    <a:pt x="0" y="9"/>
                  </a:moveTo>
                  <a:lnTo>
                    <a:pt x="5" y="14"/>
                  </a:lnTo>
                  <a:lnTo>
                    <a:pt x="13" y="6"/>
                  </a:lnTo>
                  <a:lnTo>
                    <a:pt x="8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8" name="Group 17"/>
            <p:cNvGrpSpPr/>
            <p:nvPr/>
          </p:nvGrpSpPr>
          <p:grpSpPr>
            <a:xfrm>
              <a:off x="6334125" y="4232275"/>
              <a:ext cx="739775" cy="741363"/>
              <a:chOff x="6334125" y="4232275"/>
              <a:chExt cx="739775" cy="741363"/>
            </a:xfrm>
          </p:grpSpPr>
          <p:sp>
            <p:nvSpPr>
              <p:cNvPr id="141" name="Freeform 35"/>
              <p:cNvSpPr>
                <a:spLocks/>
              </p:cNvSpPr>
              <p:nvPr/>
            </p:nvSpPr>
            <p:spPr bwMode="auto">
              <a:xfrm>
                <a:off x="6334125" y="4232275"/>
                <a:ext cx="20638" cy="22225"/>
              </a:xfrm>
              <a:custGeom>
                <a:avLst/>
                <a:gdLst>
                  <a:gd name="T0" fmla="*/ 0 w 13"/>
                  <a:gd name="T1" fmla="*/ 9 h 14"/>
                  <a:gd name="T2" fmla="*/ 5 w 13"/>
                  <a:gd name="T3" fmla="*/ 14 h 14"/>
                  <a:gd name="T4" fmla="*/ 13 w 13"/>
                  <a:gd name="T5" fmla="*/ 6 h 14"/>
                  <a:gd name="T6" fmla="*/ 8 w 13"/>
                  <a:gd name="T7" fmla="*/ 0 h 14"/>
                  <a:gd name="T8" fmla="*/ 0 w 13"/>
                  <a:gd name="T9" fmla="*/ 9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4">
                    <a:moveTo>
                      <a:pt x="0" y="9"/>
                    </a:moveTo>
                    <a:lnTo>
                      <a:pt x="5" y="14"/>
                    </a:lnTo>
                    <a:lnTo>
                      <a:pt x="13" y="6"/>
                    </a:lnTo>
                    <a:lnTo>
                      <a:pt x="8" y="0"/>
                    </a:lnTo>
                    <a:lnTo>
                      <a:pt x="0" y="9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42" name="Freeform 37"/>
              <p:cNvSpPr>
                <a:spLocks noEditPoints="1"/>
              </p:cNvSpPr>
              <p:nvPr/>
            </p:nvSpPr>
            <p:spPr bwMode="auto">
              <a:xfrm>
                <a:off x="6359525" y="4257675"/>
                <a:ext cx="714375" cy="715963"/>
              </a:xfrm>
              <a:custGeom>
                <a:avLst/>
                <a:gdLst>
                  <a:gd name="T0" fmla="*/ 442 w 450"/>
                  <a:gd name="T1" fmla="*/ 451 h 451"/>
                  <a:gd name="T2" fmla="*/ 440 w 450"/>
                  <a:gd name="T3" fmla="*/ 432 h 451"/>
                  <a:gd name="T4" fmla="*/ 409 w 450"/>
                  <a:gd name="T5" fmla="*/ 418 h 451"/>
                  <a:gd name="T6" fmla="*/ 428 w 450"/>
                  <a:gd name="T7" fmla="*/ 421 h 451"/>
                  <a:gd name="T8" fmla="*/ 409 w 450"/>
                  <a:gd name="T9" fmla="*/ 418 h 451"/>
                  <a:gd name="T10" fmla="*/ 399 w 450"/>
                  <a:gd name="T11" fmla="*/ 408 h 451"/>
                  <a:gd name="T12" fmla="*/ 396 w 450"/>
                  <a:gd name="T13" fmla="*/ 389 h 451"/>
                  <a:gd name="T14" fmla="*/ 366 w 450"/>
                  <a:gd name="T15" fmla="*/ 375 h 451"/>
                  <a:gd name="T16" fmla="*/ 385 w 450"/>
                  <a:gd name="T17" fmla="*/ 378 h 451"/>
                  <a:gd name="T18" fmla="*/ 366 w 450"/>
                  <a:gd name="T19" fmla="*/ 375 h 451"/>
                  <a:gd name="T20" fmla="*/ 356 w 450"/>
                  <a:gd name="T21" fmla="*/ 365 h 451"/>
                  <a:gd name="T22" fmla="*/ 353 w 450"/>
                  <a:gd name="T23" fmla="*/ 346 h 451"/>
                  <a:gd name="T24" fmla="*/ 323 w 450"/>
                  <a:gd name="T25" fmla="*/ 333 h 451"/>
                  <a:gd name="T26" fmla="*/ 342 w 450"/>
                  <a:gd name="T27" fmla="*/ 335 h 451"/>
                  <a:gd name="T28" fmla="*/ 323 w 450"/>
                  <a:gd name="T29" fmla="*/ 333 h 451"/>
                  <a:gd name="T30" fmla="*/ 313 w 450"/>
                  <a:gd name="T31" fmla="*/ 322 h 451"/>
                  <a:gd name="T32" fmla="*/ 310 w 450"/>
                  <a:gd name="T33" fmla="*/ 303 h 451"/>
                  <a:gd name="T34" fmla="*/ 280 w 450"/>
                  <a:gd name="T35" fmla="*/ 290 h 451"/>
                  <a:gd name="T36" fmla="*/ 299 w 450"/>
                  <a:gd name="T37" fmla="*/ 292 h 451"/>
                  <a:gd name="T38" fmla="*/ 280 w 450"/>
                  <a:gd name="T39" fmla="*/ 290 h 451"/>
                  <a:gd name="T40" fmla="*/ 270 w 450"/>
                  <a:gd name="T41" fmla="*/ 278 h 451"/>
                  <a:gd name="T42" fmla="*/ 267 w 450"/>
                  <a:gd name="T43" fmla="*/ 260 h 451"/>
                  <a:gd name="T44" fmla="*/ 237 w 450"/>
                  <a:gd name="T45" fmla="*/ 246 h 451"/>
                  <a:gd name="T46" fmla="*/ 256 w 450"/>
                  <a:gd name="T47" fmla="*/ 249 h 451"/>
                  <a:gd name="T48" fmla="*/ 237 w 450"/>
                  <a:gd name="T49" fmla="*/ 246 h 451"/>
                  <a:gd name="T50" fmla="*/ 226 w 450"/>
                  <a:gd name="T51" fmla="*/ 235 h 451"/>
                  <a:gd name="T52" fmla="*/ 224 w 450"/>
                  <a:gd name="T53" fmla="*/ 216 h 451"/>
                  <a:gd name="T54" fmla="*/ 194 w 450"/>
                  <a:gd name="T55" fmla="*/ 203 h 451"/>
                  <a:gd name="T56" fmla="*/ 213 w 450"/>
                  <a:gd name="T57" fmla="*/ 206 h 451"/>
                  <a:gd name="T58" fmla="*/ 194 w 450"/>
                  <a:gd name="T59" fmla="*/ 203 h 451"/>
                  <a:gd name="T60" fmla="*/ 183 w 450"/>
                  <a:gd name="T61" fmla="*/ 192 h 451"/>
                  <a:gd name="T62" fmla="*/ 180 w 450"/>
                  <a:gd name="T63" fmla="*/ 173 h 451"/>
                  <a:gd name="T64" fmla="*/ 151 w 450"/>
                  <a:gd name="T65" fmla="*/ 160 h 451"/>
                  <a:gd name="T66" fmla="*/ 170 w 450"/>
                  <a:gd name="T67" fmla="*/ 163 h 451"/>
                  <a:gd name="T68" fmla="*/ 151 w 450"/>
                  <a:gd name="T69" fmla="*/ 160 h 451"/>
                  <a:gd name="T70" fmla="*/ 140 w 450"/>
                  <a:gd name="T71" fmla="*/ 149 h 451"/>
                  <a:gd name="T72" fmla="*/ 137 w 450"/>
                  <a:gd name="T73" fmla="*/ 130 h 451"/>
                  <a:gd name="T74" fmla="*/ 108 w 450"/>
                  <a:gd name="T75" fmla="*/ 117 h 451"/>
                  <a:gd name="T76" fmla="*/ 127 w 450"/>
                  <a:gd name="T77" fmla="*/ 120 h 451"/>
                  <a:gd name="T78" fmla="*/ 108 w 450"/>
                  <a:gd name="T79" fmla="*/ 117 h 451"/>
                  <a:gd name="T80" fmla="*/ 97 w 450"/>
                  <a:gd name="T81" fmla="*/ 106 h 451"/>
                  <a:gd name="T82" fmla="*/ 94 w 450"/>
                  <a:gd name="T83" fmla="*/ 87 h 451"/>
                  <a:gd name="T84" fmla="*/ 65 w 450"/>
                  <a:gd name="T85" fmla="*/ 74 h 451"/>
                  <a:gd name="T86" fmla="*/ 84 w 450"/>
                  <a:gd name="T87" fmla="*/ 76 h 451"/>
                  <a:gd name="T88" fmla="*/ 65 w 450"/>
                  <a:gd name="T89" fmla="*/ 74 h 451"/>
                  <a:gd name="T90" fmla="*/ 53 w 450"/>
                  <a:gd name="T91" fmla="*/ 62 h 451"/>
                  <a:gd name="T92" fmla="*/ 51 w 450"/>
                  <a:gd name="T93" fmla="*/ 44 h 451"/>
                  <a:gd name="T94" fmla="*/ 22 w 450"/>
                  <a:gd name="T95" fmla="*/ 30 h 451"/>
                  <a:gd name="T96" fmla="*/ 40 w 450"/>
                  <a:gd name="T97" fmla="*/ 33 h 451"/>
                  <a:gd name="T98" fmla="*/ 22 w 450"/>
                  <a:gd name="T99" fmla="*/ 30 h 451"/>
                  <a:gd name="T100" fmla="*/ 10 w 450"/>
                  <a:gd name="T101" fmla="*/ 19 h 451"/>
                  <a:gd name="T102" fmla="*/ 8 w 450"/>
                  <a:gd name="T103" fmla="*/ 0 h 4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450" h="451">
                    <a:moveTo>
                      <a:pt x="431" y="440"/>
                    </a:moveTo>
                    <a:lnTo>
                      <a:pt x="442" y="451"/>
                    </a:lnTo>
                    <a:lnTo>
                      <a:pt x="450" y="443"/>
                    </a:lnTo>
                    <a:lnTo>
                      <a:pt x="440" y="432"/>
                    </a:lnTo>
                    <a:lnTo>
                      <a:pt x="431" y="440"/>
                    </a:lnTo>
                    <a:close/>
                    <a:moveTo>
                      <a:pt x="409" y="418"/>
                    </a:moveTo>
                    <a:lnTo>
                      <a:pt x="421" y="430"/>
                    </a:lnTo>
                    <a:lnTo>
                      <a:pt x="428" y="421"/>
                    </a:lnTo>
                    <a:lnTo>
                      <a:pt x="418" y="411"/>
                    </a:lnTo>
                    <a:lnTo>
                      <a:pt x="409" y="418"/>
                    </a:lnTo>
                    <a:close/>
                    <a:moveTo>
                      <a:pt x="388" y="397"/>
                    </a:moveTo>
                    <a:lnTo>
                      <a:pt x="399" y="408"/>
                    </a:lnTo>
                    <a:lnTo>
                      <a:pt x="407" y="400"/>
                    </a:lnTo>
                    <a:lnTo>
                      <a:pt x="396" y="389"/>
                    </a:lnTo>
                    <a:lnTo>
                      <a:pt x="388" y="397"/>
                    </a:lnTo>
                    <a:close/>
                    <a:moveTo>
                      <a:pt x="366" y="375"/>
                    </a:moveTo>
                    <a:lnTo>
                      <a:pt x="378" y="386"/>
                    </a:lnTo>
                    <a:lnTo>
                      <a:pt x="385" y="378"/>
                    </a:lnTo>
                    <a:lnTo>
                      <a:pt x="375" y="368"/>
                    </a:lnTo>
                    <a:lnTo>
                      <a:pt x="366" y="375"/>
                    </a:lnTo>
                    <a:close/>
                    <a:moveTo>
                      <a:pt x="345" y="354"/>
                    </a:moveTo>
                    <a:lnTo>
                      <a:pt x="356" y="365"/>
                    </a:lnTo>
                    <a:lnTo>
                      <a:pt x="363" y="356"/>
                    </a:lnTo>
                    <a:lnTo>
                      <a:pt x="353" y="346"/>
                    </a:lnTo>
                    <a:lnTo>
                      <a:pt x="345" y="354"/>
                    </a:lnTo>
                    <a:close/>
                    <a:moveTo>
                      <a:pt x="323" y="333"/>
                    </a:moveTo>
                    <a:lnTo>
                      <a:pt x="334" y="343"/>
                    </a:lnTo>
                    <a:lnTo>
                      <a:pt x="342" y="335"/>
                    </a:lnTo>
                    <a:lnTo>
                      <a:pt x="332" y="324"/>
                    </a:lnTo>
                    <a:lnTo>
                      <a:pt x="323" y="333"/>
                    </a:lnTo>
                    <a:close/>
                    <a:moveTo>
                      <a:pt x="301" y="311"/>
                    </a:moveTo>
                    <a:lnTo>
                      <a:pt x="313" y="322"/>
                    </a:lnTo>
                    <a:lnTo>
                      <a:pt x="320" y="313"/>
                    </a:lnTo>
                    <a:lnTo>
                      <a:pt x="310" y="303"/>
                    </a:lnTo>
                    <a:lnTo>
                      <a:pt x="301" y="311"/>
                    </a:lnTo>
                    <a:close/>
                    <a:moveTo>
                      <a:pt x="280" y="290"/>
                    </a:moveTo>
                    <a:lnTo>
                      <a:pt x="291" y="300"/>
                    </a:lnTo>
                    <a:lnTo>
                      <a:pt x="299" y="292"/>
                    </a:lnTo>
                    <a:lnTo>
                      <a:pt x="288" y="281"/>
                    </a:lnTo>
                    <a:lnTo>
                      <a:pt x="280" y="290"/>
                    </a:lnTo>
                    <a:close/>
                    <a:moveTo>
                      <a:pt x="258" y="268"/>
                    </a:moveTo>
                    <a:lnTo>
                      <a:pt x="270" y="278"/>
                    </a:lnTo>
                    <a:lnTo>
                      <a:pt x="278" y="270"/>
                    </a:lnTo>
                    <a:lnTo>
                      <a:pt x="267" y="260"/>
                    </a:lnTo>
                    <a:lnTo>
                      <a:pt x="258" y="268"/>
                    </a:lnTo>
                    <a:close/>
                    <a:moveTo>
                      <a:pt x="237" y="246"/>
                    </a:moveTo>
                    <a:lnTo>
                      <a:pt x="248" y="257"/>
                    </a:lnTo>
                    <a:lnTo>
                      <a:pt x="256" y="249"/>
                    </a:lnTo>
                    <a:lnTo>
                      <a:pt x="245" y="238"/>
                    </a:lnTo>
                    <a:lnTo>
                      <a:pt x="237" y="246"/>
                    </a:lnTo>
                    <a:close/>
                    <a:moveTo>
                      <a:pt x="216" y="225"/>
                    </a:moveTo>
                    <a:lnTo>
                      <a:pt x="226" y="235"/>
                    </a:lnTo>
                    <a:lnTo>
                      <a:pt x="235" y="228"/>
                    </a:lnTo>
                    <a:lnTo>
                      <a:pt x="224" y="216"/>
                    </a:lnTo>
                    <a:lnTo>
                      <a:pt x="216" y="225"/>
                    </a:lnTo>
                    <a:close/>
                    <a:moveTo>
                      <a:pt x="194" y="203"/>
                    </a:moveTo>
                    <a:lnTo>
                      <a:pt x="205" y="214"/>
                    </a:lnTo>
                    <a:lnTo>
                      <a:pt x="213" y="206"/>
                    </a:lnTo>
                    <a:lnTo>
                      <a:pt x="202" y="195"/>
                    </a:lnTo>
                    <a:lnTo>
                      <a:pt x="194" y="203"/>
                    </a:lnTo>
                    <a:close/>
                    <a:moveTo>
                      <a:pt x="173" y="182"/>
                    </a:moveTo>
                    <a:lnTo>
                      <a:pt x="183" y="192"/>
                    </a:lnTo>
                    <a:lnTo>
                      <a:pt x="192" y="184"/>
                    </a:lnTo>
                    <a:lnTo>
                      <a:pt x="180" y="173"/>
                    </a:lnTo>
                    <a:lnTo>
                      <a:pt x="173" y="182"/>
                    </a:lnTo>
                    <a:close/>
                    <a:moveTo>
                      <a:pt x="151" y="160"/>
                    </a:moveTo>
                    <a:lnTo>
                      <a:pt x="162" y="170"/>
                    </a:lnTo>
                    <a:lnTo>
                      <a:pt x="170" y="163"/>
                    </a:lnTo>
                    <a:lnTo>
                      <a:pt x="159" y="152"/>
                    </a:lnTo>
                    <a:lnTo>
                      <a:pt x="151" y="160"/>
                    </a:lnTo>
                    <a:close/>
                    <a:moveTo>
                      <a:pt x="130" y="138"/>
                    </a:moveTo>
                    <a:lnTo>
                      <a:pt x="140" y="149"/>
                    </a:lnTo>
                    <a:lnTo>
                      <a:pt x="148" y="141"/>
                    </a:lnTo>
                    <a:lnTo>
                      <a:pt x="137" y="130"/>
                    </a:lnTo>
                    <a:lnTo>
                      <a:pt x="130" y="138"/>
                    </a:lnTo>
                    <a:close/>
                    <a:moveTo>
                      <a:pt x="108" y="117"/>
                    </a:moveTo>
                    <a:lnTo>
                      <a:pt x="118" y="127"/>
                    </a:lnTo>
                    <a:lnTo>
                      <a:pt x="127" y="120"/>
                    </a:lnTo>
                    <a:lnTo>
                      <a:pt x="115" y="108"/>
                    </a:lnTo>
                    <a:lnTo>
                      <a:pt x="108" y="117"/>
                    </a:lnTo>
                    <a:close/>
                    <a:moveTo>
                      <a:pt x="86" y="95"/>
                    </a:moveTo>
                    <a:lnTo>
                      <a:pt x="97" y="106"/>
                    </a:lnTo>
                    <a:lnTo>
                      <a:pt x="105" y="98"/>
                    </a:lnTo>
                    <a:lnTo>
                      <a:pt x="94" y="87"/>
                    </a:lnTo>
                    <a:lnTo>
                      <a:pt x="86" y="95"/>
                    </a:lnTo>
                    <a:close/>
                    <a:moveTo>
                      <a:pt x="65" y="74"/>
                    </a:moveTo>
                    <a:lnTo>
                      <a:pt x="75" y="84"/>
                    </a:lnTo>
                    <a:lnTo>
                      <a:pt x="84" y="76"/>
                    </a:lnTo>
                    <a:lnTo>
                      <a:pt x="72" y="65"/>
                    </a:lnTo>
                    <a:lnTo>
                      <a:pt x="65" y="74"/>
                    </a:lnTo>
                    <a:close/>
                    <a:moveTo>
                      <a:pt x="43" y="52"/>
                    </a:moveTo>
                    <a:lnTo>
                      <a:pt x="53" y="62"/>
                    </a:lnTo>
                    <a:lnTo>
                      <a:pt x="62" y="55"/>
                    </a:lnTo>
                    <a:lnTo>
                      <a:pt x="51" y="44"/>
                    </a:lnTo>
                    <a:lnTo>
                      <a:pt x="43" y="52"/>
                    </a:lnTo>
                    <a:close/>
                    <a:moveTo>
                      <a:pt x="22" y="30"/>
                    </a:moveTo>
                    <a:lnTo>
                      <a:pt x="32" y="41"/>
                    </a:lnTo>
                    <a:lnTo>
                      <a:pt x="40" y="33"/>
                    </a:lnTo>
                    <a:lnTo>
                      <a:pt x="29" y="22"/>
                    </a:lnTo>
                    <a:lnTo>
                      <a:pt x="22" y="30"/>
                    </a:lnTo>
                    <a:close/>
                    <a:moveTo>
                      <a:pt x="0" y="9"/>
                    </a:moveTo>
                    <a:lnTo>
                      <a:pt x="10" y="19"/>
                    </a:lnTo>
                    <a:lnTo>
                      <a:pt x="19" y="12"/>
                    </a:lnTo>
                    <a:lnTo>
                      <a:pt x="8" y="0"/>
                    </a:lnTo>
                    <a:lnTo>
                      <a:pt x="0" y="9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9" name="Freeform 38"/>
            <p:cNvSpPr>
              <a:spLocks noEditPoints="1"/>
            </p:cNvSpPr>
            <p:nvPr/>
          </p:nvSpPr>
          <p:spPr bwMode="auto">
            <a:xfrm>
              <a:off x="6359525" y="4257675"/>
              <a:ext cx="714375" cy="715963"/>
            </a:xfrm>
            <a:custGeom>
              <a:avLst/>
              <a:gdLst>
                <a:gd name="T0" fmla="*/ 442 w 450"/>
                <a:gd name="T1" fmla="*/ 451 h 451"/>
                <a:gd name="T2" fmla="*/ 440 w 450"/>
                <a:gd name="T3" fmla="*/ 432 h 451"/>
                <a:gd name="T4" fmla="*/ 409 w 450"/>
                <a:gd name="T5" fmla="*/ 418 h 451"/>
                <a:gd name="T6" fmla="*/ 428 w 450"/>
                <a:gd name="T7" fmla="*/ 421 h 451"/>
                <a:gd name="T8" fmla="*/ 409 w 450"/>
                <a:gd name="T9" fmla="*/ 418 h 451"/>
                <a:gd name="T10" fmla="*/ 399 w 450"/>
                <a:gd name="T11" fmla="*/ 408 h 451"/>
                <a:gd name="T12" fmla="*/ 396 w 450"/>
                <a:gd name="T13" fmla="*/ 389 h 451"/>
                <a:gd name="T14" fmla="*/ 366 w 450"/>
                <a:gd name="T15" fmla="*/ 375 h 451"/>
                <a:gd name="T16" fmla="*/ 385 w 450"/>
                <a:gd name="T17" fmla="*/ 378 h 451"/>
                <a:gd name="T18" fmla="*/ 366 w 450"/>
                <a:gd name="T19" fmla="*/ 375 h 451"/>
                <a:gd name="T20" fmla="*/ 356 w 450"/>
                <a:gd name="T21" fmla="*/ 365 h 451"/>
                <a:gd name="T22" fmla="*/ 353 w 450"/>
                <a:gd name="T23" fmla="*/ 346 h 451"/>
                <a:gd name="T24" fmla="*/ 323 w 450"/>
                <a:gd name="T25" fmla="*/ 333 h 451"/>
                <a:gd name="T26" fmla="*/ 342 w 450"/>
                <a:gd name="T27" fmla="*/ 335 h 451"/>
                <a:gd name="T28" fmla="*/ 323 w 450"/>
                <a:gd name="T29" fmla="*/ 333 h 451"/>
                <a:gd name="T30" fmla="*/ 313 w 450"/>
                <a:gd name="T31" fmla="*/ 322 h 451"/>
                <a:gd name="T32" fmla="*/ 310 w 450"/>
                <a:gd name="T33" fmla="*/ 303 h 451"/>
                <a:gd name="T34" fmla="*/ 280 w 450"/>
                <a:gd name="T35" fmla="*/ 290 h 451"/>
                <a:gd name="T36" fmla="*/ 299 w 450"/>
                <a:gd name="T37" fmla="*/ 292 h 451"/>
                <a:gd name="T38" fmla="*/ 280 w 450"/>
                <a:gd name="T39" fmla="*/ 290 h 451"/>
                <a:gd name="T40" fmla="*/ 270 w 450"/>
                <a:gd name="T41" fmla="*/ 278 h 451"/>
                <a:gd name="T42" fmla="*/ 267 w 450"/>
                <a:gd name="T43" fmla="*/ 260 h 451"/>
                <a:gd name="T44" fmla="*/ 237 w 450"/>
                <a:gd name="T45" fmla="*/ 246 h 451"/>
                <a:gd name="T46" fmla="*/ 256 w 450"/>
                <a:gd name="T47" fmla="*/ 249 h 451"/>
                <a:gd name="T48" fmla="*/ 237 w 450"/>
                <a:gd name="T49" fmla="*/ 246 h 451"/>
                <a:gd name="T50" fmla="*/ 226 w 450"/>
                <a:gd name="T51" fmla="*/ 235 h 451"/>
                <a:gd name="T52" fmla="*/ 224 w 450"/>
                <a:gd name="T53" fmla="*/ 216 h 451"/>
                <a:gd name="T54" fmla="*/ 194 w 450"/>
                <a:gd name="T55" fmla="*/ 203 h 451"/>
                <a:gd name="T56" fmla="*/ 213 w 450"/>
                <a:gd name="T57" fmla="*/ 206 h 451"/>
                <a:gd name="T58" fmla="*/ 194 w 450"/>
                <a:gd name="T59" fmla="*/ 203 h 451"/>
                <a:gd name="T60" fmla="*/ 183 w 450"/>
                <a:gd name="T61" fmla="*/ 192 h 451"/>
                <a:gd name="T62" fmla="*/ 180 w 450"/>
                <a:gd name="T63" fmla="*/ 173 h 451"/>
                <a:gd name="T64" fmla="*/ 151 w 450"/>
                <a:gd name="T65" fmla="*/ 160 h 451"/>
                <a:gd name="T66" fmla="*/ 170 w 450"/>
                <a:gd name="T67" fmla="*/ 163 h 451"/>
                <a:gd name="T68" fmla="*/ 151 w 450"/>
                <a:gd name="T69" fmla="*/ 160 h 451"/>
                <a:gd name="T70" fmla="*/ 140 w 450"/>
                <a:gd name="T71" fmla="*/ 149 h 451"/>
                <a:gd name="T72" fmla="*/ 137 w 450"/>
                <a:gd name="T73" fmla="*/ 130 h 451"/>
                <a:gd name="T74" fmla="*/ 108 w 450"/>
                <a:gd name="T75" fmla="*/ 117 h 451"/>
                <a:gd name="T76" fmla="*/ 127 w 450"/>
                <a:gd name="T77" fmla="*/ 120 h 451"/>
                <a:gd name="T78" fmla="*/ 108 w 450"/>
                <a:gd name="T79" fmla="*/ 117 h 451"/>
                <a:gd name="T80" fmla="*/ 97 w 450"/>
                <a:gd name="T81" fmla="*/ 106 h 451"/>
                <a:gd name="T82" fmla="*/ 94 w 450"/>
                <a:gd name="T83" fmla="*/ 87 h 451"/>
                <a:gd name="T84" fmla="*/ 65 w 450"/>
                <a:gd name="T85" fmla="*/ 74 h 451"/>
                <a:gd name="T86" fmla="*/ 84 w 450"/>
                <a:gd name="T87" fmla="*/ 76 h 451"/>
                <a:gd name="T88" fmla="*/ 65 w 450"/>
                <a:gd name="T89" fmla="*/ 74 h 451"/>
                <a:gd name="T90" fmla="*/ 53 w 450"/>
                <a:gd name="T91" fmla="*/ 62 h 451"/>
                <a:gd name="T92" fmla="*/ 51 w 450"/>
                <a:gd name="T93" fmla="*/ 44 h 451"/>
                <a:gd name="T94" fmla="*/ 22 w 450"/>
                <a:gd name="T95" fmla="*/ 30 h 451"/>
                <a:gd name="T96" fmla="*/ 40 w 450"/>
                <a:gd name="T97" fmla="*/ 33 h 451"/>
                <a:gd name="T98" fmla="*/ 22 w 450"/>
                <a:gd name="T99" fmla="*/ 30 h 451"/>
                <a:gd name="T100" fmla="*/ 10 w 450"/>
                <a:gd name="T101" fmla="*/ 19 h 451"/>
                <a:gd name="T102" fmla="*/ 8 w 450"/>
                <a:gd name="T103" fmla="*/ 0 h 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450" h="451">
                  <a:moveTo>
                    <a:pt x="431" y="440"/>
                  </a:moveTo>
                  <a:lnTo>
                    <a:pt x="442" y="451"/>
                  </a:lnTo>
                  <a:lnTo>
                    <a:pt x="450" y="443"/>
                  </a:lnTo>
                  <a:lnTo>
                    <a:pt x="440" y="432"/>
                  </a:lnTo>
                  <a:lnTo>
                    <a:pt x="431" y="440"/>
                  </a:lnTo>
                  <a:moveTo>
                    <a:pt x="409" y="418"/>
                  </a:moveTo>
                  <a:lnTo>
                    <a:pt x="421" y="430"/>
                  </a:lnTo>
                  <a:lnTo>
                    <a:pt x="428" y="421"/>
                  </a:lnTo>
                  <a:lnTo>
                    <a:pt x="418" y="411"/>
                  </a:lnTo>
                  <a:lnTo>
                    <a:pt x="409" y="418"/>
                  </a:lnTo>
                  <a:moveTo>
                    <a:pt x="388" y="397"/>
                  </a:moveTo>
                  <a:lnTo>
                    <a:pt x="399" y="408"/>
                  </a:lnTo>
                  <a:lnTo>
                    <a:pt x="407" y="400"/>
                  </a:lnTo>
                  <a:lnTo>
                    <a:pt x="396" y="389"/>
                  </a:lnTo>
                  <a:lnTo>
                    <a:pt x="388" y="397"/>
                  </a:lnTo>
                  <a:moveTo>
                    <a:pt x="366" y="375"/>
                  </a:moveTo>
                  <a:lnTo>
                    <a:pt x="378" y="386"/>
                  </a:lnTo>
                  <a:lnTo>
                    <a:pt x="385" y="378"/>
                  </a:lnTo>
                  <a:lnTo>
                    <a:pt x="375" y="368"/>
                  </a:lnTo>
                  <a:lnTo>
                    <a:pt x="366" y="375"/>
                  </a:lnTo>
                  <a:moveTo>
                    <a:pt x="345" y="354"/>
                  </a:moveTo>
                  <a:lnTo>
                    <a:pt x="356" y="365"/>
                  </a:lnTo>
                  <a:lnTo>
                    <a:pt x="363" y="356"/>
                  </a:lnTo>
                  <a:lnTo>
                    <a:pt x="353" y="346"/>
                  </a:lnTo>
                  <a:lnTo>
                    <a:pt x="345" y="354"/>
                  </a:lnTo>
                  <a:moveTo>
                    <a:pt x="323" y="333"/>
                  </a:moveTo>
                  <a:lnTo>
                    <a:pt x="334" y="343"/>
                  </a:lnTo>
                  <a:lnTo>
                    <a:pt x="342" y="335"/>
                  </a:lnTo>
                  <a:lnTo>
                    <a:pt x="332" y="324"/>
                  </a:lnTo>
                  <a:lnTo>
                    <a:pt x="323" y="333"/>
                  </a:lnTo>
                  <a:moveTo>
                    <a:pt x="301" y="311"/>
                  </a:moveTo>
                  <a:lnTo>
                    <a:pt x="313" y="322"/>
                  </a:lnTo>
                  <a:lnTo>
                    <a:pt x="320" y="313"/>
                  </a:lnTo>
                  <a:lnTo>
                    <a:pt x="310" y="303"/>
                  </a:lnTo>
                  <a:lnTo>
                    <a:pt x="301" y="311"/>
                  </a:lnTo>
                  <a:moveTo>
                    <a:pt x="280" y="290"/>
                  </a:moveTo>
                  <a:lnTo>
                    <a:pt x="291" y="300"/>
                  </a:lnTo>
                  <a:lnTo>
                    <a:pt x="299" y="292"/>
                  </a:lnTo>
                  <a:lnTo>
                    <a:pt x="288" y="281"/>
                  </a:lnTo>
                  <a:lnTo>
                    <a:pt x="280" y="290"/>
                  </a:lnTo>
                  <a:moveTo>
                    <a:pt x="258" y="268"/>
                  </a:moveTo>
                  <a:lnTo>
                    <a:pt x="270" y="278"/>
                  </a:lnTo>
                  <a:lnTo>
                    <a:pt x="278" y="270"/>
                  </a:lnTo>
                  <a:lnTo>
                    <a:pt x="267" y="260"/>
                  </a:lnTo>
                  <a:lnTo>
                    <a:pt x="258" y="268"/>
                  </a:lnTo>
                  <a:moveTo>
                    <a:pt x="237" y="246"/>
                  </a:moveTo>
                  <a:lnTo>
                    <a:pt x="248" y="257"/>
                  </a:lnTo>
                  <a:lnTo>
                    <a:pt x="256" y="249"/>
                  </a:lnTo>
                  <a:lnTo>
                    <a:pt x="245" y="238"/>
                  </a:lnTo>
                  <a:lnTo>
                    <a:pt x="237" y="246"/>
                  </a:lnTo>
                  <a:moveTo>
                    <a:pt x="216" y="225"/>
                  </a:moveTo>
                  <a:lnTo>
                    <a:pt x="226" y="235"/>
                  </a:lnTo>
                  <a:lnTo>
                    <a:pt x="235" y="228"/>
                  </a:lnTo>
                  <a:lnTo>
                    <a:pt x="224" y="216"/>
                  </a:lnTo>
                  <a:lnTo>
                    <a:pt x="216" y="225"/>
                  </a:lnTo>
                  <a:moveTo>
                    <a:pt x="194" y="203"/>
                  </a:moveTo>
                  <a:lnTo>
                    <a:pt x="205" y="214"/>
                  </a:lnTo>
                  <a:lnTo>
                    <a:pt x="213" y="206"/>
                  </a:lnTo>
                  <a:lnTo>
                    <a:pt x="202" y="195"/>
                  </a:lnTo>
                  <a:lnTo>
                    <a:pt x="194" y="203"/>
                  </a:lnTo>
                  <a:moveTo>
                    <a:pt x="173" y="182"/>
                  </a:moveTo>
                  <a:lnTo>
                    <a:pt x="183" y="192"/>
                  </a:lnTo>
                  <a:lnTo>
                    <a:pt x="192" y="184"/>
                  </a:lnTo>
                  <a:lnTo>
                    <a:pt x="180" y="173"/>
                  </a:lnTo>
                  <a:lnTo>
                    <a:pt x="173" y="182"/>
                  </a:lnTo>
                  <a:moveTo>
                    <a:pt x="151" y="160"/>
                  </a:moveTo>
                  <a:lnTo>
                    <a:pt x="162" y="170"/>
                  </a:lnTo>
                  <a:lnTo>
                    <a:pt x="170" y="163"/>
                  </a:lnTo>
                  <a:lnTo>
                    <a:pt x="159" y="152"/>
                  </a:lnTo>
                  <a:lnTo>
                    <a:pt x="151" y="160"/>
                  </a:lnTo>
                  <a:moveTo>
                    <a:pt x="130" y="138"/>
                  </a:moveTo>
                  <a:lnTo>
                    <a:pt x="140" y="149"/>
                  </a:lnTo>
                  <a:lnTo>
                    <a:pt x="148" y="141"/>
                  </a:lnTo>
                  <a:lnTo>
                    <a:pt x="137" y="130"/>
                  </a:lnTo>
                  <a:lnTo>
                    <a:pt x="130" y="138"/>
                  </a:lnTo>
                  <a:moveTo>
                    <a:pt x="108" y="117"/>
                  </a:moveTo>
                  <a:lnTo>
                    <a:pt x="118" y="127"/>
                  </a:lnTo>
                  <a:lnTo>
                    <a:pt x="127" y="120"/>
                  </a:lnTo>
                  <a:lnTo>
                    <a:pt x="115" y="108"/>
                  </a:lnTo>
                  <a:lnTo>
                    <a:pt x="108" y="117"/>
                  </a:lnTo>
                  <a:moveTo>
                    <a:pt x="86" y="95"/>
                  </a:moveTo>
                  <a:lnTo>
                    <a:pt x="97" y="106"/>
                  </a:lnTo>
                  <a:lnTo>
                    <a:pt x="105" y="98"/>
                  </a:lnTo>
                  <a:lnTo>
                    <a:pt x="94" y="87"/>
                  </a:lnTo>
                  <a:lnTo>
                    <a:pt x="86" y="95"/>
                  </a:lnTo>
                  <a:moveTo>
                    <a:pt x="65" y="74"/>
                  </a:moveTo>
                  <a:lnTo>
                    <a:pt x="75" y="84"/>
                  </a:lnTo>
                  <a:lnTo>
                    <a:pt x="84" y="76"/>
                  </a:lnTo>
                  <a:lnTo>
                    <a:pt x="72" y="65"/>
                  </a:lnTo>
                  <a:lnTo>
                    <a:pt x="65" y="74"/>
                  </a:lnTo>
                  <a:moveTo>
                    <a:pt x="43" y="52"/>
                  </a:moveTo>
                  <a:lnTo>
                    <a:pt x="53" y="62"/>
                  </a:lnTo>
                  <a:lnTo>
                    <a:pt x="62" y="55"/>
                  </a:lnTo>
                  <a:lnTo>
                    <a:pt x="51" y="44"/>
                  </a:lnTo>
                  <a:lnTo>
                    <a:pt x="43" y="52"/>
                  </a:lnTo>
                  <a:moveTo>
                    <a:pt x="22" y="30"/>
                  </a:moveTo>
                  <a:lnTo>
                    <a:pt x="32" y="41"/>
                  </a:lnTo>
                  <a:lnTo>
                    <a:pt x="40" y="33"/>
                  </a:lnTo>
                  <a:lnTo>
                    <a:pt x="29" y="22"/>
                  </a:lnTo>
                  <a:lnTo>
                    <a:pt x="22" y="30"/>
                  </a:lnTo>
                  <a:moveTo>
                    <a:pt x="0" y="9"/>
                  </a:moveTo>
                  <a:lnTo>
                    <a:pt x="10" y="19"/>
                  </a:lnTo>
                  <a:lnTo>
                    <a:pt x="19" y="12"/>
                  </a:lnTo>
                  <a:lnTo>
                    <a:pt x="8" y="0"/>
                  </a:lnTo>
                  <a:lnTo>
                    <a:pt x="0" y="9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42"/>
            <p:cNvSpPr>
              <a:spLocks/>
            </p:cNvSpPr>
            <p:nvPr/>
          </p:nvSpPr>
          <p:spPr bwMode="auto">
            <a:xfrm>
              <a:off x="5724525" y="4235450"/>
              <a:ext cx="22225" cy="20638"/>
            </a:xfrm>
            <a:custGeom>
              <a:avLst/>
              <a:gdLst>
                <a:gd name="T0" fmla="*/ 5 w 14"/>
                <a:gd name="T1" fmla="*/ 0 h 13"/>
                <a:gd name="T2" fmla="*/ 0 w 14"/>
                <a:gd name="T3" fmla="*/ 6 h 13"/>
                <a:gd name="T4" fmla="*/ 8 w 14"/>
                <a:gd name="T5" fmla="*/ 13 h 13"/>
                <a:gd name="T6" fmla="*/ 14 w 14"/>
                <a:gd name="T7" fmla="*/ 8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4" h="13">
                  <a:moveTo>
                    <a:pt x="5" y="0"/>
                  </a:moveTo>
                  <a:lnTo>
                    <a:pt x="0" y="6"/>
                  </a:lnTo>
                  <a:lnTo>
                    <a:pt x="8" y="13"/>
                  </a:lnTo>
                  <a:lnTo>
                    <a:pt x="14" y="8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21" name="Group 20"/>
            <p:cNvGrpSpPr/>
            <p:nvPr/>
          </p:nvGrpSpPr>
          <p:grpSpPr>
            <a:xfrm>
              <a:off x="5008563" y="4235450"/>
              <a:ext cx="738187" cy="738188"/>
              <a:chOff x="5008563" y="4235450"/>
              <a:chExt cx="738187" cy="738188"/>
            </a:xfrm>
          </p:grpSpPr>
          <p:sp>
            <p:nvSpPr>
              <p:cNvPr id="139" name="Freeform 41"/>
              <p:cNvSpPr>
                <a:spLocks/>
              </p:cNvSpPr>
              <p:nvPr/>
            </p:nvSpPr>
            <p:spPr bwMode="auto">
              <a:xfrm>
                <a:off x="5724525" y="4235450"/>
                <a:ext cx="22225" cy="20638"/>
              </a:xfrm>
              <a:custGeom>
                <a:avLst/>
                <a:gdLst>
                  <a:gd name="T0" fmla="*/ 5 w 14"/>
                  <a:gd name="T1" fmla="*/ 0 h 13"/>
                  <a:gd name="T2" fmla="*/ 0 w 14"/>
                  <a:gd name="T3" fmla="*/ 6 h 13"/>
                  <a:gd name="T4" fmla="*/ 8 w 14"/>
                  <a:gd name="T5" fmla="*/ 13 h 13"/>
                  <a:gd name="T6" fmla="*/ 14 w 14"/>
                  <a:gd name="T7" fmla="*/ 8 h 13"/>
                  <a:gd name="T8" fmla="*/ 5 w 14"/>
                  <a:gd name="T9" fmla="*/ 0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5" y="0"/>
                    </a:moveTo>
                    <a:lnTo>
                      <a:pt x="0" y="6"/>
                    </a:lnTo>
                    <a:lnTo>
                      <a:pt x="8" y="13"/>
                    </a:lnTo>
                    <a:lnTo>
                      <a:pt x="14" y="8"/>
                    </a:lnTo>
                    <a:lnTo>
                      <a:pt x="5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40" name="Freeform 43"/>
              <p:cNvSpPr>
                <a:spLocks noEditPoints="1"/>
              </p:cNvSpPr>
              <p:nvPr/>
            </p:nvSpPr>
            <p:spPr bwMode="auto">
              <a:xfrm>
                <a:off x="5008563" y="4260850"/>
                <a:ext cx="711200" cy="712788"/>
              </a:xfrm>
              <a:custGeom>
                <a:avLst/>
                <a:gdLst>
                  <a:gd name="T0" fmla="*/ 0 w 448"/>
                  <a:gd name="T1" fmla="*/ 441 h 449"/>
                  <a:gd name="T2" fmla="*/ 18 w 448"/>
                  <a:gd name="T3" fmla="*/ 438 h 449"/>
                  <a:gd name="T4" fmla="*/ 31 w 448"/>
                  <a:gd name="T5" fmla="*/ 409 h 449"/>
                  <a:gd name="T6" fmla="*/ 30 w 448"/>
                  <a:gd name="T7" fmla="*/ 428 h 449"/>
                  <a:gd name="T8" fmla="*/ 31 w 448"/>
                  <a:gd name="T9" fmla="*/ 409 h 449"/>
                  <a:gd name="T10" fmla="*/ 43 w 448"/>
                  <a:gd name="T11" fmla="*/ 398 h 449"/>
                  <a:gd name="T12" fmla="*/ 61 w 448"/>
                  <a:gd name="T13" fmla="*/ 395 h 449"/>
                  <a:gd name="T14" fmla="*/ 74 w 448"/>
                  <a:gd name="T15" fmla="*/ 366 h 449"/>
                  <a:gd name="T16" fmla="*/ 72 w 448"/>
                  <a:gd name="T17" fmla="*/ 385 h 449"/>
                  <a:gd name="T18" fmla="*/ 74 w 448"/>
                  <a:gd name="T19" fmla="*/ 366 h 449"/>
                  <a:gd name="T20" fmla="*/ 86 w 448"/>
                  <a:gd name="T21" fmla="*/ 355 h 449"/>
                  <a:gd name="T22" fmla="*/ 104 w 448"/>
                  <a:gd name="T23" fmla="*/ 352 h 449"/>
                  <a:gd name="T24" fmla="*/ 118 w 448"/>
                  <a:gd name="T25" fmla="*/ 323 h 449"/>
                  <a:gd name="T26" fmla="*/ 115 w 448"/>
                  <a:gd name="T27" fmla="*/ 342 h 449"/>
                  <a:gd name="T28" fmla="*/ 118 w 448"/>
                  <a:gd name="T29" fmla="*/ 323 h 449"/>
                  <a:gd name="T30" fmla="*/ 129 w 448"/>
                  <a:gd name="T31" fmla="*/ 312 h 449"/>
                  <a:gd name="T32" fmla="*/ 148 w 448"/>
                  <a:gd name="T33" fmla="*/ 310 h 449"/>
                  <a:gd name="T34" fmla="*/ 161 w 448"/>
                  <a:gd name="T35" fmla="*/ 280 h 449"/>
                  <a:gd name="T36" fmla="*/ 158 w 448"/>
                  <a:gd name="T37" fmla="*/ 299 h 449"/>
                  <a:gd name="T38" fmla="*/ 161 w 448"/>
                  <a:gd name="T39" fmla="*/ 280 h 449"/>
                  <a:gd name="T40" fmla="*/ 172 w 448"/>
                  <a:gd name="T41" fmla="*/ 269 h 449"/>
                  <a:gd name="T42" fmla="*/ 191 w 448"/>
                  <a:gd name="T43" fmla="*/ 267 h 449"/>
                  <a:gd name="T44" fmla="*/ 204 w 448"/>
                  <a:gd name="T45" fmla="*/ 237 h 449"/>
                  <a:gd name="T46" fmla="*/ 201 w 448"/>
                  <a:gd name="T47" fmla="*/ 255 h 449"/>
                  <a:gd name="T48" fmla="*/ 204 w 448"/>
                  <a:gd name="T49" fmla="*/ 237 h 449"/>
                  <a:gd name="T50" fmla="*/ 215 w 448"/>
                  <a:gd name="T51" fmla="*/ 226 h 449"/>
                  <a:gd name="T52" fmla="*/ 234 w 448"/>
                  <a:gd name="T53" fmla="*/ 224 h 449"/>
                  <a:gd name="T54" fmla="*/ 247 w 448"/>
                  <a:gd name="T55" fmla="*/ 194 h 449"/>
                  <a:gd name="T56" fmla="*/ 244 w 448"/>
                  <a:gd name="T57" fmla="*/ 212 h 449"/>
                  <a:gd name="T58" fmla="*/ 247 w 448"/>
                  <a:gd name="T59" fmla="*/ 194 h 449"/>
                  <a:gd name="T60" fmla="*/ 258 w 448"/>
                  <a:gd name="T61" fmla="*/ 183 h 449"/>
                  <a:gd name="T62" fmla="*/ 277 w 448"/>
                  <a:gd name="T63" fmla="*/ 181 h 449"/>
                  <a:gd name="T64" fmla="*/ 290 w 448"/>
                  <a:gd name="T65" fmla="*/ 151 h 449"/>
                  <a:gd name="T66" fmla="*/ 287 w 448"/>
                  <a:gd name="T67" fmla="*/ 169 h 449"/>
                  <a:gd name="T68" fmla="*/ 290 w 448"/>
                  <a:gd name="T69" fmla="*/ 151 h 449"/>
                  <a:gd name="T70" fmla="*/ 300 w 448"/>
                  <a:gd name="T71" fmla="*/ 140 h 449"/>
                  <a:gd name="T72" fmla="*/ 320 w 448"/>
                  <a:gd name="T73" fmla="*/ 138 h 449"/>
                  <a:gd name="T74" fmla="*/ 333 w 448"/>
                  <a:gd name="T75" fmla="*/ 108 h 449"/>
                  <a:gd name="T76" fmla="*/ 330 w 448"/>
                  <a:gd name="T77" fmla="*/ 126 h 449"/>
                  <a:gd name="T78" fmla="*/ 333 w 448"/>
                  <a:gd name="T79" fmla="*/ 108 h 449"/>
                  <a:gd name="T80" fmla="*/ 343 w 448"/>
                  <a:gd name="T81" fmla="*/ 97 h 449"/>
                  <a:gd name="T82" fmla="*/ 362 w 448"/>
                  <a:gd name="T83" fmla="*/ 94 h 449"/>
                  <a:gd name="T84" fmla="*/ 376 w 448"/>
                  <a:gd name="T85" fmla="*/ 64 h 449"/>
                  <a:gd name="T86" fmla="*/ 373 w 448"/>
                  <a:gd name="T87" fmla="*/ 83 h 449"/>
                  <a:gd name="T88" fmla="*/ 376 w 448"/>
                  <a:gd name="T89" fmla="*/ 64 h 449"/>
                  <a:gd name="T90" fmla="*/ 386 w 448"/>
                  <a:gd name="T91" fmla="*/ 54 h 449"/>
                  <a:gd name="T92" fmla="*/ 405 w 448"/>
                  <a:gd name="T93" fmla="*/ 51 h 449"/>
                  <a:gd name="T94" fmla="*/ 419 w 448"/>
                  <a:gd name="T95" fmla="*/ 21 h 449"/>
                  <a:gd name="T96" fmla="*/ 416 w 448"/>
                  <a:gd name="T97" fmla="*/ 40 h 449"/>
                  <a:gd name="T98" fmla="*/ 419 w 448"/>
                  <a:gd name="T99" fmla="*/ 21 h 449"/>
                  <a:gd name="T100" fmla="*/ 429 w 448"/>
                  <a:gd name="T101" fmla="*/ 11 h 449"/>
                  <a:gd name="T102" fmla="*/ 448 w 448"/>
                  <a:gd name="T103" fmla="*/ 8 h 4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448" h="449">
                    <a:moveTo>
                      <a:pt x="10" y="431"/>
                    </a:moveTo>
                    <a:lnTo>
                      <a:pt x="0" y="441"/>
                    </a:lnTo>
                    <a:lnTo>
                      <a:pt x="8" y="449"/>
                    </a:lnTo>
                    <a:lnTo>
                      <a:pt x="18" y="438"/>
                    </a:lnTo>
                    <a:lnTo>
                      <a:pt x="10" y="431"/>
                    </a:lnTo>
                    <a:close/>
                    <a:moveTo>
                      <a:pt x="31" y="409"/>
                    </a:moveTo>
                    <a:lnTo>
                      <a:pt x="21" y="419"/>
                    </a:lnTo>
                    <a:lnTo>
                      <a:pt x="30" y="428"/>
                    </a:lnTo>
                    <a:lnTo>
                      <a:pt x="40" y="416"/>
                    </a:lnTo>
                    <a:lnTo>
                      <a:pt x="31" y="409"/>
                    </a:lnTo>
                    <a:close/>
                    <a:moveTo>
                      <a:pt x="53" y="387"/>
                    </a:moveTo>
                    <a:lnTo>
                      <a:pt x="43" y="398"/>
                    </a:lnTo>
                    <a:lnTo>
                      <a:pt x="50" y="406"/>
                    </a:lnTo>
                    <a:lnTo>
                      <a:pt x="61" y="395"/>
                    </a:lnTo>
                    <a:lnTo>
                      <a:pt x="53" y="387"/>
                    </a:lnTo>
                    <a:close/>
                    <a:moveTo>
                      <a:pt x="74" y="366"/>
                    </a:moveTo>
                    <a:lnTo>
                      <a:pt x="64" y="376"/>
                    </a:lnTo>
                    <a:lnTo>
                      <a:pt x="72" y="385"/>
                    </a:lnTo>
                    <a:lnTo>
                      <a:pt x="83" y="373"/>
                    </a:lnTo>
                    <a:lnTo>
                      <a:pt x="74" y="366"/>
                    </a:lnTo>
                    <a:close/>
                    <a:moveTo>
                      <a:pt x="96" y="344"/>
                    </a:moveTo>
                    <a:lnTo>
                      <a:pt x="86" y="355"/>
                    </a:lnTo>
                    <a:lnTo>
                      <a:pt x="93" y="363"/>
                    </a:lnTo>
                    <a:lnTo>
                      <a:pt x="104" y="352"/>
                    </a:lnTo>
                    <a:lnTo>
                      <a:pt x="96" y="344"/>
                    </a:lnTo>
                    <a:close/>
                    <a:moveTo>
                      <a:pt x="118" y="323"/>
                    </a:moveTo>
                    <a:lnTo>
                      <a:pt x="107" y="333"/>
                    </a:lnTo>
                    <a:lnTo>
                      <a:pt x="115" y="342"/>
                    </a:lnTo>
                    <a:lnTo>
                      <a:pt x="126" y="331"/>
                    </a:lnTo>
                    <a:lnTo>
                      <a:pt x="118" y="323"/>
                    </a:lnTo>
                    <a:close/>
                    <a:moveTo>
                      <a:pt x="139" y="301"/>
                    </a:moveTo>
                    <a:lnTo>
                      <a:pt x="129" y="312"/>
                    </a:lnTo>
                    <a:lnTo>
                      <a:pt x="136" y="320"/>
                    </a:lnTo>
                    <a:lnTo>
                      <a:pt x="148" y="310"/>
                    </a:lnTo>
                    <a:lnTo>
                      <a:pt x="139" y="301"/>
                    </a:lnTo>
                    <a:close/>
                    <a:moveTo>
                      <a:pt x="161" y="280"/>
                    </a:moveTo>
                    <a:lnTo>
                      <a:pt x="150" y="290"/>
                    </a:lnTo>
                    <a:lnTo>
                      <a:pt x="158" y="299"/>
                    </a:lnTo>
                    <a:lnTo>
                      <a:pt x="169" y="288"/>
                    </a:lnTo>
                    <a:lnTo>
                      <a:pt x="161" y="280"/>
                    </a:lnTo>
                    <a:close/>
                    <a:moveTo>
                      <a:pt x="182" y="258"/>
                    </a:moveTo>
                    <a:lnTo>
                      <a:pt x="172" y="269"/>
                    </a:lnTo>
                    <a:lnTo>
                      <a:pt x="179" y="277"/>
                    </a:lnTo>
                    <a:lnTo>
                      <a:pt x="191" y="267"/>
                    </a:lnTo>
                    <a:lnTo>
                      <a:pt x="182" y="258"/>
                    </a:lnTo>
                    <a:close/>
                    <a:moveTo>
                      <a:pt x="204" y="237"/>
                    </a:moveTo>
                    <a:lnTo>
                      <a:pt x="193" y="247"/>
                    </a:lnTo>
                    <a:lnTo>
                      <a:pt x="201" y="255"/>
                    </a:lnTo>
                    <a:lnTo>
                      <a:pt x="212" y="245"/>
                    </a:lnTo>
                    <a:lnTo>
                      <a:pt x="204" y="237"/>
                    </a:lnTo>
                    <a:close/>
                    <a:moveTo>
                      <a:pt x="225" y="215"/>
                    </a:moveTo>
                    <a:lnTo>
                      <a:pt x="215" y="226"/>
                    </a:lnTo>
                    <a:lnTo>
                      <a:pt x="222" y="234"/>
                    </a:lnTo>
                    <a:lnTo>
                      <a:pt x="234" y="224"/>
                    </a:lnTo>
                    <a:lnTo>
                      <a:pt x="225" y="215"/>
                    </a:lnTo>
                    <a:close/>
                    <a:moveTo>
                      <a:pt x="247" y="194"/>
                    </a:moveTo>
                    <a:lnTo>
                      <a:pt x="236" y="205"/>
                    </a:lnTo>
                    <a:lnTo>
                      <a:pt x="244" y="212"/>
                    </a:lnTo>
                    <a:lnTo>
                      <a:pt x="255" y="202"/>
                    </a:lnTo>
                    <a:lnTo>
                      <a:pt x="247" y="194"/>
                    </a:lnTo>
                    <a:close/>
                    <a:moveTo>
                      <a:pt x="268" y="172"/>
                    </a:moveTo>
                    <a:lnTo>
                      <a:pt x="258" y="183"/>
                    </a:lnTo>
                    <a:lnTo>
                      <a:pt x="265" y="191"/>
                    </a:lnTo>
                    <a:lnTo>
                      <a:pt x="277" y="181"/>
                    </a:lnTo>
                    <a:lnTo>
                      <a:pt x="268" y="172"/>
                    </a:lnTo>
                    <a:close/>
                    <a:moveTo>
                      <a:pt x="290" y="151"/>
                    </a:moveTo>
                    <a:lnTo>
                      <a:pt x="279" y="162"/>
                    </a:lnTo>
                    <a:lnTo>
                      <a:pt x="287" y="169"/>
                    </a:lnTo>
                    <a:lnTo>
                      <a:pt x="298" y="159"/>
                    </a:lnTo>
                    <a:lnTo>
                      <a:pt x="290" y="151"/>
                    </a:lnTo>
                    <a:close/>
                    <a:moveTo>
                      <a:pt x="311" y="129"/>
                    </a:moveTo>
                    <a:lnTo>
                      <a:pt x="300" y="140"/>
                    </a:lnTo>
                    <a:lnTo>
                      <a:pt x="309" y="148"/>
                    </a:lnTo>
                    <a:lnTo>
                      <a:pt x="320" y="138"/>
                    </a:lnTo>
                    <a:lnTo>
                      <a:pt x="311" y="129"/>
                    </a:lnTo>
                    <a:close/>
                    <a:moveTo>
                      <a:pt x="333" y="108"/>
                    </a:moveTo>
                    <a:lnTo>
                      <a:pt x="322" y="119"/>
                    </a:lnTo>
                    <a:lnTo>
                      <a:pt x="330" y="126"/>
                    </a:lnTo>
                    <a:lnTo>
                      <a:pt x="341" y="116"/>
                    </a:lnTo>
                    <a:lnTo>
                      <a:pt x="333" y="108"/>
                    </a:lnTo>
                    <a:close/>
                    <a:moveTo>
                      <a:pt x="354" y="86"/>
                    </a:moveTo>
                    <a:lnTo>
                      <a:pt x="343" y="97"/>
                    </a:lnTo>
                    <a:lnTo>
                      <a:pt x="352" y="105"/>
                    </a:lnTo>
                    <a:lnTo>
                      <a:pt x="362" y="94"/>
                    </a:lnTo>
                    <a:lnTo>
                      <a:pt x="354" y="86"/>
                    </a:lnTo>
                    <a:close/>
                    <a:moveTo>
                      <a:pt x="376" y="64"/>
                    </a:moveTo>
                    <a:lnTo>
                      <a:pt x="365" y="76"/>
                    </a:lnTo>
                    <a:lnTo>
                      <a:pt x="373" y="83"/>
                    </a:lnTo>
                    <a:lnTo>
                      <a:pt x="383" y="73"/>
                    </a:lnTo>
                    <a:lnTo>
                      <a:pt x="376" y="64"/>
                    </a:lnTo>
                    <a:close/>
                    <a:moveTo>
                      <a:pt x="397" y="43"/>
                    </a:moveTo>
                    <a:lnTo>
                      <a:pt x="386" y="54"/>
                    </a:lnTo>
                    <a:lnTo>
                      <a:pt x="395" y="62"/>
                    </a:lnTo>
                    <a:lnTo>
                      <a:pt x="405" y="51"/>
                    </a:lnTo>
                    <a:lnTo>
                      <a:pt x="397" y="43"/>
                    </a:lnTo>
                    <a:close/>
                    <a:moveTo>
                      <a:pt x="419" y="21"/>
                    </a:moveTo>
                    <a:lnTo>
                      <a:pt x="408" y="33"/>
                    </a:lnTo>
                    <a:lnTo>
                      <a:pt x="416" y="40"/>
                    </a:lnTo>
                    <a:lnTo>
                      <a:pt x="427" y="30"/>
                    </a:lnTo>
                    <a:lnTo>
                      <a:pt x="419" y="21"/>
                    </a:lnTo>
                    <a:close/>
                    <a:moveTo>
                      <a:pt x="441" y="0"/>
                    </a:moveTo>
                    <a:lnTo>
                      <a:pt x="429" y="11"/>
                    </a:lnTo>
                    <a:lnTo>
                      <a:pt x="438" y="19"/>
                    </a:lnTo>
                    <a:lnTo>
                      <a:pt x="448" y="8"/>
                    </a:lnTo>
                    <a:lnTo>
                      <a:pt x="441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22" name="Freeform 44"/>
            <p:cNvSpPr>
              <a:spLocks noEditPoints="1"/>
            </p:cNvSpPr>
            <p:nvPr/>
          </p:nvSpPr>
          <p:spPr bwMode="auto">
            <a:xfrm>
              <a:off x="5008563" y="4260850"/>
              <a:ext cx="711200" cy="712788"/>
            </a:xfrm>
            <a:custGeom>
              <a:avLst/>
              <a:gdLst>
                <a:gd name="T0" fmla="*/ 0 w 448"/>
                <a:gd name="T1" fmla="*/ 441 h 449"/>
                <a:gd name="T2" fmla="*/ 18 w 448"/>
                <a:gd name="T3" fmla="*/ 438 h 449"/>
                <a:gd name="T4" fmla="*/ 31 w 448"/>
                <a:gd name="T5" fmla="*/ 409 h 449"/>
                <a:gd name="T6" fmla="*/ 30 w 448"/>
                <a:gd name="T7" fmla="*/ 428 h 449"/>
                <a:gd name="T8" fmla="*/ 31 w 448"/>
                <a:gd name="T9" fmla="*/ 409 h 449"/>
                <a:gd name="T10" fmla="*/ 43 w 448"/>
                <a:gd name="T11" fmla="*/ 398 h 449"/>
                <a:gd name="T12" fmla="*/ 61 w 448"/>
                <a:gd name="T13" fmla="*/ 395 h 449"/>
                <a:gd name="T14" fmla="*/ 74 w 448"/>
                <a:gd name="T15" fmla="*/ 366 h 449"/>
                <a:gd name="T16" fmla="*/ 72 w 448"/>
                <a:gd name="T17" fmla="*/ 385 h 449"/>
                <a:gd name="T18" fmla="*/ 74 w 448"/>
                <a:gd name="T19" fmla="*/ 366 h 449"/>
                <a:gd name="T20" fmla="*/ 86 w 448"/>
                <a:gd name="T21" fmla="*/ 355 h 449"/>
                <a:gd name="T22" fmla="*/ 104 w 448"/>
                <a:gd name="T23" fmla="*/ 352 h 449"/>
                <a:gd name="T24" fmla="*/ 118 w 448"/>
                <a:gd name="T25" fmla="*/ 323 h 449"/>
                <a:gd name="T26" fmla="*/ 115 w 448"/>
                <a:gd name="T27" fmla="*/ 342 h 449"/>
                <a:gd name="T28" fmla="*/ 118 w 448"/>
                <a:gd name="T29" fmla="*/ 323 h 449"/>
                <a:gd name="T30" fmla="*/ 129 w 448"/>
                <a:gd name="T31" fmla="*/ 312 h 449"/>
                <a:gd name="T32" fmla="*/ 148 w 448"/>
                <a:gd name="T33" fmla="*/ 310 h 449"/>
                <a:gd name="T34" fmla="*/ 161 w 448"/>
                <a:gd name="T35" fmla="*/ 280 h 449"/>
                <a:gd name="T36" fmla="*/ 158 w 448"/>
                <a:gd name="T37" fmla="*/ 299 h 449"/>
                <a:gd name="T38" fmla="*/ 161 w 448"/>
                <a:gd name="T39" fmla="*/ 280 h 449"/>
                <a:gd name="T40" fmla="*/ 172 w 448"/>
                <a:gd name="T41" fmla="*/ 269 h 449"/>
                <a:gd name="T42" fmla="*/ 191 w 448"/>
                <a:gd name="T43" fmla="*/ 267 h 449"/>
                <a:gd name="T44" fmla="*/ 204 w 448"/>
                <a:gd name="T45" fmla="*/ 237 h 449"/>
                <a:gd name="T46" fmla="*/ 201 w 448"/>
                <a:gd name="T47" fmla="*/ 255 h 449"/>
                <a:gd name="T48" fmla="*/ 204 w 448"/>
                <a:gd name="T49" fmla="*/ 237 h 449"/>
                <a:gd name="T50" fmla="*/ 215 w 448"/>
                <a:gd name="T51" fmla="*/ 226 h 449"/>
                <a:gd name="T52" fmla="*/ 234 w 448"/>
                <a:gd name="T53" fmla="*/ 224 h 449"/>
                <a:gd name="T54" fmla="*/ 247 w 448"/>
                <a:gd name="T55" fmla="*/ 194 h 449"/>
                <a:gd name="T56" fmla="*/ 244 w 448"/>
                <a:gd name="T57" fmla="*/ 212 h 449"/>
                <a:gd name="T58" fmla="*/ 247 w 448"/>
                <a:gd name="T59" fmla="*/ 194 h 449"/>
                <a:gd name="T60" fmla="*/ 258 w 448"/>
                <a:gd name="T61" fmla="*/ 183 h 449"/>
                <a:gd name="T62" fmla="*/ 277 w 448"/>
                <a:gd name="T63" fmla="*/ 181 h 449"/>
                <a:gd name="T64" fmla="*/ 290 w 448"/>
                <a:gd name="T65" fmla="*/ 151 h 449"/>
                <a:gd name="T66" fmla="*/ 287 w 448"/>
                <a:gd name="T67" fmla="*/ 169 h 449"/>
                <a:gd name="T68" fmla="*/ 290 w 448"/>
                <a:gd name="T69" fmla="*/ 151 h 449"/>
                <a:gd name="T70" fmla="*/ 300 w 448"/>
                <a:gd name="T71" fmla="*/ 140 h 449"/>
                <a:gd name="T72" fmla="*/ 320 w 448"/>
                <a:gd name="T73" fmla="*/ 138 h 449"/>
                <a:gd name="T74" fmla="*/ 333 w 448"/>
                <a:gd name="T75" fmla="*/ 108 h 449"/>
                <a:gd name="T76" fmla="*/ 330 w 448"/>
                <a:gd name="T77" fmla="*/ 126 h 449"/>
                <a:gd name="T78" fmla="*/ 333 w 448"/>
                <a:gd name="T79" fmla="*/ 108 h 449"/>
                <a:gd name="T80" fmla="*/ 343 w 448"/>
                <a:gd name="T81" fmla="*/ 97 h 449"/>
                <a:gd name="T82" fmla="*/ 362 w 448"/>
                <a:gd name="T83" fmla="*/ 94 h 449"/>
                <a:gd name="T84" fmla="*/ 376 w 448"/>
                <a:gd name="T85" fmla="*/ 64 h 449"/>
                <a:gd name="T86" fmla="*/ 373 w 448"/>
                <a:gd name="T87" fmla="*/ 83 h 449"/>
                <a:gd name="T88" fmla="*/ 376 w 448"/>
                <a:gd name="T89" fmla="*/ 64 h 449"/>
                <a:gd name="T90" fmla="*/ 386 w 448"/>
                <a:gd name="T91" fmla="*/ 54 h 449"/>
                <a:gd name="T92" fmla="*/ 405 w 448"/>
                <a:gd name="T93" fmla="*/ 51 h 449"/>
                <a:gd name="T94" fmla="*/ 419 w 448"/>
                <a:gd name="T95" fmla="*/ 21 h 449"/>
                <a:gd name="T96" fmla="*/ 416 w 448"/>
                <a:gd name="T97" fmla="*/ 40 h 449"/>
                <a:gd name="T98" fmla="*/ 419 w 448"/>
                <a:gd name="T99" fmla="*/ 21 h 449"/>
                <a:gd name="T100" fmla="*/ 429 w 448"/>
                <a:gd name="T101" fmla="*/ 11 h 449"/>
                <a:gd name="T102" fmla="*/ 448 w 448"/>
                <a:gd name="T103" fmla="*/ 8 h 4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448" h="449">
                  <a:moveTo>
                    <a:pt x="10" y="431"/>
                  </a:moveTo>
                  <a:lnTo>
                    <a:pt x="0" y="441"/>
                  </a:lnTo>
                  <a:lnTo>
                    <a:pt x="8" y="449"/>
                  </a:lnTo>
                  <a:lnTo>
                    <a:pt x="18" y="438"/>
                  </a:lnTo>
                  <a:lnTo>
                    <a:pt x="10" y="431"/>
                  </a:lnTo>
                  <a:moveTo>
                    <a:pt x="31" y="409"/>
                  </a:moveTo>
                  <a:lnTo>
                    <a:pt x="21" y="419"/>
                  </a:lnTo>
                  <a:lnTo>
                    <a:pt x="30" y="428"/>
                  </a:lnTo>
                  <a:lnTo>
                    <a:pt x="40" y="416"/>
                  </a:lnTo>
                  <a:lnTo>
                    <a:pt x="31" y="409"/>
                  </a:lnTo>
                  <a:moveTo>
                    <a:pt x="53" y="387"/>
                  </a:moveTo>
                  <a:lnTo>
                    <a:pt x="43" y="398"/>
                  </a:lnTo>
                  <a:lnTo>
                    <a:pt x="50" y="406"/>
                  </a:lnTo>
                  <a:lnTo>
                    <a:pt x="61" y="395"/>
                  </a:lnTo>
                  <a:lnTo>
                    <a:pt x="53" y="387"/>
                  </a:lnTo>
                  <a:moveTo>
                    <a:pt x="74" y="366"/>
                  </a:moveTo>
                  <a:lnTo>
                    <a:pt x="64" y="376"/>
                  </a:lnTo>
                  <a:lnTo>
                    <a:pt x="72" y="385"/>
                  </a:lnTo>
                  <a:lnTo>
                    <a:pt x="83" y="373"/>
                  </a:lnTo>
                  <a:lnTo>
                    <a:pt x="74" y="366"/>
                  </a:lnTo>
                  <a:moveTo>
                    <a:pt x="96" y="344"/>
                  </a:moveTo>
                  <a:lnTo>
                    <a:pt x="86" y="355"/>
                  </a:lnTo>
                  <a:lnTo>
                    <a:pt x="93" y="363"/>
                  </a:lnTo>
                  <a:lnTo>
                    <a:pt x="104" y="352"/>
                  </a:lnTo>
                  <a:lnTo>
                    <a:pt x="96" y="344"/>
                  </a:lnTo>
                  <a:moveTo>
                    <a:pt x="118" y="323"/>
                  </a:moveTo>
                  <a:lnTo>
                    <a:pt x="107" y="333"/>
                  </a:lnTo>
                  <a:lnTo>
                    <a:pt x="115" y="342"/>
                  </a:lnTo>
                  <a:lnTo>
                    <a:pt x="126" y="331"/>
                  </a:lnTo>
                  <a:lnTo>
                    <a:pt x="118" y="323"/>
                  </a:lnTo>
                  <a:moveTo>
                    <a:pt x="139" y="301"/>
                  </a:moveTo>
                  <a:lnTo>
                    <a:pt x="129" y="312"/>
                  </a:lnTo>
                  <a:lnTo>
                    <a:pt x="136" y="320"/>
                  </a:lnTo>
                  <a:lnTo>
                    <a:pt x="148" y="310"/>
                  </a:lnTo>
                  <a:lnTo>
                    <a:pt x="139" y="301"/>
                  </a:lnTo>
                  <a:moveTo>
                    <a:pt x="161" y="280"/>
                  </a:moveTo>
                  <a:lnTo>
                    <a:pt x="150" y="290"/>
                  </a:lnTo>
                  <a:lnTo>
                    <a:pt x="158" y="299"/>
                  </a:lnTo>
                  <a:lnTo>
                    <a:pt x="169" y="288"/>
                  </a:lnTo>
                  <a:lnTo>
                    <a:pt x="161" y="280"/>
                  </a:lnTo>
                  <a:moveTo>
                    <a:pt x="182" y="258"/>
                  </a:moveTo>
                  <a:lnTo>
                    <a:pt x="172" y="269"/>
                  </a:lnTo>
                  <a:lnTo>
                    <a:pt x="179" y="277"/>
                  </a:lnTo>
                  <a:lnTo>
                    <a:pt x="191" y="267"/>
                  </a:lnTo>
                  <a:lnTo>
                    <a:pt x="182" y="258"/>
                  </a:lnTo>
                  <a:moveTo>
                    <a:pt x="204" y="237"/>
                  </a:moveTo>
                  <a:lnTo>
                    <a:pt x="193" y="247"/>
                  </a:lnTo>
                  <a:lnTo>
                    <a:pt x="201" y="255"/>
                  </a:lnTo>
                  <a:lnTo>
                    <a:pt x="212" y="245"/>
                  </a:lnTo>
                  <a:lnTo>
                    <a:pt x="204" y="237"/>
                  </a:lnTo>
                  <a:moveTo>
                    <a:pt x="225" y="215"/>
                  </a:moveTo>
                  <a:lnTo>
                    <a:pt x="215" y="226"/>
                  </a:lnTo>
                  <a:lnTo>
                    <a:pt x="222" y="234"/>
                  </a:lnTo>
                  <a:lnTo>
                    <a:pt x="234" y="224"/>
                  </a:lnTo>
                  <a:lnTo>
                    <a:pt x="225" y="215"/>
                  </a:lnTo>
                  <a:moveTo>
                    <a:pt x="247" y="194"/>
                  </a:moveTo>
                  <a:lnTo>
                    <a:pt x="236" y="205"/>
                  </a:lnTo>
                  <a:lnTo>
                    <a:pt x="244" y="212"/>
                  </a:lnTo>
                  <a:lnTo>
                    <a:pt x="255" y="202"/>
                  </a:lnTo>
                  <a:lnTo>
                    <a:pt x="247" y="194"/>
                  </a:lnTo>
                  <a:moveTo>
                    <a:pt x="268" y="172"/>
                  </a:moveTo>
                  <a:lnTo>
                    <a:pt x="258" y="183"/>
                  </a:lnTo>
                  <a:lnTo>
                    <a:pt x="265" y="191"/>
                  </a:lnTo>
                  <a:lnTo>
                    <a:pt x="277" y="181"/>
                  </a:lnTo>
                  <a:lnTo>
                    <a:pt x="268" y="172"/>
                  </a:lnTo>
                  <a:moveTo>
                    <a:pt x="290" y="151"/>
                  </a:moveTo>
                  <a:lnTo>
                    <a:pt x="279" y="162"/>
                  </a:lnTo>
                  <a:lnTo>
                    <a:pt x="287" y="169"/>
                  </a:lnTo>
                  <a:lnTo>
                    <a:pt x="298" y="159"/>
                  </a:lnTo>
                  <a:lnTo>
                    <a:pt x="290" y="151"/>
                  </a:lnTo>
                  <a:moveTo>
                    <a:pt x="311" y="129"/>
                  </a:moveTo>
                  <a:lnTo>
                    <a:pt x="300" y="140"/>
                  </a:lnTo>
                  <a:lnTo>
                    <a:pt x="309" y="148"/>
                  </a:lnTo>
                  <a:lnTo>
                    <a:pt x="320" y="138"/>
                  </a:lnTo>
                  <a:lnTo>
                    <a:pt x="311" y="129"/>
                  </a:lnTo>
                  <a:moveTo>
                    <a:pt x="333" y="108"/>
                  </a:moveTo>
                  <a:lnTo>
                    <a:pt x="322" y="119"/>
                  </a:lnTo>
                  <a:lnTo>
                    <a:pt x="330" y="126"/>
                  </a:lnTo>
                  <a:lnTo>
                    <a:pt x="341" y="116"/>
                  </a:lnTo>
                  <a:lnTo>
                    <a:pt x="333" y="108"/>
                  </a:lnTo>
                  <a:moveTo>
                    <a:pt x="354" y="86"/>
                  </a:moveTo>
                  <a:lnTo>
                    <a:pt x="343" y="97"/>
                  </a:lnTo>
                  <a:lnTo>
                    <a:pt x="352" y="105"/>
                  </a:lnTo>
                  <a:lnTo>
                    <a:pt x="362" y="94"/>
                  </a:lnTo>
                  <a:lnTo>
                    <a:pt x="354" y="86"/>
                  </a:lnTo>
                  <a:moveTo>
                    <a:pt x="376" y="64"/>
                  </a:moveTo>
                  <a:lnTo>
                    <a:pt x="365" y="76"/>
                  </a:lnTo>
                  <a:lnTo>
                    <a:pt x="373" y="83"/>
                  </a:lnTo>
                  <a:lnTo>
                    <a:pt x="383" y="73"/>
                  </a:lnTo>
                  <a:lnTo>
                    <a:pt x="376" y="64"/>
                  </a:lnTo>
                  <a:moveTo>
                    <a:pt x="397" y="43"/>
                  </a:moveTo>
                  <a:lnTo>
                    <a:pt x="386" y="54"/>
                  </a:lnTo>
                  <a:lnTo>
                    <a:pt x="395" y="62"/>
                  </a:lnTo>
                  <a:lnTo>
                    <a:pt x="405" y="51"/>
                  </a:lnTo>
                  <a:lnTo>
                    <a:pt x="397" y="43"/>
                  </a:lnTo>
                  <a:moveTo>
                    <a:pt x="419" y="21"/>
                  </a:moveTo>
                  <a:lnTo>
                    <a:pt x="408" y="33"/>
                  </a:lnTo>
                  <a:lnTo>
                    <a:pt x="416" y="40"/>
                  </a:lnTo>
                  <a:lnTo>
                    <a:pt x="427" y="30"/>
                  </a:lnTo>
                  <a:lnTo>
                    <a:pt x="419" y="21"/>
                  </a:lnTo>
                  <a:moveTo>
                    <a:pt x="441" y="0"/>
                  </a:moveTo>
                  <a:lnTo>
                    <a:pt x="429" y="11"/>
                  </a:lnTo>
                  <a:lnTo>
                    <a:pt x="438" y="19"/>
                  </a:lnTo>
                  <a:lnTo>
                    <a:pt x="448" y="8"/>
                  </a:lnTo>
                  <a:lnTo>
                    <a:pt x="441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48"/>
            <p:cNvSpPr>
              <a:spLocks/>
            </p:cNvSpPr>
            <p:nvPr/>
          </p:nvSpPr>
          <p:spPr bwMode="auto">
            <a:xfrm>
              <a:off x="5707063" y="3614738"/>
              <a:ext cx="20638" cy="20638"/>
            </a:xfrm>
            <a:custGeom>
              <a:avLst/>
              <a:gdLst>
                <a:gd name="T0" fmla="*/ 13 w 13"/>
                <a:gd name="T1" fmla="*/ 5 h 13"/>
                <a:gd name="T2" fmla="*/ 8 w 13"/>
                <a:gd name="T3" fmla="*/ 0 h 13"/>
                <a:gd name="T4" fmla="*/ 0 w 13"/>
                <a:gd name="T5" fmla="*/ 8 h 13"/>
                <a:gd name="T6" fmla="*/ 5 w 13"/>
                <a:gd name="T7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3">
                  <a:moveTo>
                    <a:pt x="13" y="5"/>
                  </a:moveTo>
                  <a:lnTo>
                    <a:pt x="8" y="0"/>
                  </a:lnTo>
                  <a:lnTo>
                    <a:pt x="0" y="8"/>
                  </a:lnTo>
                  <a:lnTo>
                    <a:pt x="5" y="13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24" name="Group 23"/>
            <p:cNvGrpSpPr/>
            <p:nvPr/>
          </p:nvGrpSpPr>
          <p:grpSpPr>
            <a:xfrm>
              <a:off x="5005388" y="2913063"/>
              <a:ext cx="722313" cy="722313"/>
              <a:chOff x="5005388" y="2913063"/>
              <a:chExt cx="722313" cy="722313"/>
            </a:xfrm>
          </p:grpSpPr>
          <p:sp>
            <p:nvSpPr>
              <p:cNvPr id="137" name="Freeform 47"/>
              <p:cNvSpPr>
                <a:spLocks/>
              </p:cNvSpPr>
              <p:nvPr/>
            </p:nvSpPr>
            <p:spPr bwMode="auto">
              <a:xfrm>
                <a:off x="5707063" y="3614738"/>
                <a:ext cx="20638" cy="20638"/>
              </a:xfrm>
              <a:custGeom>
                <a:avLst/>
                <a:gdLst>
                  <a:gd name="T0" fmla="*/ 13 w 13"/>
                  <a:gd name="T1" fmla="*/ 5 h 13"/>
                  <a:gd name="T2" fmla="*/ 8 w 13"/>
                  <a:gd name="T3" fmla="*/ 0 h 13"/>
                  <a:gd name="T4" fmla="*/ 0 w 13"/>
                  <a:gd name="T5" fmla="*/ 8 h 13"/>
                  <a:gd name="T6" fmla="*/ 5 w 13"/>
                  <a:gd name="T7" fmla="*/ 13 h 13"/>
                  <a:gd name="T8" fmla="*/ 13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3" y="5"/>
                    </a:moveTo>
                    <a:lnTo>
                      <a:pt x="8" y="0"/>
                    </a:lnTo>
                    <a:lnTo>
                      <a:pt x="0" y="8"/>
                    </a:lnTo>
                    <a:lnTo>
                      <a:pt x="5" y="13"/>
                    </a:lnTo>
                    <a:lnTo>
                      <a:pt x="13" y="5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8" name="Freeform 49"/>
              <p:cNvSpPr>
                <a:spLocks noEditPoints="1"/>
              </p:cNvSpPr>
              <p:nvPr/>
            </p:nvSpPr>
            <p:spPr bwMode="auto">
              <a:xfrm>
                <a:off x="5005388" y="2913063"/>
                <a:ext cx="696913" cy="696913"/>
              </a:xfrm>
              <a:custGeom>
                <a:avLst/>
                <a:gdLst>
                  <a:gd name="T0" fmla="*/ 8 w 439"/>
                  <a:gd name="T1" fmla="*/ 0 h 439"/>
                  <a:gd name="T2" fmla="*/ 11 w 439"/>
                  <a:gd name="T3" fmla="*/ 19 h 439"/>
                  <a:gd name="T4" fmla="*/ 41 w 439"/>
                  <a:gd name="T5" fmla="*/ 33 h 439"/>
                  <a:gd name="T6" fmla="*/ 22 w 439"/>
                  <a:gd name="T7" fmla="*/ 30 h 439"/>
                  <a:gd name="T8" fmla="*/ 41 w 439"/>
                  <a:gd name="T9" fmla="*/ 33 h 439"/>
                  <a:gd name="T10" fmla="*/ 52 w 439"/>
                  <a:gd name="T11" fmla="*/ 45 h 439"/>
                  <a:gd name="T12" fmla="*/ 55 w 439"/>
                  <a:gd name="T13" fmla="*/ 64 h 439"/>
                  <a:gd name="T14" fmla="*/ 86 w 439"/>
                  <a:gd name="T15" fmla="*/ 77 h 439"/>
                  <a:gd name="T16" fmla="*/ 66 w 439"/>
                  <a:gd name="T17" fmla="*/ 74 h 439"/>
                  <a:gd name="T18" fmla="*/ 86 w 439"/>
                  <a:gd name="T19" fmla="*/ 77 h 439"/>
                  <a:gd name="T20" fmla="*/ 96 w 439"/>
                  <a:gd name="T21" fmla="*/ 89 h 439"/>
                  <a:gd name="T22" fmla="*/ 99 w 439"/>
                  <a:gd name="T23" fmla="*/ 108 h 439"/>
                  <a:gd name="T24" fmla="*/ 130 w 439"/>
                  <a:gd name="T25" fmla="*/ 122 h 439"/>
                  <a:gd name="T26" fmla="*/ 111 w 439"/>
                  <a:gd name="T27" fmla="*/ 118 h 439"/>
                  <a:gd name="T28" fmla="*/ 130 w 439"/>
                  <a:gd name="T29" fmla="*/ 122 h 439"/>
                  <a:gd name="T30" fmla="*/ 140 w 439"/>
                  <a:gd name="T31" fmla="*/ 133 h 439"/>
                  <a:gd name="T32" fmla="*/ 144 w 439"/>
                  <a:gd name="T33" fmla="*/ 152 h 439"/>
                  <a:gd name="T34" fmla="*/ 174 w 439"/>
                  <a:gd name="T35" fmla="*/ 166 h 439"/>
                  <a:gd name="T36" fmla="*/ 155 w 439"/>
                  <a:gd name="T37" fmla="*/ 163 h 439"/>
                  <a:gd name="T38" fmla="*/ 174 w 439"/>
                  <a:gd name="T39" fmla="*/ 166 h 439"/>
                  <a:gd name="T40" fmla="*/ 185 w 439"/>
                  <a:gd name="T41" fmla="*/ 176 h 439"/>
                  <a:gd name="T42" fmla="*/ 188 w 439"/>
                  <a:gd name="T43" fmla="*/ 196 h 439"/>
                  <a:gd name="T44" fmla="*/ 218 w 439"/>
                  <a:gd name="T45" fmla="*/ 210 h 439"/>
                  <a:gd name="T46" fmla="*/ 198 w 439"/>
                  <a:gd name="T47" fmla="*/ 207 h 439"/>
                  <a:gd name="T48" fmla="*/ 218 w 439"/>
                  <a:gd name="T49" fmla="*/ 210 h 439"/>
                  <a:gd name="T50" fmla="*/ 229 w 439"/>
                  <a:gd name="T51" fmla="*/ 221 h 439"/>
                  <a:gd name="T52" fmla="*/ 232 w 439"/>
                  <a:gd name="T53" fmla="*/ 240 h 439"/>
                  <a:gd name="T54" fmla="*/ 262 w 439"/>
                  <a:gd name="T55" fmla="*/ 254 h 439"/>
                  <a:gd name="T56" fmla="*/ 243 w 439"/>
                  <a:gd name="T57" fmla="*/ 251 h 439"/>
                  <a:gd name="T58" fmla="*/ 262 w 439"/>
                  <a:gd name="T59" fmla="*/ 254 h 439"/>
                  <a:gd name="T60" fmla="*/ 273 w 439"/>
                  <a:gd name="T61" fmla="*/ 265 h 439"/>
                  <a:gd name="T62" fmla="*/ 276 w 439"/>
                  <a:gd name="T63" fmla="*/ 284 h 439"/>
                  <a:gd name="T64" fmla="*/ 306 w 439"/>
                  <a:gd name="T65" fmla="*/ 299 h 439"/>
                  <a:gd name="T66" fmla="*/ 287 w 439"/>
                  <a:gd name="T67" fmla="*/ 296 h 439"/>
                  <a:gd name="T68" fmla="*/ 306 w 439"/>
                  <a:gd name="T69" fmla="*/ 299 h 439"/>
                  <a:gd name="T70" fmla="*/ 318 w 439"/>
                  <a:gd name="T71" fmla="*/ 309 h 439"/>
                  <a:gd name="T72" fmla="*/ 321 w 439"/>
                  <a:gd name="T73" fmla="*/ 328 h 439"/>
                  <a:gd name="T74" fmla="*/ 350 w 439"/>
                  <a:gd name="T75" fmla="*/ 342 h 439"/>
                  <a:gd name="T76" fmla="*/ 331 w 439"/>
                  <a:gd name="T77" fmla="*/ 340 h 439"/>
                  <a:gd name="T78" fmla="*/ 350 w 439"/>
                  <a:gd name="T79" fmla="*/ 342 h 439"/>
                  <a:gd name="T80" fmla="*/ 362 w 439"/>
                  <a:gd name="T81" fmla="*/ 354 h 439"/>
                  <a:gd name="T82" fmla="*/ 364 w 439"/>
                  <a:gd name="T83" fmla="*/ 373 h 439"/>
                  <a:gd name="T84" fmla="*/ 395 w 439"/>
                  <a:gd name="T85" fmla="*/ 386 h 439"/>
                  <a:gd name="T86" fmla="*/ 376 w 439"/>
                  <a:gd name="T87" fmla="*/ 384 h 439"/>
                  <a:gd name="T88" fmla="*/ 395 w 439"/>
                  <a:gd name="T89" fmla="*/ 386 h 439"/>
                  <a:gd name="T90" fmla="*/ 405 w 439"/>
                  <a:gd name="T91" fmla="*/ 398 h 439"/>
                  <a:gd name="T92" fmla="*/ 408 w 439"/>
                  <a:gd name="T93" fmla="*/ 417 h 439"/>
                  <a:gd name="T94" fmla="*/ 439 w 439"/>
                  <a:gd name="T95" fmla="*/ 431 h 439"/>
                  <a:gd name="T96" fmla="*/ 420 w 439"/>
                  <a:gd name="T97" fmla="*/ 428 h 439"/>
                  <a:gd name="T98" fmla="*/ 439 w 439"/>
                  <a:gd name="T99" fmla="*/ 431 h 4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439" h="439">
                    <a:moveTo>
                      <a:pt x="19" y="11"/>
                    </a:moveTo>
                    <a:lnTo>
                      <a:pt x="8" y="0"/>
                    </a:lnTo>
                    <a:lnTo>
                      <a:pt x="0" y="8"/>
                    </a:lnTo>
                    <a:lnTo>
                      <a:pt x="11" y="19"/>
                    </a:lnTo>
                    <a:lnTo>
                      <a:pt x="19" y="11"/>
                    </a:lnTo>
                    <a:close/>
                    <a:moveTo>
                      <a:pt x="41" y="33"/>
                    </a:moveTo>
                    <a:lnTo>
                      <a:pt x="31" y="22"/>
                    </a:lnTo>
                    <a:lnTo>
                      <a:pt x="22" y="30"/>
                    </a:lnTo>
                    <a:lnTo>
                      <a:pt x="33" y="41"/>
                    </a:lnTo>
                    <a:lnTo>
                      <a:pt x="41" y="33"/>
                    </a:lnTo>
                    <a:close/>
                    <a:moveTo>
                      <a:pt x="63" y="55"/>
                    </a:moveTo>
                    <a:lnTo>
                      <a:pt x="52" y="45"/>
                    </a:lnTo>
                    <a:lnTo>
                      <a:pt x="44" y="52"/>
                    </a:lnTo>
                    <a:lnTo>
                      <a:pt x="55" y="64"/>
                    </a:lnTo>
                    <a:lnTo>
                      <a:pt x="63" y="55"/>
                    </a:lnTo>
                    <a:close/>
                    <a:moveTo>
                      <a:pt x="86" y="77"/>
                    </a:moveTo>
                    <a:lnTo>
                      <a:pt x="74" y="67"/>
                    </a:lnTo>
                    <a:lnTo>
                      <a:pt x="66" y="74"/>
                    </a:lnTo>
                    <a:lnTo>
                      <a:pt x="77" y="86"/>
                    </a:lnTo>
                    <a:lnTo>
                      <a:pt x="86" y="77"/>
                    </a:lnTo>
                    <a:close/>
                    <a:moveTo>
                      <a:pt x="108" y="99"/>
                    </a:moveTo>
                    <a:lnTo>
                      <a:pt x="96" y="89"/>
                    </a:lnTo>
                    <a:lnTo>
                      <a:pt x="89" y="96"/>
                    </a:lnTo>
                    <a:lnTo>
                      <a:pt x="99" y="108"/>
                    </a:lnTo>
                    <a:lnTo>
                      <a:pt x="108" y="99"/>
                    </a:lnTo>
                    <a:close/>
                    <a:moveTo>
                      <a:pt x="130" y="122"/>
                    </a:moveTo>
                    <a:lnTo>
                      <a:pt x="118" y="111"/>
                    </a:lnTo>
                    <a:lnTo>
                      <a:pt x="111" y="118"/>
                    </a:lnTo>
                    <a:lnTo>
                      <a:pt x="121" y="130"/>
                    </a:lnTo>
                    <a:lnTo>
                      <a:pt x="130" y="122"/>
                    </a:lnTo>
                    <a:close/>
                    <a:moveTo>
                      <a:pt x="152" y="144"/>
                    </a:moveTo>
                    <a:lnTo>
                      <a:pt x="140" y="133"/>
                    </a:lnTo>
                    <a:lnTo>
                      <a:pt x="133" y="141"/>
                    </a:lnTo>
                    <a:lnTo>
                      <a:pt x="144" y="152"/>
                    </a:lnTo>
                    <a:lnTo>
                      <a:pt x="152" y="144"/>
                    </a:lnTo>
                    <a:close/>
                    <a:moveTo>
                      <a:pt x="174" y="166"/>
                    </a:moveTo>
                    <a:lnTo>
                      <a:pt x="163" y="154"/>
                    </a:lnTo>
                    <a:lnTo>
                      <a:pt x="155" y="163"/>
                    </a:lnTo>
                    <a:lnTo>
                      <a:pt x="166" y="174"/>
                    </a:lnTo>
                    <a:lnTo>
                      <a:pt x="174" y="166"/>
                    </a:lnTo>
                    <a:close/>
                    <a:moveTo>
                      <a:pt x="196" y="188"/>
                    </a:moveTo>
                    <a:lnTo>
                      <a:pt x="185" y="176"/>
                    </a:lnTo>
                    <a:lnTo>
                      <a:pt x="177" y="185"/>
                    </a:lnTo>
                    <a:lnTo>
                      <a:pt x="188" y="196"/>
                    </a:lnTo>
                    <a:lnTo>
                      <a:pt x="196" y="188"/>
                    </a:lnTo>
                    <a:close/>
                    <a:moveTo>
                      <a:pt x="218" y="210"/>
                    </a:moveTo>
                    <a:lnTo>
                      <a:pt x="207" y="199"/>
                    </a:lnTo>
                    <a:lnTo>
                      <a:pt x="198" y="207"/>
                    </a:lnTo>
                    <a:lnTo>
                      <a:pt x="210" y="218"/>
                    </a:lnTo>
                    <a:lnTo>
                      <a:pt x="218" y="210"/>
                    </a:lnTo>
                    <a:close/>
                    <a:moveTo>
                      <a:pt x="240" y="232"/>
                    </a:moveTo>
                    <a:lnTo>
                      <a:pt x="229" y="221"/>
                    </a:lnTo>
                    <a:lnTo>
                      <a:pt x="221" y="229"/>
                    </a:lnTo>
                    <a:lnTo>
                      <a:pt x="232" y="240"/>
                    </a:lnTo>
                    <a:lnTo>
                      <a:pt x="240" y="232"/>
                    </a:lnTo>
                    <a:close/>
                    <a:moveTo>
                      <a:pt x="262" y="254"/>
                    </a:moveTo>
                    <a:lnTo>
                      <a:pt x="251" y="243"/>
                    </a:lnTo>
                    <a:lnTo>
                      <a:pt x="243" y="251"/>
                    </a:lnTo>
                    <a:lnTo>
                      <a:pt x="254" y="262"/>
                    </a:lnTo>
                    <a:lnTo>
                      <a:pt x="262" y="254"/>
                    </a:lnTo>
                    <a:close/>
                    <a:moveTo>
                      <a:pt x="284" y="277"/>
                    </a:moveTo>
                    <a:lnTo>
                      <a:pt x="273" y="265"/>
                    </a:lnTo>
                    <a:lnTo>
                      <a:pt x="265" y="274"/>
                    </a:lnTo>
                    <a:lnTo>
                      <a:pt x="276" y="284"/>
                    </a:lnTo>
                    <a:lnTo>
                      <a:pt x="284" y="277"/>
                    </a:lnTo>
                    <a:close/>
                    <a:moveTo>
                      <a:pt x="306" y="299"/>
                    </a:moveTo>
                    <a:lnTo>
                      <a:pt x="296" y="287"/>
                    </a:lnTo>
                    <a:lnTo>
                      <a:pt x="287" y="296"/>
                    </a:lnTo>
                    <a:lnTo>
                      <a:pt x="299" y="306"/>
                    </a:lnTo>
                    <a:lnTo>
                      <a:pt x="306" y="299"/>
                    </a:lnTo>
                    <a:close/>
                    <a:moveTo>
                      <a:pt x="328" y="321"/>
                    </a:moveTo>
                    <a:lnTo>
                      <a:pt x="318" y="309"/>
                    </a:lnTo>
                    <a:lnTo>
                      <a:pt x="309" y="318"/>
                    </a:lnTo>
                    <a:lnTo>
                      <a:pt x="321" y="328"/>
                    </a:lnTo>
                    <a:lnTo>
                      <a:pt x="328" y="321"/>
                    </a:lnTo>
                    <a:close/>
                    <a:moveTo>
                      <a:pt x="350" y="342"/>
                    </a:moveTo>
                    <a:lnTo>
                      <a:pt x="340" y="332"/>
                    </a:lnTo>
                    <a:lnTo>
                      <a:pt x="331" y="340"/>
                    </a:lnTo>
                    <a:lnTo>
                      <a:pt x="343" y="351"/>
                    </a:lnTo>
                    <a:lnTo>
                      <a:pt x="350" y="342"/>
                    </a:lnTo>
                    <a:close/>
                    <a:moveTo>
                      <a:pt x="373" y="364"/>
                    </a:moveTo>
                    <a:lnTo>
                      <a:pt x="362" y="354"/>
                    </a:lnTo>
                    <a:lnTo>
                      <a:pt x="353" y="362"/>
                    </a:lnTo>
                    <a:lnTo>
                      <a:pt x="364" y="373"/>
                    </a:lnTo>
                    <a:lnTo>
                      <a:pt x="373" y="364"/>
                    </a:lnTo>
                    <a:close/>
                    <a:moveTo>
                      <a:pt x="395" y="386"/>
                    </a:moveTo>
                    <a:lnTo>
                      <a:pt x="384" y="376"/>
                    </a:lnTo>
                    <a:lnTo>
                      <a:pt x="376" y="384"/>
                    </a:lnTo>
                    <a:lnTo>
                      <a:pt x="386" y="395"/>
                    </a:lnTo>
                    <a:lnTo>
                      <a:pt x="395" y="386"/>
                    </a:lnTo>
                    <a:close/>
                    <a:moveTo>
                      <a:pt x="417" y="409"/>
                    </a:moveTo>
                    <a:lnTo>
                      <a:pt x="405" y="398"/>
                    </a:lnTo>
                    <a:lnTo>
                      <a:pt x="398" y="405"/>
                    </a:lnTo>
                    <a:lnTo>
                      <a:pt x="408" y="417"/>
                    </a:lnTo>
                    <a:lnTo>
                      <a:pt x="417" y="409"/>
                    </a:lnTo>
                    <a:close/>
                    <a:moveTo>
                      <a:pt x="439" y="431"/>
                    </a:moveTo>
                    <a:lnTo>
                      <a:pt x="427" y="420"/>
                    </a:lnTo>
                    <a:lnTo>
                      <a:pt x="420" y="428"/>
                    </a:lnTo>
                    <a:lnTo>
                      <a:pt x="431" y="439"/>
                    </a:lnTo>
                    <a:lnTo>
                      <a:pt x="439" y="431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25" name="Freeform 52"/>
            <p:cNvSpPr>
              <a:spLocks/>
            </p:cNvSpPr>
            <p:nvPr/>
          </p:nvSpPr>
          <p:spPr bwMode="auto">
            <a:xfrm>
              <a:off x="6503988" y="4395788"/>
              <a:ext cx="1463675" cy="1463675"/>
            </a:xfrm>
            <a:custGeom>
              <a:avLst/>
              <a:gdLst>
                <a:gd name="T0" fmla="*/ 277 w 966"/>
                <a:gd name="T1" fmla="*/ 966 h 966"/>
                <a:gd name="T2" fmla="*/ 0 w 966"/>
                <a:gd name="T3" fmla="*/ 362 h 966"/>
                <a:gd name="T4" fmla="*/ 360 w 966"/>
                <a:gd name="T5" fmla="*/ 0 h 966"/>
                <a:gd name="T6" fmla="*/ 966 w 966"/>
                <a:gd name="T7" fmla="*/ 275 h 966"/>
                <a:gd name="T8" fmla="*/ 277 w 966"/>
                <a:gd name="T9" fmla="*/ 966 h 9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966">
                  <a:moveTo>
                    <a:pt x="277" y="966"/>
                  </a:moveTo>
                  <a:cubicBezTo>
                    <a:pt x="0" y="362"/>
                    <a:pt x="0" y="362"/>
                    <a:pt x="0" y="362"/>
                  </a:cubicBezTo>
                  <a:cubicBezTo>
                    <a:pt x="160" y="289"/>
                    <a:pt x="287" y="160"/>
                    <a:pt x="360" y="0"/>
                  </a:cubicBezTo>
                  <a:cubicBezTo>
                    <a:pt x="966" y="275"/>
                    <a:pt x="966" y="275"/>
                    <a:pt x="966" y="275"/>
                  </a:cubicBezTo>
                  <a:cubicBezTo>
                    <a:pt x="827" y="581"/>
                    <a:pt x="582" y="826"/>
                    <a:pt x="277" y="966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53"/>
            <p:cNvSpPr>
              <a:spLocks/>
            </p:cNvSpPr>
            <p:nvPr/>
          </p:nvSpPr>
          <p:spPr bwMode="auto">
            <a:xfrm>
              <a:off x="4122738" y="4402138"/>
              <a:ext cx="1462088" cy="1462088"/>
            </a:xfrm>
            <a:custGeom>
              <a:avLst/>
              <a:gdLst>
                <a:gd name="T0" fmla="*/ 691 w 966"/>
                <a:gd name="T1" fmla="*/ 965 h 965"/>
                <a:gd name="T2" fmla="*/ 0 w 966"/>
                <a:gd name="T3" fmla="*/ 277 h 965"/>
                <a:gd name="T4" fmla="*/ 604 w 966"/>
                <a:gd name="T5" fmla="*/ 0 h 965"/>
                <a:gd name="T6" fmla="*/ 966 w 966"/>
                <a:gd name="T7" fmla="*/ 360 h 965"/>
                <a:gd name="T8" fmla="*/ 691 w 966"/>
                <a:gd name="T9" fmla="*/ 965 h 9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965">
                  <a:moveTo>
                    <a:pt x="691" y="965"/>
                  </a:moveTo>
                  <a:cubicBezTo>
                    <a:pt x="385" y="826"/>
                    <a:pt x="140" y="582"/>
                    <a:pt x="0" y="277"/>
                  </a:cubicBezTo>
                  <a:cubicBezTo>
                    <a:pt x="604" y="0"/>
                    <a:pt x="604" y="0"/>
                    <a:pt x="604" y="0"/>
                  </a:cubicBezTo>
                  <a:cubicBezTo>
                    <a:pt x="677" y="159"/>
                    <a:pt x="805" y="287"/>
                    <a:pt x="966" y="360"/>
                  </a:cubicBezTo>
                  <a:cubicBezTo>
                    <a:pt x="691" y="965"/>
                    <a:pt x="691" y="965"/>
                    <a:pt x="691" y="965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54"/>
            <p:cNvSpPr>
              <a:spLocks/>
            </p:cNvSpPr>
            <p:nvPr/>
          </p:nvSpPr>
          <p:spPr bwMode="auto">
            <a:xfrm>
              <a:off x="6729413" y="3443288"/>
              <a:ext cx="746125" cy="982663"/>
            </a:xfrm>
            <a:custGeom>
              <a:avLst/>
              <a:gdLst>
                <a:gd name="T0" fmla="*/ 415 w 493"/>
                <a:gd name="T1" fmla="*/ 649 h 649"/>
                <a:gd name="T2" fmla="*/ 2 w 493"/>
                <a:gd name="T3" fmla="*/ 495 h 649"/>
                <a:gd name="T4" fmla="*/ 1 w 493"/>
                <a:gd name="T5" fmla="*/ 156 h 649"/>
                <a:gd name="T6" fmla="*/ 0 w 493"/>
                <a:gd name="T7" fmla="*/ 155 h 649"/>
                <a:gd name="T8" fmla="*/ 413 w 493"/>
                <a:gd name="T9" fmla="*/ 0 h 649"/>
                <a:gd name="T10" fmla="*/ 414 w 493"/>
                <a:gd name="T11" fmla="*/ 1 h 649"/>
                <a:gd name="T12" fmla="*/ 415 w 493"/>
                <a:gd name="T13" fmla="*/ 649 h 6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93" h="649">
                  <a:moveTo>
                    <a:pt x="415" y="649"/>
                  </a:moveTo>
                  <a:cubicBezTo>
                    <a:pt x="2" y="495"/>
                    <a:pt x="2" y="495"/>
                    <a:pt x="2" y="495"/>
                  </a:cubicBezTo>
                  <a:cubicBezTo>
                    <a:pt x="42" y="386"/>
                    <a:pt x="42" y="266"/>
                    <a:pt x="1" y="156"/>
                  </a:cubicBezTo>
                  <a:cubicBezTo>
                    <a:pt x="0" y="155"/>
                    <a:pt x="0" y="155"/>
                    <a:pt x="0" y="155"/>
                  </a:cubicBezTo>
                  <a:cubicBezTo>
                    <a:pt x="413" y="0"/>
                    <a:pt x="413" y="0"/>
                    <a:pt x="413" y="0"/>
                  </a:cubicBezTo>
                  <a:cubicBezTo>
                    <a:pt x="414" y="1"/>
                    <a:pt x="414" y="1"/>
                    <a:pt x="414" y="1"/>
                  </a:cubicBezTo>
                  <a:cubicBezTo>
                    <a:pt x="492" y="210"/>
                    <a:pt x="493" y="440"/>
                    <a:pt x="415" y="649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55"/>
            <p:cNvSpPr>
              <a:spLocks/>
            </p:cNvSpPr>
            <p:nvPr/>
          </p:nvSpPr>
          <p:spPr bwMode="auto">
            <a:xfrm>
              <a:off x="4610100" y="3452813"/>
              <a:ext cx="744538" cy="979488"/>
            </a:xfrm>
            <a:custGeom>
              <a:avLst/>
              <a:gdLst>
                <a:gd name="T0" fmla="*/ 492 w 492"/>
                <a:gd name="T1" fmla="*/ 492 h 647"/>
                <a:gd name="T2" fmla="*/ 79 w 492"/>
                <a:gd name="T3" fmla="*/ 647 h 647"/>
                <a:gd name="T4" fmla="*/ 78 w 492"/>
                <a:gd name="T5" fmla="*/ 646 h 647"/>
                <a:gd name="T6" fmla="*/ 77 w 492"/>
                <a:gd name="T7" fmla="*/ 0 h 647"/>
                <a:gd name="T8" fmla="*/ 491 w 492"/>
                <a:gd name="T9" fmla="*/ 153 h 647"/>
                <a:gd name="T10" fmla="*/ 491 w 492"/>
                <a:gd name="T11" fmla="*/ 491 h 647"/>
                <a:gd name="T12" fmla="*/ 492 w 492"/>
                <a:gd name="T13" fmla="*/ 492 h 6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92" h="647">
                  <a:moveTo>
                    <a:pt x="492" y="492"/>
                  </a:moveTo>
                  <a:cubicBezTo>
                    <a:pt x="79" y="647"/>
                    <a:pt x="79" y="647"/>
                    <a:pt x="79" y="647"/>
                  </a:cubicBezTo>
                  <a:cubicBezTo>
                    <a:pt x="78" y="646"/>
                    <a:pt x="78" y="646"/>
                    <a:pt x="78" y="646"/>
                  </a:cubicBezTo>
                  <a:cubicBezTo>
                    <a:pt x="0" y="438"/>
                    <a:pt x="0" y="208"/>
                    <a:pt x="77" y="0"/>
                  </a:cubicBezTo>
                  <a:cubicBezTo>
                    <a:pt x="491" y="153"/>
                    <a:pt x="491" y="153"/>
                    <a:pt x="491" y="153"/>
                  </a:cubicBezTo>
                  <a:cubicBezTo>
                    <a:pt x="450" y="262"/>
                    <a:pt x="451" y="382"/>
                    <a:pt x="491" y="491"/>
                  </a:cubicBezTo>
                  <a:cubicBezTo>
                    <a:pt x="492" y="492"/>
                    <a:pt x="492" y="492"/>
                    <a:pt x="492" y="492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56"/>
            <p:cNvSpPr>
              <a:spLocks/>
            </p:cNvSpPr>
            <p:nvPr/>
          </p:nvSpPr>
          <p:spPr bwMode="auto">
            <a:xfrm>
              <a:off x="6499225" y="2011363"/>
              <a:ext cx="1462088" cy="1462088"/>
            </a:xfrm>
            <a:custGeom>
              <a:avLst/>
              <a:gdLst>
                <a:gd name="T0" fmla="*/ 362 w 966"/>
                <a:gd name="T1" fmla="*/ 965 h 965"/>
                <a:gd name="T2" fmla="*/ 0 w 966"/>
                <a:gd name="T3" fmla="*/ 606 h 965"/>
                <a:gd name="T4" fmla="*/ 274 w 966"/>
                <a:gd name="T5" fmla="*/ 0 h 965"/>
                <a:gd name="T6" fmla="*/ 966 w 966"/>
                <a:gd name="T7" fmla="*/ 687 h 965"/>
                <a:gd name="T8" fmla="*/ 362 w 966"/>
                <a:gd name="T9" fmla="*/ 965 h 9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965">
                  <a:moveTo>
                    <a:pt x="362" y="965"/>
                  </a:moveTo>
                  <a:cubicBezTo>
                    <a:pt x="289" y="806"/>
                    <a:pt x="160" y="678"/>
                    <a:pt x="0" y="606"/>
                  </a:cubicBezTo>
                  <a:cubicBezTo>
                    <a:pt x="274" y="0"/>
                    <a:pt x="274" y="0"/>
                    <a:pt x="274" y="0"/>
                  </a:cubicBezTo>
                  <a:cubicBezTo>
                    <a:pt x="580" y="138"/>
                    <a:pt x="826" y="383"/>
                    <a:pt x="966" y="687"/>
                  </a:cubicBezTo>
                  <a:cubicBezTo>
                    <a:pt x="362" y="965"/>
                    <a:pt x="362" y="965"/>
                    <a:pt x="362" y="965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57"/>
            <p:cNvSpPr>
              <a:spLocks/>
            </p:cNvSpPr>
            <p:nvPr/>
          </p:nvSpPr>
          <p:spPr bwMode="auto">
            <a:xfrm>
              <a:off x="4116388" y="2017713"/>
              <a:ext cx="1462088" cy="1463675"/>
            </a:xfrm>
            <a:custGeom>
              <a:avLst/>
              <a:gdLst>
                <a:gd name="T0" fmla="*/ 606 w 965"/>
                <a:gd name="T1" fmla="*/ 966 h 966"/>
                <a:gd name="T2" fmla="*/ 0 w 965"/>
                <a:gd name="T3" fmla="*/ 692 h 966"/>
                <a:gd name="T4" fmla="*/ 688 w 965"/>
                <a:gd name="T5" fmla="*/ 0 h 966"/>
                <a:gd name="T6" fmla="*/ 965 w 965"/>
                <a:gd name="T7" fmla="*/ 604 h 966"/>
                <a:gd name="T8" fmla="*/ 606 w 965"/>
                <a:gd name="T9" fmla="*/ 966 h 9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5" h="966">
                  <a:moveTo>
                    <a:pt x="606" y="966"/>
                  </a:moveTo>
                  <a:cubicBezTo>
                    <a:pt x="0" y="692"/>
                    <a:pt x="0" y="692"/>
                    <a:pt x="0" y="692"/>
                  </a:cubicBezTo>
                  <a:cubicBezTo>
                    <a:pt x="139" y="386"/>
                    <a:pt x="383" y="140"/>
                    <a:pt x="688" y="0"/>
                  </a:cubicBezTo>
                  <a:cubicBezTo>
                    <a:pt x="965" y="604"/>
                    <a:pt x="965" y="604"/>
                    <a:pt x="965" y="604"/>
                  </a:cubicBezTo>
                  <a:cubicBezTo>
                    <a:pt x="806" y="677"/>
                    <a:pt x="678" y="806"/>
                    <a:pt x="606" y="966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58"/>
            <p:cNvSpPr>
              <a:spLocks/>
            </p:cNvSpPr>
            <p:nvPr/>
          </p:nvSpPr>
          <p:spPr bwMode="auto">
            <a:xfrm>
              <a:off x="5548313" y="2505075"/>
              <a:ext cx="979488" cy="746125"/>
            </a:xfrm>
            <a:custGeom>
              <a:avLst/>
              <a:gdLst>
                <a:gd name="T0" fmla="*/ 494 w 647"/>
                <a:gd name="T1" fmla="*/ 491 h 492"/>
                <a:gd name="T2" fmla="*/ 156 w 647"/>
                <a:gd name="T3" fmla="*/ 492 h 492"/>
                <a:gd name="T4" fmla="*/ 155 w 647"/>
                <a:gd name="T5" fmla="*/ 492 h 492"/>
                <a:gd name="T6" fmla="*/ 0 w 647"/>
                <a:gd name="T7" fmla="*/ 79 h 492"/>
                <a:gd name="T8" fmla="*/ 1 w 647"/>
                <a:gd name="T9" fmla="*/ 79 h 492"/>
                <a:gd name="T10" fmla="*/ 647 w 647"/>
                <a:gd name="T11" fmla="*/ 77 h 492"/>
                <a:gd name="T12" fmla="*/ 494 w 647"/>
                <a:gd name="T13" fmla="*/ 491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7" h="492">
                  <a:moveTo>
                    <a:pt x="494" y="491"/>
                  </a:moveTo>
                  <a:cubicBezTo>
                    <a:pt x="385" y="450"/>
                    <a:pt x="265" y="451"/>
                    <a:pt x="156" y="492"/>
                  </a:cubicBezTo>
                  <a:cubicBezTo>
                    <a:pt x="155" y="492"/>
                    <a:pt x="155" y="492"/>
                    <a:pt x="155" y="492"/>
                  </a:cubicBezTo>
                  <a:cubicBezTo>
                    <a:pt x="0" y="79"/>
                    <a:pt x="0" y="79"/>
                    <a:pt x="0" y="79"/>
                  </a:cubicBezTo>
                  <a:cubicBezTo>
                    <a:pt x="1" y="79"/>
                    <a:pt x="1" y="79"/>
                    <a:pt x="1" y="79"/>
                  </a:cubicBezTo>
                  <a:cubicBezTo>
                    <a:pt x="209" y="1"/>
                    <a:pt x="439" y="0"/>
                    <a:pt x="647" y="77"/>
                  </a:cubicBezTo>
                  <a:cubicBezTo>
                    <a:pt x="494" y="491"/>
                    <a:pt x="494" y="491"/>
                    <a:pt x="494" y="491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32" name="Group 31"/>
            <p:cNvGrpSpPr/>
            <p:nvPr/>
          </p:nvGrpSpPr>
          <p:grpSpPr>
            <a:xfrm>
              <a:off x="5867400" y="4797425"/>
              <a:ext cx="427038" cy="417513"/>
              <a:chOff x="5867400" y="4797425"/>
              <a:chExt cx="427038" cy="417513"/>
            </a:xfrm>
          </p:grpSpPr>
          <p:sp>
            <p:nvSpPr>
              <p:cNvPr id="119" name="Rectangle 21"/>
              <p:cNvSpPr>
                <a:spLocks noChangeArrowheads="1"/>
              </p:cNvSpPr>
              <p:nvPr/>
            </p:nvSpPr>
            <p:spPr bwMode="auto">
              <a:xfrm>
                <a:off x="6035675" y="5202238"/>
                <a:ext cx="17463" cy="1270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0" name="Freeform 22"/>
              <p:cNvSpPr>
                <a:spLocks/>
              </p:cNvSpPr>
              <p:nvPr/>
            </p:nvSpPr>
            <p:spPr bwMode="auto">
              <a:xfrm>
                <a:off x="6035675" y="5202238"/>
                <a:ext cx="17463" cy="12700"/>
              </a:xfrm>
              <a:custGeom>
                <a:avLst/>
                <a:gdLst>
                  <a:gd name="T0" fmla="*/ 0 w 11"/>
                  <a:gd name="T1" fmla="*/ 0 h 8"/>
                  <a:gd name="T2" fmla="*/ 0 w 11"/>
                  <a:gd name="T3" fmla="*/ 8 h 8"/>
                  <a:gd name="T4" fmla="*/ 11 w 11"/>
                  <a:gd name="T5" fmla="*/ 8 h 8"/>
                  <a:gd name="T6" fmla="*/ 11 w 11"/>
                  <a:gd name="T7" fmla="*/ 0 h 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1" h="8">
                    <a:moveTo>
                      <a:pt x="0" y="0"/>
                    </a:moveTo>
                    <a:lnTo>
                      <a:pt x="0" y="8"/>
                    </a:lnTo>
                    <a:lnTo>
                      <a:pt x="11" y="8"/>
                    </a:lnTo>
                    <a:lnTo>
                      <a:pt x="11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1" name="Freeform 83"/>
              <p:cNvSpPr>
                <a:spLocks/>
              </p:cNvSpPr>
              <p:nvPr/>
            </p:nvSpPr>
            <p:spPr bwMode="auto">
              <a:xfrm>
                <a:off x="6203950" y="5143500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6"/>
                      <a:pt x="47" y="12"/>
                      <a:pt x="30" y="12"/>
                    </a:cubicBezTo>
                    <a:cubicBezTo>
                      <a:pt x="14" y="12"/>
                      <a:pt x="0" y="6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8"/>
                      <a:pt x="14" y="24"/>
                      <a:pt x="30" y="24"/>
                    </a:cubicBezTo>
                    <a:cubicBezTo>
                      <a:pt x="47" y="24"/>
                      <a:pt x="60" y="18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2" name="Freeform 84"/>
              <p:cNvSpPr>
                <a:spLocks/>
              </p:cNvSpPr>
              <p:nvPr/>
            </p:nvSpPr>
            <p:spPr bwMode="auto">
              <a:xfrm>
                <a:off x="5867400" y="4868863"/>
                <a:ext cx="228600" cy="319088"/>
              </a:xfrm>
              <a:custGeom>
                <a:avLst/>
                <a:gdLst>
                  <a:gd name="T0" fmla="*/ 73 w 151"/>
                  <a:gd name="T1" fmla="*/ 0 h 211"/>
                  <a:gd name="T2" fmla="*/ 70 w 151"/>
                  <a:gd name="T3" fmla="*/ 0 h 211"/>
                  <a:gd name="T4" fmla="*/ 56 w 151"/>
                  <a:gd name="T5" fmla="*/ 0 h 211"/>
                  <a:gd name="T6" fmla="*/ 56 w 151"/>
                  <a:gd name="T7" fmla="*/ 3 h 211"/>
                  <a:gd name="T8" fmla="*/ 53 w 151"/>
                  <a:gd name="T9" fmla="*/ 9 h 211"/>
                  <a:gd name="T10" fmla="*/ 53 w 151"/>
                  <a:gd name="T11" fmla="*/ 11 h 211"/>
                  <a:gd name="T12" fmla="*/ 56 w 151"/>
                  <a:gd name="T13" fmla="*/ 66 h 211"/>
                  <a:gd name="T14" fmla="*/ 50 w 151"/>
                  <a:gd name="T15" fmla="*/ 72 h 211"/>
                  <a:gd name="T16" fmla="*/ 50 w 151"/>
                  <a:gd name="T17" fmla="*/ 72 h 211"/>
                  <a:gd name="T18" fmla="*/ 50 w 151"/>
                  <a:gd name="T19" fmla="*/ 72 h 211"/>
                  <a:gd name="T20" fmla="*/ 44 w 151"/>
                  <a:gd name="T21" fmla="*/ 66 h 211"/>
                  <a:gd name="T22" fmla="*/ 47 w 151"/>
                  <a:gd name="T23" fmla="*/ 11 h 211"/>
                  <a:gd name="T24" fmla="*/ 47 w 151"/>
                  <a:gd name="T25" fmla="*/ 9 h 211"/>
                  <a:gd name="T26" fmla="*/ 44 w 151"/>
                  <a:gd name="T27" fmla="*/ 3 h 211"/>
                  <a:gd name="T28" fmla="*/ 44 w 151"/>
                  <a:gd name="T29" fmla="*/ 0 h 211"/>
                  <a:gd name="T30" fmla="*/ 29 w 151"/>
                  <a:gd name="T31" fmla="*/ 0 h 211"/>
                  <a:gd name="T32" fmla="*/ 1 w 151"/>
                  <a:gd name="T33" fmla="*/ 23 h 211"/>
                  <a:gd name="T34" fmla="*/ 0 w 151"/>
                  <a:gd name="T35" fmla="*/ 24 h 211"/>
                  <a:gd name="T36" fmla="*/ 0 w 151"/>
                  <a:gd name="T37" fmla="*/ 97 h 211"/>
                  <a:gd name="T38" fmla="*/ 7 w 151"/>
                  <a:gd name="T39" fmla="*/ 103 h 211"/>
                  <a:gd name="T40" fmla="*/ 10 w 151"/>
                  <a:gd name="T41" fmla="*/ 104 h 211"/>
                  <a:gd name="T42" fmla="*/ 19 w 151"/>
                  <a:gd name="T43" fmla="*/ 95 h 211"/>
                  <a:gd name="T44" fmla="*/ 19 w 151"/>
                  <a:gd name="T45" fmla="*/ 90 h 211"/>
                  <a:gd name="T46" fmla="*/ 19 w 151"/>
                  <a:gd name="T47" fmla="*/ 38 h 211"/>
                  <a:gd name="T48" fmla="*/ 19 w 151"/>
                  <a:gd name="T49" fmla="*/ 34 h 211"/>
                  <a:gd name="T50" fmla="*/ 23 w 151"/>
                  <a:gd name="T51" fmla="*/ 34 h 211"/>
                  <a:gd name="T52" fmla="*/ 23 w 151"/>
                  <a:gd name="T53" fmla="*/ 38 h 211"/>
                  <a:gd name="T54" fmla="*/ 23 w 151"/>
                  <a:gd name="T55" fmla="*/ 196 h 211"/>
                  <a:gd name="T56" fmla="*/ 24 w 151"/>
                  <a:gd name="T57" fmla="*/ 202 h 211"/>
                  <a:gd name="T58" fmla="*/ 32 w 151"/>
                  <a:gd name="T59" fmla="*/ 211 h 211"/>
                  <a:gd name="T60" fmla="*/ 39 w 151"/>
                  <a:gd name="T61" fmla="*/ 211 h 211"/>
                  <a:gd name="T62" fmla="*/ 48 w 151"/>
                  <a:gd name="T63" fmla="*/ 196 h 211"/>
                  <a:gd name="T64" fmla="*/ 48 w 151"/>
                  <a:gd name="T65" fmla="*/ 107 h 211"/>
                  <a:gd name="T66" fmla="*/ 48 w 151"/>
                  <a:gd name="T67" fmla="*/ 103 h 211"/>
                  <a:gd name="T68" fmla="*/ 53 w 151"/>
                  <a:gd name="T69" fmla="*/ 103 h 211"/>
                  <a:gd name="T70" fmla="*/ 53 w 151"/>
                  <a:gd name="T71" fmla="*/ 107 h 211"/>
                  <a:gd name="T72" fmla="*/ 52 w 151"/>
                  <a:gd name="T73" fmla="*/ 196 h 211"/>
                  <a:gd name="T74" fmla="*/ 62 w 151"/>
                  <a:gd name="T75" fmla="*/ 211 h 211"/>
                  <a:gd name="T76" fmla="*/ 68 w 151"/>
                  <a:gd name="T77" fmla="*/ 211 h 211"/>
                  <a:gd name="T78" fmla="*/ 78 w 151"/>
                  <a:gd name="T79" fmla="*/ 196 h 211"/>
                  <a:gd name="T80" fmla="*/ 78 w 151"/>
                  <a:gd name="T81" fmla="*/ 38 h 211"/>
                  <a:gd name="T82" fmla="*/ 78 w 151"/>
                  <a:gd name="T83" fmla="*/ 34 h 211"/>
                  <a:gd name="T84" fmla="*/ 80 w 151"/>
                  <a:gd name="T85" fmla="*/ 21 h 211"/>
                  <a:gd name="T86" fmla="*/ 83 w 151"/>
                  <a:gd name="T87" fmla="*/ 23 h 211"/>
                  <a:gd name="T88" fmla="*/ 83 w 151"/>
                  <a:gd name="T89" fmla="*/ 23 h 211"/>
                  <a:gd name="T90" fmla="*/ 87 w 151"/>
                  <a:gd name="T91" fmla="*/ 25 h 211"/>
                  <a:gd name="T92" fmla="*/ 133 w 151"/>
                  <a:gd name="T93" fmla="*/ 51 h 211"/>
                  <a:gd name="T94" fmla="*/ 137 w 151"/>
                  <a:gd name="T95" fmla="*/ 52 h 211"/>
                  <a:gd name="T96" fmla="*/ 141 w 151"/>
                  <a:gd name="T97" fmla="*/ 53 h 211"/>
                  <a:gd name="T98" fmla="*/ 149 w 151"/>
                  <a:gd name="T99" fmla="*/ 48 h 211"/>
                  <a:gd name="T100" fmla="*/ 145 w 151"/>
                  <a:gd name="T101" fmla="*/ 36 h 211"/>
                  <a:gd name="T102" fmla="*/ 106 w 151"/>
                  <a:gd name="T103" fmla="*/ 14 h 211"/>
                  <a:gd name="T104" fmla="*/ 88 w 151"/>
                  <a:gd name="T105" fmla="*/ 4 h 211"/>
                  <a:gd name="T106" fmla="*/ 73 w 151"/>
                  <a:gd name="T107" fmla="*/ 0 h 2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51" h="211">
                    <a:moveTo>
                      <a:pt x="73" y="0"/>
                    </a:moveTo>
                    <a:cubicBezTo>
                      <a:pt x="72" y="0"/>
                      <a:pt x="71" y="0"/>
                      <a:pt x="70" y="0"/>
                    </a:cubicBezTo>
                    <a:cubicBezTo>
                      <a:pt x="66" y="0"/>
                      <a:pt x="61" y="0"/>
                      <a:pt x="56" y="0"/>
                    </a:cubicBezTo>
                    <a:cubicBezTo>
                      <a:pt x="56" y="3"/>
                      <a:pt x="56" y="3"/>
                      <a:pt x="56" y="3"/>
                    </a:cubicBezTo>
                    <a:cubicBezTo>
                      <a:pt x="53" y="9"/>
                      <a:pt x="53" y="9"/>
                      <a:pt x="53" y="9"/>
                    </a:cubicBezTo>
                    <a:cubicBezTo>
                      <a:pt x="53" y="11"/>
                      <a:pt x="53" y="11"/>
                      <a:pt x="53" y="11"/>
                    </a:cubicBezTo>
                    <a:cubicBezTo>
                      <a:pt x="56" y="66"/>
                      <a:pt x="56" y="66"/>
                      <a:pt x="56" y="66"/>
                    </a:cubicBezTo>
                    <a:cubicBezTo>
                      <a:pt x="50" y="72"/>
                      <a:pt x="50" y="72"/>
                      <a:pt x="50" y="72"/>
                    </a:cubicBezTo>
                    <a:cubicBezTo>
                      <a:pt x="50" y="72"/>
                      <a:pt x="50" y="72"/>
                      <a:pt x="50" y="72"/>
                    </a:cubicBezTo>
                    <a:cubicBezTo>
                      <a:pt x="50" y="72"/>
                      <a:pt x="50" y="72"/>
                      <a:pt x="50" y="72"/>
                    </a:cubicBezTo>
                    <a:cubicBezTo>
                      <a:pt x="44" y="66"/>
                      <a:pt x="44" y="66"/>
                      <a:pt x="44" y="66"/>
                    </a:cubicBezTo>
                    <a:cubicBezTo>
                      <a:pt x="47" y="11"/>
                      <a:pt x="47" y="11"/>
                      <a:pt x="47" y="11"/>
                    </a:cubicBezTo>
                    <a:cubicBezTo>
                      <a:pt x="47" y="9"/>
                      <a:pt x="47" y="9"/>
                      <a:pt x="47" y="9"/>
                    </a:cubicBezTo>
                    <a:cubicBezTo>
                      <a:pt x="44" y="3"/>
                      <a:pt x="44" y="3"/>
                      <a:pt x="44" y="3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39" y="0"/>
                      <a:pt x="34" y="0"/>
                      <a:pt x="29" y="0"/>
                    </a:cubicBezTo>
                    <a:cubicBezTo>
                      <a:pt x="14" y="0"/>
                      <a:pt x="4" y="9"/>
                      <a:pt x="1" y="23"/>
                    </a:cubicBezTo>
                    <a:cubicBezTo>
                      <a:pt x="1" y="23"/>
                      <a:pt x="0" y="24"/>
                      <a:pt x="0" y="24"/>
                    </a:cubicBezTo>
                    <a:cubicBezTo>
                      <a:pt x="0" y="48"/>
                      <a:pt x="0" y="73"/>
                      <a:pt x="0" y="97"/>
                    </a:cubicBezTo>
                    <a:cubicBezTo>
                      <a:pt x="2" y="100"/>
                      <a:pt x="3" y="102"/>
                      <a:pt x="7" y="103"/>
                    </a:cubicBezTo>
                    <a:cubicBezTo>
                      <a:pt x="8" y="103"/>
                      <a:pt x="9" y="104"/>
                      <a:pt x="10" y="104"/>
                    </a:cubicBezTo>
                    <a:cubicBezTo>
                      <a:pt x="15" y="104"/>
                      <a:pt x="18" y="100"/>
                      <a:pt x="19" y="95"/>
                    </a:cubicBezTo>
                    <a:cubicBezTo>
                      <a:pt x="19" y="93"/>
                      <a:pt x="19" y="92"/>
                      <a:pt x="19" y="90"/>
                    </a:cubicBezTo>
                    <a:cubicBezTo>
                      <a:pt x="19" y="73"/>
                      <a:pt x="19" y="55"/>
                      <a:pt x="19" y="38"/>
                    </a:cubicBezTo>
                    <a:cubicBezTo>
                      <a:pt x="19" y="37"/>
                      <a:pt x="19" y="35"/>
                      <a:pt x="19" y="34"/>
                    </a:cubicBezTo>
                    <a:cubicBezTo>
                      <a:pt x="21" y="34"/>
                      <a:pt x="22" y="34"/>
                      <a:pt x="23" y="34"/>
                    </a:cubicBezTo>
                    <a:cubicBezTo>
                      <a:pt x="23" y="36"/>
                      <a:pt x="23" y="37"/>
                      <a:pt x="23" y="38"/>
                    </a:cubicBezTo>
                    <a:cubicBezTo>
                      <a:pt x="23" y="91"/>
                      <a:pt x="23" y="143"/>
                      <a:pt x="23" y="196"/>
                    </a:cubicBezTo>
                    <a:cubicBezTo>
                      <a:pt x="23" y="198"/>
                      <a:pt x="23" y="200"/>
                      <a:pt x="24" y="202"/>
                    </a:cubicBezTo>
                    <a:cubicBezTo>
                      <a:pt x="25" y="207"/>
                      <a:pt x="28" y="209"/>
                      <a:pt x="32" y="211"/>
                    </a:cubicBezTo>
                    <a:cubicBezTo>
                      <a:pt x="34" y="211"/>
                      <a:pt x="37" y="211"/>
                      <a:pt x="39" y="211"/>
                    </a:cubicBezTo>
                    <a:cubicBezTo>
                      <a:pt x="46" y="209"/>
                      <a:pt x="48" y="203"/>
                      <a:pt x="48" y="196"/>
                    </a:cubicBezTo>
                    <a:cubicBezTo>
                      <a:pt x="48" y="166"/>
                      <a:pt x="48" y="137"/>
                      <a:pt x="48" y="107"/>
                    </a:cubicBezTo>
                    <a:cubicBezTo>
                      <a:pt x="48" y="106"/>
                      <a:pt x="48" y="105"/>
                      <a:pt x="48" y="103"/>
                    </a:cubicBezTo>
                    <a:cubicBezTo>
                      <a:pt x="50" y="103"/>
                      <a:pt x="51" y="103"/>
                      <a:pt x="53" y="103"/>
                    </a:cubicBezTo>
                    <a:cubicBezTo>
                      <a:pt x="53" y="104"/>
                      <a:pt x="53" y="106"/>
                      <a:pt x="53" y="107"/>
                    </a:cubicBezTo>
                    <a:cubicBezTo>
                      <a:pt x="53" y="136"/>
                      <a:pt x="53" y="166"/>
                      <a:pt x="52" y="196"/>
                    </a:cubicBezTo>
                    <a:cubicBezTo>
                      <a:pt x="52" y="203"/>
                      <a:pt x="55" y="209"/>
                      <a:pt x="62" y="211"/>
                    </a:cubicBezTo>
                    <a:cubicBezTo>
                      <a:pt x="64" y="211"/>
                      <a:pt x="66" y="211"/>
                      <a:pt x="68" y="211"/>
                    </a:cubicBezTo>
                    <a:cubicBezTo>
                      <a:pt x="76" y="209"/>
                      <a:pt x="78" y="203"/>
                      <a:pt x="78" y="196"/>
                    </a:cubicBezTo>
                    <a:cubicBezTo>
                      <a:pt x="78" y="143"/>
                      <a:pt x="78" y="91"/>
                      <a:pt x="78" y="38"/>
                    </a:cubicBezTo>
                    <a:cubicBezTo>
                      <a:pt x="78" y="37"/>
                      <a:pt x="78" y="36"/>
                      <a:pt x="78" y="34"/>
                    </a:cubicBezTo>
                    <a:cubicBezTo>
                      <a:pt x="78" y="32"/>
                      <a:pt x="79" y="24"/>
                      <a:pt x="80" y="21"/>
                    </a:cubicBezTo>
                    <a:cubicBezTo>
                      <a:pt x="82" y="22"/>
                      <a:pt x="83" y="23"/>
                      <a:pt x="83" y="23"/>
                    </a:cubicBezTo>
                    <a:cubicBezTo>
                      <a:pt x="83" y="23"/>
                      <a:pt x="83" y="23"/>
                      <a:pt x="83" y="23"/>
                    </a:cubicBezTo>
                    <a:cubicBezTo>
                      <a:pt x="84" y="23"/>
                      <a:pt x="85" y="24"/>
                      <a:pt x="87" y="25"/>
                    </a:cubicBezTo>
                    <a:cubicBezTo>
                      <a:pt x="102" y="33"/>
                      <a:pt x="118" y="42"/>
                      <a:pt x="133" y="51"/>
                    </a:cubicBezTo>
                    <a:cubicBezTo>
                      <a:pt x="134" y="51"/>
                      <a:pt x="136" y="52"/>
                      <a:pt x="137" y="52"/>
                    </a:cubicBezTo>
                    <a:cubicBezTo>
                      <a:pt x="138" y="53"/>
                      <a:pt x="140" y="53"/>
                      <a:pt x="141" y="53"/>
                    </a:cubicBezTo>
                    <a:cubicBezTo>
                      <a:pt x="144" y="53"/>
                      <a:pt x="147" y="51"/>
                      <a:pt x="149" y="48"/>
                    </a:cubicBezTo>
                    <a:cubicBezTo>
                      <a:pt x="151" y="43"/>
                      <a:pt x="150" y="38"/>
                      <a:pt x="145" y="36"/>
                    </a:cubicBezTo>
                    <a:cubicBezTo>
                      <a:pt x="132" y="29"/>
                      <a:pt x="119" y="21"/>
                      <a:pt x="106" y="14"/>
                    </a:cubicBezTo>
                    <a:cubicBezTo>
                      <a:pt x="100" y="11"/>
                      <a:pt x="94" y="7"/>
                      <a:pt x="88" y="4"/>
                    </a:cubicBezTo>
                    <a:cubicBezTo>
                      <a:pt x="83" y="1"/>
                      <a:pt x="78" y="0"/>
                      <a:pt x="7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3" name="Freeform 85"/>
              <p:cNvSpPr>
                <a:spLocks/>
              </p:cNvSpPr>
              <p:nvPr/>
            </p:nvSpPr>
            <p:spPr bwMode="auto">
              <a:xfrm>
                <a:off x="5913438" y="4797425"/>
                <a:ext cx="71438" cy="65088"/>
              </a:xfrm>
              <a:custGeom>
                <a:avLst/>
                <a:gdLst>
                  <a:gd name="T0" fmla="*/ 27 w 47"/>
                  <a:gd name="T1" fmla="*/ 0 h 43"/>
                  <a:gd name="T2" fmla="*/ 19 w 47"/>
                  <a:gd name="T3" fmla="*/ 0 h 43"/>
                  <a:gd name="T4" fmla="*/ 16 w 47"/>
                  <a:gd name="T5" fmla="*/ 1 h 43"/>
                  <a:gd name="T6" fmla="*/ 2 w 47"/>
                  <a:gd name="T7" fmla="*/ 25 h 43"/>
                  <a:gd name="T8" fmla="*/ 21 w 47"/>
                  <a:gd name="T9" fmla="*/ 42 h 43"/>
                  <a:gd name="T10" fmla="*/ 23 w 47"/>
                  <a:gd name="T11" fmla="*/ 43 h 43"/>
                  <a:gd name="T12" fmla="*/ 43 w 47"/>
                  <a:gd name="T13" fmla="*/ 29 h 43"/>
                  <a:gd name="T14" fmla="*/ 37 w 47"/>
                  <a:gd name="T15" fmla="*/ 4 h 43"/>
                  <a:gd name="T16" fmla="*/ 27 w 47"/>
                  <a:gd name="T17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7" h="43">
                    <a:moveTo>
                      <a:pt x="27" y="0"/>
                    </a:moveTo>
                    <a:cubicBezTo>
                      <a:pt x="25" y="0"/>
                      <a:pt x="22" y="0"/>
                      <a:pt x="19" y="0"/>
                    </a:cubicBezTo>
                    <a:cubicBezTo>
                      <a:pt x="18" y="0"/>
                      <a:pt x="17" y="1"/>
                      <a:pt x="16" y="1"/>
                    </a:cubicBezTo>
                    <a:cubicBezTo>
                      <a:pt x="7" y="4"/>
                      <a:pt x="0" y="15"/>
                      <a:pt x="2" y="25"/>
                    </a:cubicBezTo>
                    <a:cubicBezTo>
                      <a:pt x="4" y="35"/>
                      <a:pt x="12" y="42"/>
                      <a:pt x="21" y="42"/>
                    </a:cubicBezTo>
                    <a:cubicBezTo>
                      <a:pt x="22" y="42"/>
                      <a:pt x="23" y="43"/>
                      <a:pt x="23" y="43"/>
                    </a:cubicBezTo>
                    <a:cubicBezTo>
                      <a:pt x="32" y="43"/>
                      <a:pt x="40" y="37"/>
                      <a:pt x="43" y="29"/>
                    </a:cubicBezTo>
                    <a:cubicBezTo>
                      <a:pt x="47" y="21"/>
                      <a:pt x="45" y="11"/>
                      <a:pt x="37" y="4"/>
                    </a:cubicBezTo>
                    <a:cubicBezTo>
                      <a:pt x="34" y="2"/>
                      <a:pt x="31" y="1"/>
                      <a:pt x="27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4" name="Freeform 86"/>
              <p:cNvSpPr>
                <a:spLocks/>
              </p:cNvSpPr>
              <p:nvPr/>
            </p:nvSpPr>
            <p:spPr bwMode="auto">
              <a:xfrm>
                <a:off x="6003925" y="5075238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6"/>
                      <a:pt x="46" y="12"/>
                      <a:pt x="30" y="12"/>
                    </a:cubicBezTo>
                    <a:cubicBezTo>
                      <a:pt x="13" y="12"/>
                      <a:pt x="0" y="6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8"/>
                      <a:pt x="13" y="24"/>
                      <a:pt x="30" y="24"/>
                    </a:cubicBezTo>
                    <a:cubicBezTo>
                      <a:pt x="46" y="24"/>
                      <a:pt x="60" y="18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5" name="Freeform 87"/>
              <p:cNvSpPr>
                <a:spLocks/>
              </p:cNvSpPr>
              <p:nvPr/>
            </p:nvSpPr>
            <p:spPr bwMode="auto">
              <a:xfrm>
                <a:off x="6003925" y="5097463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7"/>
                      <a:pt x="46" y="12"/>
                      <a:pt x="30" y="12"/>
                    </a:cubicBezTo>
                    <a:cubicBezTo>
                      <a:pt x="13" y="12"/>
                      <a:pt x="0" y="7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9"/>
                      <a:pt x="13" y="24"/>
                      <a:pt x="30" y="24"/>
                    </a:cubicBezTo>
                    <a:cubicBezTo>
                      <a:pt x="46" y="24"/>
                      <a:pt x="60" y="19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6" name="Freeform 88"/>
              <p:cNvSpPr>
                <a:spLocks/>
              </p:cNvSpPr>
              <p:nvPr/>
            </p:nvSpPr>
            <p:spPr bwMode="auto">
              <a:xfrm>
                <a:off x="6003925" y="5121275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7"/>
                      <a:pt x="46" y="12"/>
                      <a:pt x="30" y="12"/>
                    </a:cubicBezTo>
                    <a:cubicBezTo>
                      <a:pt x="13" y="12"/>
                      <a:pt x="0" y="7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9"/>
                      <a:pt x="13" y="24"/>
                      <a:pt x="30" y="24"/>
                    </a:cubicBezTo>
                    <a:cubicBezTo>
                      <a:pt x="46" y="24"/>
                      <a:pt x="60" y="19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7" name="Freeform 89"/>
              <p:cNvSpPr>
                <a:spLocks/>
              </p:cNvSpPr>
              <p:nvPr/>
            </p:nvSpPr>
            <p:spPr bwMode="auto">
              <a:xfrm>
                <a:off x="6003925" y="5146675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6"/>
                      <a:pt x="46" y="12"/>
                      <a:pt x="30" y="12"/>
                    </a:cubicBezTo>
                    <a:cubicBezTo>
                      <a:pt x="13" y="12"/>
                      <a:pt x="0" y="6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8"/>
                      <a:pt x="13" y="24"/>
                      <a:pt x="30" y="24"/>
                    </a:cubicBezTo>
                    <a:cubicBezTo>
                      <a:pt x="46" y="24"/>
                      <a:pt x="60" y="18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8" name="Freeform 90"/>
              <p:cNvSpPr>
                <a:spLocks noEditPoints="1"/>
              </p:cNvSpPr>
              <p:nvPr/>
            </p:nvSpPr>
            <p:spPr bwMode="auto">
              <a:xfrm>
                <a:off x="6003925" y="5032375"/>
                <a:ext cx="90488" cy="53975"/>
              </a:xfrm>
              <a:custGeom>
                <a:avLst/>
                <a:gdLst>
                  <a:gd name="T0" fmla="*/ 30 w 60"/>
                  <a:gd name="T1" fmla="*/ 21 h 36"/>
                  <a:gd name="T2" fmla="*/ 3 w 60"/>
                  <a:gd name="T3" fmla="*/ 12 h 36"/>
                  <a:gd name="T4" fmla="*/ 30 w 60"/>
                  <a:gd name="T5" fmla="*/ 3 h 36"/>
                  <a:gd name="T6" fmla="*/ 57 w 60"/>
                  <a:gd name="T7" fmla="*/ 12 h 36"/>
                  <a:gd name="T8" fmla="*/ 30 w 60"/>
                  <a:gd name="T9" fmla="*/ 21 h 36"/>
                  <a:gd name="T10" fmla="*/ 30 w 60"/>
                  <a:gd name="T11" fmla="*/ 0 h 36"/>
                  <a:gd name="T12" fmla="*/ 0 w 60"/>
                  <a:gd name="T13" fmla="*/ 12 h 36"/>
                  <a:gd name="T14" fmla="*/ 0 w 60"/>
                  <a:gd name="T15" fmla="*/ 24 h 36"/>
                  <a:gd name="T16" fmla="*/ 30 w 60"/>
                  <a:gd name="T17" fmla="*/ 36 h 36"/>
                  <a:gd name="T18" fmla="*/ 60 w 60"/>
                  <a:gd name="T19" fmla="*/ 24 h 36"/>
                  <a:gd name="T20" fmla="*/ 60 w 60"/>
                  <a:gd name="T21" fmla="*/ 12 h 36"/>
                  <a:gd name="T22" fmla="*/ 30 w 60"/>
                  <a:gd name="T23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60" h="36">
                    <a:moveTo>
                      <a:pt x="30" y="21"/>
                    </a:moveTo>
                    <a:cubicBezTo>
                      <a:pt x="13" y="21"/>
                      <a:pt x="3" y="16"/>
                      <a:pt x="3" y="12"/>
                    </a:cubicBezTo>
                    <a:cubicBezTo>
                      <a:pt x="3" y="8"/>
                      <a:pt x="13" y="3"/>
                      <a:pt x="30" y="3"/>
                    </a:cubicBezTo>
                    <a:cubicBezTo>
                      <a:pt x="46" y="3"/>
                      <a:pt x="57" y="8"/>
                      <a:pt x="57" y="12"/>
                    </a:cubicBezTo>
                    <a:cubicBezTo>
                      <a:pt x="57" y="16"/>
                      <a:pt x="46" y="21"/>
                      <a:pt x="30" y="21"/>
                    </a:cubicBezTo>
                    <a:moveTo>
                      <a:pt x="30" y="0"/>
                    </a:moveTo>
                    <a:cubicBezTo>
                      <a:pt x="13" y="0"/>
                      <a:pt x="0" y="5"/>
                      <a:pt x="0" y="12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31"/>
                      <a:pt x="13" y="36"/>
                      <a:pt x="30" y="36"/>
                    </a:cubicBezTo>
                    <a:cubicBezTo>
                      <a:pt x="46" y="36"/>
                      <a:pt x="60" y="31"/>
                      <a:pt x="60" y="24"/>
                    </a:cubicBezTo>
                    <a:cubicBezTo>
                      <a:pt x="60" y="12"/>
                      <a:pt x="60" y="12"/>
                      <a:pt x="60" y="12"/>
                    </a:cubicBezTo>
                    <a:cubicBezTo>
                      <a:pt x="60" y="5"/>
                      <a:pt x="46" y="0"/>
                      <a:pt x="3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9" name="Freeform 91"/>
              <p:cNvSpPr>
                <a:spLocks/>
              </p:cNvSpPr>
              <p:nvPr/>
            </p:nvSpPr>
            <p:spPr bwMode="auto">
              <a:xfrm>
                <a:off x="6035675" y="5040313"/>
                <a:ext cx="26988" cy="20638"/>
              </a:xfrm>
              <a:custGeom>
                <a:avLst/>
                <a:gdLst>
                  <a:gd name="T0" fmla="*/ 11 w 18"/>
                  <a:gd name="T1" fmla="*/ 0 h 14"/>
                  <a:gd name="T2" fmla="*/ 7 w 18"/>
                  <a:gd name="T3" fmla="*/ 0 h 14"/>
                  <a:gd name="T4" fmla="*/ 7 w 18"/>
                  <a:gd name="T5" fmla="*/ 1 h 14"/>
                  <a:gd name="T6" fmla="*/ 0 w 18"/>
                  <a:gd name="T7" fmla="*/ 4 h 14"/>
                  <a:gd name="T8" fmla="*/ 7 w 18"/>
                  <a:gd name="T9" fmla="*/ 8 h 14"/>
                  <a:gd name="T10" fmla="*/ 12 w 18"/>
                  <a:gd name="T11" fmla="*/ 9 h 14"/>
                  <a:gd name="T12" fmla="*/ 8 w 18"/>
                  <a:gd name="T13" fmla="*/ 10 h 14"/>
                  <a:gd name="T14" fmla="*/ 1 w 18"/>
                  <a:gd name="T15" fmla="*/ 9 h 14"/>
                  <a:gd name="T16" fmla="*/ 0 w 18"/>
                  <a:gd name="T17" fmla="*/ 12 h 14"/>
                  <a:gd name="T18" fmla="*/ 7 w 18"/>
                  <a:gd name="T19" fmla="*/ 12 h 14"/>
                  <a:gd name="T20" fmla="*/ 7 w 18"/>
                  <a:gd name="T21" fmla="*/ 14 h 14"/>
                  <a:gd name="T22" fmla="*/ 11 w 18"/>
                  <a:gd name="T23" fmla="*/ 14 h 14"/>
                  <a:gd name="T24" fmla="*/ 11 w 18"/>
                  <a:gd name="T25" fmla="*/ 12 h 14"/>
                  <a:gd name="T26" fmla="*/ 18 w 18"/>
                  <a:gd name="T27" fmla="*/ 9 h 14"/>
                  <a:gd name="T28" fmla="*/ 11 w 18"/>
                  <a:gd name="T29" fmla="*/ 6 h 14"/>
                  <a:gd name="T30" fmla="*/ 6 w 18"/>
                  <a:gd name="T31" fmla="*/ 4 h 14"/>
                  <a:gd name="T32" fmla="*/ 10 w 18"/>
                  <a:gd name="T33" fmla="*/ 3 h 14"/>
                  <a:gd name="T34" fmla="*/ 16 w 18"/>
                  <a:gd name="T35" fmla="*/ 4 h 14"/>
                  <a:gd name="T36" fmla="*/ 17 w 18"/>
                  <a:gd name="T37" fmla="*/ 2 h 14"/>
                  <a:gd name="T38" fmla="*/ 11 w 18"/>
                  <a:gd name="T39" fmla="*/ 1 h 14"/>
                  <a:gd name="T40" fmla="*/ 11 w 18"/>
                  <a:gd name="T41" fmla="*/ 0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8" h="14">
                    <a:moveTo>
                      <a:pt x="11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7" y="1"/>
                      <a:pt x="7" y="1"/>
                      <a:pt x="7" y="1"/>
                    </a:cubicBezTo>
                    <a:cubicBezTo>
                      <a:pt x="3" y="2"/>
                      <a:pt x="0" y="3"/>
                      <a:pt x="0" y="4"/>
                    </a:cubicBezTo>
                    <a:cubicBezTo>
                      <a:pt x="0" y="6"/>
                      <a:pt x="3" y="7"/>
                      <a:pt x="7" y="8"/>
                    </a:cubicBezTo>
                    <a:cubicBezTo>
                      <a:pt x="10" y="8"/>
                      <a:pt x="12" y="8"/>
                      <a:pt x="12" y="9"/>
                    </a:cubicBezTo>
                    <a:cubicBezTo>
                      <a:pt x="12" y="10"/>
                      <a:pt x="10" y="10"/>
                      <a:pt x="8" y="10"/>
                    </a:cubicBezTo>
                    <a:cubicBezTo>
                      <a:pt x="5" y="10"/>
                      <a:pt x="3" y="10"/>
                      <a:pt x="1" y="9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1" y="12"/>
                      <a:pt x="4" y="12"/>
                      <a:pt x="7" y="12"/>
                    </a:cubicBezTo>
                    <a:cubicBezTo>
                      <a:pt x="7" y="14"/>
                      <a:pt x="7" y="14"/>
                      <a:pt x="7" y="14"/>
                    </a:cubicBezTo>
                    <a:cubicBezTo>
                      <a:pt x="11" y="14"/>
                      <a:pt x="11" y="14"/>
                      <a:pt x="11" y="14"/>
                    </a:cubicBezTo>
                    <a:cubicBezTo>
                      <a:pt x="11" y="12"/>
                      <a:pt x="11" y="12"/>
                      <a:pt x="11" y="12"/>
                    </a:cubicBezTo>
                    <a:cubicBezTo>
                      <a:pt x="15" y="12"/>
                      <a:pt x="18" y="10"/>
                      <a:pt x="18" y="9"/>
                    </a:cubicBezTo>
                    <a:cubicBezTo>
                      <a:pt x="18" y="7"/>
                      <a:pt x="16" y="6"/>
                      <a:pt x="11" y="6"/>
                    </a:cubicBezTo>
                    <a:cubicBezTo>
                      <a:pt x="8" y="5"/>
                      <a:pt x="6" y="5"/>
                      <a:pt x="6" y="4"/>
                    </a:cubicBezTo>
                    <a:cubicBezTo>
                      <a:pt x="6" y="4"/>
                      <a:pt x="7" y="3"/>
                      <a:pt x="10" y="3"/>
                    </a:cubicBezTo>
                    <a:cubicBezTo>
                      <a:pt x="13" y="3"/>
                      <a:pt x="15" y="4"/>
                      <a:pt x="16" y="4"/>
                    </a:cubicBezTo>
                    <a:cubicBezTo>
                      <a:pt x="17" y="2"/>
                      <a:pt x="17" y="2"/>
                      <a:pt x="17" y="2"/>
                    </a:cubicBezTo>
                    <a:cubicBezTo>
                      <a:pt x="16" y="2"/>
                      <a:pt x="14" y="1"/>
                      <a:pt x="11" y="1"/>
                    </a:cubicBezTo>
                    <a:cubicBezTo>
                      <a:pt x="11" y="0"/>
                      <a:pt x="11" y="0"/>
                      <a:pt x="1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0" name="Freeform 92"/>
              <p:cNvSpPr>
                <a:spLocks/>
              </p:cNvSpPr>
              <p:nvPr/>
            </p:nvSpPr>
            <p:spPr bwMode="auto">
              <a:xfrm>
                <a:off x="6103938" y="5097463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7"/>
                      <a:pt x="47" y="12"/>
                      <a:pt x="30" y="12"/>
                    </a:cubicBezTo>
                    <a:cubicBezTo>
                      <a:pt x="14" y="12"/>
                      <a:pt x="0" y="7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9"/>
                      <a:pt x="14" y="24"/>
                      <a:pt x="30" y="24"/>
                    </a:cubicBezTo>
                    <a:cubicBezTo>
                      <a:pt x="47" y="24"/>
                      <a:pt x="60" y="19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1" name="Freeform 93"/>
              <p:cNvSpPr>
                <a:spLocks/>
              </p:cNvSpPr>
              <p:nvPr/>
            </p:nvSpPr>
            <p:spPr bwMode="auto">
              <a:xfrm>
                <a:off x="6103938" y="5121275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7"/>
                      <a:pt x="47" y="12"/>
                      <a:pt x="30" y="12"/>
                    </a:cubicBezTo>
                    <a:cubicBezTo>
                      <a:pt x="14" y="12"/>
                      <a:pt x="0" y="7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9"/>
                      <a:pt x="14" y="24"/>
                      <a:pt x="30" y="24"/>
                    </a:cubicBezTo>
                    <a:cubicBezTo>
                      <a:pt x="47" y="24"/>
                      <a:pt x="60" y="19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2" name="Freeform 94"/>
              <p:cNvSpPr>
                <a:spLocks/>
              </p:cNvSpPr>
              <p:nvPr/>
            </p:nvSpPr>
            <p:spPr bwMode="auto">
              <a:xfrm>
                <a:off x="6103938" y="5146675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6"/>
                      <a:pt x="47" y="12"/>
                      <a:pt x="30" y="12"/>
                    </a:cubicBezTo>
                    <a:cubicBezTo>
                      <a:pt x="14" y="12"/>
                      <a:pt x="0" y="6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8"/>
                      <a:pt x="14" y="24"/>
                      <a:pt x="30" y="24"/>
                    </a:cubicBezTo>
                    <a:cubicBezTo>
                      <a:pt x="47" y="24"/>
                      <a:pt x="60" y="18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3" name="Freeform 95"/>
              <p:cNvSpPr>
                <a:spLocks noEditPoints="1"/>
              </p:cNvSpPr>
              <p:nvPr/>
            </p:nvSpPr>
            <p:spPr bwMode="auto">
              <a:xfrm>
                <a:off x="6103938" y="5056188"/>
                <a:ext cx="90488" cy="55563"/>
              </a:xfrm>
              <a:custGeom>
                <a:avLst/>
                <a:gdLst>
                  <a:gd name="T0" fmla="*/ 30 w 60"/>
                  <a:gd name="T1" fmla="*/ 21 h 36"/>
                  <a:gd name="T2" fmla="*/ 3 w 60"/>
                  <a:gd name="T3" fmla="*/ 12 h 36"/>
                  <a:gd name="T4" fmla="*/ 30 w 60"/>
                  <a:gd name="T5" fmla="*/ 3 h 36"/>
                  <a:gd name="T6" fmla="*/ 57 w 60"/>
                  <a:gd name="T7" fmla="*/ 12 h 36"/>
                  <a:gd name="T8" fmla="*/ 30 w 60"/>
                  <a:gd name="T9" fmla="*/ 21 h 36"/>
                  <a:gd name="T10" fmla="*/ 30 w 60"/>
                  <a:gd name="T11" fmla="*/ 0 h 36"/>
                  <a:gd name="T12" fmla="*/ 0 w 60"/>
                  <a:gd name="T13" fmla="*/ 12 h 36"/>
                  <a:gd name="T14" fmla="*/ 0 w 60"/>
                  <a:gd name="T15" fmla="*/ 24 h 36"/>
                  <a:gd name="T16" fmla="*/ 30 w 60"/>
                  <a:gd name="T17" fmla="*/ 36 h 36"/>
                  <a:gd name="T18" fmla="*/ 60 w 60"/>
                  <a:gd name="T19" fmla="*/ 24 h 36"/>
                  <a:gd name="T20" fmla="*/ 60 w 60"/>
                  <a:gd name="T21" fmla="*/ 12 h 36"/>
                  <a:gd name="T22" fmla="*/ 30 w 60"/>
                  <a:gd name="T23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60" h="36">
                    <a:moveTo>
                      <a:pt x="30" y="21"/>
                    </a:moveTo>
                    <a:cubicBezTo>
                      <a:pt x="14" y="21"/>
                      <a:pt x="3" y="15"/>
                      <a:pt x="3" y="12"/>
                    </a:cubicBezTo>
                    <a:cubicBezTo>
                      <a:pt x="3" y="8"/>
                      <a:pt x="14" y="3"/>
                      <a:pt x="30" y="3"/>
                    </a:cubicBezTo>
                    <a:cubicBezTo>
                      <a:pt x="47" y="3"/>
                      <a:pt x="57" y="8"/>
                      <a:pt x="57" y="12"/>
                    </a:cubicBezTo>
                    <a:cubicBezTo>
                      <a:pt x="57" y="15"/>
                      <a:pt x="47" y="21"/>
                      <a:pt x="30" y="21"/>
                    </a:cubicBezTo>
                    <a:moveTo>
                      <a:pt x="30" y="0"/>
                    </a:moveTo>
                    <a:cubicBezTo>
                      <a:pt x="14" y="0"/>
                      <a:pt x="0" y="5"/>
                      <a:pt x="0" y="12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30"/>
                      <a:pt x="14" y="36"/>
                      <a:pt x="30" y="36"/>
                    </a:cubicBezTo>
                    <a:cubicBezTo>
                      <a:pt x="47" y="36"/>
                      <a:pt x="60" y="30"/>
                      <a:pt x="60" y="24"/>
                    </a:cubicBezTo>
                    <a:cubicBezTo>
                      <a:pt x="60" y="12"/>
                      <a:pt x="60" y="12"/>
                      <a:pt x="60" y="12"/>
                    </a:cubicBezTo>
                    <a:cubicBezTo>
                      <a:pt x="60" y="5"/>
                      <a:pt x="47" y="0"/>
                      <a:pt x="3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4" name="Freeform 96"/>
              <p:cNvSpPr>
                <a:spLocks/>
              </p:cNvSpPr>
              <p:nvPr/>
            </p:nvSpPr>
            <p:spPr bwMode="auto">
              <a:xfrm>
                <a:off x="6135688" y="5062538"/>
                <a:ext cx="26988" cy="22225"/>
              </a:xfrm>
              <a:custGeom>
                <a:avLst/>
                <a:gdLst>
                  <a:gd name="T0" fmla="*/ 11 w 18"/>
                  <a:gd name="T1" fmla="*/ 0 h 15"/>
                  <a:gd name="T2" fmla="*/ 7 w 18"/>
                  <a:gd name="T3" fmla="*/ 0 h 15"/>
                  <a:gd name="T4" fmla="*/ 7 w 18"/>
                  <a:gd name="T5" fmla="*/ 2 h 15"/>
                  <a:gd name="T6" fmla="*/ 0 w 18"/>
                  <a:gd name="T7" fmla="*/ 5 h 15"/>
                  <a:gd name="T8" fmla="*/ 8 w 18"/>
                  <a:gd name="T9" fmla="*/ 8 h 15"/>
                  <a:gd name="T10" fmla="*/ 12 w 18"/>
                  <a:gd name="T11" fmla="*/ 10 h 15"/>
                  <a:gd name="T12" fmla="*/ 8 w 18"/>
                  <a:gd name="T13" fmla="*/ 11 h 15"/>
                  <a:gd name="T14" fmla="*/ 1 w 18"/>
                  <a:gd name="T15" fmla="*/ 10 h 15"/>
                  <a:gd name="T16" fmla="*/ 0 w 18"/>
                  <a:gd name="T17" fmla="*/ 12 h 15"/>
                  <a:gd name="T18" fmla="*/ 7 w 18"/>
                  <a:gd name="T19" fmla="*/ 13 h 15"/>
                  <a:gd name="T20" fmla="*/ 7 w 18"/>
                  <a:gd name="T21" fmla="*/ 15 h 15"/>
                  <a:gd name="T22" fmla="*/ 11 w 18"/>
                  <a:gd name="T23" fmla="*/ 15 h 15"/>
                  <a:gd name="T24" fmla="*/ 11 w 18"/>
                  <a:gd name="T25" fmla="*/ 13 h 15"/>
                  <a:gd name="T26" fmla="*/ 18 w 18"/>
                  <a:gd name="T27" fmla="*/ 10 h 15"/>
                  <a:gd name="T28" fmla="*/ 12 w 18"/>
                  <a:gd name="T29" fmla="*/ 6 h 15"/>
                  <a:gd name="T30" fmla="*/ 7 w 18"/>
                  <a:gd name="T31" fmla="*/ 5 h 15"/>
                  <a:gd name="T32" fmla="*/ 10 w 18"/>
                  <a:gd name="T33" fmla="*/ 4 h 15"/>
                  <a:gd name="T34" fmla="*/ 16 w 18"/>
                  <a:gd name="T35" fmla="*/ 4 h 15"/>
                  <a:gd name="T36" fmla="*/ 17 w 18"/>
                  <a:gd name="T37" fmla="*/ 2 h 15"/>
                  <a:gd name="T38" fmla="*/ 11 w 18"/>
                  <a:gd name="T39" fmla="*/ 2 h 15"/>
                  <a:gd name="T40" fmla="*/ 11 w 18"/>
                  <a:gd name="T41" fmla="*/ 0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8" h="15">
                    <a:moveTo>
                      <a:pt x="11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7" y="2"/>
                      <a:pt x="7" y="2"/>
                      <a:pt x="7" y="2"/>
                    </a:cubicBezTo>
                    <a:cubicBezTo>
                      <a:pt x="3" y="2"/>
                      <a:pt x="0" y="4"/>
                      <a:pt x="0" y="5"/>
                    </a:cubicBezTo>
                    <a:cubicBezTo>
                      <a:pt x="0" y="7"/>
                      <a:pt x="3" y="8"/>
                      <a:pt x="8" y="8"/>
                    </a:cubicBezTo>
                    <a:cubicBezTo>
                      <a:pt x="11" y="9"/>
                      <a:pt x="12" y="9"/>
                      <a:pt x="12" y="10"/>
                    </a:cubicBezTo>
                    <a:cubicBezTo>
                      <a:pt x="12" y="11"/>
                      <a:pt x="11" y="11"/>
                      <a:pt x="8" y="11"/>
                    </a:cubicBezTo>
                    <a:cubicBezTo>
                      <a:pt x="6" y="11"/>
                      <a:pt x="3" y="11"/>
                      <a:pt x="1" y="1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2" y="13"/>
                      <a:pt x="4" y="13"/>
                      <a:pt x="7" y="13"/>
                    </a:cubicBezTo>
                    <a:cubicBezTo>
                      <a:pt x="7" y="15"/>
                      <a:pt x="7" y="15"/>
                      <a:pt x="7" y="15"/>
                    </a:cubicBezTo>
                    <a:cubicBezTo>
                      <a:pt x="11" y="15"/>
                      <a:pt x="11" y="15"/>
                      <a:pt x="11" y="15"/>
                    </a:cubicBezTo>
                    <a:cubicBezTo>
                      <a:pt x="11" y="13"/>
                      <a:pt x="11" y="13"/>
                      <a:pt x="11" y="13"/>
                    </a:cubicBezTo>
                    <a:cubicBezTo>
                      <a:pt x="16" y="12"/>
                      <a:pt x="18" y="11"/>
                      <a:pt x="18" y="10"/>
                    </a:cubicBezTo>
                    <a:cubicBezTo>
                      <a:pt x="18" y="8"/>
                      <a:pt x="17" y="7"/>
                      <a:pt x="12" y="6"/>
                    </a:cubicBezTo>
                    <a:cubicBezTo>
                      <a:pt x="8" y="6"/>
                      <a:pt x="7" y="5"/>
                      <a:pt x="7" y="5"/>
                    </a:cubicBezTo>
                    <a:cubicBezTo>
                      <a:pt x="7" y="4"/>
                      <a:pt x="8" y="4"/>
                      <a:pt x="10" y="4"/>
                    </a:cubicBezTo>
                    <a:cubicBezTo>
                      <a:pt x="13" y="4"/>
                      <a:pt x="15" y="4"/>
                      <a:pt x="16" y="4"/>
                    </a:cubicBezTo>
                    <a:cubicBezTo>
                      <a:pt x="17" y="2"/>
                      <a:pt x="17" y="2"/>
                      <a:pt x="17" y="2"/>
                    </a:cubicBezTo>
                    <a:cubicBezTo>
                      <a:pt x="16" y="2"/>
                      <a:pt x="14" y="2"/>
                      <a:pt x="11" y="2"/>
                    </a:cubicBezTo>
                    <a:cubicBezTo>
                      <a:pt x="11" y="0"/>
                      <a:pt x="11" y="0"/>
                      <a:pt x="1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5" name="Freeform 97"/>
              <p:cNvSpPr>
                <a:spLocks noEditPoints="1"/>
              </p:cNvSpPr>
              <p:nvPr/>
            </p:nvSpPr>
            <p:spPr bwMode="auto">
              <a:xfrm>
                <a:off x="6203950" y="5100638"/>
                <a:ext cx="90488" cy="53975"/>
              </a:xfrm>
              <a:custGeom>
                <a:avLst/>
                <a:gdLst>
                  <a:gd name="T0" fmla="*/ 30 w 60"/>
                  <a:gd name="T1" fmla="*/ 21 h 36"/>
                  <a:gd name="T2" fmla="*/ 3 w 60"/>
                  <a:gd name="T3" fmla="*/ 12 h 36"/>
                  <a:gd name="T4" fmla="*/ 30 w 60"/>
                  <a:gd name="T5" fmla="*/ 3 h 36"/>
                  <a:gd name="T6" fmla="*/ 57 w 60"/>
                  <a:gd name="T7" fmla="*/ 12 h 36"/>
                  <a:gd name="T8" fmla="*/ 30 w 60"/>
                  <a:gd name="T9" fmla="*/ 21 h 36"/>
                  <a:gd name="T10" fmla="*/ 30 w 60"/>
                  <a:gd name="T11" fmla="*/ 0 h 36"/>
                  <a:gd name="T12" fmla="*/ 0 w 60"/>
                  <a:gd name="T13" fmla="*/ 12 h 36"/>
                  <a:gd name="T14" fmla="*/ 0 w 60"/>
                  <a:gd name="T15" fmla="*/ 24 h 36"/>
                  <a:gd name="T16" fmla="*/ 30 w 60"/>
                  <a:gd name="T17" fmla="*/ 36 h 36"/>
                  <a:gd name="T18" fmla="*/ 60 w 60"/>
                  <a:gd name="T19" fmla="*/ 24 h 36"/>
                  <a:gd name="T20" fmla="*/ 60 w 60"/>
                  <a:gd name="T21" fmla="*/ 12 h 36"/>
                  <a:gd name="T22" fmla="*/ 30 w 60"/>
                  <a:gd name="T23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60" h="36">
                    <a:moveTo>
                      <a:pt x="30" y="21"/>
                    </a:moveTo>
                    <a:cubicBezTo>
                      <a:pt x="14" y="21"/>
                      <a:pt x="3" y="16"/>
                      <a:pt x="3" y="12"/>
                    </a:cubicBezTo>
                    <a:cubicBezTo>
                      <a:pt x="3" y="8"/>
                      <a:pt x="14" y="3"/>
                      <a:pt x="30" y="3"/>
                    </a:cubicBezTo>
                    <a:cubicBezTo>
                      <a:pt x="47" y="3"/>
                      <a:pt x="57" y="8"/>
                      <a:pt x="57" y="12"/>
                    </a:cubicBezTo>
                    <a:cubicBezTo>
                      <a:pt x="57" y="16"/>
                      <a:pt x="47" y="21"/>
                      <a:pt x="30" y="21"/>
                    </a:cubicBezTo>
                    <a:moveTo>
                      <a:pt x="30" y="0"/>
                    </a:moveTo>
                    <a:cubicBezTo>
                      <a:pt x="14" y="0"/>
                      <a:pt x="0" y="5"/>
                      <a:pt x="0" y="12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31"/>
                      <a:pt x="14" y="36"/>
                      <a:pt x="30" y="36"/>
                    </a:cubicBezTo>
                    <a:cubicBezTo>
                      <a:pt x="47" y="36"/>
                      <a:pt x="60" y="31"/>
                      <a:pt x="60" y="24"/>
                    </a:cubicBezTo>
                    <a:cubicBezTo>
                      <a:pt x="60" y="12"/>
                      <a:pt x="60" y="12"/>
                      <a:pt x="60" y="12"/>
                    </a:cubicBezTo>
                    <a:cubicBezTo>
                      <a:pt x="60" y="5"/>
                      <a:pt x="47" y="0"/>
                      <a:pt x="3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6" name="Freeform 98"/>
              <p:cNvSpPr>
                <a:spLocks/>
              </p:cNvSpPr>
              <p:nvPr/>
            </p:nvSpPr>
            <p:spPr bwMode="auto">
              <a:xfrm>
                <a:off x="6235700" y="5108575"/>
                <a:ext cx="26988" cy="20638"/>
              </a:xfrm>
              <a:custGeom>
                <a:avLst/>
                <a:gdLst>
                  <a:gd name="T0" fmla="*/ 11 w 18"/>
                  <a:gd name="T1" fmla="*/ 0 h 14"/>
                  <a:gd name="T2" fmla="*/ 7 w 18"/>
                  <a:gd name="T3" fmla="*/ 0 h 14"/>
                  <a:gd name="T4" fmla="*/ 7 w 18"/>
                  <a:gd name="T5" fmla="*/ 1 h 14"/>
                  <a:gd name="T6" fmla="*/ 0 w 18"/>
                  <a:gd name="T7" fmla="*/ 5 h 14"/>
                  <a:gd name="T8" fmla="*/ 8 w 18"/>
                  <a:gd name="T9" fmla="*/ 8 h 14"/>
                  <a:gd name="T10" fmla="*/ 12 w 18"/>
                  <a:gd name="T11" fmla="*/ 9 h 14"/>
                  <a:gd name="T12" fmla="*/ 8 w 18"/>
                  <a:gd name="T13" fmla="*/ 10 h 14"/>
                  <a:gd name="T14" fmla="*/ 1 w 18"/>
                  <a:gd name="T15" fmla="*/ 10 h 14"/>
                  <a:gd name="T16" fmla="*/ 0 w 18"/>
                  <a:gd name="T17" fmla="*/ 12 h 14"/>
                  <a:gd name="T18" fmla="*/ 7 w 18"/>
                  <a:gd name="T19" fmla="*/ 12 h 14"/>
                  <a:gd name="T20" fmla="*/ 7 w 18"/>
                  <a:gd name="T21" fmla="*/ 14 h 14"/>
                  <a:gd name="T22" fmla="*/ 11 w 18"/>
                  <a:gd name="T23" fmla="*/ 14 h 14"/>
                  <a:gd name="T24" fmla="*/ 11 w 18"/>
                  <a:gd name="T25" fmla="*/ 12 h 14"/>
                  <a:gd name="T26" fmla="*/ 18 w 18"/>
                  <a:gd name="T27" fmla="*/ 9 h 14"/>
                  <a:gd name="T28" fmla="*/ 12 w 18"/>
                  <a:gd name="T29" fmla="*/ 6 h 14"/>
                  <a:gd name="T30" fmla="*/ 7 w 18"/>
                  <a:gd name="T31" fmla="*/ 4 h 14"/>
                  <a:gd name="T32" fmla="*/ 10 w 18"/>
                  <a:gd name="T33" fmla="*/ 3 h 14"/>
                  <a:gd name="T34" fmla="*/ 16 w 18"/>
                  <a:gd name="T35" fmla="*/ 4 h 14"/>
                  <a:gd name="T36" fmla="*/ 17 w 18"/>
                  <a:gd name="T37" fmla="*/ 2 h 14"/>
                  <a:gd name="T38" fmla="*/ 11 w 18"/>
                  <a:gd name="T39" fmla="*/ 1 h 14"/>
                  <a:gd name="T40" fmla="*/ 11 w 18"/>
                  <a:gd name="T41" fmla="*/ 0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8" h="14">
                    <a:moveTo>
                      <a:pt x="11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7" y="1"/>
                      <a:pt x="7" y="1"/>
                      <a:pt x="7" y="1"/>
                    </a:cubicBezTo>
                    <a:cubicBezTo>
                      <a:pt x="3" y="2"/>
                      <a:pt x="0" y="3"/>
                      <a:pt x="0" y="5"/>
                    </a:cubicBezTo>
                    <a:cubicBezTo>
                      <a:pt x="0" y="6"/>
                      <a:pt x="3" y="7"/>
                      <a:pt x="8" y="8"/>
                    </a:cubicBezTo>
                    <a:cubicBezTo>
                      <a:pt x="11" y="8"/>
                      <a:pt x="12" y="9"/>
                      <a:pt x="12" y="9"/>
                    </a:cubicBezTo>
                    <a:cubicBezTo>
                      <a:pt x="12" y="10"/>
                      <a:pt x="11" y="10"/>
                      <a:pt x="8" y="10"/>
                    </a:cubicBezTo>
                    <a:cubicBezTo>
                      <a:pt x="6" y="10"/>
                      <a:pt x="3" y="10"/>
                      <a:pt x="1" y="1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2" y="12"/>
                      <a:pt x="4" y="12"/>
                      <a:pt x="7" y="12"/>
                    </a:cubicBezTo>
                    <a:cubicBezTo>
                      <a:pt x="7" y="14"/>
                      <a:pt x="7" y="14"/>
                      <a:pt x="7" y="14"/>
                    </a:cubicBezTo>
                    <a:cubicBezTo>
                      <a:pt x="11" y="14"/>
                      <a:pt x="11" y="14"/>
                      <a:pt x="11" y="14"/>
                    </a:cubicBezTo>
                    <a:cubicBezTo>
                      <a:pt x="11" y="12"/>
                      <a:pt x="11" y="12"/>
                      <a:pt x="11" y="12"/>
                    </a:cubicBezTo>
                    <a:cubicBezTo>
                      <a:pt x="16" y="12"/>
                      <a:pt x="18" y="11"/>
                      <a:pt x="18" y="9"/>
                    </a:cubicBezTo>
                    <a:cubicBezTo>
                      <a:pt x="18" y="7"/>
                      <a:pt x="17" y="6"/>
                      <a:pt x="12" y="6"/>
                    </a:cubicBezTo>
                    <a:cubicBezTo>
                      <a:pt x="8" y="5"/>
                      <a:pt x="7" y="5"/>
                      <a:pt x="7" y="4"/>
                    </a:cubicBezTo>
                    <a:cubicBezTo>
                      <a:pt x="7" y="4"/>
                      <a:pt x="8" y="3"/>
                      <a:pt x="10" y="3"/>
                    </a:cubicBezTo>
                    <a:cubicBezTo>
                      <a:pt x="13" y="3"/>
                      <a:pt x="15" y="4"/>
                      <a:pt x="16" y="4"/>
                    </a:cubicBezTo>
                    <a:cubicBezTo>
                      <a:pt x="17" y="2"/>
                      <a:pt x="17" y="2"/>
                      <a:pt x="17" y="2"/>
                    </a:cubicBezTo>
                    <a:cubicBezTo>
                      <a:pt x="16" y="2"/>
                      <a:pt x="14" y="1"/>
                      <a:pt x="11" y="1"/>
                    </a:cubicBezTo>
                    <a:cubicBezTo>
                      <a:pt x="11" y="0"/>
                      <a:pt x="11" y="0"/>
                      <a:pt x="1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3" name="Group 32"/>
            <p:cNvGrpSpPr/>
            <p:nvPr/>
          </p:nvGrpSpPr>
          <p:grpSpPr>
            <a:xfrm>
              <a:off x="5824538" y="2652713"/>
              <a:ext cx="387350" cy="407988"/>
              <a:chOff x="5824538" y="2652713"/>
              <a:chExt cx="387350" cy="407988"/>
            </a:xfrm>
          </p:grpSpPr>
          <p:sp>
            <p:nvSpPr>
              <p:cNvPr id="99" name="Rectangle 9"/>
              <p:cNvSpPr>
                <a:spLocks noChangeArrowheads="1"/>
              </p:cNvSpPr>
              <p:nvPr/>
            </p:nvSpPr>
            <p:spPr bwMode="auto">
              <a:xfrm>
                <a:off x="6029325" y="2652713"/>
                <a:ext cx="17463" cy="11113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0" name="Freeform 10"/>
              <p:cNvSpPr>
                <a:spLocks/>
              </p:cNvSpPr>
              <p:nvPr/>
            </p:nvSpPr>
            <p:spPr bwMode="auto">
              <a:xfrm>
                <a:off x="6029325" y="2652713"/>
                <a:ext cx="17463" cy="11113"/>
              </a:xfrm>
              <a:custGeom>
                <a:avLst/>
                <a:gdLst>
                  <a:gd name="T0" fmla="*/ 11 w 11"/>
                  <a:gd name="T1" fmla="*/ 7 h 7"/>
                  <a:gd name="T2" fmla="*/ 11 w 11"/>
                  <a:gd name="T3" fmla="*/ 0 h 7"/>
                  <a:gd name="T4" fmla="*/ 0 w 11"/>
                  <a:gd name="T5" fmla="*/ 0 h 7"/>
                  <a:gd name="T6" fmla="*/ 0 w 11"/>
                  <a:gd name="T7" fmla="*/ 7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1" h="7">
                    <a:moveTo>
                      <a:pt x="11" y="7"/>
                    </a:moveTo>
                    <a:lnTo>
                      <a:pt x="11" y="0"/>
                    </a:lnTo>
                    <a:lnTo>
                      <a:pt x="0" y="0"/>
                    </a:lnTo>
                    <a:lnTo>
                      <a:pt x="0" y="7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1" name="Freeform 99"/>
              <p:cNvSpPr>
                <a:spLocks noEditPoints="1"/>
              </p:cNvSpPr>
              <p:nvPr/>
            </p:nvSpPr>
            <p:spPr bwMode="auto">
              <a:xfrm>
                <a:off x="5946775" y="2916238"/>
                <a:ext cx="146050" cy="144463"/>
              </a:xfrm>
              <a:custGeom>
                <a:avLst/>
                <a:gdLst>
                  <a:gd name="T0" fmla="*/ 48 w 96"/>
                  <a:gd name="T1" fmla="*/ 90 h 96"/>
                  <a:gd name="T2" fmla="*/ 6 w 96"/>
                  <a:gd name="T3" fmla="*/ 48 h 96"/>
                  <a:gd name="T4" fmla="*/ 48 w 96"/>
                  <a:gd name="T5" fmla="*/ 6 h 96"/>
                  <a:gd name="T6" fmla="*/ 90 w 96"/>
                  <a:gd name="T7" fmla="*/ 48 h 96"/>
                  <a:gd name="T8" fmla="*/ 48 w 96"/>
                  <a:gd name="T9" fmla="*/ 90 h 96"/>
                  <a:gd name="T10" fmla="*/ 48 w 96"/>
                  <a:gd name="T11" fmla="*/ 0 h 96"/>
                  <a:gd name="T12" fmla="*/ 0 w 96"/>
                  <a:gd name="T13" fmla="*/ 48 h 96"/>
                  <a:gd name="T14" fmla="*/ 48 w 96"/>
                  <a:gd name="T15" fmla="*/ 96 h 96"/>
                  <a:gd name="T16" fmla="*/ 96 w 96"/>
                  <a:gd name="T17" fmla="*/ 48 h 96"/>
                  <a:gd name="T18" fmla="*/ 48 w 96"/>
                  <a:gd name="T19" fmla="*/ 0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96" h="96">
                    <a:moveTo>
                      <a:pt x="48" y="90"/>
                    </a:moveTo>
                    <a:cubicBezTo>
                      <a:pt x="25" y="90"/>
                      <a:pt x="6" y="71"/>
                      <a:pt x="6" y="48"/>
                    </a:cubicBezTo>
                    <a:cubicBezTo>
                      <a:pt x="6" y="25"/>
                      <a:pt x="25" y="6"/>
                      <a:pt x="48" y="6"/>
                    </a:cubicBezTo>
                    <a:cubicBezTo>
                      <a:pt x="71" y="6"/>
                      <a:pt x="90" y="25"/>
                      <a:pt x="90" y="48"/>
                    </a:cubicBezTo>
                    <a:cubicBezTo>
                      <a:pt x="90" y="71"/>
                      <a:pt x="71" y="90"/>
                      <a:pt x="48" y="90"/>
                    </a:cubicBezTo>
                    <a:moveTo>
                      <a:pt x="48" y="0"/>
                    </a:moveTo>
                    <a:cubicBezTo>
                      <a:pt x="21" y="0"/>
                      <a:pt x="0" y="21"/>
                      <a:pt x="0" y="48"/>
                    </a:cubicBezTo>
                    <a:cubicBezTo>
                      <a:pt x="0" y="75"/>
                      <a:pt x="21" y="96"/>
                      <a:pt x="48" y="96"/>
                    </a:cubicBezTo>
                    <a:cubicBezTo>
                      <a:pt x="75" y="96"/>
                      <a:pt x="96" y="75"/>
                      <a:pt x="96" y="48"/>
                    </a:cubicBezTo>
                    <a:cubicBezTo>
                      <a:pt x="96" y="21"/>
                      <a:pt x="75" y="0"/>
                      <a:pt x="48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2" name="Freeform 100"/>
              <p:cNvSpPr>
                <a:spLocks/>
              </p:cNvSpPr>
              <p:nvPr/>
            </p:nvSpPr>
            <p:spPr bwMode="auto">
              <a:xfrm>
                <a:off x="6022975" y="2981325"/>
                <a:ext cx="50800" cy="65088"/>
              </a:xfrm>
              <a:custGeom>
                <a:avLst/>
                <a:gdLst>
                  <a:gd name="T0" fmla="*/ 2 w 33"/>
                  <a:gd name="T1" fmla="*/ 0 h 43"/>
                  <a:gd name="T2" fmla="*/ 2 w 33"/>
                  <a:gd name="T3" fmla="*/ 1 h 43"/>
                  <a:gd name="T4" fmla="*/ 0 w 33"/>
                  <a:gd name="T5" fmla="*/ 6 h 43"/>
                  <a:gd name="T6" fmla="*/ 0 w 33"/>
                  <a:gd name="T7" fmla="*/ 7 h 43"/>
                  <a:gd name="T8" fmla="*/ 2 w 33"/>
                  <a:gd name="T9" fmla="*/ 43 h 43"/>
                  <a:gd name="T10" fmla="*/ 17 w 33"/>
                  <a:gd name="T11" fmla="*/ 39 h 43"/>
                  <a:gd name="T12" fmla="*/ 17 w 33"/>
                  <a:gd name="T13" fmla="*/ 26 h 43"/>
                  <a:gd name="T14" fmla="*/ 17 w 33"/>
                  <a:gd name="T15" fmla="*/ 23 h 43"/>
                  <a:gd name="T16" fmla="*/ 20 w 33"/>
                  <a:gd name="T17" fmla="*/ 23 h 43"/>
                  <a:gd name="T18" fmla="*/ 20 w 33"/>
                  <a:gd name="T19" fmla="*/ 26 h 43"/>
                  <a:gd name="T20" fmla="*/ 20 w 33"/>
                  <a:gd name="T21" fmla="*/ 38 h 43"/>
                  <a:gd name="T22" fmla="*/ 33 w 33"/>
                  <a:gd name="T23" fmla="*/ 26 h 43"/>
                  <a:gd name="T24" fmla="*/ 33 w 33"/>
                  <a:gd name="T25" fmla="*/ 20 h 43"/>
                  <a:gd name="T26" fmla="*/ 13 w 33"/>
                  <a:gd name="T27" fmla="*/ 0 h 43"/>
                  <a:gd name="T28" fmla="*/ 2 w 33"/>
                  <a:gd name="T29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3" h="43">
                    <a:moveTo>
                      <a:pt x="2" y="0"/>
                    </a:moveTo>
                    <a:cubicBezTo>
                      <a:pt x="2" y="1"/>
                      <a:pt x="2" y="1"/>
                      <a:pt x="2" y="1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2" y="43"/>
                      <a:pt x="2" y="43"/>
                      <a:pt x="2" y="43"/>
                    </a:cubicBezTo>
                    <a:cubicBezTo>
                      <a:pt x="7" y="43"/>
                      <a:pt x="12" y="41"/>
                      <a:pt x="17" y="39"/>
                    </a:cubicBezTo>
                    <a:cubicBezTo>
                      <a:pt x="17" y="35"/>
                      <a:pt x="17" y="31"/>
                      <a:pt x="17" y="26"/>
                    </a:cubicBezTo>
                    <a:cubicBezTo>
                      <a:pt x="17" y="25"/>
                      <a:pt x="17" y="24"/>
                      <a:pt x="17" y="23"/>
                    </a:cubicBezTo>
                    <a:cubicBezTo>
                      <a:pt x="18" y="23"/>
                      <a:pt x="19" y="23"/>
                      <a:pt x="20" y="23"/>
                    </a:cubicBezTo>
                    <a:cubicBezTo>
                      <a:pt x="20" y="24"/>
                      <a:pt x="20" y="25"/>
                      <a:pt x="20" y="26"/>
                    </a:cubicBezTo>
                    <a:cubicBezTo>
                      <a:pt x="20" y="30"/>
                      <a:pt x="20" y="34"/>
                      <a:pt x="20" y="38"/>
                    </a:cubicBezTo>
                    <a:cubicBezTo>
                      <a:pt x="25" y="35"/>
                      <a:pt x="30" y="30"/>
                      <a:pt x="33" y="26"/>
                    </a:cubicBezTo>
                    <a:cubicBezTo>
                      <a:pt x="33" y="24"/>
                      <a:pt x="33" y="22"/>
                      <a:pt x="33" y="20"/>
                    </a:cubicBezTo>
                    <a:cubicBezTo>
                      <a:pt x="33" y="8"/>
                      <a:pt x="25" y="0"/>
                      <a:pt x="13" y="0"/>
                    </a:cubicBezTo>
                    <a:cubicBezTo>
                      <a:pt x="10" y="0"/>
                      <a:pt x="6" y="0"/>
                      <a:pt x="2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3" name="Freeform 101"/>
              <p:cNvSpPr>
                <a:spLocks/>
              </p:cNvSpPr>
              <p:nvPr/>
            </p:nvSpPr>
            <p:spPr bwMode="auto">
              <a:xfrm>
                <a:off x="5967413" y="2981325"/>
                <a:ext cx="49213" cy="65088"/>
              </a:xfrm>
              <a:custGeom>
                <a:avLst/>
                <a:gdLst>
                  <a:gd name="T0" fmla="*/ 30 w 33"/>
                  <a:gd name="T1" fmla="*/ 0 h 43"/>
                  <a:gd name="T2" fmla="*/ 20 w 33"/>
                  <a:gd name="T3" fmla="*/ 0 h 43"/>
                  <a:gd name="T4" fmla="*/ 1 w 33"/>
                  <a:gd name="T5" fmla="*/ 16 h 43"/>
                  <a:gd name="T6" fmla="*/ 0 w 33"/>
                  <a:gd name="T7" fmla="*/ 16 h 43"/>
                  <a:gd name="T8" fmla="*/ 0 w 33"/>
                  <a:gd name="T9" fmla="*/ 24 h 43"/>
                  <a:gd name="T10" fmla="*/ 13 w 33"/>
                  <a:gd name="T11" fmla="*/ 37 h 43"/>
                  <a:gd name="T12" fmla="*/ 13 w 33"/>
                  <a:gd name="T13" fmla="*/ 26 h 43"/>
                  <a:gd name="T14" fmla="*/ 13 w 33"/>
                  <a:gd name="T15" fmla="*/ 23 h 43"/>
                  <a:gd name="T16" fmla="*/ 16 w 33"/>
                  <a:gd name="T17" fmla="*/ 23 h 43"/>
                  <a:gd name="T18" fmla="*/ 16 w 33"/>
                  <a:gd name="T19" fmla="*/ 26 h 43"/>
                  <a:gd name="T20" fmla="*/ 16 w 33"/>
                  <a:gd name="T21" fmla="*/ 39 h 43"/>
                  <a:gd name="T22" fmla="*/ 31 w 33"/>
                  <a:gd name="T23" fmla="*/ 43 h 43"/>
                  <a:gd name="T24" fmla="*/ 33 w 33"/>
                  <a:gd name="T25" fmla="*/ 7 h 43"/>
                  <a:gd name="T26" fmla="*/ 33 w 33"/>
                  <a:gd name="T27" fmla="*/ 6 h 43"/>
                  <a:gd name="T28" fmla="*/ 30 w 33"/>
                  <a:gd name="T29" fmla="*/ 1 h 43"/>
                  <a:gd name="T30" fmla="*/ 30 w 33"/>
                  <a:gd name="T31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3" h="43">
                    <a:moveTo>
                      <a:pt x="30" y="0"/>
                    </a:moveTo>
                    <a:cubicBezTo>
                      <a:pt x="27" y="0"/>
                      <a:pt x="24" y="0"/>
                      <a:pt x="20" y="0"/>
                    </a:cubicBezTo>
                    <a:cubicBezTo>
                      <a:pt x="10" y="0"/>
                      <a:pt x="3" y="6"/>
                      <a:pt x="1" y="16"/>
                    </a:cubicBezTo>
                    <a:cubicBezTo>
                      <a:pt x="0" y="16"/>
                      <a:pt x="0" y="16"/>
                      <a:pt x="0" y="16"/>
                    </a:cubicBezTo>
                    <a:cubicBezTo>
                      <a:pt x="0" y="19"/>
                      <a:pt x="0" y="22"/>
                      <a:pt x="0" y="24"/>
                    </a:cubicBezTo>
                    <a:cubicBezTo>
                      <a:pt x="4" y="30"/>
                      <a:pt x="8" y="34"/>
                      <a:pt x="13" y="37"/>
                    </a:cubicBezTo>
                    <a:cubicBezTo>
                      <a:pt x="13" y="33"/>
                      <a:pt x="13" y="30"/>
                      <a:pt x="13" y="26"/>
                    </a:cubicBezTo>
                    <a:cubicBezTo>
                      <a:pt x="13" y="25"/>
                      <a:pt x="13" y="24"/>
                      <a:pt x="13" y="23"/>
                    </a:cubicBezTo>
                    <a:cubicBezTo>
                      <a:pt x="14" y="23"/>
                      <a:pt x="15" y="23"/>
                      <a:pt x="16" y="23"/>
                    </a:cubicBezTo>
                    <a:cubicBezTo>
                      <a:pt x="16" y="24"/>
                      <a:pt x="16" y="25"/>
                      <a:pt x="16" y="26"/>
                    </a:cubicBezTo>
                    <a:cubicBezTo>
                      <a:pt x="16" y="30"/>
                      <a:pt x="16" y="35"/>
                      <a:pt x="16" y="39"/>
                    </a:cubicBezTo>
                    <a:cubicBezTo>
                      <a:pt x="21" y="41"/>
                      <a:pt x="26" y="43"/>
                      <a:pt x="31" y="43"/>
                    </a:cubicBezTo>
                    <a:cubicBezTo>
                      <a:pt x="33" y="7"/>
                      <a:pt x="33" y="7"/>
                      <a:pt x="33" y="7"/>
                    </a:cubicBezTo>
                    <a:cubicBezTo>
                      <a:pt x="33" y="6"/>
                      <a:pt x="33" y="6"/>
                      <a:pt x="33" y="6"/>
                    </a:cubicBezTo>
                    <a:cubicBezTo>
                      <a:pt x="30" y="1"/>
                      <a:pt x="30" y="1"/>
                      <a:pt x="30" y="1"/>
                    </a:cubicBezTo>
                    <a:cubicBezTo>
                      <a:pt x="30" y="0"/>
                      <a:pt x="30" y="0"/>
                      <a:pt x="3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4" name="Freeform 102"/>
              <p:cNvSpPr>
                <a:spLocks/>
              </p:cNvSpPr>
              <p:nvPr/>
            </p:nvSpPr>
            <p:spPr bwMode="auto">
              <a:xfrm>
                <a:off x="5995988" y="2930525"/>
                <a:ext cx="47625" cy="46038"/>
              </a:xfrm>
              <a:custGeom>
                <a:avLst/>
                <a:gdLst>
                  <a:gd name="T0" fmla="*/ 19 w 32"/>
                  <a:gd name="T1" fmla="*/ 0 h 30"/>
                  <a:gd name="T2" fmla="*/ 13 w 32"/>
                  <a:gd name="T3" fmla="*/ 0 h 30"/>
                  <a:gd name="T4" fmla="*/ 11 w 32"/>
                  <a:gd name="T5" fmla="*/ 1 h 30"/>
                  <a:gd name="T6" fmla="*/ 2 w 32"/>
                  <a:gd name="T7" fmla="*/ 18 h 30"/>
                  <a:gd name="T8" fmla="*/ 15 w 32"/>
                  <a:gd name="T9" fmla="*/ 29 h 30"/>
                  <a:gd name="T10" fmla="*/ 16 w 32"/>
                  <a:gd name="T11" fmla="*/ 30 h 30"/>
                  <a:gd name="T12" fmla="*/ 30 w 32"/>
                  <a:gd name="T13" fmla="*/ 20 h 30"/>
                  <a:gd name="T14" fmla="*/ 25 w 32"/>
                  <a:gd name="T15" fmla="*/ 3 h 30"/>
                  <a:gd name="T16" fmla="*/ 19 w 32"/>
                  <a:gd name="T17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2" h="30">
                    <a:moveTo>
                      <a:pt x="19" y="0"/>
                    </a:moveTo>
                    <a:cubicBezTo>
                      <a:pt x="17" y="0"/>
                      <a:pt x="15" y="0"/>
                      <a:pt x="13" y="0"/>
                    </a:cubicBezTo>
                    <a:cubicBezTo>
                      <a:pt x="13" y="0"/>
                      <a:pt x="12" y="0"/>
                      <a:pt x="11" y="1"/>
                    </a:cubicBezTo>
                    <a:cubicBezTo>
                      <a:pt x="4" y="3"/>
                      <a:pt x="0" y="11"/>
                      <a:pt x="2" y="18"/>
                    </a:cubicBezTo>
                    <a:cubicBezTo>
                      <a:pt x="3" y="24"/>
                      <a:pt x="8" y="29"/>
                      <a:pt x="15" y="29"/>
                    </a:cubicBezTo>
                    <a:cubicBezTo>
                      <a:pt x="15" y="30"/>
                      <a:pt x="16" y="30"/>
                      <a:pt x="16" y="30"/>
                    </a:cubicBezTo>
                    <a:cubicBezTo>
                      <a:pt x="22" y="30"/>
                      <a:pt x="28" y="26"/>
                      <a:pt x="30" y="20"/>
                    </a:cubicBezTo>
                    <a:cubicBezTo>
                      <a:pt x="32" y="14"/>
                      <a:pt x="31" y="7"/>
                      <a:pt x="25" y="3"/>
                    </a:cubicBezTo>
                    <a:cubicBezTo>
                      <a:pt x="24" y="2"/>
                      <a:pt x="21" y="1"/>
                      <a:pt x="19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5" name="Freeform 103"/>
              <p:cNvSpPr>
                <a:spLocks noEditPoints="1"/>
              </p:cNvSpPr>
              <p:nvPr/>
            </p:nvSpPr>
            <p:spPr bwMode="auto">
              <a:xfrm>
                <a:off x="5824538" y="2724150"/>
                <a:ext cx="123825" cy="123825"/>
              </a:xfrm>
              <a:custGeom>
                <a:avLst/>
                <a:gdLst>
                  <a:gd name="T0" fmla="*/ 41 w 82"/>
                  <a:gd name="T1" fmla="*/ 76 h 82"/>
                  <a:gd name="T2" fmla="*/ 38 w 82"/>
                  <a:gd name="T3" fmla="*/ 76 h 82"/>
                  <a:gd name="T4" fmla="*/ 25 w 82"/>
                  <a:gd name="T5" fmla="*/ 72 h 82"/>
                  <a:gd name="T6" fmla="*/ 23 w 82"/>
                  <a:gd name="T7" fmla="*/ 71 h 82"/>
                  <a:gd name="T8" fmla="*/ 12 w 82"/>
                  <a:gd name="T9" fmla="*/ 60 h 82"/>
                  <a:gd name="T10" fmla="*/ 6 w 82"/>
                  <a:gd name="T11" fmla="*/ 41 h 82"/>
                  <a:gd name="T12" fmla="*/ 41 w 82"/>
                  <a:gd name="T13" fmla="*/ 5 h 82"/>
                  <a:gd name="T14" fmla="*/ 77 w 82"/>
                  <a:gd name="T15" fmla="*/ 41 h 82"/>
                  <a:gd name="T16" fmla="*/ 70 w 82"/>
                  <a:gd name="T17" fmla="*/ 61 h 82"/>
                  <a:gd name="T18" fmla="*/ 59 w 82"/>
                  <a:gd name="T19" fmla="*/ 71 h 82"/>
                  <a:gd name="T20" fmla="*/ 57 w 82"/>
                  <a:gd name="T21" fmla="*/ 73 h 82"/>
                  <a:gd name="T22" fmla="*/ 44 w 82"/>
                  <a:gd name="T23" fmla="*/ 76 h 82"/>
                  <a:gd name="T24" fmla="*/ 41 w 82"/>
                  <a:gd name="T25" fmla="*/ 76 h 82"/>
                  <a:gd name="T26" fmla="*/ 41 w 82"/>
                  <a:gd name="T27" fmla="*/ 0 h 82"/>
                  <a:gd name="T28" fmla="*/ 0 w 82"/>
                  <a:gd name="T29" fmla="*/ 41 h 82"/>
                  <a:gd name="T30" fmla="*/ 12 w 82"/>
                  <a:gd name="T31" fmla="*/ 69 h 82"/>
                  <a:gd name="T32" fmla="*/ 23 w 82"/>
                  <a:gd name="T33" fmla="*/ 77 h 82"/>
                  <a:gd name="T34" fmla="*/ 25 w 82"/>
                  <a:gd name="T35" fmla="*/ 78 h 82"/>
                  <a:gd name="T36" fmla="*/ 41 w 82"/>
                  <a:gd name="T37" fmla="*/ 82 h 82"/>
                  <a:gd name="T38" fmla="*/ 41 w 82"/>
                  <a:gd name="T39" fmla="*/ 82 h 82"/>
                  <a:gd name="T40" fmla="*/ 41 w 82"/>
                  <a:gd name="T41" fmla="*/ 82 h 82"/>
                  <a:gd name="T42" fmla="*/ 41 w 82"/>
                  <a:gd name="T43" fmla="*/ 82 h 82"/>
                  <a:gd name="T44" fmla="*/ 41 w 82"/>
                  <a:gd name="T45" fmla="*/ 82 h 82"/>
                  <a:gd name="T46" fmla="*/ 41 w 82"/>
                  <a:gd name="T47" fmla="*/ 82 h 82"/>
                  <a:gd name="T48" fmla="*/ 41 w 82"/>
                  <a:gd name="T49" fmla="*/ 82 h 82"/>
                  <a:gd name="T50" fmla="*/ 57 w 82"/>
                  <a:gd name="T51" fmla="*/ 78 h 82"/>
                  <a:gd name="T52" fmla="*/ 59 w 82"/>
                  <a:gd name="T53" fmla="*/ 77 h 82"/>
                  <a:gd name="T54" fmla="*/ 70 w 82"/>
                  <a:gd name="T55" fmla="*/ 69 h 82"/>
                  <a:gd name="T56" fmla="*/ 82 w 82"/>
                  <a:gd name="T57" fmla="*/ 41 h 82"/>
                  <a:gd name="T58" fmla="*/ 41 w 82"/>
                  <a:gd name="T59" fmla="*/ 0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82" h="82">
                    <a:moveTo>
                      <a:pt x="41" y="76"/>
                    </a:moveTo>
                    <a:cubicBezTo>
                      <a:pt x="40" y="76"/>
                      <a:pt x="39" y="76"/>
                      <a:pt x="38" y="76"/>
                    </a:cubicBezTo>
                    <a:cubicBezTo>
                      <a:pt x="33" y="76"/>
                      <a:pt x="29" y="74"/>
                      <a:pt x="25" y="72"/>
                    </a:cubicBezTo>
                    <a:cubicBezTo>
                      <a:pt x="24" y="72"/>
                      <a:pt x="23" y="72"/>
                      <a:pt x="23" y="71"/>
                    </a:cubicBezTo>
                    <a:cubicBezTo>
                      <a:pt x="18" y="68"/>
                      <a:pt x="14" y="65"/>
                      <a:pt x="12" y="60"/>
                    </a:cubicBezTo>
                    <a:cubicBezTo>
                      <a:pt x="8" y="55"/>
                      <a:pt x="6" y="48"/>
                      <a:pt x="6" y="41"/>
                    </a:cubicBezTo>
                    <a:cubicBezTo>
                      <a:pt x="6" y="21"/>
                      <a:pt x="22" y="5"/>
                      <a:pt x="41" y="5"/>
                    </a:cubicBezTo>
                    <a:cubicBezTo>
                      <a:pt x="61" y="5"/>
                      <a:pt x="77" y="21"/>
                      <a:pt x="77" y="41"/>
                    </a:cubicBezTo>
                    <a:cubicBezTo>
                      <a:pt x="77" y="48"/>
                      <a:pt x="75" y="55"/>
                      <a:pt x="70" y="61"/>
                    </a:cubicBezTo>
                    <a:cubicBezTo>
                      <a:pt x="68" y="65"/>
                      <a:pt x="64" y="69"/>
                      <a:pt x="59" y="71"/>
                    </a:cubicBezTo>
                    <a:cubicBezTo>
                      <a:pt x="59" y="72"/>
                      <a:pt x="58" y="72"/>
                      <a:pt x="57" y="73"/>
                    </a:cubicBezTo>
                    <a:cubicBezTo>
                      <a:pt x="53" y="75"/>
                      <a:pt x="49" y="76"/>
                      <a:pt x="44" y="76"/>
                    </a:cubicBezTo>
                    <a:cubicBezTo>
                      <a:pt x="43" y="76"/>
                      <a:pt x="42" y="76"/>
                      <a:pt x="41" y="76"/>
                    </a:cubicBezTo>
                    <a:moveTo>
                      <a:pt x="41" y="0"/>
                    </a:moveTo>
                    <a:cubicBezTo>
                      <a:pt x="19" y="0"/>
                      <a:pt x="0" y="18"/>
                      <a:pt x="0" y="41"/>
                    </a:cubicBezTo>
                    <a:cubicBezTo>
                      <a:pt x="0" y="51"/>
                      <a:pt x="5" y="61"/>
                      <a:pt x="12" y="69"/>
                    </a:cubicBezTo>
                    <a:cubicBezTo>
                      <a:pt x="15" y="72"/>
                      <a:pt x="18" y="75"/>
                      <a:pt x="23" y="77"/>
                    </a:cubicBezTo>
                    <a:cubicBezTo>
                      <a:pt x="23" y="77"/>
                      <a:pt x="24" y="78"/>
                      <a:pt x="25" y="78"/>
                    </a:cubicBezTo>
                    <a:cubicBezTo>
                      <a:pt x="30" y="80"/>
                      <a:pt x="35" y="81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7" y="82"/>
                      <a:pt x="52" y="80"/>
                      <a:pt x="57" y="78"/>
                    </a:cubicBezTo>
                    <a:cubicBezTo>
                      <a:pt x="58" y="78"/>
                      <a:pt x="59" y="78"/>
                      <a:pt x="59" y="77"/>
                    </a:cubicBezTo>
                    <a:cubicBezTo>
                      <a:pt x="64" y="75"/>
                      <a:pt x="67" y="73"/>
                      <a:pt x="70" y="69"/>
                    </a:cubicBezTo>
                    <a:cubicBezTo>
                      <a:pt x="78" y="62"/>
                      <a:pt x="82" y="52"/>
                      <a:pt x="82" y="41"/>
                    </a:cubicBezTo>
                    <a:cubicBezTo>
                      <a:pt x="82" y="18"/>
                      <a:pt x="64" y="0"/>
                      <a:pt x="4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6" name="Freeform 104"/>
              <p:cNvSpPr>
                <a:spLocks/>
              </p:cNvSpPr>
              <p:nvPr/>
            </p:nvSpPr>
            <p:spPr bwMode="auto">
              <a:xfrm>
                <a:off x="5888038" y="2778125"/>
                <a:ext cx="42863" cy="55563"/>
              </a:xfrm>
              <a:custGeom>
                <a:avLst/>
                <a:gdLst>
                  <a:gd name="T0" fmla="*/ 3 w 28"/>
                  <a:gd name="T1" fmla="*/ 0 h 37"/>
                  <a:gd name="T2" fmla="*/ 3 w 28"/>
                  <a:gd name="T3" fmla="*/ 2 h 37"/>
                  <a:gd name="T4" fmla="*/ 1 w 28"/>
                  <a:gd name="T5" fmla="*/ 6 h 37"/>
                  <a:gd name="T6" fmla="*/ 0 w 28"/>
                  <a:gd name="T7" fmla="*/ 7 h 37"/>
                  <a:gd name="T8" fmla="*/ 2 w 28"/>
                  <a:gd name="T9" fmla="*/ 37 h 37"/>
                  <a:gd name="T10" fmla="*/ 15 w 28"/>
                  <a:gd name="T11" fmla="*/ 34 h 37"/>
                  <a:gd name="T12" fmla="*/ 15 w 28"/>
                  <a:gd name="T13" fmla="*/ 23 h 37"/>
                  <a:gd name="T14" fmla="*/ 15 w 28"/>
                  <a:gd name="T15" fmla="*/ 20 h 37"/>
                  <a:gd name="T16" fmla="*/ 17 w 28"/>
                  <a:gd name="T17" fmla="*/ 20 h 37"/>
                  <a:gd name="T18" fmla="*/ 17 w 28"/>
                  <a:gd name="T19" fmla="*/ 23 h 37"/>
                  <a:gd name="T20" fmla="*/ 17 w 28"/>
                  <a:gd name="T21" fmla="*/ 32 h 37"/>
                  <a:gd name="T22" fmla="*/ 28 w 28"/>
                  <a:gd name="T23" fmla="*/ 22 h 37"/>
                  <a:gd name="T24" fmla="*/ 28 w 28"/>
                  <a:gd name="T25" fmla="*/ 18 h 37"/>
                  <a:gd name="T26" fmla="*/ 12 w 28"/>
                  <a:gd name="T27" fmla="*/ 1 h 37"/>
                  <a:gd name="T28" fmla="*/ 3 w 28"/>
                  <a:gd name="T29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8" h="37">
                    <a:moveTo>
                      <a:pt x="3" y="0"/>
                    </a:moveTo>
                    <a:cubicBezTo>
                      <a:pt x="3" y="2"/>
                      <a:pt x="3" y="2"/>
                      <a:pt x="3" y="2"/>
                    </a:cubicBezTo>
                    <a:cubicBezTo>
                      <a:pt x="1" y="6"/>
                      <a:pt x="1" y="6"/>
                      <a:pt x="1" y="6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2" y="37"/>
                      <a:pt x="2" y="37"/>
                      <a:pt x="2" y="37"/>
                    </a:cubicBezTo>
                    <a:cubicBezTo>
                      <a:pt x="7" y="37"/>
                      <a:pt x="11" y="36"/>
                      <a:pt x="15" y="34"/>
                    </a:cubicBezTo>
                    <a:cubicBezTo>
                      <a:pt x="15" y="30"/>
                      <a:pt x="15" y="27"/>
                      <a:pt x="15" y="23"/>
                    </a:cubicBezTo>
                    <a:cubicBezTo>
                      <a:pt x="15" y="22"/>
                      <a:pt x="15" y="21"/>
                      <a:pt x="15" y="20"/>
                    </a:cubicBezTo>
                    <a:cubicBezTo>
                      <a:pt x="16" y="20"/>
                      <a:pt x="17" y="20"/>
                      <a:pt x="17" y="20"/>
                    </a:cubicBezTo>
                    <a:cubicBezTo>
                      <a:pt x="17" y="21"/>
                      <a:pt x="17" y="22"/>
                      <a:pt x="17" y="23"/>
                    </a:cubicBezTo>
                    <a:cubicBezTo>
                      <a:pt x="17" y="26"/>
                      <a:pt x="17" y="29"/>
                      <a:pt x="17" y="32"/>
                    </a:cubicBezTo>
                    <a:cubicBezTo>
                      <a:pt x="22" y="30"/>
                      <a:pt x="26" y="26"/>
                      <a:pt x="28" y="22"/>
                    </a:cubicBezTo>
                    <a:cubicBezTo>
                      <a:pt x="28" y="21"/>
                      <a:pt x="28" y="19"/>
                      <a:pt x="28" y="18"/>
                    </a:cubicBezTo>
                    <a:cubicBezTo>
                      <a:pt x="28" y="8"/>
                      <a:pt x="22" y="1"/>
                      <a:pt x="12" y="1"/>
                    </a:cubicBezTo>
                    <a:cubicBezTo>
                      <a:pt x="9" y="0"/>
                      <a:pt x="6" y="0"/>
                      <a:pt x="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7" name="Freeform 105"/>
              <p:cNvSpPr>
                <a:spLocks/>
              </p:cNvSpPr>
              <p:nvPr/>
            </p:nvSpPr>
            <p:spPr bwMode="auto">
              <a:xfrm>
                <a:off x="5843588" y="2778125"/>
                <a:ext cx="39688" cy="55563"/>
              </a:xfrm>
              <a:custGeom>
                <a:avLst/>
                <a:gdLst>
                  <a:gd name="T0" fmla="*/ 25 w 27"/>
                  <a:gd name="T1" fmla="*/ 0 h 37"/>
                  <a:gd name="T2" fmla="*/ 16 w 27"/>
                  <a:gd name="T3" fmla="*/ 0 h 37"/>
                  <a:gd name="T4" fmla="*/ 0 w 27"/>
                  <a:gd name="T5" fmla="*/ 14 h 37"/>
                  <a:gd name="T6" fmla="*/ 0 w 27"/>
                  <a:gd name="T7" fmla="*/ 14 h 37"/>
                  <a:gd name="T8" fmla="*/ 0 w 27"/>
                  <a:gd name="T9" fmla="*/ 21 h 37"/>
                  <a:gd name="T10" fmla="*/ 11 w 27"/>
                  <a:gd name="T11" fmla="*/ 32 h 37"/>
                  <a:gd name="T12" fmla="*/ 11 w 27"/>
                  <a:gd name="T13" fmla="*/ 22 h 37"/>
                  <a:gd name="T14" fmla="*/ 11 w 27"/>
                  <a:gd name="T15" fmla="*/ 20 h 37"/>
                  <a:gd name="T16" fmla="*/ 13 w 27"/>
                  <a:gd name="T17" fmla="*/ 20 h 37"/>
                  <a:gd name="T18" fmla="*/ 13 w 27"/>
                  <a:gd name="T19" fmla="*/ 23 h 37"/>
                  <a:gd name="T20" fmla="*/ 13 w 27"/>
                  <a:gd name="T21" fmla="*/ 34 h 37"/>
                  <a:gd name="T22" fmla="*/ 26 w 27"/>
                  <a:gd name="T23" fmla="*/ 37 h 37"/>
                  <a:gd name="T24" fmla="*/ 27 w 27"/>
                  <a:gd name="T25" fmla="*/ 7 h 37"/>
                  <a:gd name="T26" fmla="*/ 27 w 27"/>
                  <a:gd name="T27" fmla="*/ 6 h 37"/>
                  <a:gd name="T28" fmla="*/ 25 w 27"/>
                  <a:gd name="T29" fmla="*/ 2 h 37"/>
                  <a:gd name="T30" fmla="*/ 25 w 27"/>
                  <a:gd name="T31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7" h="37">
                    <a:moveTo>
                      <a:pt x="25" y="0"/>
                    </a:moveTo>
                    <a:cubicBezTo>
                      <a:pt x="22" y="0"/>
                      <a:pt x="19" y="0"/>
                      <a:pt x="16" y="0"/>
                    </a:cubicBezTo>
                    <a:cubicBezTo>
                      <a:pt x="8" y="1"/>
                      <a:pt x="2" y="5"/>
                      <a:pt x="0" y="14"/>
                    </a:cubicBezTo>
                    <a:cubicBezTo>
                      <a:pt x="0" y="14"/>
                      <a:pt x="0" y="14"/>
                      <a:pt x="0" y="14"/>
                    </a:cubicBezTo>
                    <a:cubicBezTo>
                      <a:pt x="0" y="17"/>
                      <a:pt x="0" y="19"/>
                      <a:pt x="0" y="21"/>
                    </a:cubicBezTo>
                    <a:cubicBezTo>
                      <a:pt x="2" y="26"/>
                      <a:pt x="6" y="29"/>
                      <a:pt x="11" y="32"/>
                    </a:cubicBezTo>
                    <a:cubicBezTo>
                      <a:pt x="11" y="29"/>
                      <a:pt x="11" y="26"/>
                      <a:pt x="11" y="22"/>
                    </a:cubicBezTo>
                    <a:cubicBezTo>
                      <a:pt x="11" y="22"/>
                      <a:pt x="11" y="21"/>
                      <a:pt x="11" y="20"/>
                    </a:cubicBezTo>
                    <a:cubicBezTo>
                      <a:pt x="11" y="20"/>
                      <a:pt x="12" y="20"/>
                      <a:pt x="13" y="20"/>
                    </a:cubicBezTo>
                    <a:cubicBezTo>
                      <a:pt x="13" y="21"/>
                      <a:pt x="13" y="22"/>
                      <a:pt x="13" y="23"/>
                    </a:cubicBezTo>
                    <a:cubicBezTo>
                      <a:pt x="13" y="26"/>
                      <a:pt x="13" y="30"/>
                      <a:pt x="13" y="34"/>
                    </a:cubicBezTo>
                    <a:cubicBezTo>
                      <a:pt x="17" y="35"/>
                      <a:pt x="21" y="37"/>
                      <a:pt x="26" y="37"/>
                    </a:cubicBezTo>
                    <a:cubicBezTo>
                      <a:pt x="27" y="7"/>
                      <a:pt x="27" y="7"/>
                      <a:pt x="27" y="7"/>
                    </a:cubicBezTo>
                    <a:cubicBezTo>
                      <a:pt x="27" y="6"/>
                      <a:pt x="27" y="6"/>
                      <a:pt x="27" y="6"/>
                    </a:cubicBezTo>
                    <a:cubicBezTo>
                      <a:pt x="25" y="2"/>
                      <a:pt x="25" y="2"/>
                      <a:pt x="25" y="2"/>
                    </a:cubicBezTo>
                    <a:cubicBezTo>
                      <a:pt x="25" y="0"/>
                      <a:pt x="25" y="0"/>
                      <a:pt x="2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8" name="Freeform 106"/>
              <p:cNvSpPr>
                <a:spLocks/>
              </p:cNvSpPr>
              <p:nvPr/>
            </p:nvSpPr>
            <p:spPr bwMode="auto">
              <a:xfrm>
                <a:off x="5865813" y="2736850"/>
                <a:ext cx="42863" cy="38100"/>
              </a:xfrm>
              <a:custGeom>
                <a:avLst/>
                <a:gdLst>
                  <a:gd name="T0" fmla="*/ 16 w 28"/>
                  <a:gd name="T1" fmla="*/ 0 h 25"/>
                  <a:gd name="T2" fmla="*/ 12 w 28"/>
                  <a:gd name="T3" fmla="*/ 0 h 25"/>
                  <a:gd name="T4" fmla="*/ 10 w 28"/>
                  <a:gd name="T5" fmla="*/ 0 h 25"/>
                  <a:gd name="T6" fmla="*/ 2 w 28"/>
                  <a:gd name="T7" fmla="*/ 15 h 25"/>
                  <a:gd name="T8" fmla="*/ 13 w 28"/>
                  <a:gd name="T9" fmla="*/ 25 h 25"/>
                  <a:gd name="T10" fmla="*/ 14 w 28"/>
                  <a:gd name="T11" fmla="*/ 25 h 25"/>
                  <a:gd name="T12" fmla="*/ 26 w 28"/>
                  <a:gd name="T13" fmla="*/ 17 h 25"/>
                  <a:gd name="T14" fmla="*/ 22 w 28"/>
                  <a:gd name="T15" fmla="*/ 2 h 25"/>
                  <a:gd name="T16" fmla="*/ 16 w 28"/>
                  <a:gd name="T17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8" h="25">
                    <a:moveTo>
                      <a:pt x="16" y="0"/>
                    </a:moveTo>
                    <a:cubicBezTo>
                      <a:pt x="15" y="0"/>
                      <a:pt x="13" y="0"/>
                      <a:pt x="12" y="0"/>
                    </a:cubicBezTo>
                    <a:cubicBezTo>
                      <a:pt x="11" y="0"/>
                      <a:pt x="11" y="0"/>
                      <a:pt x="10" y="0"/>
                    </a:cubicBezTo>
                    <a:cubicBezTo>
                      <a:pt x="4" y="2"/>
                      <a:pt x="0" y="9"/>
                      <a:pt x="2" y="15"/>
                    </a:cubicBezTo>
                    <a:cubicBezTo>
                      <a:pt x="3" y="20"/>
                      <a:pt x="7" y="24"/>
                      <a:pt x="13" y="25"/>
                    </a:cubicBezTo>
                    <a:cubicBezTo>
                      <a:pt x="13" y="25"/>
                      <a:pt x="14" y="25"/>
                      <a:pt x="14" y="25"/>
                    </a:cubicBezTo>
                    <a:cubicBezTo>
                      <a:pt x="19" y="25"/>
                      <a:pt x="24" y="22"/>
                      <a:pt x="26" y="17"/>
                    </a:cubicBezTo>
                    <a:cubicBezTo>
                      <a:pt x="28" y="12"/>
                      <a:pt x="26" y="6"/>
                      <a:pt x="22" y="2"/>
                    </a:cubicBezTo>
                    <a:cubicBezTo>
                      <a:pt x="20" y="1"/>
                      <a:pt x="18" y="1"/>
                      <a:pt x="1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9" name="Freeform 107"/>
              <p:cNvSpPr>
                <a:spLocks noEditPoints="1"/>
              </p:cNvSpPr>
              <p:nvPr/>
            </p:nvSpPr>
            <p:spPr bwMode="auto">
              <a:xfrm>
                <a:off x="5956300" y="2724150"/>
                <a:ext cx="123825" cy="123825"/>
              </a:xfrm>
              <a:custGeom>
                <a:avLst/>
                <a:gdLst>
                  <a:gd name="T0" fmla="*/ 41 w 82"/>
                  <a:gd name="T1" fmla="*/ 76 h 82"/>
                  <a:gd name="T2" fmla="*/ 6 w 82"/>
                  <a:gd name="T3" fmla="*/ 41 h 82"/>
                  <a:gd name="T4" fmla="*/ 41 w 82"/>
                  <a:gd name="T5" fmla="*/ 5 h 82"/>
                  <a:gd name="T6" fmla="*/ 77 w 82"/>
                  <a:gd name="T7" fmla="*/ 41 h 82"/>
                  <a:gd name="T8" fmla="*/ 41 w 82"/>
                  <a:gd name="T9" fmla="*/ 76 h 82"/>
                  <a:gd name="T10" fmla="*/ 41 w 82"/>
                  <a:gd name="T11" fmla="*/ 0 h 82"/>
                  <a:gd name="T12" fmla="*/ 0 w 82"/>
                  <a:gd name="T13" fmla="*/ 41 h 82"/>
                  <a:gd name="T14" fmla="*/ 41 w 82"/>
                  <a:gd name="T15" fmla="*/ 82 h 82"/>
                  <a:gd name="T16" fmla="*/ 82 w 82"/>
                  <a:gd name="T17" fmla="*/ 41 h 82"/>
                  <a:gd name="T18" fmla="*/ 41 w 82"/>
                  <a:gd name="T19" fmla="*/ 0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2" h="82">
                    <a:moveTo>
                      <a:pt x="41" y="76"/>
                    </a:moveTo>
                    <a:cubicBezTo>
                      <a:pt x="22" y="76"/>
                      <a:pt x="6" y="60"/>
                      <a:pt x="6" y="41"/>
                    </a:cubicBezTo>
                    <a:cubicBezTo>
                      <a:pt x="6" y="21"/>
                      <a:pt x="22" y="5"/>
                      <a:pt x="41" y="5"/>
                    </a:cubicBezTo>
                    <a:cubicBezTo>
                      <a:pt x="61" y="5"/>
                      <a:pt x="77" y="21"/>
                      <a:pt x="77" y="41"/>
                    </a:cubicBezTo>
                    <a:cubicBezTo>
                      <a:pt x="77" y="60"/>
                      <a:pt x="61" y="76"/>
                      <a:pt x="41" y="76"/>
                    </a:cubicBezTo>
                    <a:moveTo>
                      <a:pt x="41" y="0"/>
                    </a:moveTo>
                    <a:cubicBezTo>
                      <a:pt x="19" y="0"/>
                      <a:pt x="0" y="18"/>
                      <a:pt x="0" y="41"/>
                    </a:cubicBezTo>
                    <a:cubicBezTo>
                      <a:pt x="0" y="63"/>
                      <a:pt x="19" y="82"/>
                      <a:pt x="41" y="82"/>
                    </a:cubicBezTo>
                    <a:cubicBezTo>
                      <a:pt x="64" y="82"/>
                      <a:pt x="82" y="63"/>
                      <a:pt x="82" y="41"/>
                    </a:cubicBezTo>
                    <a:cubicBezTo>
                      <a:pt x="82" y="18"/>
                      <a:pt x="64" y="0"/>
                      <a:pt x="4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0" name="Freeform 108"/>
              <p:cNvSpPr>
                <a:spLocks/>
              </p:cNvSpPr>
              <p:nvPr/>
            </p:nvSpPr>
            <p:spPr bwMode="auto">
              <a:xfrm>
                <a:off x="6021388" y="2778125"/>
                <a:ext cx="42863" cy="55563"/>
              </a:xfrm>
              <a:custGeom>
                <a:avLst/>
                <a:gdLst>
                  <a:gd name="T0" fmla="*/ 2 w 28"/>
                  <a:gd name="T1" fmla="*/ 0 h 37"/>
                  <a:gd name="T2" fmla="*/ 2 w 28"/>
                  <a:gd name="T3" fmla="*/ 2 h 37"/>
                  <a:gd name="T4" fmla="*/ 0 w 28"/>
                  <a:gd name="T5" fmla="*/ 6 h 37"/>
                  <a:gd name="T6" fmla="*/ 0 w 28"/>
                  <a:gd name="T7" fmla="*/ 6 h 37"/>
                  <a:gd name="T8" fmla="*/ 2 w 28"/>
                  <a:gd name="T9" fmla="*/ 37 h 37"/>
                  <a:gd name="T10" fmla="*/ 14 w 28"/>
                  <a:gd name="T11" fmla="*/ 33 h 37"/>
                  <a:gd name="T12" fmla="*/ 14 w 28"/>
                  <a:gd name="T13" fmla="*/ 23 h 37"/>
                  <a:gd name="T14" fmla="*/ 14 w 28"/>
                  <a:gd name="T15" fmla="*/ 20 h 37"/>
                  <a:gd name="T16" fmla="*/ 17 w 28"/>
                  <a:gd name="T17" fmla="*/ 20 h 37"/>
                  <a:gd name="T18" fmla="*/ 17 w 28"/>
                  <a:gd name="T19" fmla="*/ 22 h 37"/>
                  <a:gd name="T20" fmla="*/ 17 w 28"/>
                  <a:gd name="T21" fmla="*/ 32 h 37"/>
                  <a:gd name="T22" fmla="*/ 28 w 28"/>
                  <a:gd name="T23" fmla="*/ 22 h 37"/>
                  <a:gd name="T24" fmla="*/ 28 w 28"/>
                  <a:gd name="T25" fmla="*/ 17 h 37"/>
                  <a:gd name="T26" fmla="*/ 11 w 28"/>
                  <a:gd name="T27" fmla="*/ 0 h 37"/>
                  <a:gd name="T28" fmla="*/ 2 w 28"/>
                  <a:gd name="T29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8" h="37">
                    <a:moveTo>
                      <a:pt x="2" y="0"/>
                    </a:moveTo>
                    <a:cubicBezTo>
                      <a:pt x="2" y="2"/>
                      <a:pt x="2" y="2"/>
                      <a:pt x="2" y="2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2" y="37"/>
                      <a:pt x="2" y="37"/>
                      <a:pt x="2" y="37"/>
                    </a:cubicBezTo>
                    <a:cubicBezTo>
                      <a:pt x="6" y="37"/>
                      <a:pt x="11" y="35"/>
                      <a:pt x="14" y="33"/>
                    </a:cubicBezTo>
                    <a:cubicBezTo>
                      <a:pt x="14" y="30"/>
                      <a:pt x="14" y="26"/>
                      <a:pt x="14" y="23"/>
                    </a:cubicBezTo>
                    <a:cubicBezTo>
                      <a:pt x="14" y="22"/>
                      <a:pt x="14" y="21"/>
                      <a:pt x="14" y="20"/>
                    </a:cubicBezTo>
                    <a:cubicBezTo>
                      <a:pt x="15" y="20"/>
                      <a:pt x="16" y="20"/>
                      <a:pt x="17" y="20"/>
                    </a:cubicBezTo>
                    <a:cubicBezTo>
                      <a:pt x="17" y="21"/>
                      <a:pt x="17" y="22"/>
                      <a:pt x="17" y="22"/>
                    </a:cubicBezTo>
                    <a:cubicBezTo>
                      <a:pt x="17" y="26"/>
                      <a:pt x="17" y="29"/>
                      <a:pt x="17" y="32"/>
                    </a:cubicBezTo>
                    <a:cubicBezTo>
                      <a:pt x="21" y="30"/>
                      <a:pt x="25" y="26"/>
                      <a:pt x="28" y="22"/>
                    </a:cubicBezTo>
                    <a:cubicBezTo>
                      <a:pt x="28" y="20"/>
                      <a:pt x="28" y="19"/>
                      <a:pt x="28" y="17"/>
                    </a:cubicBezTo>
                    <a:cubicBezTo>
                      <a:pt x="28" y="7"/>
                      <a:pt x="21" y="0"/>
                      <a:pt x="11" y="0"/>
                    </a:cubicBezTo>
                    <a:cubicBezTo>
                      <a:pt x="8" y="0"/>
                      <a:pt x="5" y="0"/>
                      <a:pt x="2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1" name="Freeform 109"/>
              <p:cNvSpPr>
                <a:spLocks/>
              </p:cNvSpPr>
              <p:nvPr/>
            </p:nvSpPr>
            <p:spPr bwMode="auto">
              <a:xfrm>
                <a:off x="5975350" y="2778125"/>
                <a:ext cx="41275" cy="55563"/>
              </a:xfrm>
              <a:custGeom>
                <a:avLst/>
                <a:gdLst>
                  <a:gd name="T0" fmla="*/ 25 w 28"/>
                  <a:gd name="T1" fmla="*/ 0 h 37"/>
                  <a:gd name="T2" fmla="*/ 17 w 28"/>
                  <a:gd name="T3" fmla="*/ 0 h 37"/>
                  <a:gd name="T4" fmla="*/ 0 w 28"/>
                  <a:gd name="T5" fmla="*/ 14 h 37"/>
                  <a:gd name="T6" fmla="*/ 0 w 28"/>
                  <a:gd name="T7" fmla="*/ 14 h 37"/>
                  <a:gd name="T8" fmla="*/ 0 w 28"/>
                  <a:gd name="T9" fmla="*/ 21 h 37"/>
                  <a:gd name="T10" fmla="*/ 11 w 28"/>
                  <a:gd name="T11" fmla="*/ 32 h 37"/>
                  <a:gd name="T12" fmla="*/ 11 w 28"/>
                  <a:gd name="T13" fmla="*/ 22 h 37"/>
                  <a:gd name="T14" fmla="*/ 11 w 28"/>
                  <a:gd name="T15" fmla="*/ 20 h 37"/>
                  <a:gd name="T16" fmla="*/ 14 w 28"/>
                  <a:gd name="T17" fmla="*/ 20 h 37"/>
                  <a:gd name="T18" fmla="*/ 14 w 28"/>
                  <a:gd name="T19" fmla="*/ 23 h 37"/>
                  <a:gd name="T20" fmla="*/ 14 w 28"/>
                  <a:gd name="T21" fmla="*/ 33 h 37"/>
                  <a:gd name="T22" fmla="*/ 26 w 28"/>
                  <a:gd name="T23" fmla="*/ 37 h 37"/>
                  <a:gd name="T24" fmla="*/ 28 w 28"/>
                  <a:gd name="T25" fmla="*/ 6 h 37"/>
                  <a:gd name="T26" fmla="*/ 27 w 28"/>
                  <a:gd name="T27" fmla="*/ 6 h 37"/>
                  <a:gd name="T28" fmla="*/ 25 w 28"/>
                  <a:gd name="T29" fmla="*/ 2 h 37"/>
                  <a:gd name="T30" fmla="*/ 25 w 28"/>
                  <a:gd name="T31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8" h="37">
                    <a:moveTo>
                      <a:pt x="25" y="0"/>
                    </a:moveTo>
                    <a:cubicBezTo>
                      <a:pt x="23" y="0"/>
                      <a:pt x="20" y="0"/>
                      <a:pt x="17" y="0"/>
                    </a:cubicBezTo>
                    <a:cubicBezTo>
                      <a:pt x="8" y="0"/>
                      <a:pt x="2" y="5"/>
                      <a:pt x="0" y="14"/>
                    </a:cubicBezTo>
                    <a:cubicBezTo>
                      <a:pt x="0" y="14"/>
                      <a:pt x="0" y="14"/>
                      <a:pt x="0" y="14"/>
                    </a:cubicBezTo>
                    <a:cubicBezTo>
                      <a:pt x="0" y="16"/>
                      <a:pt x="0" y="19"/>
                      <a:pt x="0" y="21"/>
                    </a:cubicBezTo>
                    <a:cubicBezTo>
                      <a:pt x="3" y="25"/>
                      <a:pt x="7" y="29"/>
                      <a:pt x="11" y="32"/>
                    </a:cubicBezTo>
                    <a:cubicBezTo>
                      <a:pt x="11" y="29"/>
                      <a:pt x="11" y="25"/>
                      <a:pt x="11" y="22"/>
                    </a:cubicBezTo>
                    <a:cubicBezTo>
                      <a:pt x="11" y="22"/>
                      <a:pt x="11" y="21"/>
                      <a:pt x="11" y="20"/>
                    </a:cubicBezTo>
                    <a:cubicBezTo>
                      <a:pt x="12" y="20"/>
                      <a:pt x="13" y="20"/>
                      <a:pt x="14" y="20"/>
                    </a:cubicBezTo>
                    <a:cubicBezTo>
                      <a:pt x="14" y="21"/>
                      <a:pt x="14" y="22"/>
                      <a:pt x="14" y="23"/>
                    </a:cubicBezTo>
                    <a:cubicBezTo>
                      <a:pt x="14" y="26"/>
                      <a:pt x="14" y="30"/>
                      <a:pt x="14" y="33"/>
                    </a:cubicBezTo>
                    <a:cubicBezTo>
                      <a:pt x="17" y="35"/>
                      <a:pt x="22" y="36"/>
                      <a:pt x="26" y="37"/>
                    </a:cubicBezTo>
                    <a:cubicBezTo>
                      <a:pt x="28" y="6"/>
                      <a:pt x="28" y="6"/>
                      <a:pt x="28" y="6"/>
                    </a:cubicBezTo>
                    <a:cubicBezTo>
                      <a:pt x="27" y="6"/>
                      <a:pt x="27" y="6"/>
                      <a:pt x="27" y="6"/>
                    </a:cubicBezTo>
                    <a:cubicBezTo>
                      <a:pt x="25" y="2"/>
                      <a:pt x="25" y="2"/>
                      <a:pt x="25" y="2"/>
                    </a:cubicBezTo>
                    <a:cubicBezTo>
                      <a:pt x="25" y="0"/>
                      <a:pt x="25" y="0"/>
                      <a:pt x="2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2" name="Freeform 110"/>
              <p:cNvSpPr>
                <a:spLocks/>
              </p:cNvSpPr>
              <p:nvPr/>
            </p:nvSpPr>
            <p:spPr bwMode="auto">
              <a:xfrm>
                <a:off x="5999163" y="2735263"/>
                <a:ext cx="41275" cy="38100"/>
              </a:xfrm>
              <a:custGeom>
                <a:avLst/>
                <a:gdLst>
                  <a:gd name="T0" fmla="*/ 16 w 27"/>
                  <a:gd name="T1" fmla="*/ 0 h 25"/>
                  <a:gd name="T2" fmla="*/ 11 w 27"/>
                  <a:gd name="T3" fmla="*/ 0 h 25"/>
                  <a:gd name="T4" fmla="*/ 9 w 27"/>
                  <a:gd name="T5" fmla="*/ 1 h 25"/>
                  <a:gd name="T6" fmla="*/ 1 w 27"/>
                  <a:gd name="T7" fmla="*/ 15 h 25"/>
                  <a:gd name="T8" fmla="*/ 12 w 27"/>
                  <a:gd name="T9" fmla="*/ 25 h 25"/>
                  <a:gd name="T10" fmla="*/ 13 w 27"/>
                  <a:gd name="T11" fmla="*/ 25 h 25"/>
                  <a:gd name="T12" fmla="*/ 25 w 27"/>
                  <a:gd name="T13" fmla="*/ 18 h 25"/>
                  <a:gd name="T14" fmla="*/ 21 w 27"/>
                  <a:gd name="T15" fmla="*/ 3 h 25"/>
                  <a:gd name="T16" fmla="*/ 16 w 27"/>
                  <a:gd name="T17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7" h="25">
                    <a:moveTo>
                      <a:pt x="16" y="0"/>
                    </a:moveTo>
                    <a:cubicBezTo>
                      <a:pt x="14" y="0"/>
                      <a:pt x="13" y="0"/>
                      <a:pt x="11" y="0"/>
                    </a:cubicBezTo>
                    <a:cubicBezTo>
                      <a:pt x="10" y="1"/>
                      <a:pt x="10" y="1"/>
                      <a:pt x="9" y="1"/>
                    </a:cubicBezTo>
                    <a:cubicBezTo>
                      <a:pt x="3" y="3"/>
                      <a:pt x="0" y="9"/>
                      <a:pt x="1" y="15"/>
                    </a:cubicBezTo>
                    <a:cubicBezTo>
                      <a:pt x="2" y="21"/>
                      <a:pt x="7" y="25"/>
                      <a:pt x="12" y="25"/>
                    </a:cubicBezTo>
                    <a:cubicBezTo>
                      <a:pt x="13" y="25"/>
                      <a:pt x="13" y="25"/>
                      <a:pt x="13" y="25"/>
                    </a:cubicBezTo>
                    <a:cubicBezTo>
                      <a:pt x="18" y="25"/>
                      <a:pt x="23" y="22"/>
                      <a:pt x="25" y="18"/>
                    </a:cubicBezTo>
                    <a:cubicBezTo>
                      <a:pt x="27" y="13"/>
                      <a:pt x="26" y="7"/>
                      <a:pt x="21" y="3"/>
                    </a:cubicBezTo>
                    <a:cubicBezTo>
                      <a:pt x="20" y="2"/>
                      <a:pt x="18" y="1"/>
                      <a:pt x="1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3" name="Freeform 111"/>
              <p:cNvSpPr>
                <a:spLocks noEditPoints="1"/>
              </p:cNvSpPr>
              <p:nvPr/>
            </p:nvSpPr>
            <p:spPr bwMode="auto">
              <a:xfrm>
                <a:off x="6089650" y="2724150"/>
                <a:ext cx="122238" cy="123825"/>
              </a:xfrm>
              <a:custGeom>
                <a:avLst/>
                <a:gdLst>
                  <a:gd name="T0" fmla="*/ 41 w 81"/>
                  <a:gd name="T1" fmla="*/ 76 h 82"/>
                  <a:gd name="T2" fmla="*/ 37 w 81"/>
                  <a:gd name="T3" fmla="*/ 76 h 82"/>
                  <a:gd name="T4" fmla="*/ 24 w 81"/>
                  <a:gd name="T5" fmla="*/ 72 h 82"/>
                  <a:gd name="T6" fmla="*/ 22 w 81"/>
                  <a:gd name="T7" fmla="*/ 71 h 82"/>
                  <a:gd name="T8" fmla="*/ 11 w 81"/>
                  <a:gd name="T9" fmla="*/ 60 h 82"/>
                  <a:gd name="T10" fmla="*/ 5 w 81"/>
                  <a:gd name="T11" fmla="*/ 41 h 82"/>
                  <a:gd name="T12" fmla="*/ 41 w 81"/>
                  <a:gd name="T13" fmla="*/ 5 h 82"/>
                  <a:gd name="T14" fmla="*/ 76 w 81"/>
                  <a:gd name="T15" fmla="*/ 41 h 82"/>
                  <a:gd name="T16" fmla="*/ 70 w 81"/>
                  <a:gd name="T17" fmla="*/ 61 h 82"/>
                  <a:gd name="T18" fmla="*/ 59 w 81"/>
                  <a:gd name="T19" fmla="*/ 71 h 82"/>
                  <a:gd name="T20" fmla="*/ 56 w 81"/>
                  <a:gd name="T21" fmla="*/ 73 h 82"/>
                  <a:gd name="T22" fmla="*/ 43 w 81"/>
                  <a:gd name="T23" fmla="*/ 76 h 82"/>
                  <a:gd name="T24" fmla="*/ 41 w 81"/>
                  <a:gd name="T25" fmla="*/ 76 h 82"/>
                  <a:gd name="T26" fmla="*/ 41 w 81"/>
                  <a:gd name="T27" fmla="*/ 0 h 82"/>
                  <a:gd name="T28" fmla="*/ 0 w 81"/>
                  <a:gd name="T29" fmla="*/ 41 h 82"/>
                  <a:gd name="T30" fmla="*/ 11 w 81"/>
                  <a:gd name="T31" fmla="*/ 69 h 82"/>
                  <a:gd name="T32" fmla="*/ 22 w 81"/>
                  <a:gd name="T33" fmla="*/ 77 h 82"/>
                  <a:gd name="T34" fmla="*/ 24 w 81"/>
                  <a:gd name="T35" fmla="*/ 78 h 82"/>
                  <a:gd name="T36" fmla="*/ 40 w 81"/>
                  <a:gd name="T37" fmla="*/ 82 h 82"/>
                  <a:gd name="T38" fmla="*/ 40 w 81"/>
                  <a:gd name="T39" fmla="*/ 82 h 82"/>
                  <a:gd name="T40" fmla="*/ 40 w 81"/>
                  <a:gd name="T41" fmla="*/ 82 h 82"/>
                  <a:gd name="T42" fmla="*/ 40 w 81"/>
                  <a:gd name="T43" fmla="*/ 82 h 82"/>
                  <a:gd name="T44" fmla="*/ 40 w 81"/>
                  <a:gd name="T45" fmla="*/ 82 h 82"/>
                  <a:gd name="T46" fmla="*/ 40 w 81"/>
                  <a:gd name="T47" fmla="*/ 82 h 82"/>
                  <a:gd name="T48" fmla="*/ 41 w 81"/>
                  <a:gd name="T49" fmla="*/ 82 h 82"/>
                  <a:gd name="T50" fmla="*/ 56 w 81"/>
                  <a:gd name="T51" fmla="*/ 78 h 82"/>
                  <a:gd name="T52" fmla="*/ 59 w 81"/>
                  <a:gd name="T53" fmla="*/ 77 h 82"/>
                  <a:gd name="T54" fmla="*/ 70 w 81"/>
                  <a:gd name="T55" fmla="*/ 69 h 82"/>
                  <a:gd name="T56" fmla="*/ 81 w 81"/>
                  <a:gd name="T57" fmla="*/ 41 h 82"/>
                  <a:gd name="T58" fmla="*/ 41 w 81"/>
                  <a:gd name="T59" fmla="*/ 0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81" h="82">
                    <a:moveTo>
                      <a:pt x="41" y="76"/>
                    </a:moveTo>
                    <a:cubicBezTo>
                      <a:pt x="39" y="76"/>
                      <a:pt x="38" y="76"/>
                      <a:pt x="37" y="76"/>
                    </a:cubicBezTo>
                    <a:cubicBezTo>
                      <a:pt x="32" y="76"/>
                      <a:pt x="28" y="74"/>
                      <a:pt x="24" y="72"/>
                    </a:cubicBezTo>
                    <a:cubicBezTo>
                      <a:pt x="23" y="72"/>
                      <a:pt x="23" y="72"/>
                      <a:pt x="22" y="71"/>
                    </a:cubicBezTo>
                    <a:cubicBezTo>
                      <a:pt x="17" y="68"/>
                      <a:pt x="14" y="65"/>
                      <a:pt x="11" y="60"/>
                    </a:cubicBezTo>
                    <a:cubicBezTo>
                      <a:pt x="7" y="55"/>
                      <a:pt x="5" y="48"/>
                      <a:pt x="5" y="41"/>
                    </a:cubicBezTo>
                    <a:cubicBezTo>
                      <a:pt x="5" y="21"/>
                      <a:pt x="21" y="5"/>
                      <a:pt x="41" y="5"/>
                    </a:cubicBezTo>
                    <a:cubicBezTo>
                      <a:pt x="60" y="5"/>
                      <a:pt x="76" y="21"/>
                      <a:pt x="76" y="41"/>
                    </a:cubicBezTo>
                    <a:cubicBezTo>
                      <a:pt x="76" y="48"/>
                      <a:pt x="74" y="55"/>
                      <a:pt x="70" y="61"/>
                    </a:cubicBezTo>
                    <a:cubicBezTo>
                      <a:pt x="67" y="65"/>
                      <a:pt x="63" y="69"/>
                      <a:pt x="59" y="71"/>
                    </a:cubicBezTo>
                    <a:cubicBezTo>
                      <a:pt x="58" y="72"/>
                      <a:pt x="57" y="72"/>
                      <a:pt x="56" y="73"/>
                    </a:cubicBezTo>
                    <a:cubicBezTo>
                      <a:pt x="52" y="75"/>
                      <a:pt x="48" y="76"/>
                      <a:pt x="43" y="76"/>
                    </a:cubicBezTo>
                    <a:cubicBezTo>
                      <a:pt x="42" y="76"/>
                      <a:pt x="41" y="76"/>
                      <a:pt x="41" y="76"/>
                    </a:cubicBezTo>
                    <a:moveTo>
                      <a:pt x="41" y="0"/>
                    </a:moveTo>
                    <a:cubicBezTo>
                      <a:pt x="18" y="0"/>
                      <a:pt x="0" y="18"/>
                      <a:pt x="0" y="41"/>
                    </a:cubicBezTo>
                    <a:cubicBezTo>
                      <a:pt x="0" y="51"/>
                      <a:pt x="4" y="61"/>
                      <a:pt x="11" y="69"/>
                    </a:cubicBezTo>
                    <a:cubicBezTo>
                      <a:pt x="14" y="72"/>
                      <a:pt x="18" y="75"/>
                      <a:pt x="22" y="77"/>
                    </a:cubicBezTo>
                    <a:cubicBezTo>
                      <a:pt x="23" y="77"/>
                      <a:pt x="23" y="78"/>
                      <a:pt x="24" y="78"/>
                    </a:cubicBezTo>
                    <a:cubicBezTo>
                      <a:pt x="29" y="80"/>
                      <a:pt x="34" y="81"/>
                      <a:pt x="40" y="82"/>
                    </a:cubicBezTo>
                    <a:cubicBezTo>
                      <a:pt x="40" y="82"/>
                      <a:pt x="40" y="82"/>
                      <a:pt x="40" y="82"/>
                    </a:cubicBezTo>
                    <a:cubicBezTo>
                      <a:pt x="40" y="82"/>
                      <a:pt x="40" y="82"/>
                      <a:pt x="40" y="82"/>
                    </a:cubicBezTo>
                    <a:cubicBezTo>
                      <a:pt x="40" y="82"/>
                      <a:pt x="40" y="82"/>
                      <a:pt x="40" y="82"/>
                    </a:cubicBezTo>
                    <a:cubicBezTo>
                      <a:pt x="40" y="82"/>
                      <a:pt x="40" y="82"/>
                      <a:pt x="40" y="82"/>
                    </a:cubicBezTo>
                    <a:cubicBezTo>
                      <a:pt x="40" y="82"/>
                      <a:pt x="40" y="82"/>
                      <a:pt x="40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6" y="82"/>
                      <a:pt x="51" y="80"/>
                      <a:pt x="56" y="78"/>
                    </a:cubicBezTo>
                    <a:cubicBezTo>
                      <a:pt x="57" y="78"/>
                      <a:pt x="58" y="78"/>
                      <a:pt x="59" y="77"/>
                    </a:cubicBezTo>
                    <a:cubicBezTo>
                      <a:pt x="63" y="75"/>
                      <a:pt x="66" y="73"/>
                      <a:pt x="70" y="69"/>
                    </a:cubicBezTo>
                    <a:cubicBezTo>
                      <a:pt x="77" y="62"/>
                      <a:pt x="81" y="52"/>
                      <a:pt x="81" y="41"/>
                    </a:cubicBezTo>
                    <a:cubicBezTo>
                      <a:pt x="81" y="18"/>
                      <a:pt x="63" y="0"/>
                      <a:pt x="4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4" name="Freeform 112"/>
              <p:cNvSpPr>
                <a:spLocks/>
              </p:cNvSpPr>
              <p:nvPr/>
            </p:nvSpPr>
            <p:spPr bwMode="auto">
              <a:xfrm>
                <a:off x="6151563" y="2778125"/>
                <a:ext cx="44450" cy="55563"/>
              </a:xfrm>
              <a:custGeom>
                <a:avLst/>
                <a:gdLst>
                  <a:gd name="T0" fmla="*/ 3 w 29"/>
                  <a:gd name="T1" fmla="*/ 0 h 37"/>
                  <a:gd name="T2" fmla="*/ 3 w 29"/>
                  <a:gd name="T3" fmla="*/ 2 h 37"/>
                  <a:gd name="T4" fmla="*/ 1 w 29"/>
                  <a:gd name="T5" fmla="*/ 6 h 37"/>
                  <a:gd name="T6" fmla="*/ 0 w 29"/>
                  <a:gd name="T7" fmla="*/ 7 h 37"/>
                  <a:gd name="T8" fmla="*/ 2 w 29"/>
                  <a:gd name="T9" fmla="*/ 37 h 37"/>
                  <a:gd name="T10" fmla="*/ 15 w 29"/>
                  <a:gd name="T11" fmla="*/ 34 h 37"/>
                  <a:gd name="T12" fmla="*/ 15 w 29"/>
                  <a:gd name="T13" fmla="*/ 23 h 37"/>
                  <a:gd name="T14" fmla="*/ 15 w 29"/>
                  <a:gd name="T15" fmla="*/ 20 h 37"/>
                  <a:gd name="T16" fmla="*/ 18 w 29"/>
                  <a:gd name="T17" fmla="*/ 20 h 37"/>
                  <a:gd name="T18" fmla="*/ 18 w 29"/>
                  <a:gd name="T19" fmla="*/ 23 h 37"/>
                  <a:gd name="T20" fmla="*/ 18 w 29"/>
                  <a:gd name="T21" fmla="*/ 32 h 37"/>
                  <a:gd name="T22" fmla="*/ 29 w 29"/>
                  <a:gd name="T23" fmla="*/ 22 h 37"/>
                  <a:gd name="T24" fmla="*/ 29 w 29"/>
                  <a:gd name="T25" fmla="*/ 18 h 37"/>
                  <a:gd name="T26" fmla="*/ 12 w 29"/>
                  <a:gd name="T27" fmla="*/ 1 h 37"/>
                  <a:gd name="T28" fmla="*/ 3 w 29"/>
                  <a:gd name="T29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9" h="37">
                    <a:moveTo>
                      <a:pt x="3" y="0"/>
                    </a:moveTo>
                    <a:cubicBezTo>
                      <a:pt x="3" y="2"/>
                      <a:pt x="3" y="2"/>
                      <a:pt x="3" y="2"/>
                    </a:cubicBezTo>
                    <a:cubicBezTo>
                      <a:pt x="1" y="6"/>
                      <a:pt x="1" y="6"/>
                      <a:pt x="1" y="6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2" y="37"/>
                      <a:pt x="2" y="37"/>
                      <a:pt x="2" y="37"/>
                    </a:cubicBezTo>
                    <a:cubicBezTo>
                      <a:pt x="7" y="37"/>
                      <a:pt x="11" y="36"/>
                      <a:pt x="15" y="34"/>
                    </a:cubicBezTo>
                    <a:cubicBezTo>
                      <a:pt x="15" y="30"/>
                      <a:pt x="15" y="27"/>
                      <a:pt x="15" y="23"/>
                    </a:cubicBezTo>
                    <a:cubicBezTo>
                      <a:pt x="15" y="22"/>
                      <a:pt x="15" y="21"/>
                      <a:pt x="15" y="20"/>
                    </a:cubicBezTo>
                    <a:cubicBezTo>
                      <a:pt x="16" y="20"/>
                      <a:pt x="17" y="20"/>
                      <a:pt x="18" y="20"/>
                    </a:cubicBezTo>
                    <a:cubicBezTo>
                      <a:pt x="18" y="21"/>
                      <a:pt x="18" y="22"/>
                      <a:pt x="18" y="23"/>
                    </a:cubicBezTo>
                    <a:cubicBezTo>
                      <a:pt x="18" y="26"/>
                      <a:pt x="18" y="29"/>
                      <a:pt x="18" y="32"/>
                    </a:cubicBezTo>
                    <a:cubicBezTo>
                      <a:pt x="22" y="30"/>
                      <a:pt x="26" y="26"/>
                      <a:pt x="29" y="22"/>
                    </a:cubicBezTo>
                    <a:cubicBezTo>
                      <a:pt x="29" y="21"/>
                      <a:pt x="29" y="19"/>
                      <a:pt x="29" y="18"/>
                    </a:cubicBezTo>
                    <a:cubicBezTo>
                      <a:pt x="29" y="8"/>
                      <a:pt x="22" y="1"/>
                      <a:pt x="12" y="1"/>
                    </a:cubicBezTo>
                    <a:cubicBezTo>
                      <a:pt x="9" y="0"/>
                      <a:pt x="6" y="0"/>
                      <a:pt x="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5" name="Freeform 113"/>
              <p:cNvSpPr>
                <a:spLocks/>
              </p:cNvSpPr>
              <p:nvPr/>
            </p:nvSpPr>
            <p:spPr bwMode="auto">
              <a:xfrm>
                <a:off x="6107113" y="2778125"/>
                <a:ext cx="41275" cy="55563"/>
              </a:xfrm>
              <a:custGeom>
                <a:avLst/>
                <a:gdLst>
                  <a:gd name="T0" fmla="*/ 25 w 28"/>
                  <a:gd name="T1" fmla="*/ 0 h 37"/>
                  <a:gd name="T2" fmla="*/ 17 w 28"/>
                  <a:gd name="T3" fmla="*/ 0 h 37"/>
                  <a:gd name="T4" fmla="*/ 0 w 28"/>
                  <a:gd name="T5" fmla="*/ 14 h 37"/>
                  <a:gd name="T6" fmla="*/ 0 w 28"/>
                  <a:gd name="T7" fmla="*/ 14 h 37"/>
                  <a:gd name="T8" fmla="*/ 0 w 28"/>
                  <a:gd name="T9" fmla="*/ 21 h 37"/>
                  <a:gd name="T10" fmla="*/ 11 w 28"/>
                  <a:gd name="T11" fmla="*/ 32 h 37"/>
                  <a:gd name="T12" fmla="*/ 11 w 28"/>
                  <a:gd name="T13" fmla="*/ 22 h 37"/>
                  <a:gd name="T14" fmla="*/ 11 w 28"/>
                  <a:gd name="T15" fmla="*/ 20 h 37"/>
                  <a:gd name="T16" fmla="*/ 13 w 28"/>
                  <a:gd name="T17" fmla="*/ 20 h 37"/>
                  <a:gd name="T18" fmla="*/ 13 w 28"/>
                  <a:gd name="T19" fmla="*/ 23 h 37"/>
                  <a:gd name="T20" fmla="*/ 13 w 28"/>
                  <a:gd name="T21" fmla="*/ 34 h 37"/>
                  <a:gd name="T22" fmla="*/ 26 w 28"/>
                  <a:gd name="T23" fmla="*/ 37 h 37"/>
                  <a:gd name="T24" fmla="*/ 28 w 28"/>
                  <a:gd name="T25" fmla="*/ 7 h 37"/>
                  <a:gd name="T26" fmla="*/ 27 w 28"/>
                  <a:gd name="T27" fmla="*/ 6 h 37"/>
                  <a:gd name="T28" fmla="*/ 25 w 28"/>
                  <a:gd name="T29" fmla="*/ 2 h 37"/>
                  <a:gd name="T30" fmla="*/ 25 w 28"/>
                  <a:gd name="T31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8" h="37">
                    <a:moveTo>
                      <a:pt x="25" y="0"/>
                    </a:moveTo>
                    <a:cubicBezTo>
                      <a:pt x="22" y="0"/>
                      <a:pt x="19" y="0"/>
                      <a:pt x="17" y="0"/>
                    </a:cubicBezTo>
                    <a:cubicBezTo>
                      <a:pt x="8" y="1"/>
                      <a:pt x="2" y="5"/>
                      <a:pt x="0" y="14"/>
                    </a:cubicBezTo>
                    <a:cubicBezTo>
                      <a:pt x="0" y="14"/>
                      <a:pt x="0" y="14"/>
                      <a:pt x="0" y="14"/>
                    </a:cubicBezTo>
                    <a:cubicBezTo>
                      <a:pt x="0" y="17"/>
                      <a:pt x="0" y="19"/>
                      <a:pt x="0" y="21"/>
                    </a:cubicBezTo>
                    <a:cubicBezTo>
                      <a:pt x="3" y="26"/>
                      <a:pt x="6" y="29"/>
                      <a:pt x="11" y="32"/>
                    </a:cubicBezTo>
                    <a:cubicBezTo>
                      <a:pt x="11" y="29"/>
                      <a:pt x="11" y="26"/>
                      <a:pt x="11" y="22"/>
                    </a:cubicBezTo>
                    <a:cubicBezTo>
                      <a:pt x="11" y="22"/>
                      <a:pt x="11" y="21"/>
                      <a:pt x="11" y="20"/>
                    </a:cubicBezTo>
                    <a:cubicBezTo>
                      <a:pt x="12" y="20"/>
                      <a:pt x="12" y="20"/>
                      <a:pt x="13" y="20"/>
                    </a:cubicBezTo>
                    <a:cubicBezTo>
                      <a:pt x="13" y="21"/>
                      <a:pt x="13" y="22"/>
                      <a:pt x="13" y="23"/>
                    </a:cubicBezTo>
                    <a:cubicBezTo>
                      <a:pt x="13" y="26"/>
                      <a:pt x="13" y="30"/>
                      <a:pt x="13" y="34"/>
                    </a:cubicBezTo>
                    <a:cubicBezTo>
                      <a:pt x="17" y="35"/>
                      <a:pt x="21" y="37"/>
                      <a:pt x="26" y="37"/>
                    </a:cubicBezTo>
                    <a:cubicBezTo>
                      <a:pt x="28" y="7"/>
                      <a:pt x="28" y="7"/>
                      <a:pt x="28" y="7"/>
                    </a:cubicBezTo>
                    <a:cubicBezTo>
                      <a:pt x="27" y="6"/>
                      <a:pt x="27" y="6"/>
                      <a:pt x="27" y="6"/>
                    </a:cubicBezTo>
                    <a:cubicBezTo>
                      <a:pt x="25" y="2"/>
                      <a:pt x="25" y="2"/>
                      <a:pt x="25" y="2"/>
                    </a:cubicBezTo>
                    <a:cubicBezTo>
                      <a:pt x="25" y="0"/>
                      <a:pt x="25" y="0"/>
                      <a:pt x="2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6" name="Freeform 114"/>
              <p:cNvSpPr>
                <a:spLocks/>
              </p:cNvSpPr>
              <p:nvPr/>
            </p:nvSpPr>
            <p:spPr bwMode="auto">
              <a:xfrm>
                <a:off x="6130925" y="2736850"/>
                <a:ext cx="41275" cy="38100"/>
              </a:xfrm>
              <a:custGeom>
                <a:avLst/>
                <a:gdLst>
                  <a:gd name="T0" fmla="*/ 16 w 27"/>
                  <a:gd name="T1" fmla="*/ 0 h 25"/>
                  <a:gd name="T2" fmla="*/ 11 w 27"/>
                  <a:gd name="T3" fmla="*/ 0 h 25"/>
                  <a:gd name="T4" fmla="*/ 9 w 27"/>
                  <a:gd name="T5" fmla="*/ 0 h 25"/>
                  <a:gd name="T6" fmla="*/ 1 w 27"/>
                  <a:gd name="T7" fmla="*/ 15 h 25"/>
                  <a:gd name="T8" fmla="*/ 12 w 27"/>
                  <a:gd name="T9" fmla="*/ 25 h 25"/>
                  <a:gd name="T10" fmla="*/ 13 w 27"/>
                  <a:gd name="T11" fmla="*/ 25 h 25"/>
                  <a:gd name="T12" fmla="*/ 25 w 27"/>
                  <a:gd name="T13" fmla="*/ 17 h 25"/>
                  <a:gd name="T14" fmla="*/ 21 w 27"/>
                  <a:gd name="T15" fmla="*/ 2 h 25"/>
                  <a:gd name="T16" fmla="*/ 16 w 27"/>
                  <a:gd name="T17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7" h="25">
                    <a:moveTo>
                      <a:pt x="16" y="0"/>
                    </a:moveTo>
                    <a:cubicBezTo>
                      <a:pt x="14" y="0"/>
                      <a:pt x="12" y="0"/>
                      <a:pt x="11" y="0"/>
                    </a:cubicBezTo>
                    <a:cubicBezTo>
                      <a:pt x="10" y="0"/>
                      <a:pt x="10" y="0"/>
                      <a:pt x="9" y="0"/>
                    </a:cubicBezTo>
                    <a:cubicBezTo>
                      <a:pt x="3" y="2"/>
                      <a:pt x="0" y="9"/>
                      <a:pt x="1" y="15"/>
                    </a:cubicBezTo>
                    <a:cubicBezTo>
                      <a:pt x="2" y="20"/>
                      <a:pt x="7" y="24"/>
                      <a:pt x="12" y="25"/>
                    </a:cubicBezTo>
                    <a:cubicBezTo>
                      <a:pt x="12" y="25"/>
                      <a:pt x="13" y="25"/>
                      <a:pt x="13" y="25"/>
                    </a:cubicBezTo>
                    <a:cubicBezTo>
                      <a:pt x="18" y="25"/>
                      <a:pt x="23" y="22"/>
                      <a:pt x="25" y="17"/>
                    </a:cubicBezTo>
                    <a:cubicBezTo>
                      <a:pt x="27" y="12"/>
                      <a:pt x="26" y="6"/>
                      <a:pt x="21" y="2"/>
                    </a:cubicBezTo>
                    <a:cubicBezTo>
                      <a:pt x="19" y="1"/>
                      <a:pt x="17" y="1"/>
                      <a:pt x="1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7" name="Freeform 115"/>
              <p:cNvSpPr>
                <a:spLocks/>
              </p:cNvSpPr>
              <p:nvPr/>
            </p:nvSpPr>
            <p:spPr bwMode="auto">
              <a:xfrm>
                <a:off x="5878513" y="2862263"/>
                <a:ext cx="279400" cy="47625"/>
              </a:xfrm>
              <a:custGeom>
                <a:avLst/>
                <a:gdLst>
                  <a:gd name="T0" fmla="*/ 176 w 176"/>
                  <a:gd name="T1" fmla="*/ 0 h 30"/>
                  <a:gd name="T2" fmla="*/ 167 w 176"/>
                  <a:gd name="T3" fmla="*/ 0 h 30"/>
                  <a:gd name="T4" fmla="*/ 167 w 176"/>
                  <a:gd name="T5" fmla="*/ 16 h 30"/>
                  <a:gd name="T6" fmla="*/ 95 w 176"/>
                  <a:gd name="T7" fmla="*/ 16 h 30"/>
                  <a:gd name="T8" fmla="*/ 95 w 176"/>
                  <a:gd name="T9" fmla="*/ 0 h 30"/>
                  <a:gd name="T10" fmla="*/ 85 w 176"/>
                  <a:gd name="T11" fmla="*/ 0 h 30"/>
                  <a:gd name="T12" fmla="*/ 85 w 176"/>
                  <a:gd name="T13" fmla="*/ 16 h 30"/>
                  <a:gd name="T14" fmla="*/ 8 w 176"/>
                  <a:gd name="T15" fmla="*/ 16 h 30"/>
                  <a:gd name="T16" fmla="*/ 8 w 176"/>
                  <a:gd name="T17" fmla="*/ 0 h 30"/>
                  <a:gd name="T18" fmla="*/ 0 w 176"/>
                  <a:gd name="T19" fmla="*/ 0 h 30"/>
                  <a:gd name="T20" fmla="*/ 0 w 176"/>
                  <a:gd name="T21" fmla="*/ 20 h 30"/>
                  <a:gd name="T22" fmla="*/ 0 w 176"/>
                  <a:gd name="T23" fmla="*/ 25 h 30"/>
                  <a:gd name="T24" fmla="*/ 85 w 176"/>
                  <a:gd name="T25" fmla="*/ 25 h 30"/>
                  <a:gd name="T26" fmla="*/ 85 w 176"/>
                  <a:gd name="T27" fmla="*/ 30 h 30"/>
                  <a:gd name="T28" fmla="*/ 95 w 176"/>
                  <a:gd name="T29" fmla="*/ 30 h 30"/>
                  <a:gd name="T30" fmla="*/ 95 w 176"/>
                  <a:gd name="T31" fmla="*/ 25 h 30"/>
                  <a:gd name="T32" fmla="*/ 176 w 176"/>
                  <a:gd name="T33" fmla="*/ 25 h 30"/>
                  <a:gd name="T34" fmla="*/ 176 w 176"/>
                  <a:gd name="T35" fmla="*/ 20 h 30"/>
                  <a:gd name="T36" fmla="*/ 176 w 176"/>
                  <a:gd name="T37" fmla="*/ 16 h 30"/>
                  <a:gd name="T38" fmla="*/ 176 w 176"/>
                  <a:gd name="T39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76" h="30">
                    <a:moveTo>
                      <a:pt x="176" y="0"/>
                    </a:moveTo>
                    <a:lnTo>
                      <a:pt x="167" y="0"/>
                    </a:lnTo>
                    <a:lnTo>
                      <a:pt x="167" y="16"/>
                    </a:lnTo>
                    <a:lnTo>
                      <a:pt x="95" y="16"/>
                    </a:lnTo>
                    <a:lnTo>
                      <a:pt x="95" y="0"/>
                    </a:lnTo>
                    <a:lnTo>
                      <a:pt x="85" y="0"/>
                    </a:lnTo>
                    <a:lnTo>
                      <a:pt x="85" y="16"/>
                    </a:lnTo>
                    <a:lnTo>
                      <a:pt x="8" y="16"/>
                    </a:lnTo>
                    <a:lnTo>
                      <a:pt x="8" y="0"/>
                    </a:lnTo>
                    <a:lnTo>
                      <a:pt x="0" y="0"/>
                    </a:lnTo>
                    <a:lnTo>
                      <a:pt x="0" y="20"/>
                    </a:lnTo>
                    <a:lnTo>
                      <a:pt x="0" y="25"/>
                    </a:lnTo>
                    <a:lnTo>
                      <a:pt x="85" y="25"/>
                    </a:lnTo>
                    <a:lnTo>
                      <a:pt x="85" y="30"/>
                    </a:lnTo>
                    <a:lnTo>
                      <a:pt x="95" y="30"/>
                    </a:lnTo>
                    <a:lnTo>
                      <a:pt x="95" y="25"/>
                    </a:lnTo>
                    <a:lnTo>
                      <a:pt x="176" y="25"/>
                    </a:lnTo>
                    <a:lnTo>
                      <a:pt x="176" y="20"/>
                    </a:lnTo>
                    <a:lnTo>
                      <a:pt x="176" y="16"/>
                    </a:lnTo>
                    <a:lnTo>
                      <a:pt x="176" y="0"/>
                    </a:lnTo>
                    <a:close/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8" name="Freeform 116"/>
              <p:cNvSpPr>
                <a:spLocks/>
              </p:cNvSpPr>
              <p:nvPr/>
            </p:nvSpPr>
            <p:spPr bwMode="auto">
              <a:xfrm>
                <a:off x="5878513" y="2862263"/>
                <a:ext cx="279400" cy="47625"/>
              </a:xfrm>
              <a:custGeom>
                <a:avLst/>
                <a:gdLst>
                  <a:gd name="T0" fmla="*/ 176 w 176"/>
                  <a:gd name="T1" fmla="*/ 0 h 30"/>
                  <a:gd name="T2" fmla="*/ 167 w 176"/>
                  <a:gd name="T3" fmla="*/ 0 h 30"/>
                  <a:gd name="T4" fmla="*/ 167 w 176"/>
                  <a:gd name="T5" fmla="*/ 16 h 30"/>
                  <a:gd name="T6" fmla="*/ 95 w 176"/>
                  <a:gd name="T7" fmla="*/ 16 h 30"/>
                  <a:gd name="T8" fmla="*/ 95 w 176"/>
                  <a:gd name="T9" fmla="*/ 0 h 30"/>
                  <a:gd name="T10" fmla="*/ 85 w 176"/>
                  <a:gd name="T11" fmla="*/ 0 h 30"/>
                  <a:gd name="T12" fmla="*/ 85 w 176"/>
                  <a:gd name="T13" fmla="*/ 16 h 30"/>
                  <a:gd name="T14" fmla="*/ 8 w 176"/>
                  <a:gd name="T15" fmla="*/ 16 h 30"/>
                  <a:gd name="T16" fmla="*/ 8 w 176"/>
                  <a:gd name="T17" fmla="*/ 0 h 30"/>
                  <a:gd name="T18" fmla="*/ 0 w 176"/>
                  <a:gd name="T19" fmla="*/ 0 h 30"/>
                  <a:gd name="T20" fmla="*/ 0 w 176"/>
                  <a:gd name="T21" fmla="*/ 20 h 30"/>
                  <a:gd name="T22" fmla="*/ 0 w 176"/>
                  <a:gd name="T23" fmla="*/ 25 h 30"/>
                  <a:gd name="T24" fmla="*/ 85 w 176"/>
                  <a:gd name="T25" fmla="*/ 25 h 30"/>
                  <a:gd name="T26" fmla="*/ 85 w 176"/>
                  <a:gd name="T27" fmla="*/ 30 h 30"/>
                  <a:gd name="T28" fmla="*/ 95 w 176"/>
                  <a:gd name="T29" fmla="*/ 30 h 30"/>
                  <a:gd name="T30" fmla="*/ 95 w 176"/>
                  <a:gd name="T31" fmla="*/ 25 h 30"/>
                  <a:gd name="T32" fmla="*/ 176 w 176"/>
                  <a:gd name="T33" fmla="*/ 25 h 30"/>
                  <a:gd name="T34" fmla="*/ 176 w 176"/>
                  <a:gd name="T35" fmla="*/ 20 h 30"/>
                  <a:gd name="T36" fmla="*/ 176 w 176"/>
                  <a:gd name="T37" fmla="*/ 16 h 30"/>
                  <a:gd name="T38" fmla="*/ 176 w 176"/>
                  <a:gd name="T39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76" h="30">
                    <a:moveTo>
                      <a:pt x="176" y="0"/>
                    </a:moveTo>
                    <a:lnTo>
                      <a:pt x="167" y="0"/>
                    </a:lnTo>
                    <a:lnTo>
                      <a:pt x="167" y="16"/>
                    </a:lnTo>
                    <a:lnTo>
                      <a:pt x="95" y="16"/>
                    </a:lnTo>
                    <a:lnTo>
                      <a:pt x="95" y="0"/>
                    </a:lnTo>
                    <a:lnTo>
                      <a:pt x="85" y="0"/>
                    </a:lnTo>
                    <a:lnTo>
                      <a:pt x="85" y="16"/>
                    </a:lnTo>
                    <a:lnTo>
                      <a:pt x="8" y="16"/>
                    </a:lnTo>
                    <a:lnTo>
                      <a:pt x="8" y="0"/>
                    </a:lnTo>
                    <a:lnTo>
                      <a:pt x="0" y="0"/>
                    </a:lnTo>
                    <a:lnTo>
                      <a:pt x="0" y="20"/>
                    </a:lnTo>
                    <a:lnTo>
                      <a:pt x="0" y="25"/>
                    </a:lnTo>
                    <a:lnTo>
                      <a:pt x="85" y="25"/>
                    </a:lnTo>
                    <a:lnTo>
                      <a:pt x="85" y="30"/>
                    </a:lnTo>
                    <a:lnTo>
                      <a:pt x="95" y="30"/>
                    </a:lnTo>
                    <a:lnTo>
                      <a:pt x="95" y="25"/>
                    </a:lnTo>
                    <a:lnTo>
                      <a:pt x="176" y="25"/>
                    </a:lnTo>
                    <a:lnTo>
                      <a:pt x="176" y="20"/>
                    </a:lnTo>
                    <a:lnTo>
                      <a:pt x="176" y="16"/>
                    </a:lnTo>
                    <a:lnTo>
                      <a:pt x="176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4" name="Group 33"/>
            <p:cNvGrpSpPr/>
            <p:nvPr/>
          </p:nvGrpSpPr>
          <p:grpSpPr>
            <a:xfrm>
              <a:off x="4724400" y="2360613"/>
              <a:ext cx="366713" cy="547688"/>
              <a:chOff x="4724400" y="2360613"/>
              <a:chExt cx="366713" cy="547688"/>
            </a:xfrm>
          </p:grpSpPr>
          <p:sp>
            <p:nvSpPr>
              <p:cNvPr id="86" name="Freeform 50"/>
              <p:cNvSpPr>
                <a:spLocks/>
              </p:cNvSpPr>
              <p:nvPr/>
            </p:nvSpPr>
            <p:spPr bwMode="auto">
              <a:xfrm>
                <a:off x="4979988" y="2887663"/>
                <a:ext cx="20638" cy="20638"/>
              </a:xfrm>
              <a:custGeom>
                <a:avLst/>
                <a:gdLst>
                  <a:gd name="T0" fmla="*/ 13 w 13"/>
                  <a:gd name="T1" fmla="*/ 5 h 13"/>
                  <a:gd name="T2" fmla="*/ 7 w 13"/>
                  <a:gd name="T3" fmla="*/ 0 h 13"/>
                  <a:gd name="T4" fmla="*/ 0 w 13"/>
                  <a:gd name="T5" fmla="*/ 7 h 13"/>
                  <a:gd name="T6" fmla="*/ 5 w 13"/>
                  <a:gd name="T7" fmla="*/ 13 h 13"/>
                  <a:gd name="T8" fmla="*/ 13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3" y="5"/>
                    </a:moveTo>
                    <a:lnTo>
                      <a:pt x="7" y="0"/>
                    </a:lnTo>
                    <a:lnTo>
                      <a:pt x="0" y="7"/>
                    </a:lnTo>
                    <a:lnTo>
                      <a:pt x="5" y="13"/>
                    </a:lnTo>
                    <a:lnTo>
                      <a:pt x="13" y="5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7" name="Freeform 51"/>
              <p:cNvSpPr>
                <a:spLocks/>
              </p:cNvSpPr>
              <p:nvPr/>
            </p:nvSpPr>
            <p:spPr bwMode="auto">
              <a:xfrm>
                <a:off x="4979988" y="2887663"/>
                <a:ext cx="20638" cy="20638"/>
              </a:xfrm>
              <a:custGeom>
                <a:avLst/>
                <a:gdLst>
                  <a:gd name="T0" fmla="*/ 13 w 13"/>
                  <a:gd name="T1" fmla="*/ 5 h 13"/>
                  <a:gd name="T2" fmla="*/ 7 w 13"/>
                  <a:gd name="T3" fmla="*/ 0 h 13"/>
                  <a:gd name="T4" fmla="*/ 0 w 13"/>
                  <a:gd name="T5" fmla="*/ 7 h 13"/>
                  <a:gd name="T6" fmla="*/ 5 w 13"/>
                  <a:gd name="T7" fmla="*/ 13 h 13"/>
                  <a:gd name="T8" fmla="*/ 13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3" y="5"/>
                    </a:moveTo>
                    <a:lnTo>
                      <a:pt x="7" y="0"/>
                    </a:lnTo>
                    <a:lnTo>
                      <a:pt x="0" y="7"/>
                    </a:lnTo>
                    <a:lnTo>
                      <a:pt x="5" y="13"/>
                    </a:lnTo>
                    <a:lnTo>
                      <a:pt x="13" y="5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8" name="Oval 117"/>
              <p:cNvSpPr>
                <a:spLocks noChangeArrowheads="1"/>
              </p:cNvSpPr>
              <p:nvPr/>
            </p:nvSpPr>
            <p:spPr bwMode="auto">
              <a:xfrm>
                <a:off x="4776788" y="2541588"/>
                <a:ext cx="63500" cy="63500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9" name="Freeform 118"/>
              <p:cNvSpPr>
                <a:spLocks noEditPoints="1"/>
              </p:cNvSpPr>
              <p:nvPr/>
            </p:nvSpPr>
            <p:spPr bwMode="auto">
              <a:xfrm>
                <a:off x="4740275" y="2608263"/>
                <a:ext cx="139700" cy="285750"/>
              </a:xfrm>
              <a:custGeom>
                <a:avLst/>
                <a:gdLst>
                  <a:gd name="T0" fmla="*/ 40 w 92"/>
                  <a:gd name="T1" fmla="*/ 48 h 189"/>
                  <a:gd name="T2" fmla="*/ 45 w 92"/>
                  <a:gd name="T3" fmla="*/ 14 h 189"/>
                  <a:gd name="T4" fmla="*/ 50 w 92"/>
                  <a:gd name="T5" fmla="*/ 48 h 189"/>
                  <a:gd name="T6" fmla="*/ 43 w 92"/>
                  <a:gd name="T7" fmla="*/ 10 h 189"/>
                  <a:gd name="T8" fmla="*/ 45 w 92"/>
                  <a:gd name="T9" fmla="*/ 3 h 189"/>
                  <a:gd name="T10" fmla="*/ 50 w 92"/>
                  <a:gd name="T11" fmla="*/ 3 h 189"/>
                  <a:gd name="T12" fmla="*/ 45 w 92"/>
                  <a:gd name="T13" fmla="*/ 10 h 189"/>
                  <a:gd name="T14" fmla="*/ 43 w 92"/>
                  <a:gd name="T15" fmla="*/ 10 h 189"/>
                  <a:gd name="T16" fmla="*/ 69 w 92"/>
                  <a:gd name="T17" fmla="*/ 0 h 189"/>
                  <a:gd name="T18" fmla="*/ 21 w 92"/>
                  <a:gd name="T19" fmla="*/ 1 h 189"/>
                  <a:gd name="T20" fmla="*/ 0 w 92"/>
                  <a:gd name="T21" fmla="*/ 87 h 189"/>
                  <a:gd name="T22" fmla="*/ 9 w 92"/>
                  <a:gd name="T23" fmla="*/ 93 h 189"/>
                  <a:gd name="T24" fmla="*/ 17 w 92"/>
                  <a:gd name="T25" fmla="*/ 81 h 189"/>
                  <a:gd name="T26" fmla="*/ 17 w 92"/>
                  <a:gd name="T27" fmla="*/ 31 h 189"/>
                  <a:gd name="T28" fmla="*/ 21 w 92"/>
                  <a:gd name="T29" fmla="*/ 34 h 189"/>
                  <a:gd name="T30" fmla="*/ 21 w 92"/>
                  <a:gd name="T31" fmla="*/ 181 h 189"/>
                  <a:gd name="T32" fmla="*/ 35 w 92"/>
                  <a:gd name="T33" fmla="*/ 189 h 189"/>
                  <a:gd name="T34" fmla="*/ 43 w 92"/>
                  <a:gd name="T35" fmla="*/ 96 h 189"/>
                  <a:gd name="T36" fmla="*/ 47 w 92"/>
                  <a:gd name="T37" fmla="*/ 92 h 189"/>
                  <a:gd name="T38" fmla="*/ 47 w 92"/>
                  <a:gd name="T39" fmla="*/ 175 h 189"/>
                  <a:gd name="T40" fmla="*/ 61 w 92"/>
                  <a:gd name="T41" fmla="*/ 189 h 189"/>
                  <a:gd name="T42" fmla="*/ 69 w 92"/>
                  <a:gd name="T43" fmla="*/ 113 h 189"/>
                  <a:gd name="T44" fmla="*/ 69 w 92"/>
                  <a:gd name="T45" fmla="*/ 30 h 189"/>
                  <a:gd name="T46" fmla="*/ 72 w 92"/>
                  <a:gd name="T47" fmla="*/ 33 h 189"/>
                  <a:gd name="T48" fmla="*/ 73 w 92"/>
                  <a:gd name="T49" fmla="*/ 84 h 189"/>
                  <a:gd name="T50" fmla="*/ 79 w 92"/>
                  <a:gd name="T51" fmla="*/ 95 h 189"/>
                  <a:gd name="T52" fmla="*/ 71 w 92"/>
                  <a:gd name="T53" fmla="*/ 101 h 189"/>
                  <a:gd name="T54" fmla="*/ 77 w 92"/>
                  <a:gd name="T55" fmla="*/ 152 h 189"/>
                  <a:gd name="T56" fmla="*/ 92 w 92"/>
                  <a:gd name="T57" fmla="*/ 145 h 189"/>
                  <a:gd name="T58" fmla="*/ 86 w 92"/>
                  <a:gd name="T59" fmla="*/ 95 h 189"/>
                  <a:gd name="T60" fmla="*/ 85 w 92"/>
                  <a:gd name="T61" fmla="*/ 92 h 189"/>
                  <a:gd name="T62" fmla="*/ 89 w 92"/>
                  <a:gd name="T63" fmla="*/ 20 h 189"/>
                  <a:gd name="T64" fmla="*/ 69 w 92"/>
                  <a:gd name="T65" fmla="*/ 0 h 1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92" h="189">
                    <a:moveTo>
                      <a:pt x="45" y="53"/>
                    </a:moveTo>
                    <a:cubicBezTo>
                      <a:pt x="40" y="48"/>
                      <a:pt x="40" y="48"/>
                      <a:pt x="40" y="48"/>
                    </a:cubicBezTo>
                    <a:cubicBezTo>
                      <a:pt x="43" y="14"/>
                      <a:pt x="43" y="14"/>
                      <a:pt x="43" y="14"/>
                    </a:cubicBezTo>
                    <a:cubicBezTo>
                      <a:pt x="45" y="14"/>
                      <a:pt x="45" y="14"/>
                      <a:pt x="45" y="14"/>
                    </a:cubicBezTo>
                    <a:cubicBezTo>
                      <a:pt x="47" y="14"/>
                      <a:pt x="47" y="14"/>
                      <a:pt x="47" y="14"/>
                    </a:cubicBezTo>
                    <a:cubicBezTo>
                      <a:pt x="50" y="48"/>
                      <a:pt x="50" y="48"/>
                      <a:pt x="50" y="48"/>
                    </a:cubicBezTo>
                    <a:cubicBezTo>
                      <a:pt x="45" y="53"/>
                      <a:pt x="45" y="53"/>
                      <a:pt x="45" y="53"/>
                    </a:cubicBezTo>
                    <a:moveTo>
                      <a:pt x="43" y="10"/>
                    </a:moveTo>
                    <a:cubicBezTo>
                      <a:pt x="40" y="3"/>
                      <a:pt x="40" y="3"/>
                      <a:pt x="40" y="3"/>
                    </a:cubicBezTo>
                    <a:cubicBezTo>
                      <a:pt x="45" y="3"/>
                      <a:pt x="45" y="3"/>
                      <a:pt x="45" y="3"/>
                    </a:cubicBezTo>
                    <a:cubicBezTo>
                      <a:pt x="45" y="3"/>
                      <a:pt x="45" y="3"/>
                      <a:pt x="45" y="3"/>
                    </a:cubicBezTo>
                    <a:cubicBezTo>
                      <a:pt x="50" y="3"/>
                      <a:pt x="50" y="3"/>
                      <a:pt x="50" y="3"/>
                    </a:cubicBezTo>
                    <a:cubicBezTo>
                      <a:pt x="47" y="10"/>
                      <a:pt x="47" y="10"/>
                      <a:pt x="47" y="10"/>
                    </a:cubicBezTo>
                    <a:cubicBezTo>
                      <a:pt x="45" y="10"/>
                      <a:pt x="45" y="10"/>
                      <a:pt x="45" y="10"/>
                    </a:cubicBezTo>
                    <a:cubicBezTo>
                      <a:pt x="45" y="10"/>
                      <a:pt x="45" y="10"/>
                      <a:pt x="45" y="10"/>
                    </a:cubicBezTo>
                    <a:cubicBezTo>
                      <a:pt x="43" y="10"/>
                      <a:pt x="43" y="10"/>
                      <a:pt x="43" y="10"/>
                    </a:cubicBezTo>
                    <a:moveTo>
                      <a:pt x="69" y="0"/>
                    </a:moveTo>
                    <a:cubicBezTo>
                      <a:pt x="69" y="0"/>
                      <a:pt x="69" y="0"/>
                      <a:pt x="69" y="0"/>
                    </a:cubicBezTo>
                    <a:cubicBezTo>
                      <a:pt x="64" y="0"/>
                      <a:pt x="29" y="0"/>
                      <a:pt x="26" y="0"/>
                    </a:cubicBezTo>
                    <a:cubicBezTo>
                      <a:pt x="24" y="0"/>
                      <a:pt x="22" y="1"/>
                      <a:pt x="21" y="1"/>
                    </a:cubicBezTo>
                    <a:cubicBezTo>
                      <a:pt x="10" y="3"/>
                      <a:pt x="3" y="10"/>
                      <a:pt x="1" y="21"/>
                    </a:cubicBezTo>
                    <a:cubicBezTo>
                      <a:pt x="0" y="21"/>
                      <a:pt x="0" y="65"/>
                      <a:pt x="0" y="87"/>
                    </a:cubicBezTo>
                    <a:cubicBezTo>
                      <a:pt x="2" y="89"/>
                      <a:pt x="3" y="92"/>
                      <a:pt x="6" y="93"/>
                    </a:cubicBezTo>
                    <a:cubicBezTo>
                      <a:pt x="7" y="93"/>
                      <a:pt x="8" y="93"/>
                      <a:pt x="9" y="93"/>
                    </a:cubicBezTo>
                    <a:cubicBezTo>
                      <a:pt x="13" y="93"/>
                      <a:pt x="16" y="90"/>
                      <a:pt x="17" y="85"/>
                    </a:cubicBezTo>
                    <a:cubicBezTo>
                      <a:pt x="17" y="84"/>
                      <a:pt x="17" y="82"/>
                      <a:pt x="17" y="81"/>
                    </a:cubicBezTo>
                    <a:cubicBezTo>
                      <a:pt x="17" y="65"/>
                      <a:pt x="17" y="50"/>
                      <a:pt x="17" y="34"/>
                    </a:cubicBezTo>
                    <a:cubicBezTo>
                      <a:pt x="17" y="33"/>
                      <a:pt x="17" y="32"/>
                      <a:pt x="17" y="31"/>
                    </a:cubicBezTo>
                    <a:cubicBezTo>
                      <a:pt x="18" y="31"/>
                      <a:pt x="19" y="31"/>
                      <a:pt x="21" y="31"/>
                    </a:cubicBezTo>
                    <a:cubicBezTo>
                      <a:pt x="21" y="32"/>
                      <a:pt x="21" y="33"/>
                      <a:pt x="21" y="34"/>
                    </a:cubicBezTo>
                    <a:cubicBezTo>
                      <a:pt x="21" y="81"/>
                      <a:pt x="21" y="128"/>
                      <a:pt x="21" y="175"/>
                    </a:cubicBezTo>
                    <a:cubicBezTo>
                      <a:pt x="21" y="177"/>
                      <a:pt x="21" y="179"/>
                      <a:pt x="21" y="181"/>
                    </a:cubicBezTo>
                    <a:cubicBezTo>
                      <a:pt x="22" y="185"/>
                      <a:pt x="25" y="188"/>
                      <a:pt x="29" y="189"/>
                    </a:cubicBezTo>
                    <a:cubicBezTo>
                      <a:pt x="31" y="189"/>
                      <a:pt x="33" y="189"/>
                      <a:pt x="35" y="189"/>
                    </a:cubicBezTo>
                    <a:cubicBezTo>
                      <a:pt x="41" y="187"/>
                      <a:pt x="43" y="182"/>
                      <a:pt x="43" y="175"/>
                    </a:cubicBezTo>
                    <a:cubicBezTo>
                      <a:pt x="43" y="149"/>
                      <a:pt x="43" y="122"/>
                      <a:pt x="43" y="96"/>
                    </a:cubicBezTo>
                    <a:cubicBezTo>
                      <a:pt x="43" y="95"/>
                      <a:pt x="43" y="94"/>
                      <a:pt x="43" y="92"/>
                    </a:cubicBezTo>
                    <a:cubicBezTo>
                      <a:pt x="44" y="92"/>
                      <a:pt x="46" y="92"/>
                      <a:pt x="47" y="92"/>
                    </a:cubicBezTo>
                    <a:cubicBezTo>
                      <a:pt x="47" y="94"/>
                      <a:pt x="47" y="95"/>
                      <a:pt x="47" y="96"/>
                    </a:cubicBezTo>
                    <a:cubicBezTo>
                      <a:pt x="47" y="122"/>
                      <a:pt x="47" y="149"/>
                      <a:pt x="47" y="175"/>
                    </a:cubicBezTo>
                    <a:cubicBezTo>
                      <a:pt x="47" y="182"/>
                      <a:pt x="49" y="187"/>
                      <a:pt x="55" y="189"/>
                    </a:cubicBezTo>
                    <a:cubicBezTo>
                      <a:pt x="57" y="189"/>
                      <a:pt x="59" y="189"/>
                      <a:pt x="61" y="189"/>
                    </a:cubicBezTo>
                    <a:cubicBezTo>
                      <a:pt x="68" y="187"/>
                      <a:pt x="69" y="182"/>
                      <a:pt x="69" y="175"/>
                    </a:cubicBezTo>
                    <a:cubicBezTo>
                      <a:pt x="69" y="155"/>
                      <a:pt x="69" y="134"/>
                      <a:pt x="69" y="113"/>
                    </a:cubicBezTo>
                    <a:cubicBezTo>
                      <a:pt x="69" y="87"/>
                      <a:pt x="69" y="87"/>
                      <a:pt x="69" y="87"/>
                    </a:cubicBezTo>
                    <a:cubicBezTo>
                      <a:pt x="69" y="30"/>
                      <a:pt x="69" y="30"/>
                      <a:pt x="69" y="30"/>
                    </a:cubicBezTo>
                    <a:cubicBezTo>
                      <a:pt x="70" y="30"/>
                      <a:pt x="71" y="30"/>
                      <a:pt x="72" y="30"/>
                    </a:cubicBezTo>
                    <a:cubicBezTo>
                      <a:pt x="72" y="31"/>
                      <a:pt x="72" y="32"/>
                      <a:pt x="72" y="33"/>
                    </a:cubicBezTo>
                    <a:cubicBezTo>
                      <a:pt x="72" y="49"/>
                      <a:pt x="72" y="65"/>
                      <a:pt x="72" y="80"/>
                    </a:cubicBezTo>
                    <a:cubicBezTo>
                      <a:pt x="72" y="82"/>
                      <a:pt x="72" y="83"/>
                      <a:pt x="73" y="84"/>
                    </a:cubicBezTo>
                    <a:cubicBezTo>
                      <a:pt x="73" y="89"/>
                      <a:pt x="75" y="91"/>
                      <a:pt x="79" y="92"/>
                    </a:cubicBezTo>
                    <a:cubicBezTo>
                      <a:pt x="79" y="95"/>
                      <a:pt x="79" y="95"/>
                      <a:pt x="79" y="95"/>
                    </a:cubicBezTo>
                    <a:cubicBezTo>
                      <a:pt x="77" y="95"/>
                      <a:pt x="77" y="95"/>
                      <a:pt x="77" y="95"/>
                    </a:cubicBezTo>
                    <a:cubicBezTo>
                      <a:pt x="74" y="95"/>
                      <a:pt x="71" y="98"/>
                      <a:pt x="71" y="101"/>
                    </a:cubicBezTo>
                    <a:cubicBezTo>
                      <a:pt x="71" y="145"/>
                      <a:pt x="71" y="145"/>
                      <a:pt x="71" y="145"/>
                    </a:cubicBezTo>
                    <a:cubicBezTo>
                      <a:pt x="71" y="149"/>
                      <a:pt x="74" y="152"/>
                      <a:pt x="77" y="152"/>
                    </a:cubicBezTo>
                    <a:cubicBezTo>
                      <a:pt x="86" y="152"/>
                      <a:pt x="86" y="152"/>
                      <a:pt x="86" y="152"/>
                    </a:cubicBezTo>
                    <a:cubicBezTo>
                      <a:pt x="90" y="152"/>
                      <a:pt x="92" y="149"/>
                      <a:pt x="92" y="145"/>
                    </a:cubicBezTo>
                    <a:cubicBezTo>
                      <a:pt x="92" y="101"/>
                      <a:pt x="92" y="101"/>
                      <a:pt x="92" y="101"/>
                    </a:cubicBezTo>
                    <a:cubicBezTo>
                      <a:pt x="92" y="98"/>
                      <a:pt x="90" y="95"/>
                      <a:pt x="86" y="95"/>
                    </a:cubicBezTo>
                    <a:cubicBezTo>
                      <a:pt x="85" y="95"/>
                      <a:pt x="85" y="95"/>
                      <a:pt x="85" y="95"/>
                    </a:cubicBezTo>
                    <a:cubicBezTo>
                      <a:pt x="85" y="92"/>
                      <a:pt x="85" y="92"/>
                      <a:pt x="85" y="92"/>
                    </a:cubicBezTo>
                    <a:cubicBezTo>
                      <a:pt x="87" y="91"/>
                      <a:pt x="88" y="89"/>
                      <a:pt x="89" y="87"/>
                    </a:cubicBezTo>
                    <a:cubicBezTo>
                      <a:pt x="89" y="65"/>
                      <a:pt x="89" y="20"/>
                      <a:pt x="89" y="20"/>
                    </a:cubicBezTo>
                    <a:cubicBezTo>
                      <a:pt x="86" y="9"/>
                      <a:pt x="79" y="2"/>
                      <a:pt x="69" y="0"/>
                    </a:cubicBezTo>
                    <a:cubicBezTo>
                      <a:pt x="69" y="0"/>
                      <a:pt x="69" y="0"/>
                      <a:pt x="69" y="0"/>
                    </a:cubicBezTo>
                    <a:cubicBezTo>
                      <a:pt x="69" y="0"/>
                      <a:pt x="69" y="0"/>
                      <a:pt x="69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0" name="Freeform 119"/>
              <p:cNvSpPr>
                <a:spLocks noEditPoints="1"/>
              </p:cNvSpPr>
              <p:nvPr/>
            </p:nvSpPr>
            <p:spPr bwMode="auto">
              <a:xfrm>
                <a:off x="4926013" y="2360613"/>
                <a:ext cx="165100" cy="166688"/>
              </a:xfrm>
              <a:custGeom>
                <a:avLst/>
                <a:gdLst>
                  <a:gd name="T0" fmla="*/ 54 w 109"/>
                  <a:gd name="T1" fmla="*/ 68 h 110"/>
                  <a:gd name="T2" fmla="*/ 41 w 109"/>
                  <a:gd name="T3" fmla="*/ 55 h 110"/>
                  <a:gd name="T4" fmla="*/ 54 w 109"/>
                  <a:gd name="T5" fmla="*/ 42 h 110"/>
                  <a:gd name="T6" fmla="*/ 67 w 109"/>
                  <a:gd name="T7" fmla="*/ 55 h 110"/>
                  <a:gd name="T8" fmla="*/ 54 w 109"/>
                  <a:gd name="T9" fmla="*/ 68 h 110"/>
                  <a:gd name="T10" fmla="*/ 61 w 109"/>
                  <a:gd name="T11" fmla="*/ 0 h 110"/>
                  <a:gd name="T12" fmla="*/ 57 w 109"/>
                  <a:gd name="T13" fmla="*/ 12 h 110"/>
                  <a:gd name="T14" fmla="*/ 54 w 109"/>
                  <a:gd name="T15" fmla="*/ 11 h 110"/>
                  <a:gd name="T16" fmla="*/ 52 w 109"/>
                  <a:gd name="T17" fmla="*/ 12 h 110"/>
                  <a:gd name="T18" fmla="*/ 48 w 109"/>
                  <a:gd name="T19" fmla="*/ 0 h 110"/>
                  <a:gd name="T20" fmla="*/ 27 w 109"/>
                  <a:gd name="T21" fmla="*/ 6 h 110"/>
                  <a:gd name="T22" fmla="*/ 31 w 109"/>
                  <a:gd name="T23" fmla="*/ 18 h 110"/>
                  <a:gd name="T24" fmla="*/ 27 w 109"/>
                  <a:gd name="T25" fmla="*/ 21 h 110"/>
                  <a:gd name="T26" fmla="*/ 16 w 109"/>
                  <a:gd name="T27" fmla="*/ 14 h 110"/>
                  <a:gd name="T28" fmla="*/ 4 w 109"/>
                  <a:gd name="T29" fmla="*/ 32 h 110"/>
                  <a:gd name="T30" fmla="*/ 14 w 109"/>
                  <a:gd name="T31" fmla="*/ 39 h 110"/>
                  <a:gd name="T32" fmla="*/ 12 w 109"/>
                  <a:gd name="T33" fmla="*/ 44 h 110"/>
                  <a:gd name="T34" fmla="*/ 0 w 109"/>
                  <a:gd name="T35" fmla="*/ 44 h 110"/>
                  <a:gd name="T36" fmla="*/ 0 w 109"/>
                  <a:gd name="T37" fmla="*/ 66 h 110"/>
                  <a:gd name="T38" fmla="*/ 12 w 109"/>
                  <a:gd name="T39" fmla="*/ 66 h 110"/>
                  <a:gd name="T40" fmla="*/ 14 w 109"/>
                  <a:gd name="T41" fmla="*/ 71 h 110"/>
                  <a:gd name="T42" fmla="*/ 4 w 109"/>
                  <a:gd name="T43" fmla="*/ 78 h 110"/>
                  <a:gd name="T44" fmla="*/ 16 w 109"/>
                  <a:gd name="T45" fmla="*/ 96 h 110"/>
                  <a:gd name="T46" fmla="*/ 27 w 109"/>
                  <a:gd name="T47" fmla="*/ 88 h 110"/>
                  <a:gd name="T48" fmla="*/ 31 w 109"/>
                  <a:gd name="T49" fmla="*/ 92 h 110"/>
                  <a:gd name="T50" fmla="*/ 27 w 109"/>
                  <a:gd name="T51" fmla="*/ 103 h 110"/>
                  <a:gd name="T52" fmla="*/ 48 w 109"/>
                  <a:gd name="T53" fmla="*/ 110 h 110"/>
                  <a:gd name="T54" fmla="*/ 52 w 109"/>
                  <a:gd name="T55" fmla="*/ 98 h 110"/>
                  <a:gd name="T56" fmla="*/ 54 w 109"/>
                  <a:gd name="T57" fmla="*/ 98 h 110"/>
                  <a:gd name="T58" fmla="*/ 57 w 109"/>
                  <a:gd name="T59" fmla="*/ 98 h 110"/>
                  <a:gd name="T60" fmla="*/ 61 w 109"/>
                  <a:gd name="T61" fmla="*/ 110 h 110"/>
                  <a:gd name="T62" fmla="*/ 81 w 109"/>
                  <a:gd name="T63" fmla="*/ 103 h 110"/>
                  <a:gd name="T64" fmla="*/ 78 w 109"/>
                  <a:gd name="T65" fmla="*/ 92 h 110"/>
                  <a:gd name="T66" fmla="*/ 82 w 109"/>
                  <a:gd name="T67" fmla="*/ 88 h 110"/>
                  <a:gd name="T68" fmla="*/ 92 w 109"/>
                  <a:gd name="T69" fmla="*/ 96 h 110"/>
                  <a:gd name="T70" fmla="*/ 105 w 109"/>
                  <a:gd name="T71" fmla="*/ 78 h 110"/>
                  <a:gd name="T72" fmla="*/ 95 w 109"/>
                  <a:gd name="T73" fmla="*/ 71 h 110"/>
                  <a:gd name="T74" fmla="*/ 96 w 109"/>
                  <a:gd name="T75" fmla="*/ 66 h 110"/>
                  <a:gd name="T76" fmla="*/ 109 w 109"/>
                  <a:gd name="T77" fmla="*/ 66 h 110"/>
                  <a:gd name="T78" fmla="*/ 109 w 109"/>
                  <a:gd name="T79" fmla="*/ 44 h 110"/>
                  <a:gd name="T80" fmla="*/ 96 w 109"/>
                  <a:gd name="T81" fmla="*/ 44 h 110"/>
                  <a:gd name="T82" fmla="*/ 95 w 109"/>
                  <a:gd name="T83" fmla="*/ 39 h 110"/>
                  <a:gd name="T84" fmla="*/ 105 w 109"/>
                  <a:gd name="T85" fmla="*/ 32 h 110"/>
                  <a:gd name="T86" fmla="*/ 92 w 109"/>
                  <a:gd name="T87" fmla="*/ 14 h 110"/>
                  <a:gd name="T88" fmla="*/ 82 w 109"/>
                  <a:gd name="T89" fmla="*/ 21 h 110"/>
                  <a:gd name="T90" fmla="*/ 78 w 109"/>
                  <a:gd name="T91" fmla="*/ 18 h 110"/>
                  <a:gd name="T92" fmla="*/ 81 w 109"/>
                  <a:gd name="T93" fmla="*/ 6 h 110"/>
                  <a:gd name="T94" fmla="*/ 61 w 109"/>
                  <a:gd name="T95" fmla="*/ 0 h 1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109" h="110">
                    <a:moveTo>
                      <a:pt x="54" y="68"/>
                    </a:moveTo>
                    <a:cubicBezTo>
                      <a:pt x="47" y="68"/>
                      <a:pt x="41" y="62"/>
                      <a:pt x="41" y="55"/>
                    </a:cubicBezTo>
                    <a:cubicBezTo>
                      <a:pt x="41" y="48"/>
                      <a:pt x="47" y="42"/>
                      <a:pt x="54" y="42"/>
                    </a:cubicBezTo>
                    <a:cubicBezTo>
                      <a:pt x="61" y="42"/>
                      <a:pt x="67" y="48"/>
                      <a:pt x="67" y="55"/>
                    </a:cubicBezTo>
                    <a:cubicBezTo>
                      <a:pt x="67" y="62"/>
                      <a:pt x="61" y="68"/>
                      <a:pt x="54" y="68"/>
                    </a:cubicBezTo>
                    <a:moveTo>
                      <a:pt x="61" y="0"/>
                    </a:moveTo>
                    <a:cubicBezTo>
                      <a:pt x="57" y="12"/>
                      <a:pt x="57" y="12"/>
                      <a:pt x="57" y="12"/>
                    </a:cubicBezTo>
                    <a:cubicBezTo>
                      <a:pt x="56" y="11"/>
                      <a:pt x="55" y="11"/>
                      <a:pt x="54" y="11"/>
                    </a:cubicBezTo>
                    <a:cubicBezTo>
                      <a:pt x="53" y="11"/>
                      <a:pt x="52" y="11"/>
                      <a:pt x="52" y="12"/>
                    </a:cubicBezTo>
                    <a:cubicBezTo>
                      <a:pt x="48" y="0"/>
                      <a:pt x="48" y="0"/>
                      <a:pt x="48" y="0"/>
                    </a:cubicBezTo>
                    <a:cubicBezTo>
                      <a:pt x="27" y="6"/>
                      <a:pt x="27" y="6"/>
                      <a:pt x="27" y="6"/>
                    </a:cubicBezTo>
                    <a:cubicBezTo>
                      <a:pt x="31" y="18"/>
                      <a:pt x="31" y="18"/>
                      <a:pt x="31" y="18"/>
                    </a:cubicBezTo>
                    <a:cubicBezTo>
                      <a:pt x="29" y="19"/>
                      <a:pt x="28" y="20"/>
                      <a:pt x="27" y="21"/>
                    </a:cubicBezTo>
                    <a:cubicBezTo>
                      <a:pt x="16" y="14"/>
                      <a:pt x="16" y="14"/>
                      <a:pt x="16" y="14"/>
                    </a:cubicBezTo>
                    <a:cubicBezTo>
                      <a:pt x="4" y="32"/>
                      <a:pt x="4" y="32"/>
                      <a:pt x="4" y="32"/>
                    </a:cubicBezTo>
                    <a:cubicBezTo>
                      <a:pt x="14" y="39"/>
                      <a:pt x="14" y="39"/>
                      <a:pt x="14" y="39"/>
                    </a:cubicBezTo>
                    <a:cubicBezTo>
                      <a:pt x="13" y="41"/>
                      <a:pt x="13" y="42"/>
                      <a:pt x="12" y="44"/>
                    </a:cubicBezTo>
                    <a:cubicBezTo>
                      <a:pt x="0" y="44"/>
                      <a:pt x="0" y="44"/>
                      <a:pt x="0" y="44"/>
                    </a:cubicBezTo>
                    <a:cubicBezTo>
                      <a:pt x="0" y="66"/>
                      <a:pt x="0" y="66"/>
                      <a:pt x="0" y="66"/>
                    </a:cubicBezTo>
                    <a:cubicBezTo>
                      <a:pt x="12" y="66"/>
                      <a:pt x="12" y="66"/>
                      <a:pt x="12" y="66"/>
                    </a:cubicBezTo>
                    <a:cubicBezTo>
                      <a:pt x="13" y="68"/>
                      <a:pt x="13" y="69"/>
                      <a:pt x="14" y="71"/>
                    </a:cubicBezTo>
                    <a:cubicBezTo>
                      <a:pt x="4" y="78"/>
                      <a:pt x="4" y="78"/>
                      <a:pt x="4" y="78"/>
                    </a:cubicBezTo>
                    <a:cubicBezTo>
                      <a:pt x="16" y="96"/>
                      <a:pt x="16" y="96"/>
                      <a:pt x="16" y="96"/>
                    </a:cubicBezTo>
                    <a:cubicBezTo>
                      <a:pt x="27" y="88"/>
                      <a:pt x="27" y="88"/>
                      <a:pt x="27" y="88"/>
                    </a:cubicBezTo>
                    <a:cubicBezTo>
                      <a:pt x="28" y="90"/>
                      <a:pt x="29" y="91"/>
                      <a:pt x="31" y="92"/>
                    </a:cubicBezTo>
                    <a:cubicBezTo>
                      <a:pt x="27" y="103"/>
                      <a:pt x="27" y="103"/>
                      <a:pt x="27" y="103"/>
                    </a:cubicBezTo>
                    <a:cubicBezTo>
                      <a:pt x="48" y="110"/>
                      <a:pt x="48" y="110"/>
                      <a:pt x="48" y="110"/>
                    </a:cubicBezTo>
                    <a:cubicBezTo>
                      <a:pt x="52" y="98"/>
                      <a:pt x="52" y="98"/>
                      <a:pt x="52" y="98"/>
                    </a:cubicBezTo>
                    <a:cubicBezTo>
                      <a:pt x="52" y="98"/>
                      <a:pt x="53" y="98"/>
                      <a:pt x="54" y="98"/>
                    </a:cubicBezTo>
                    <a:cubicBezTo>
                      <a:pt x="55" y="98"/>
                      <a:pt x="56" y="98"/>
                      <a:pt x="57" y="98"/>
                    </a:cubicBezTo>
                    <a:cubicBezTo>
                      <a:pt x="61" y="110"/>
                      <a:pt x="61" y="110"/>
                      <a:pt x="61" y="110"/>
                    </a:cubicBezTo>
                    <a:cubicBezTo>
                      <a:pt x="81" y="103"/>
                      <a:pt x="81" y="103"/>
                      <a:pt x="81" y="103"/>
                    </a:cubicBezTo>
                    <a:cubicBezTo>
                      <a:pt x="78" y="92"/>
                      <a:pt x="78" y="92"/>
                      <a:pt x="78" y="92"/>
                    </a:cubicBezTo>
                    <a:cubicBezTo>
                      <a:pt x="79" y="91"/>
                      <a:pt x="80" y="90"/>
                      <a:pt x="82" y="88"/>
                    </a:cubicBezTo>
                    <a:cubicBezTo>
                      <a:pt x="92" y="96"/>
                      <a:pt x="92" y="96"/>
                      <a:pt x="92" y="96"/>
                    </a:cubicBezTo>
                    <a:cubicBezTo>
                      <a:pt x="105" y="78"/>
                      <a:pt x="105" y="78"/>
                      <a:pt x="105" y="78"/>
                    </a:cubicBezTo>
                    <a:cubicBezTo>
                      <a:pt x="95" y="71"/>
                      <a:pt x="95" y="71"/>
                      <a:pt x="95" y="71"/>
                    </a:cubicBezTo>
                    <a:cubicBezTo>
                      <a:pt x="95" y="69"/>
                      <a:pt x="96" y="68"/>
                      <a:pt x="96" y="66"/>
                    </a:cubicBezTo>
                    <a:cubicBezTo>
                      <a:pt x="109" y="66"/>
                      <a:pt x="109" y="66"/>
                      <a:pt x="109" y="66"/>
                    </a:cubicBezTo>
                    <a:cubicBezTo>
                      <a:pt x="109" y="44"/>
                      <a:pt x="109" y="44"/>
                      <a:pt x="109" y="44"/>
                    </a:cubicBezTo>
                    <a:cubicBezTo>
                      <a:pt x="96" y="44"/>
                      <a:pt x="96" y="44"/>
                      <a:pt x="96" y="44"/>
                    </a:cubicBezTo>
                    <a:cubicBezTo>
                      <a:pt x="96" y="42"/>
                      <a:pt x="95" y="41"/>
                      <a:pt x="95" y="39"/>
                    </a:cubicBezTo>
                    <a:cubicBezTo>
                      <a:pt x="105" y="32"/>
                      <a:pt x="105" y="32"/>
                      <a:pt x="105" y="32"/>
                    </a:cubicBezTo>
                    <a:cubicBezTo>
                      <a:pt x="92" y="14"/>
                      <a:pt x="92" y="14"/>
                      <a:pt x="92" y="14"/>
                    </a:cubicBezTo>
                    <a:cubicBezTo>
                      <a:pt x="82" y="21"/>
                      <a:pt x="82" y="21"/>
                      <a:pt x="82" y="21"/>
                    </a:cubicBezTo>
                    <a:cubicBezTo>
                      <a:pt x="80" y="20"/>
                      <a:pt x="79" y="19"/>
                      <a:pt x="78" y="18"/>
                    </a:cubicBezTo>
                    <a:cubicBezTo>
                      <a:pt x="81" y="6"/>
                      <a:pt x="81" y="6"/>
                      <a:pt x="81" y="6"/>
                    </a:cubicBezTo>
                    <a:cubicBezTo>
                      <a:pt x="61" y="0"/>
                      <a:pt x="61" y="0"/>
                      <a:pt x="6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1" name="Freeform 120"/>
              <p:cNvSpPr>
                <a:spLocks/>
              </p:cNvSpPr>
              <p:nvPr/>
            </p:nvSpPr>
            <p:spPr bwMode="auto">
              <a:xfrm>
                <a:off x="4776788" y="2414588"/>
                <a:ext cx="63500" cy="52388"/>
              </a:xfrm>
              <a:custGeom>
                <a:avLst/>
                <a:gdLst>
                  <a:gd name="T0" fmla="*/ 35 w 42"/>
                  <a:gd name="T1" fmla="*/ 0 h 35"/>
                  <a:gd name="T2" fmla="*/ 31 w 42"/>
                  <a:gd name="T3" fmla="*/ 2 h 35"/>
                  <a:gd name="T4" fmla="*/ 17 w 42"/>
                  <a:gd name="T5" fmla="*/ 20 h 35"/>
                  <a:gd name="T6" fmla="*/ 11 w 42"/>
                  <a:gd name="T7" fmla="*/ 13 h 35"/>
                  <a:gd name="T8" fmla="*/ 7 w 42"/>
                  <a:gd name="T9" fmla="*/ 12 h 35"/>
                  <a:gd name="T10" fmla="*/ 2 w 42"/>
                  <a:gd name="T11" fmla="*/ 13 h 35"/>
                  <a:gd name="T12" fmla="*/ 2 w 42"/>
                  <a:gd name="T13" fmla="*/ 22 h 35"/>
                  <a:gd name="T14" fmla="*/ 13 w 42"/>
                  <a:gd name="T15" fmla="*/ 33 h 35"/>
                  <a:gd name="T16" fmla="*/ 14 w 42"/>
                  <a:gd name="T17" fmla="*/ 33 h 35"/>
                  <a:gd name="T18" fmla="*/ 14 w 42"/>
                  <a:gd name="T19" fmla="*/ 34 h 35"/>
                  <a:gd name="T20" fmla="*/ 14 w 42"/>
                  <a:gd name="T21" fmla="*/ 34 h 35"/>
                  <a:gd name="T22" fmla="*/ 15 w 42"/>
                  <a:gd name="T23" fmla="*/ 34 h 35"/>
                  <a:gd name="T24" fmla="*/ 15 w 42"/>
                  <a:gd name="T25" fmla="*/ 34 h 35"/>
                  <a:gd name="T26" fmla="*/ 16 w 42"/>
                  <a:gd name="T27" fmla="*/ 35 h 35"/>
                  <a:gd name="T28" fmla="*/ 16 w 42"/>
                  <a:gd name="T29" fmla="*/ 35 h 35"/>
                  <a:gd name="T30" fmla="*/ 17 w 42"/>
                  <a:gd name="T31" fmla="*/ 35 h 35"/>
                  <a:gd name="T32" fmla="*/ 18 w 42"/>
                  <a:gd name="T33" fmla="*/ 35 h 35"/>
                  <a:gd name="T34" fmla="*/ 18 w 42"/>
                  <a:gd name="T35" fmla="*/ 35 h 35"/>
                  <a:gd name="T36" fmla="*/ 19 w 42"/>
                  <a:gd name="T37" fmla="*/ 35 h 35"/>
                  <a:gd name="T38" fmla="*/ 19 w 42"/>
                  <a:gd name="T39" fmla="*/ 35 h 35"/>
                  <a:gd name="T40" fmla="*/ 20 w 42"/>
                  <a:gd name="T41" fmla="*/ 34 h 35"/>
                  <a:gd name="T42" fmla="*/ 21 w 42"/>
                  <a:gd name="T43" fmla="*/ 34 h 35"/>
                  <a:gd name="T44" fmla="*/ 21 w 42"/>
                  <a:gd name="T45" fmla="*/ 34 h 35"/>
                  <a:gd name="T46" fmla="*/ 22 w 42"/>
                  <a:gd name="T47" fmla="*/ 33 h 35"/>
                  <a:gd name="T48" fmla="*/ 22 w 42"/>
                  <a:gd name="T49" fmla="*/ 33 h 35"/>
                  <a:gd name="T50" fmla="*/ 22 w 42"/>
                  <a:gd name="T51" fmla="*/ 33 h 35"/>
                  <a:gd name="T52" fmla="*/ 22 w 42"/>
                  <a:gd name="T53" fmla="*/ 33 h 35"/>
                  <a:gd name="T54" fmla="*/ 40 w 42"/>
                  <a:gd name="T55" fmla="*/ 10 h 35"/>
                  <a:gd name="T56" fmla="*/ 39 w 42"/>
                  <a:gd name="T57" fmla="*/ 1 h 35"/>
                  <a:gd name="T58" fmla="*/ 35 w 42"/>
                  <a:gd name="T59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42" h="35">
                    <a:moveTo>
                      <a:pt x="35" y="0"/>
                    </a:moveTo>
                    <a:cubicBezTo>
                      <a:pt x="34" y="0"/>
                      <a:pt x="32" y="1"/>
                      <a:pt x="31" y="2"/>
                    </a:cubicBezTo>
                    <a:cubicBezTo>
                      <a:pt x="17" y="20"/>
                      <a:pt x="17" y="20"/>
                      <a:pt x="17" y="20"/>
                    </a:cubicBezTo>
                    <a:cubicBezTo>
                      <a:pt x="11" y="13"/>
                      <a:pt x="11" y="13"/>
                      <a:pt x="11" y="13"/>
                    </a:cubicBezTo>
                    <a:cubicBezTo>
                      <a:pt x="10" y="12"/>
                      <a:pt x="8" y="12"/>
                      <a:pt x="7" y="12"/>
                    </a:cubicBezTo>
                    <a:cubicBezTo>
                      <a:pt x="5" y="12"/>
                      <a:pt x="4" y="12"/>
                      <a:pt x="2" y="13"/>
                    </a:cubicBezTo>
                    <a:cubicBezTo>
                      <a:pt x="0" y="16"/>
                      <a:pt x="0" y="19"/>
                      <a:pt x="2" y="22"/>
                    </a:cubicBezTo>
                    <a:cubicBezTo>
                      <a:pt x="13" y="33"/>
                      <a:pt x="13" y="33"/>
                      <a:pt x="13" y="33"/>
                    </a:cubicBezTo>
                    <a:cubicBezTo>
                      <a:pt x="14" y="33"/>
                      <a:pt x="14" y="33"/>
                      <a:pt x="14" y="33"/>
                    </a:cubicBezTo>
                    <a:cubicBezTo>
                      <a:pt x="14" y="34"/>
                      <a:pt x="14" y="34"/>
                      <a:pt x="14" y="34"/>
                    </a:cubicBezTo>
                    <a:cubicBezTo>
                      <a:pt x="14" y="34"/>
                      <a:pt x="14" y="34"/>
                      <a:pt x="14" y="34"/>
                    </a:cubicBezTo>
                    <a:cubicBezTo>
                      <a:pt x="15" y="34"/>
                      <a:pt x="15" y="34"/>
                      <a:pt x="15" y="34"/>
                    </a:cubicBezTo>
                    <a:cubicBezTo>
                      <a:pt x="15" y="34"/>
                      <a:pt x="15" y="34"/>
                      <a:pt x="15" y="34"/>
                    </a:cubicBezTo>
                    <a:cubicBezTo>
                      <a:pt x="16" y="35"/>
                      <a:pt x="16" y="35"/>
                      <a:pt x="16" y="35"/>
                    </a:cubicBezTo>
                    <a:cubicBezTo>
                      <a:pt x="16" y="35"/>
                      <a:pt x="16" y="35"/>
                      <a:pt x="16" y="35"/>
                    </a:cubicBezTo>
                    <a:cubicBezTo>
                      <a:pt x="17" y="35"/>
                      <a:pt x="17" y="35"/>
                      <a:pt x="17" y="35"/>
                    </a:cubicBezTo>
                    <a:cubicBezTo>
                      <a:pt x="18" y="35"/>
                      <a:pt x="18" y="35"/>
                      <a:pt x="18" y="35"/>
                    </a:cubicBezTo>
                    <a:cubicBezTo>
                      <a:pt x="18" y="35"/>
                      <a:pt x="18" y="35"/>
                      <a:pt x="18" y="35"/>
                    </a:cubicBezTo>
                    <a:cubicBezTo>
                      <a:pt x="18" y="35"/>
                      <a:pt x="19" y="35"/>
                      <a:pt x="19" y="35"/>
                    </a:cubicBezTo>
                    <a:cubicBezTo>
                      <a:pt x="19" y="35"/>
                      <a:pt x="19" y="35"/>
                      <a:pt x="19" y="35"/>
                    </a:cubicBezTo>
                    <a:cubicBezTo>
                      <a:pt x="20" y="34"/>
                      <a:pt x="20" y="34"/>
                      <a:pt x="20" y="34"/>
                    </a:cubicBezTo>
                    <a:cubicBezTo>
                      <a:pt x="21" y="34"/>
                      <a:pt x="21" y="34"/>
                      <a:pt x="21" y="34"/>
                    </a:cubicBezTo>
                    <a:cubicBezTo>
                      <a:pt x="21" y="34"/>
                      <a:pt x="21" y="34"/>
                      <a:pt x="21" y="34"/>
                    </a:cubicBezTo>
                    <a:cubicBezTo>
                      <a:pt x="22" y="33"/>
                      <a:pt x="22" y="33"/>
                      <a:pt x="22" y="33"/>
                    </a:cubicBezTo>
                    <a:cubicBezTo>
                      <a:pt x="22" y="33"/>
                      <a:pt x="22" y="33"/>
                      <a:pt x="22" y="33"/>
                    </a:cubicBezTo>
                    <a:cubicBezTo>
                      <a:pt x="22" y="33"/>
                      <a:pt x="22" y="33"/>
                      <a:pt x="22" y="33"/>
                    </a:cubicBezTo>
                    <a:cubicBezTo>
                      <a:pt x="22" y="33"/>
                      <a:pt x="22" y="33"/>
                      <a:pt x="22" y="33"/>
                    </a:cubicBezTo>
                    <a:cubicBezTo>
                      <a:pt x="40" y="10"/>
                      <a:pt x="40" y="10"/>
                      <a:pt x="40" y="10"/>
                    </a:cubicBezTo>
                    <a:cubicBezTo>
                      <a:pt x="42" y="7"/>
                      <a:pt x="42" y="3"/>
                      <a:pt x="39" y="1"/>
                    </a:cubicBezTo>
                    <a:cubicBezTo>
                      <a:pt x="38" y="1"/>
                      <a:pt x="37" y="0"/>
                      <a:pt x="3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2" name="Oval 121"/>
              <p:cNvSpPr>
                <a:spLocks noChangeArrowheads="1"/>
              </p:cNvSpPr>
              <p:nvPr/>
            </p:nvSpPr>
            <p:spPr bwMode="auto">
              <a:xfrm>
                <a:off x="4802188" y="2390775"/>
                <a:ext cx="15875" cy="14288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3" name="Oval 122"/>
              <p:cNvSpPr>
                <a:spLocks noChangeArrowheads="1"/>
              </p:cNvSpPr>
              <p:nvPr/>
            </p:nvSpPr>
            <p:spPr bwMode="auto">
              <a:xfrm>
                <a:off x="4754563" y="2436813"/>
                <a:ext cx="14288" cy="15875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4" name="Oval 123"/>
              <p:cNvSpPr>
                <a:spLocks noChangeArrowheads="1"/>
              </p:cNvSpPr>
              <p:nvPr/>
            </p:nvSpPr>
            <p:spPr bwMode="auto">
              <a:xfrm>
                <a:off x="4846638" y="2436813"/>
                <a:ext cx="14288" cy="15875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5" name="Freeform 124"/>
              <p:cNvSpPr>
                <a:spLocks noEditPoints="1"/>
              </p:cNvSpPr>
              <p:nvPr/>
            </p:nvSpPr>
            <p:spPr bwMode="auto">
              <a:xfrm>
                <a:off x="4724400" y="2360613"/>
                <a:ext cx="168275" cy="166688"/>
              </a:xfrm>
              <a:custGeom>
                <a:avLst/>
                <a:gdLst>
                  <a:gd name="T0" fmla="*/ 56 w 112"/>
                  <a:gd name="T1" fmla="*/ 96 h 110"/>
                  <a:gd name="T2" fmla="*/ 14 w 112"/>
                  <a:gd name="T3" fmla="*/ 55 h 110"/>
                  <a:gd name="T4" fmla="*/ 56 w 112"/>
                  <a:gd name="T5" fmla="*/ 13 h 110"/>
                  <a:gd name="T6" fmla="*/ 98 w 112"/>
                  <a:gd name="T7" fmla="*/ 55 h 110"/>
                  <a:gd name="T8" fmla="*/ 56 w 112"/>
                  <a:gd name="T9" fmla="*/ 96 h 110"/>
                  <a:gd name="T10" fmla="*/ 56 w 112"/>
                  <a:gd name="T11" fmla="*/ 0 h 110"/>
                  <a:gd name="T12" fmla="*/ 20 w 112"/>
                  <a:gd name="T13" fmla="*/ 13 h 110"/>
                  <a:gd name="T14" fmla="*/ 0 w 112"/>
                  <a:gd name="T15" fmla="*/ 55 h 110"/>
                  <a:gd name="T16" fmla="*/ 20 w 112"/>
                  <a:gd name="T17" fmla="*/ 97 h 110"/>
                  <a:gd name="T18" fmla="*/ 56 w 112"/>
                  <a:gd name="T19" fmla="*/ 110 h 110"/>
                  <a:gd name="T20" fmla="*/ 92 w 112"/>
                  <a:gd name="T21" fmla="*/ 97 h 110"/>
                  <a:gd name="T22" fmla="*/ 112 w 112"/>
                  <a:gd name="T23" fmla="*/ 55 h 110"/>
                  <a:gd name="T24" fmla="*/ 92 w 112"/>
                  <a:gd name="T25" fmla="*/ 13 h 110"/>
                  <a:gd name="T26" fmla="*/ 56 w 112"/>
                  <a:gd name="T27" fmla="*/ 0 h 1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12" h="110">
                    <a:moveTo>
                      <a:pt x="56" y="96"/>
                    </a:moveTo>
                    <a:cubicBezTo>
                      <a:pt x="33" y="96"/>
                      <a:pt x="14" y="78"/>
                      <a:pt x="14" y="55"/>
                    </a:cubicBezTo>
                    <a:cubicBezTo>
                      <a:pt x="14" y="32"/>
                      <a:pt x="33" y="13"/>
                      <a:pt x="56" y="13"/>
                    </a:cubicBezTo>
                    <a:cubicBezTo>
                      <a:pt x="79" y="13"/>
                      <a:pt x="98" y="32"/>
                      <a:pt x="98" y="55"/>
                    </a:cubicBezTo>
                    <a:cubicBezTo>
                      <a:pt x="98" y="78"/>
                      <a:pt x="79" y="96"/>
                      <a:pt x="56" y="96"/>
                    </a:cubicBezTo>
                    <a:moveTo>
                      <a:pt x="56" y="0"/>
                    </a:moveTo>
                    <a:cubicBezTo>
                      <a:pt x="42" y="0"/>
                      <a:pt x="29" y="5"/>
                      <a:pt x="20" y="13"/>
                    </a:cubicBezTo>
                    <a:cubicBezTo>
                      <a:pt x="8" y="23"/>
                      <a:pt x="1" y="38"/>
                      <a:pt x="0" y="55"/>
                    </a:cubicBezTo>
                    <a:cubicBezTo>
                      <a:pt x="1" y="72"/>
                      <a:pt x="8" y="86"/>
                      <a:pt x="20" y="97"/>
                    </a:cubicBezTo>
                    <a:cubicBezTo>
                      <a:pt x="29" y="105"/>
                      <a:pt x="42" y="110"/>
                      <a:pt x="56" y="110"/>
                    </a:cubicBezTo>
                    <a:cubicBezTo>
                      <a:pt x="70" y="110"/>
                      <a:pt x="83" y="105"/>
                      <a:pt x="92" y="97"/>
                    </a:cubicBezTo>
                    <a:cubicBezTo>
                      <a:pt x="104" y="86"/>
                      <a:pt x="112" y="72"/>
                      <a:pt x="112" y="55"/>
                    </a:cubicBezTo>
                    <a:cubicBezTo>
                      <a:pt x="112" y="38"/>
                      <a:pt x="104" y="23"/>
                      <a:pt x="92" y="13"/>
                    </a:cubicBezTo>
                    <a:cubicBezTo>
                      <a:pt x="83" y="5"/>
                      <a:pt x="70" y="0"/>
                      <a:pt x="5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6" name="Oval 125"/>
              <p:cNvSpPr>
                <a:spLocks noChangeArrowheads="1"/>
              </p:cNvSpPr>
              <p:nvPr/>
            </p:nvSpPr>
            <p:spPr bwMode="auto">
              <a:xfrm>
                <a:off x="4802188" y="2482850"/>
                <a:ext cx="15875" cy="14288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7" name="Oval 126"/>
              <p:cNvSpPr>
                <a:spLocks noChangeArrowheads="1"/>
              </p:cNvSpPr>
              <p:nvPr/>
            </p:nvSpPr>
            <p:spPr bwMode="auto">
              <a:xfrm>
                <a:off x="4975225" y="2541588"/>
                <a:ext cx="63500" cy="63500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8" name="Freeform 127"/>
              <p:cNvSpPr>
                <a:spLocks noEditPoints="1"/>
              </p:cNvSpPr>
              <p:nvPr/>
            </p:nvSpPr>
            <p:spPr bwMode="auto">
              <a:xfrm>
                <a:off x="4938713" y="2608263"/>
                <a:ext cx="139700" cy="285750"/>
              </a:xfrm>
              <a:custGeom>
                <a:avLst/>
                <a:gdLst>
                  <a:gd name="T0" fmla="*/ 40 w 92"/>
                  <a:gd name="T1" fmla="*/ 48 h 189"/>
                  <a:gd name="T2" fmla="*/ 45 w 92"/>
                  <a:gd name="T3" fmla="*/ 14 h 189"/>
                  <a:gd name="T4" fmla="*/ 50 w 92"/>
                  <a:gd name="T5" fmla="*/ 48 h 189"/>
                  <a:gd name="T6" fmla="*/ 43 w 92"/>
                  <a:gd name="T7" fmla="*/ 10 h 189"/>
                  <a:gd name="T8" fmla="*/ 45 w 92"/>
                  <a:gd name="T9" fmla="*/ 3 h 189"/>
                  <a:gd name="T10" fmla="*/ 50 w 92"/>
                  <a:gd name="T11" fmla="*/ 3 h 189"/>
                  <a:gd name="T12" fmla="*/ 45 w 92"/>
                  <a:gd name="T13" fmla="*/ 10 h 189"/>
                  <a:gd name="T14" fmla="*/ 43 w 92"/>
                  <a:gd name="T15" fmla="*/ 10 h 189"/>
                  <a:gd name="T16" fmla="*/ 69 w 92"/>
                  <a:gd name="T17" fmla="*/ 0 h 189"/>
                  <a:gd name="T18" fmla="*/ 21 w 92"/>
                  <a:gd name="T19" fmla="*/ 1 h 189"/>
                  <a:gd name="T20" fmla="*/ 0 w 92"/>
                  <a:gd name="T21" fmla="*/ 87 h 189"/>
                  <a:gd name="T22" fmla="*/ 9 w 92"/>
                  <a:gd name="T23" fmla="*/ 93 h 189"/>
                  <a:gd name="T24" fmla="*/ 17 w 92"/>
                  <a:gd name="T25" fmla="*/ 81 h 189"/>
                  <a:gd name="T26" fmla="*/ 17 w 92"/>
                  <a:gd name="T27" fmla="*/ 31 h 189"/>
                  <a:gd name="T28" fmla="*/ 21 w 92"/>
                  <a:gd name="T29" fmla="*/ 34 h 189"/>
                  <a:gd name="T30" fmla="*/ 21 w 92"/>
                  <a:gd name="T31" fmla="*/ 181 h 189"/>
                  <a:gd name="T32" fmla="*/ 34 w 92"/>
                  <a:gd name="T33" fmla="*/ 189 h 189"/>
                  <a:gd name="T34" fmla="*/ 43 w 92"/>
                  <a:gd name="T35" fmla="*/ 96 h 189"/>
                  <a:gd name="T36" fmla="*/ 47 w 92"/>
                  <a:gd name="T37" fmla="*/ 92 h 189"/>
                  <a:gd name="T38" fmla="*/ 47 w 92"/>
                  <a:gd name="T39" fmla="*/ 175 h 189"/>
                  <a:gd name="T40" fmla="*/ 61 w 92"/>
                  <a:gd name="T41" fmla="*/ 189 h 189"/>
                  <a:gd name="T42" fmla="*/ 69 w 92"/>
                  <a:gd name="T43" fmla="*/ 113 h 189"/>
                  <a:gd name="T44" fmla="*/ 69 w 92"/>
                  <a:gd name="T45" fmla="*/ 30 h 189"/>
                  <a:gd name="T46" fmla="*/ 72 w 92"/>
                  <a:gd name="T47" fmla="*/ 33 h 189"/>
                  <a:gd name="T48" fmla="*/ 72 w 92"/>
                  <a:gd name="T49" fmla="*/ 84 h 189"/>
                  <a:gd name="T50" fmla="*/ 79 w 92"/>
                  <a:gd name="T51" fmla="*/ 95 h 189"/>
                  <a:gd name="T52" fmla="*/ 71 w 92"/>
                  <a:gd name="T53" fmla="*/ 101 h 189"/>
                  <a:gd name="T54" fmla="*/ 77 w 92"/>
                  <a:gd name="T55" fmla="*/ 152 h 189"/>
                  <a:gd name="T56" fmla="*/ 92 w 92"/>
                  <a:gd name="T57" fmla="*/ 145 h 189"/>
                  <a:gd name="T58" fmla="*/ 86 w 92"/>
                  <a:gd name="T59" fmla="*/ 95 h 189"/>
                  <a:gd name="T60" fmla="*/ 84 w 92"/>
                  <a:gd name="T61" fmla="*/ 92 h 189"/>
                  <a:gd name="T62" fmla="*/ 89 w 92"/>
                  <a:gd name="T63" fmla="*/ 20 h 189"/>
                  <a:gd name="T64" fmla="*/ 69 w 92"/>
                  <a:gd name="T65" fmla="*/ 0 h 1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92" h="189">
                    <a:moveTo>
                      <a:pt x="45" y="53"/>
                    </a:moveTo>
                    <a:cubicBezTo>
                      <a:pt x="40" y="48"/>
                      <a:pt x="40" y="48"/>
                      <a:pt x="40" y="48"/>
                    </a:cubicBezTo>
                    <a:cubicBezTo>
                      <a:pt x="43" y="14"/>
                      <a:pt x="43" y="14"/>
                      <a:pt x="43" y="14"/>
                    </a:cubicBezTo>
                    <a:cubicBezTo>
                      <a:pt x="45" y="14"/>
                      <a:pt x="45" y="14"/>
                      <a:pt x="45" y="14"/>
                    </a:cubicBezTo>
                    <a:cubicBezTo>
                      <a:pt x="47" y="14"/>
                      <a:pt x="47" y="14"/>
                      <a:pt x="47" y="14"/>
                    </a:cubicBezTo>
                    <a:cubicBezTo>
                      <a:pt x="50" y="48"/>
                      <a:pt x="50" y="48"/>
                      <a:pt x="50" y="48"/>
                    </a:cubicBezTo>
                    <a:cubicBezTo>
                      <a:pt x="45" y="53"/>
                      <a:pt x="45" y="53"/>
                      <a:pt x="45" y="53"/>
                    </a:cubicBezTo>
                    <a:moveTo>
                      <a:pt x="43" y="10"/>
                    </a:moveTo>
                    <a:cubicBezTo>
                      <a:pt x="40" y="3"/>
                      <a:pt x="40" y="3"/>
                      <a:pt x="40" y="3"/>
                    </a:cubicBezTo>
                    <a:cubicBezTo>
                      <a:pt x="45" y="3"/>
                      <a:pt x="45" y="3"/>
                      <a:pt x="45" y="3"/>
                    </a:cubicBezTo>
                    <a:cubicBezTo>
                      <a:pt x="45" y="3"/>
                      <a:pt x="45" y="3"/>
                      <a:pt x="45" y="3"/>
                    </a:cubicBezTo>
                    <a:cubicBezTo>
                      <a:pt x="50" y="3"/>
                      <a:pt x="50" y="3"/>
                      <a:pt x="50" y="3"/>
                    </a:cubicBezTo>
                    <a:cubicBezTo>
                      <a:pt x="47" y="10"/>
                      <a:pt x="47" y="10"/>
                      <a:pt x="47" y="10"/>
                    </a:cubicBezTo>
                    <a:cubicBezTo>
                      <a:pt x="45" y="10"/>
                      <a:pt x="45" y="10"/>
                      <a:pt x="45" y="10"/>
                    </a:cubicBezTo>
                    <a:cubicBezTo>
                      <a:pt x="45" y="10"/>
                      <a:pt x="45" y="10"/>
                      <a:pt x="45" y="10"/>
                    </a:cubicBezTo>
                    <a:cubicBezTo>
                      <a:pt x="43" y="10"/>
                      <a:pt x="43" y="10"/>
                      <a:pt x="43" y="10"/>
                    </a:cubicBezTo>
                    <a:moveTo>
                      <a:pt x="69" y="0"/>
                    </a:moveTo>
                    <a:cubicBezTo>
                      <a:pt x="69" y="0"/>
                      <a:pt x="69" y="0"/>
                      <a:pt x="69" y="0"/>
                    </a:cubicBezTo>
                    <a:cubicBezTo>
                      <a:pt x="64" y="0"/>
                      <a:pt x="29" y="0"/>
                      <a:pt x="26" y="0"/>
                    </a:cubicBezTo>
                    <a:cubicBezTo>
                      <a:pt x="24" y="0"/>
                      <a:pt x="22" y="1"/>
                      <a:pt x="21" y="1"/>
                    </a:cubicBezTo>
                    <a:cubicBezTo>
                      <a:pt x="10" y="3"/>
                      <a:pt x="3" y="10"/>
                      <a:pt x="1" y="21"/>
                    </a:cubicBezTo>
                    <a:cubicBezTo>
                      <a:pt x="0" y="21"/>
                      <a:pt x="0" y="65"/>
                      <a:pt x="0" y="87"/>
                    </a:cubicBezTo>
                    <a:cubicBezTo>
                      <a:pt x="1" y="89"/>
                      <a:pt x="3" y="92"/>
                      <a:pt x="6" y="93"/>
                    </a:cubicBezTo>
                    <a:cubicBezTo>
                      <a:pt x="7" y="93"/>
                      <a:pt x="8" y="93"/>
                      <a:pt x="9" y="93"/>
                    </a:cubicBezTo>
                    <a:cubicBezTo>
                      <a:pt x="13" y="93"/>
                      <a:pt x="16" y="90"/>
                      <a:pt x="17" y="85"/>
                    </a:cubicBezTo>
                    <a:cubicBezTo>
                      <a:pt x="17" y="84"/>
                      <a:pt x="17" y="82"/>
                      <a:pt x="17" y="81"/>
                    </a:cubicBezTo>
                    <a:cubicBezTo>
                      <a:pt x="17" y="65"/>
                      <a:pt x="17" y="50"/>
                      <a:pt x="17" y="34"/>
                    </a:cubicBezTo>
                    <a:cubicBezTo>
                      <a:pt x="17" y="33"/>
                      <a:pt x="17" y="32"/>
                      <a:pt x="17" y="31"/>
                    </a:cubicBezTo>
                    <a:cubicBezTo>
                      <a:pt x="18" y="31"/>
                      <a:pt x="19" y="31"/>
                      <a:pt x="21" y="31"/>
                    </a:cubicBezTo>
                    <a:cubicBezTo>
                      <a:pt x="21" y="32"/>
                      <a:pt x="21" y="33"/>
                      <a:pt x="21" y="34"/>
                    </a:cubicBezTo>
                    <a:cubicBezTo>
                      <a:pt x="21" y="81"/>
                      <a:pt x="21" y="128"/>
                      <a:pt x="21" y="175"/>
                    </a:cubicBezTo>
                    <a:cubicBezTo>
                      <a:pt x="21" y="177"/>
                      <a:pt x="21" y="179"/>
                      <a:pt x="21" y="181"/>
                    </a:cubicBezTo>
                    <a:cubicBezTo>
                      <a:pt x="22" y="185"/>
                      <a:pt x="25" y="188"/>
                      <a:pt x="29" y="189"/>
                    </a:cubicBezTo>
                    <a:cubicBezTo>
                      <a:pt x="31" y="189"/>
                      <a:pt x="33" y="189"/>
                      <a:pt x="34" y="189"/>
                    </a:cubicBezTo>
                    <a:cubicBezTo>
                      <a:pt x="41" y="187"/>
                      <a:pt x="43" y="182"/>
                      <a:pt x="43" y="175"/>
                    </a:cubicBezTo>
                    <a:cubicBezTo>
                      <a:pt x="43" y="149"/>
                      <a:pt x="43" y="122"/>
                      <a:pt x="43" y="96"/>
                    </a:cubicBezTo>
                    <a:cubicBezTo>
                      <a:pt x="43" y="95"/>
                      <a:pt x="43" y="94"/>
                      <a:pt x="43" y="92"/>
                    </a:cubicBezTo>
                    <a:cubicBezTo>
                      <a:pt x="44" y="92"/>
                      <a:pt x="45" y="92"/>
                      <a:pt x="47" y="92"/>
                    </a:cubicBezTo>
                    <a:cubicBezTo>
                      <a:pt x="47" y="94"/>
                      <a:pt x="47" y="95"/>
                      <a:pt x="47" y="96"/>
                    </a:cubicBezTo>
                    <a:cubicBezTo>
                      <a:pt x="47" y="122"/>
                      <a:pt x="47" y="149"/>
                      <a:pt x="47" y="175"/>
                    </a:cubicBezTo>
                    <a:cubicBezTo>
                      <a:pt x="47" y="182"/>
                      <a:pt x="49" y="187"/>
                      <a:pt x="55" y="189"/>
                    </a:cubicBezTo>
                    <a:cubicBezTo>
                      <a:pt x="57" y="189"/>
                      <a:pt x="59" y="189"/>
                      <a:pt x="61" y="189"/>
                    </a:cubicBezTo>
                    <a:cubicBezTo>
                      <a:pt x="68" y="187"/>
                      <a:pt x="69" y="182"/>
                      <a:pt x="69" y="175"/>
                    </a:cubicBezTo>
                    <a:cubicBezTo>
                      <a:pt x="69" y="155"/>
                      <a:pt x="69" y="134"/>
                      <a:pt x="69" y="113"/>
                    </a:cubicBezTo>
                    <a:cubicBezTo>
                      <a:pt x="69" y="87"/>
                      <a:pt x="69" y="87"/>
                      <a:pt x="69" y="87"/>
                    </a:cubicBezTo>
                    <a:cubicBezTo>
                      <a:pt x="69" y="30"/>
                      <a:pt x="69" y="30"/>
                      <a:pt x="69" y="30"/>
                    </a:cubicBezTo>
                    <a:cubicBezTo>
                      <a:pt x="70" y="30"/>
                      <a:pt x="71" y="30"/>
                      <a:pt x="72" y="30"/>
                    </a:cubicBezTo>
                    <a:cubicBezTo>
                      <a:pt x="72" y="31"/>
                      <a:pt x="72" y="32"/>
                      <a:pt x="72" y="33"/>
                    </a:cubicBezTo>
                    <a:cubicBezTo>
                      <a:pt x="72" y="49"/>
                      <a:pt x="72" y="65"/>
                      <a:pt x="72" y="80"/>
                    </a:cubicBezTo>
                    <a:cubicBezTo>
                      <a:pt x="72" y="82"/>
                      <a:pt x="72" y="83"/>
                      <a:pt x="72" y="84"/>
                    </a:cubicBezTo>
                    <a:cubicBezTo>
                      <a:pt x="73" y="89"/>
                      <a:pt x="75" y="91"/>
                      <a:pt x="79" y="92"/>
                    </a:cubicBezTo>
                    <a:cubicBezTo>
                      <a:pt x="79" y="95"/>
                      <a:pt x="79" y="95"/>
                      <a:pt x="79" y="95"/>
                    </a:cubicBezTo>
                    <a:cubicBezTo>
                      <a:pt x="77" y="95"/>
                      <a:pt x="77" y="95"/>
                      <a:pt x="77" y="95"/>
                    </a:cubicBezTo>
                    <a:cubicBezTo>
                      <a:pt x="74" y="95"/>
                      <a:pt x="71" y="98"/>
                      <a:pt x="71" y="101"/>
                    </a:cubicBezTo>
                    <a:cubicBezTo>
                      <a:pt x="71" y="145"/>
                      <a:pt x="71" y="145"/>
                      <a:pt x="71" y="145"/>
                    </a:cubicBezTo>
                    <a:cubicBezTo>
                      <a:pt x="71" y="149"/>
                      <a:pt x="74" y="152"/>
                      <a:pt x="77" y="152"/>
                    </a:cubicBezTo>
                    <a:cubicBezTo>
                      <a:pt x="86" y="152"/>
                      <a:pt x="86" y="152"/>
                      <a:pt x="86" y="152"/>
                    </a:cubicBezTo>
                    <a:cubicBezTo>
                      <a:pt x="90" y="152"/>
                      <a:pt x="92" y="149"/>
                      <a:pt x="92" y="145"/>
                    </a:cubicBezTo>
                    <a:cubicBezTo>
                      <a:pt x="92" y="101"/>
                      <a:pt x="92" y="101"/>
                      <a:pt x="92" y="101"/>
                    </a:cubicBezTo>
                    <a:cubicBezTo>
                      <a:pt x="92" y="98"/>
                      <a:pt x="90" y="95"/>
                      <a:pt x="86" y="95"/>
                    </a:cubicBezTo>
                    <a:cubicBezTo>
                      <a:pt x="84" y="95"/>
                      <a:pt x="84" y="95"/>
                      <a:pt x="84" y="95"/>
                    </a:cubicBezTo>
                    <a:cubicBezTo>
                      <a:pt x="84" y="92"/>
                      <a:pt x="84" y="92"/>
                      <a:pt x="84" y="92"/>
                    </a:cubicBezTo>
                    <a:cubicBezTo>
                      <a:pt x="87" y="91"/>
                      <a:pt x="88" y="89"/>
                      <a:pt x="89" y="87"/>
                    </a:cubicBezTo>
                    <a:cubicBezTo>
                      <a:pt x="89" y="65"/>
                      <a:pt x="89" y="20"/>
                      <a:pt x="89" y="20"/>
                    </a:cubicBezTo>
                    <a:cubicBezTo>
                      <a:pt x="86" y="9"/>
                      <a:pt x="79" y="2"/>
                      <a:pt x="69" y="0"/>
                    </a:cubicBezTo>
                    <a:cubicBezTo>
                      <a:pt x="69" y="0"/>
                      <a:pt x="69" y="0"/>
                      <a:pt x="69" y="0"/>
                    </a:cubicBezTo>
                    <a:cubicBezTo>
                      <a:pt x="69" y="0"/>
                      <a:pt x="69" y="0"/>
                      <a:pt x="69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6851650" y="2359025"/>
              <a:ext cx="487363" cy="531813"/>
              <a:chOff x="6851650" y="2359025"/>
              <a:chExt cx="487363" cy="531813"/>
            </a:xfrm>
          </p:grpSpPr>
          <p:sp>
            <p:nvSpPr>
              <p:cNvPr id="77" name="Freeform 33"/>
              <p:cNvSpPr>
                <a:spLocks/>
              </p:cNvSpPr>
              <p:nvPr/>
            </p:nvSpPr>
            <p:spPr bwMode="auto">
              <a:xfrm>
                <a:off x="7078663" y="2868613"/>
                <a:ext cx="20638" cy="22225"/>
              </a:xfrm>
              <a:custGeom>
                <a:avLst/>
                <a:gdLst>
                  <a:gd name="T0" fmla="*/ 8 w 13"/>
                  <a:gd name="T1" fmla="*/ 14 h 14"/>
                  <a:gd name="T2" fmla="*/ 13 w 13"/>
                  <a:gd name="T3" fmla="*/ 9 h 14"/>
                  <a:gd name="T4" fmla="*/ 5 w 13"/>
                  <a:gd name="T5" fmla="*/ 0 h 14"/>
                  <a:gd name="T6" fmla="*/ 0 w 13"/>
                  <a:gd name="T7" fmla="*/ 6 h 14"/>
                  <a:gd name="T8" fmla="*/ 8 w 13"/>
                  <a:gd name="T9" fmla="*/ 14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4">
                    <a:moveTo>
                      <a:pt x="8" y="14"/>
                    </a:moveTo>
                    <a:lnTo>
                      <a:pt x="13" y="9"/>
                    </a:lnTo>
                    <a:lnTo>
                      <a:pt x="5" y="0"/>
                    </a:lnTo>
                    <a:lnTo>
                      <a:pt x="0" y="6"/>
                    </a:lnTo>
                    <a:lnTo>
                      <a:pt x="8" y="14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8" name="Freeform 34"/>
              <p:cNvSpPr>
                <a:spLocks/>
              </p:cNvSpPr>
              <p:nvPr/>
            </p:nvSpPr>
            <p:spPr bwMode="auto">
              <a:xfrm>
                <a:off x="7078663" y="2868613"/>
                <a:ext cx="20638" cy="22225"/>
              </a:xfrm>
              <a:custGeom>
                <a:avLst/>
                <a:gdLst>
                  <a:gd name="T0" fmla="*/ 8 w 13"/>
                  <a:gd name="T1" fmla="*/ 14 h 14"/>
                  <a:gd name="T2" fmla="*/ 13 w 13"/>
                  <a:gd name="T3" fmla="*/ 9 h 14"/>
                  <a:gd name="T4" fmla="*/ 5 w 13"/>
                  <a:gd name="T5" fmla="*/ 0 h 14"/>
                  <a:gd name="T6" fmla="*/ 0 w 13"/>
                  <a:gd name="T7" fmla="*/ 6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" h="14">
                    <a:moveTo>
                      <a:pt x="8" y="14"/>
                    </a:moveTo>
                    <a:lnTo>
                      <a:pt x="13" y="9"/>
                    </a:lnTo>
                    <a:lnTo>
                      <a:pt x="5" y="0"/>
                    </a:lnTo>
                    <a:lnTo>
                      <a:pt x="0" y="6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9" name="Freeform 128"/>
              <p:cNvSpPr>
                <a:spLocks/>
              </p:cNvSpPr>
              <p:nvPr/>
            </p:nvSpPr>
            <p:spPr bwMode="auto">
              <a:xfrm>
                <a:off x="7010400" y="2541588"/>
                <a:ext cx="14288" cy="104775"/>
              </a:xfrm>
              <a:custGeom>
                <a:avLst/>
                <a:gdLst>
                  <a:gd name="T0" fmla="*/ 4 w 9"/>
                  <a:gd name="T1" fmla="*/ 0 h 69"/>
                  <a:gd name="T2" fmla="*/ 0 w 9"/>
                  <a:gd name="T3" fmla="*/ 0 h 69"/>
                  <a:gd name="T4" fmla="*/ 0 w 9"/>
                  <a:gd name="T5" fmla="*/ 57 h 69"/>
                  <a:gd name="T6" fmla="*/ 0 w 9"/>
                  <a:gd name="T7" fmla="*/ 56 h 69"/>
                  <a:gd name="T8" fmla="*/ 0 w 9"/>
                  <a:gd name="T9" fmla="*/ 66 h 69"/>
                  <a:gd name="T10" fmla="*/ 9 w 9"/>
                  <a:gd name="T11" fmla="*/ 69 h 69"/>
                  <a:gd name="T12" fmla="*/ 5 w 9"/>
                  <a:gd name="T13" fmla="*/ 63 h 69"/>
                  <a:gd name="T14" fmla="*/ 4 w 9"/>
                  <a:gd name="T15" fmla="*/ 58 h 69"/>
                  <a:gd name="T16" fmla="*/ 4 w 9"/>
                  <a:gd name="T17" fmla="*/ 3 h 69"/>
                  <a:gd name="T18" fmla="*/ 4 w 9"/>
                  <a:gd name="T19" fmla="*/ 0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9" h="69">
                    <a:moveTo>
                      <a:pt x="4" y="0"/>
                    </a:moveTo>
                    <a:cubicBezTo>
                      <a:pt x="3" y="0"/>
                      <a:pt x="2" y="0"/>
                      <a:pt x="0" y="0"/>
                    </a:cubicBezTo>
                    <a:cubicBezTo>
                      <a:pt x="0" y="19"/>
                      <a:pt x="0" y="38"/>
                      <a:pt x="0" y="57"/>
                    </a:cubicBezTo>
                    <a:cubicBezTo>
                      <a:pt x="0" y="56"/>
                      <a:pt x="0" y="56"/>
                      <a:pt x="0" y="56"/>
                    </a:cubicBezTo>
                    <a:cubicBezTo>
                      <a:pt x="0" y="60"/>
                      <a:pt x="0" y="63"/>
                      <a:pt x="0" y="66"/>
                    </a:cubicBezTo>
                    <a:cubicBezTo>
                      <a:pt x="9" y="69"/>
                      <a:pt x="9" y="69"/>
                      <a:pt x="9" y="69"/>
                    </a:cubicBezTo>
                    <a:cubicBezTo>
                      <a:pt x="7" y="68"/>
                      <a:pt x="5" y="66"/>
                      <a:pt x="5" y="63"/>
                    </a:cubicBezTo>
                    <a:cubicBezTo>
                      <a:pt x="5" y="61"/>
                      <a:pt x="4" y="60"/>
                      <a:pt x="4" y="58"/>
                    </a:cubicBezTo>
                    <a:cubicBezTo>
                      <a:pt x="4" y="40"/>
                      <a:pt x="4" y="22"/>
                      <a:pt x="4" y="3"/>
                    </a:cubicBezTo>
                    <a:cubicBezTo>
                      <a:pt x="4" y="2"/>
                      <a:pt x="4" y="1"/>
                      <a:pt x="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0" name="Freeform 129"/>
              <p:cNvSpPr>
                <a:spLocks/>
              </p:cNvSpPr>
              <p:nvPr/>
            </p:nvSpPr>
            <p:spPr bwMode="auto">
              <a:xfrm>
                <a:off x="6891338" y="2473325"/>
                <a:ext cx="155575" cy="173038"/>
              </a:xfrm>
              <a:custGeom>
                <a:avLst/>
                <a:gdLst>
                  <a:gd name="T0" fmla="*/ 44 w 103"/>
                  <a:gd name="T1" fmla="*/ 0 h 114"/>
                  <a:gd name="T2" fmla="*/ 29 w 103"/>
                  <a:gd name="T3" fmla="*/ 0 h 114"/>
                  <a:gd name="T4" fmla="*/ 0 w 103"/>
                  <a:gd name="T5" fmla="*/ 23 h 114"/>
                  <a:gd name="T6" fmla="*/ 0 w 103"/>
                  <a:gd name="T7" fmla="*/ 24 h 114"/>
                  <a:gd name="T8" fmla="*/ 0 w 103"/>
                  <a:gd name="T9" fmla="*/ 100 h 114"/>
                  <a:gd name="T10" fmla="*/ 6 w 103"/>
                  <a:gd name="T11" fmla="*/ 106 h 114"/>
                  <a:gd name="T12" fmla="*/ 9 w 103"/>
                  <a:gd name="T13" fmla="*/ 106 h 114"/>
                  <a:gd name="T14" fmla="*/ 19 w 103"/>
                  <a:gd name="T15" fmla="*/ 97 h 114"/>
                  <a:gd name="T16" fmla="*/ 19 w 103"/>
                  <a:gd name="T17" fmla="*/ 93 h 114"/>
                  <a:gd name="T18" fmla="*/ 19 w 103"/>
                  <a:gd name="T19" fmla="*/ 38 h 114"/>
                  <a:gd name="T20" fmla="*/ 19 w 103"/>
                  <a:gd name="T21" fmla="*/ 35 h 114"/>
                  <a:gd name="T22" fmla="*/ 23 w 103"/>
                  <a:gd name="T23" fmla="*/ 35 h 114"/>
                  <a:gd name="T24" fmla="*/ 23 w 103"/>
                  <a:gd name="T25" fmla="*/ 39 h 114"/>
                  <a:gd name="T26" fmla="*/ 23 w 103"/>
                  <a:gd name="T27" fmla="*/ 114 h 114"/>
                  <a:gd name="T28" fmla="*/ 48 w 103"/>
                  <a:gd name="T29" fmla="*/ 90 h 114"/>
                  <a:gd name="T30" fmla="*/ 79 w 103"/>
                  <a:gd name="T31" fmla="*/ 101 h 114"/>
                  <a:gd name="T32" fmla="*/ 79 w 103"/>
                  <a:gd name="T33" fmla="*/ 102 h 114"/>
                  <a:gd name="T34" fmla="*/ 79 w 103"/>
                  <a:gd name="T35" fmla="*/ 45 h 114"/>
                  <a:gd name="T36" fmla="*/ 79 w 103"/>
                  <a:gd name="T37" fmla="*/ 39 h 114"/>
                  <a:gd name="T38" fmla="*/ 79 w 103"/>
                  <a:gd name="T39" fmla="*/ 35 h 114"/>
                  <a:gd name="T40" fmla="*/ 84 w 103"/>
                  <a:gd name="T41" fmla="*/ 35 h 114"/>
                  <a:gd name="T42" fmla="*/ 84 w 103"/>
                  <a:gd name="T43" fmla="*/ 39 h 114"/>
                  <a:gd name="T44" fmla="*/ 84 w 103"/>
                  <a:gd name="T45" fmla="*/ 93 h 114"/>
                  <a:gd name="T46" fmla="*/ 84 w 103"/>
                  <a:gd name="T47" fmla="*/ 98 h 114"/>
                  <a:gd name="T48" fmla="*/ 88 w 103"/>
                  <a:gd name="T49" fmla="*/ 105 h 114"/>
                  <a:gd name="T50" fmla="*/ 92 w 103"/>
                  <a:gd name="T51" fmla="*/ 106 h 114"/>
                  <a:gd name="T52" fmla="*/ 93 w 103"/>
                  <a:gd name="T53" fmla="*/ 106 h 114"/>
                  <a:gd name="T54" fmla="*/ 94 w 103"/>
                  <a:gd name="T55" fmla="*/ 106 h 114"/>
                  <a:gd name="T56" fmla="*/ 103 w 103"/>
                  <a:gd name="T57" fmla="*/ 97 h 114"/>
                  <a:gd name="T58" fmla="*/ 103 w 103"/>
                  <a:gd name="T59" fmla="*/ 51 h 114"/>
                  <a:gd name="T60" fmla="*/ 103 w 103"/>
                  <a:gd name="T61" fmla="*/ 30 h 114"/>
                  <a:gd name="T62" fmla="*/ 74 w 103"/>
                  <a:gd name="T63" fmla="*/ 0 h 114"/>
                  <a:gd name="T64" fmla="*/ 58 w 103"/>
                  <a:gd name="T65" fmla="*/ 0 h 114"/>
                  <a:gd name="T66" fmla="*/ 58 w 103"/>
                  <a:gd name="T67" fmla="*/ 2 h 114"/>
                  <a:gd name="T68" fmla="*/ 54 w 103"/>
                  <a:gd name="T69" fmla="*/ 9 h 114"/>
                  <a:gd name="T70" fmla="*/ 54 w 103"/>
                  <a:gd name="T71" fmla="*/ 11 h 114"/>
                  <a:gd name="T72" fmla="*/ 57 w 103"/>
                  <a:gd name="T73" fmla="*/ 67 h 114"/>
                  <a:gd name="T74" fmla="*/ 51 w 103"/>
                  <a:gd name="T75" fmla="*/ 74 h 114"/>
                  <a:gd name="T76" fmla="*/ 51 w 103"/>
                  <a:gd name="T77" fmla="*/ 74 h 114"/>
                  <a:gd name="T78" fmla="*/ 51 w 103"/>
                  <a:gd name="T79" fmla="*/ 74 h 114"/>
                  <a:gd name="T80" fmla="*/ 45 w 103"/>
                  <a:gd name="T81" fmla="*/ 67 h 114"/>
                  <a:gd name="T82" fmla="*/ 48 w 103"/>
                  <a:gd name="T83" fmla="*/ 11 h 114"/>
                  <a:gd name="T84" fmla="*/ 48 w 103"/>
                  <a:gd name="T85" fmla="*/ 9 h 114"/>
                  <a:gd name="T86" fmla="*/ 44 w 103"/>
                  <a:gd name="T87" fmla="*/ 2 h 114"/>
                  <a:gd name="T88" fmla="*/ 44 w 103"/>
                  <a:gd name="T89" fmla="*/ 0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03" h="114">
                    <a:moveTo>
                      <a:pt x="44" y="0"/>
                    </a:moveTo>
                    <a:cubicBezTo>
                      <a:pt x="39" y="0"/>
                      <a:pt x="34" y="0"/>
                      <a:pt x="29" y="0"/>
                    </a:cubicBezTo>
                    <a:cubicBezTo>
                      <a:pt x="14" y="0"/>
                      <a:pt x="4" y="8"/>
                      <a:pt x="0" y="23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49"/>
                      <a:pt x="0" y="74"/>
                      <a:pt x="0" y="100"/>
                    </a:cubicBezTo>
                    <a:cubicBezTo>
                      <a:pt x="1" y="102"/>
                      <a:pt x="3" y="105"/>
                      <a:pt x="6" y="106"/>
                    </a:cubicBezTo>
                    <a:cubicBezTo>
                      <a:pt x="7" y="106"/>
                      <a:pt x="8" y="106"/>
                      <a:pt x="9" y="106"/>
                    </a:cubicBezTo>
                    <a:cubicBezTo>
                      <a:pt x="14" y="106"/>
                      <a:pt x="18" y="103"/>
                      <a:pt x="19" y="97"/>
                    </a:cubicBezTo>
                    <a:cubicBezTo>
                      <a:pt x="19" y="96"/>
                      <a:pt x="19" y="94"/>
                      <a:pt x="19" y="93"/>
                    </a:cubicBezTo>
                    <a:cubicBezTo>
                      <a:pt x="19" y="75"/>
                      <a:pt x="19" y="56"/>
                      <a:pt x="19" y="38"/>
                    </a:cubicBezTo>
                    <a:cubicBezTo>
                      <a:pt x="19" y="37"/>
                      <a:pt x="19" y="36"/>
                      <a:pt x="19" y="35"/>
                    </a:cubicBezTo>
                    <a:cubicBezTo>
                      <a:pt x="21" y="35"/>
                      <a:pt x="22" y="35"/>
                      <a:pt x="23" y="35"/>
                    </a:cubicBezTo>
                    <a:cubicBezTo>
                      <a:pt x="23" y="36"/>
                      <a:pt x="23" y="38"/>
                      <a:pt x="23" y="39"/>
                    </a:cubicBezTo>
                    <a:cubicBezTo>
                      <a:pt x="23" y="64"/>
                      <a:pt x="23" y="89"/>
                      <a:pt x="23" y="114"/>
                    </a:cubicBezTo>
                    <a:cubicBezTo>
                      <a:pt x="48" y="90"/>
                      <a:pt x="48" y="90"/>
                      <a:pt x="48" y="90"/>
                    </a:cubicBezTo>
                    <a:cubicBezTo>
                      <a:pt x="79" y="101"/>
                      <a:pt x="79" y="101"/>
                      <a:pt x="79" y="101"/>
                    </a:cubicBezTo>
                    <a:cubicBezTo>
                      <a:pt x="79" y="102"/>
                      <a:pt x="79" y="102"/>
                      <a:pt x="79" y="102"/>
                    </a:cubicBezTo>
                    <a:cubicBezTo>
                      <a:pt x="79" y="83"/>
                      <a:pt x="79" y="64"/>
                      <a:pt x="79" y="45"/>
                    </a:cubicBezTo>
                    <a:cubicBezTo>
                      <a:pt x="79" y="43"/>
                      <a:pt x="79" y="41"/>
                      <a:pt x="79" y="39"/>
                    </a:cubicBezTo>
                    <a:cubicBezTo>
                      <a:pt x="79" y="38"/>
                      <a:pt x="79" y="36"/>
                      <a:pt x="79" y="35"/>
                    </a:cubicBezTo>
                    <a:cubicBezTo>
                      <a:pt x="81" y="35"/>
                      <a:pt x="82" y="35"/>
                      <a:pt x="84" y="35"/>
                    </a:cubicBezTo>
                    <a:cubicBezTo>
                      <a:pt x="84" y="36"/>
                      <a:pt x="84" y="37"/>
                      <a:pt x="84" y="39"/>
                    </a:cubicBezTo>
                    <a:cubicBezTo>
                      <a:pt x="84" y="57"/>
                      <a:pt x="84" y="75"/>
                      <a:pt x="84" y="93"/>
                    </a:cubicBezTo>
                    <a:cubicBezTo>
                      <a:pt x="84" y="95"/>
                      <a:pt x="84" y="97"/>
                      <a:pt x="84" y="98"/>
                    </a:cubicBezTo>
                    <a:cubicBezTo>
                      <a:pt x="84" y="101"/>
                      <a:pt x="86" y="103"/>
                      <a:pt x="88" y="105"/>
                    </a:cubicBezTo>
                    <a:cubicBezTo>
                      <a:pt x="92" y="106"/>
                      <a:pt x="92" y="106"/>
                      <a:pt x="92" y="106"/>
                    </a:cubicBezTo>
                    <a:cubicBezTo>
                      <a:pt x="92" y="106"/>
                      <a:pt x="93" y="106"/>
                      <a:pt x="93" y="106"/>
                    </a:cubicBezTo>
                    <a:cubicBezTo>
                      <a:pt x="94" y="106"/>
                      <a:pt x="94" y="106"/>
                      <a:pt x="94" y="106"/>
                    </a:cubicBezTo>
                    <a:cubicBezTo>
                      <a:pt x="99" y="106"/>
                      <a:pt x="103" y="102"/>
                      <a:pt x="103" y="97"/>
                    </a:cubicBezTo>
                    <a:cubicBezTo>
                      <a:pt x="103" y="82"/>
                      <a:pt x="103" y="67"/>
                      <a:pt x="103" y="51"/>
                    </a:cubicBezTo>
                    <a:cubicBezTo>
                      <a:pt x="103" y="44"/>
                      <a:pt x="103" y="37"/>
                      <a:pt x="103" y="30"/>
                    </a:cubicBezTo>
                    <a:cubicBezTo>
                      <a:pt x="103" y="13"/>
                      <a:pt x="91" y="0"/>
                      <a:pt x="74" y="0"/>
                    </a:cubicBezTo>
                    <a:cubicBezTo>
                      <a:pt x="68" y="0"/>
                      <a:pt x="63" y="0"/>
                      <a:pt x="58" y="0"/>
                    </a:cubicBezTo>
                    <a:cubicBezTo>
                      <a:pt x="58" y="2"/>
                      <a:pt x="58" y="2"/>
                      <a:pt x="58" y="2"/>
                    </a:cubicBezTo>
                    <a:cubicBezTo>
                      <a:pt x="54" y="9"/>
                      <a:pt x="54" y="9"/>
                      <a:pt x="54" y="9"/>
                    </a:cubicBezTo>
                    <a:cubicBezTo>
                      <a:pt x="54" y="11"/>
                      <a:pt x="54" y="11"/>
                      <a:pt x="54" y="11"/>
                    </a:cubicBezTo>
                    <a:cubicBezTo>
                      <a:pt x="57" y="67"/>
                      <a:pt x="57" y="67"/>
                      <a:pt x="57" y="67"/>
                    </a:cubicBezTo>
                    <a:cubicBezTo>
                      <a:pt x="51" y="74"/>
                      <a:pt x="51" y="74"/>
                      <a:pt x="51" y="74"/>
                    </a:cubicBezTo>
                    <a:cubicBezTo>
                      <a:pt x="51" y="74"/>
                      <a:pt x="51" y="74"/>
                      <a:pt x="51" y="74"/>
                    </a:cubicBezTo>
                    <a:cubicBezTo>
                      <a:pt x="51" y="74"/>
                      <a:pt x="51" y="74"/>
                      <a:pt x="51" y="74"/>
                    </a:cubicBezTo>
                    <a:cubicBezTo>
                      <a:pt x="45" y="67"/>
                      <a:pt x="45" y="67"/>
                      <a:pt x="45" y="67"/>
                    </a:cubicBezTo>
                    <a:cubicBezTo>
                      <a:pt x="48" y="11"/>
                      <a:pt x="48" y="11"/>
                      <a:pt x="48" y="11"/>
                    </a:cubicBezTo>
                    <a:cubicBezTo>
                      <a:pt x="48" y="9"/>
                      <a:pt x="48" y="9"/>
                      <a:pt x="48" y="9"/>
                    </a:cubicBezTo>
                    <a:cubicBezTo>
                      <a:pt x="44" y="2"/>
                      <a:pt x="44" y="2"/>
                      <a:pt x="44" y="2"/>
                    </a:cubicBezTo>
                    <a:cubicBezTo>
                      <a:pt x="44" y="0"/>
                      <a:pt x="44" y="0"/>
                      <a:pt x="4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1" name="Freeform 130"/>
              <p:cNvSpPr>
                <a:spLocks/>
              </p:cNvSpPr>
              <p:nvPr/>
            </p:nvSpPr>
            <p:spPr bwMode="auto">
              <a:xfrm>
                <a:off x="6932613" y="2398713"/>
                <a:ext cx="73025" cy="66675"/>
              </a:xfrm>
              <a:custGeom>
                <a:avLst/>
                <a:gdLst>
                  <a:gd name="T0" fmla="*/ 28 w 49"/>
                  <a:gd name="T1" fmla="*/ 0 h 44"/>
                  <a:gd name="T2" fmla="*/ 20 w 49"/>
                  <a:gd name="T3" fmla="*/ 0 h 44"/>
                  <a:gd name="T4" fmla="*/ 17 w 49"/>
                  <a:gd name="T5" fmla="*/ 1 h 44"/>
                  <a:gd name="T6" fmla="*/ 3 w 49"/>
                  <a:gd name="T7" fmla="*/ 26 h 44"/>
                  <a:gd name="T8" fmla="*/ 22 w 49"/>
                  <a:gd name="T9" fmla="*/ 44 h 44"/>
                  <a:gd name="T10" fmla="*/ 24 w 49"/>
                  <a:gd name="T11" fmla="*/ 44 h 44"/>
                  <a:gd name="T12" fmla="*/ 45 w 49"/>
                  <a:gd name="T13" fmla="*/ 31 h 44"/>
                  <a:gd name="T14" fmla="*/ 38 w 49"/>
                  <a:gd name="T15" fmla="*/ 5 h 44"/>
                  <a:gd name="T16" fmla="*/ 28 w 49"/>
                  <a:gd name="T17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9" h="44">
                    <a:moveTo>
                      <a:pt x="28" y="0"/>
                    </a:moveTo>
                    <a:cubicBezTo>
                      <a:pt x="26" y="0"/>
                      <a:pt x="23" y="0"/>
                      <a:pt x="20" y="0"/>
                    </a:cubicBezTo>
                    <a:cubicBezTo>
                      <a:pt x="19" y="0"/>
                      <a:pt x="18" y="1"/>
                      <a:pt x="17" y="1"/>
                    </a:cubicBezTo>
                    <a:cubicBezTo>
                      <a:pt x="7" y="5"/>
                      <a:pt x="0" y="16"/>
                      <a:pt x="3" y="26"/>
                    </a:cubicBezTo>
                    <a:cubicBezTo>
                      <a:pt x="5" y="36"/>
                      <a:pt x="13" y="43"/>
                      <a:pt x="22" y="44"/>
                    </a:cubicBezTo>
                    <a:cubicBezTo>
                      <a:pt x="23" y="44"/>
                      <a:pt x="23" y="44"/>
                      <a:pt x="24" y="44"/>
                    </a:cubicBezTo>
                    <a:cubicBezTo>
                      <a:pt x="33" y="44"/>
                      <a:pt x="41" y="39"/>
                      <a:pt x="45" y="31"/>
                    </a:cubicBezTo>
                    <a:cubicBezTo>
                      <a:pt x="49" y="21"/>
                      <a:pt x="46" y="11"/>
                      <a:pt x="38" y="5"/>
                    </a:cubicBezTo>
                    <a:cubicBezTo>
                      <a:pt x="35" y="3"/>
                      <a:pt x="32" y="2"/>
                      <a:pt x="28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2" name="Freeform 131"/>
              <p:cNvSpPr>
                <a:spLocks/>
              </p:cNvSpPr>
              <p:nvPr/>
            </p:nvSpPr>
            <p:spPr bwMode="auto">
              <a:xfrm>
                <a:off x="6851650" y="2517775"/>
                <a:ext cx="487363" cy="242888"/>
              </a:xfrm>
              <a:custGeom>
                <a:avLst/>
                <a:gdLst>
                  <a:gd name="T0" fmla="*/ 316 w 322"/>
                  <a:gd name="T1" fmla="*/ 0 h 161"/>
                  <a:gd name="T2" fmla="*/ 250 w 322"/>
                  <a:gd name="T3" fmla="*/ 7 h 161"/>
                  <a:gd name="T4" fmla="*/ 252 w 322"/>
                  <a:gd name="T5" fmla="*/ 29 h 161"/>
                  <a:gd name="T6" fmla="*/ 279 w 322"/>
                  <a:gd name="T7" fmla="*/ 26 h 161"/>
                  <a:gd name="T8" fmla="*/ 242 w 322"/>
                  <a:gd name="T9" fmla="*/ 68 h 161"/>
                  <a:gd name="T10" fmla="*/ 223 w 322"/>
                  <a:gd name="T11" fmla="*/ 62 h 161"/>
                  <a:gd name="T12" fmla="*/ 194 w 322"/>
                  <a:gd name="T13" fmla="*/ 53 h 161"/>
                  <a:gd name="T14" fmla="*/ 167 w 322"/>
                  <a:gd name="T15" fmla="*/ 83 h 161"/>
                  <a:gd name="T16" fmla="*/ 151 w 322"/>
                  <a:gd name="T17" fmla="*/ 100 h 161"/>
                  <a:gd name="T18" fmla="*/ 117 w 322"/>
                  <a:gd name="T19" fmla="*/ 87 h 161"/>
                  <a:gd name="T20" fmla="*/ 114 w 322"/>
                  <a:gd name="T21" fmla="*/ 85 h 161"/>
                  <a:gd name="T22" fmla="*/ 114 w 322"/>
                  <a:gd name="T23" fmla="*/ 85 h 161"/>
                  <a:gd name="T24" fmla="*/ 105 w 322"/>
                  <a:gd name="T25" fmla="*/ 82 h 161"/>
                  <a:gd name="T26" fmla="*/ 74 w 322"/>
                  <a:gd name="T27" fmla="*/ 71 h 161"/>
                  <a:gd name="T28" fmla="*/ 49 w 322"/>
                  <a:gd name="T29" fmla="*/ 95 h 161"/>
                  <a:gd name="T30" fmla="*/ 0 w 322"/>
                  <a:gd name="T31" fmla="*/ 144 h 161"/>
                  <a:gd name="T32" fmla="*/ 18 w 322"/>
                  <a:gd name="T33" fmla="*/ 161 h 161"/>
                  <a:gd name="T34" fmla="*/ 49 w 322"/>
                  <a:gd name="T35" fmla="*/ 130 h 161"/>
                  <a:gd name="T36" fmla="*/ 75 w 322"/>
                  <a:gd name="T37" fmla="*/ 105 h 161"/>
                  <a:gd name="T38" fmla="*/ 79 w 322"/>
                  <a:gd name="T39" fmla="*/ 100 h 161"/>
                  <a:gd name="T40" fmla="*/ 80 w 322"/>
                  <a:gd name="T41" fmla="*/ 100 h 161"/>
                  <a:gd name="T42" fmla="*/ 105 w 322"/>
                  <a:gd name="T43" fmla="*/ 109 h 161"/>
                  <a:gd name="T44" fmla="*/ 158 w 322"/>
                  <a:gd name="T45" fmla="*/ 129 h 161"/>
                  <a:gd name="T46" fmla="*/ 167 w 322"/>
                  <a:gd name="T47" fmla="*/ 119 h 161"/>
                  <a:gd name="T48" fmla="*/ 193 w 322"/>
                  <a:gd name="T49" fmla="*/ 92 h 161"/>
                  <a:gd name="T50" fmla="*/ 197 w 322"/>
                  <a:gd name="T51" fmla="*/ 87 h 161"/>
                  <a:gd name="T52" fmla="*/ 202 w 322"/>
                  <a:gd name="T53" fmla="*/ 82 h 161"/>
                  <a:gd name="T54" fmla="*/ 223 w 322"/>
                  <a:gd name="T55" fmla="*/ 88 h 161"/>
                  <a:gd name="T56" fmla="*/ 250 w 322"/>
                  <a:gd name="T57" fmla="*/ 97 h 161"/>
                  <a:gd name="T58" fmla="*/ 297 w 322"/>
                  <a:gd name="T59" fmla="*/ 43 h 161"/>
                  <a:gd name="T60" fmla="*/ 300 w 322"/>
                  <a:gd name="T61" fmla="*/ 67 h 161"/>
                  <a:gd name="T62" fmla="*/ 322 w 322"/>
                  <a:gd name="T63" fmla="*/ 65 h 161"/>
                  <a:gd name="T64" fmla="*/ 316 w 322"/>
                  <a:gd name="T65" fmla="*/ 0 h 1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22" h="161">
                    <a:moveTo>
                      <a:pt x="316" y="0"/>
                    </a:moveTo>
                    <a:cubicBezTo>
                      <a:pt x="250" y="7"/>
                      <a:pt x="250" y="7"/>
                      <a:pt x="250" y="7"/>
                    </a:cubicBezTo>
                    <a:cubicBezTo>
                      <a:pt x="252" y="29"/>
                      <a:pt x="252" y="29"/>
                      <a:pt x="252" y="29"/>
                    </a:cubicBezTo>
                    <a:cubicBezTo>
                      <a:pt x="279" y="26"/>
                      <a:pt x="279" y="26"/>
                      <a:pt x="279" y="26"/>
                    </a:cubicBezTo>
                    <a:cubicBezTo>
                      <a:pt x="242" y="68"/>
                      <a:pt x="242" y="68"/>
                      <a:pt x="242" y="68"/>
                    </a:cubicBezTo>
                    <a:cubicBezTo>
                      <a:pt x="223" y="62"/>
                      <a:pt x="223" y="62"/>
                      <a:pt x="223" y="62"/>
                    </a:cubicBezTo>
                    <a:cubicBezTo>
                      <a:pt x="194" y="53"/>
                      <a:pt x="194" y="53"/>
                      <a:pt x="194" y="53"/>
                    </a:cubicBezTo>
                    <a:cubicBezTo>
                      <a:pt x="167" y="83"/>
                      <a:pt x="167" y="83"/>
                      <a:pt x="167" y="83"/>
                    </a:cubicBezTo>
                    <a:cubicBezTo>
                      <a:pt x="151" y="100"/>
                      <a:pt x="151" y="100"/>
                      <a:pt x="151" y="100"/>
                    </a:cubicBezTo>
                    <a:cubicBezTo>
                      <a:pt x="117" y="87"/>
                      <a:pt x="117" y="87"/>
                      <a:pt x="117" y="87"/>
                    </a:cubicBezTo>
                    <a:cubicBezTo>
                      <a:pt x="116" y="87"/>
                      <a:pt x="115" y="86"/>
                      <a:pt x="114" y="85"/>
                    </a:cubicBezTo>
                    <a:cubicBezTo>
                      <a:pt x="114" y="85"/>
                      <a:pt x="114" y="85"/>
                      <a:pt x="114" y="85"/>
                    </a:cubicBezTo>
                    <a:cubicBezTo>
                      <a:pt x="105" y="82"/>
                      <a:pt x="105" y="82"/>
                      <a:pt x="105" y="82"/>
                    </a:cubicBezTo>
                    <a:cubicBezTo>
                      <a:pt x="74" y="71"/>
                      <a:pt x="74" y="71"/>
                      <a:pt x="74" y="71"/>
                    </a:cubicBezTo>
                    <a:cubicBezTo>
                      <a:pt x="49" y="95"/>
                      <a:pt x="49" y="95"/>
                      <a:pt x="49" y="95"/>
                    </a:cubicBezTo>
                    <a:cubicBezTo>
                      <a:pt x="0" y="144"/>
                      <a:pt x="0" y="144"/>
                      <a:pt x="0" y="144"/>
                    </a:cubicBezTo>
                    <a:cubicBezTo>
                      <a:pt x="18" y="161"/>
                      <a:pt x="18" y="161"/>
                      <a:pt x="18" y="161"/>
                    </a:cubicBezTo>
                    <a:cubicBezTo>
                      <a:pt x="49" y="130"/>
                      <a:pt x="49" y="130"/>
                      <a:pt x="49" y="130"/>
                    </a:cubicBezTo>
                    <a:cubicBezTo>
                      <a:pt x="75" y="105"/>
                      <a:pt x="75" y="105"/>
                      <a:pt x="75" y="105"/>
                    </a:cubicBezTo>
                    <a:cubicBezTo>
                      <a:pt x="79" y="100"/>
                      <a:pt x="79" y="100"/>
                      <a:pt x="79" y="100"/>
                    </a:cubicBezTo>
                    <a:cubicBezTo>
                      <a:pt x="80" y="100"/>
                      <a:pt x="80" y="100"/>
                      <a:pt x="80" y="100"/>
                    </a:cubicBezTo>
                    <a:cubicBezTo>
                      <a:pt x="105" y="109"/>
                      <a:pt x="105" y="109"/>
                      <a:pt x="105" y="109"/>
                    </a:cubicBezTo>
                    <a:cubicBezTo>
                      <a:pt x="158" y="129"/>
                      <a:pt x="158" y="129"/>
                      <a:pt x="158" y="129"/>
                    </a:cubicBezTo>
                    <a:cubicBezTo>
                      <a:pt x="167" y="119"/>
                      <a:pt x="167" y="119"/>
                      <a:pt x="167" y="119"/>
                    </a:cubicBezTo>
                    <a:cubicBezTo>
                      <a:pt x="193" y="92"/>
                      <a:pt x="193" y="92"/>
                      <a:pt x="193" y="92"/>
                    </a:cubicBezTo>
                    <a:cubicBezTo>
                      <a:pt x="197" y="87"/>
                      <a:pt x="197" y="87"/>
                      <a:pt x="197" y="87"/>
                    </a:cubicBezTo>
                    <a:cubicBezTo>
                      <a:pt x="202" y="82"/>
                      <a:pt x="202" y="82"/>
                      <a:pt x="202" y="82"/>
                    </a:cubicBezTo>
                    <a:cubicBezTo>
                      <a:pt x="223" y="88"/>
                      <a:pt x="223" y="88"/>
                      <a:pt x="223" y="88"/>
                    </a:cubicBezTo>
                    <a:cubicBezTo>
                      <a:pt x="250" y="97"/>
                      <a:pt x="250" y="97"/>
                      <a:pt x="250" y="97"/>
                    </a:cubicBezTo>
                    <a:cubicBezTo>
                      <a:pt x="297" y="43"/>
                      <a:pt x="297" y="43"/>
                      <a:pt x="297" y="43"/>
                    </a:cubicBezTo>
                    <a:cubicBezTo>
                      <a:pt x="300" y="67"/>
                      <a:pt x="300" y="67"/>
                      <a:pt x="300" y="67"/>
                    </a:cubicBezTo>
                    <a:cubicBezTo>
                      <a:pt x="322" y="65"/>
                      <a:pt x="322" y="65"/>
                      <a:pt x="322" y="65"/>
                    </a:cubicBezTo>
                    <a:cubicBezTo>
                      <a:pt x="316" y="0"/>
                      <a:pt x="316" y="0"/>
                      <a:pt x="31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3" name="Freeform 132"/>
              <p:cNvSpPr>
                <a:spLocks/>
              </p:cNvSpPr>
              <p:nvPr/>
            </p:nvSpPr>
            <p:spPr bwMode="auto">
              <a:xfrm>
                <a:off x="7024688" y="2646363"/>
                <a:ext cx="4763" cy="3175"/>
              </a:xfrm>
              <a:custGeom>
                <a:avLst/>
                <a:gdLst>
                  <a:gd name="T0" fmla="*/ 0 w 3"/>
                  <a:gd name="T1" fmla="*/ 0 h 2"/>
                  <a:gd name="T2" fmla="*/ 3 w 3"/>
                  <a:gd name="T3" fmla="*/ 2 h 2"/>
                  <a:gd name="T4" fmla="*/ 0 w 3"/>
                  <a:gd name="T5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" h="2">
                    <a:moveTo>
                      <a:pt x="0" y="0"/>
                    </a:moveTo>
                    <a:cubicBezTo>
                      <a:pt x="1" y="1"/>
                      <a:pt x="2" y="2"/>
                      <a:pt x="3" y="2"/>
                    </a:cubicBezTo>
                    <a:cubicBezTo>
                      <a:pt x="0" y="0"/>
                      <a:pt x="0" y="0"/>
                      <a:pt x="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4" name="Freeform 133"/>
              <p:cNvSpPr>
                <a:spLocks/>
              </p:cNvSpPr>
              <p:nvPr/>
            </p:nvSpPr>
            <p:spPr bwMode="auto">
              <a:xfrm>
                <a:off x="7067550" y="2432050"/>
                <a:ext cx="158750" cy="195263"/>
              </a:xfrm>
              <a:custGeom>
                <a:avLst/>
                <a:gdLst>
                  <a:gd name="T0" fmla="*/ 45 w 104"/>
                  <a:gd name="T1" fmla="*/ 0 h 129"/>
                  <a:gd name="T2" fmla="*/ 30 w 104"/>
                  <a:gd name="T3" fmla="*/ 0 h 129"/>
                  <a:gd name="T4" fmla="*/ 1 w 104"/>
                  <a:gd name="T5" fmla="*/ 24 h 129"/>
                  <a:gd name="T6" fmla="*/ 0 w 104"/>
                  <a:gd name="T7" fmla="*/ 25 h 129"/>
                  <a:gd name="T8" fmla="*/ 0 w 104"/>
                  <a:gd name="T9" fmla="*/ 100 h 129"/>
                  <a:gd name="T10" fmla="*/ 7 w 104"/>
                  <a:gd name="T11" fmla="*/ 106 h 129"/>
                  <a:gd name="T12" fmla="*/ 10 w 104"/>
                  <a:gd name="T13" fmla="*/ 107 h 129"/>
                  <a:gd name="T14" fmla="*/ 20 w 104"/>
                  <a:gd name="T15" fmla="*/ 98 h 129"/>
                  <a:gd name="T16" fmla="*/ 20 w 104"/>
                  <a:gd name="T17" fmla="*/ 93 h 129"/>
                  <a:gd name="T18" fmla="*/ 20 w 104"/>
                  <a:gd name="T19" fmla="*/ 39 h 129"/>
                  <a:gd name="T20" fmla="*/ 20 w 104"/>
                  <a:gd name="T21" fmla="*/ 35 h 129"/>
                  <a:gd name="T22" fmla="*/ 24 w 104"/>
                  <a:gd name="T23" fmla="*/ 35 h 129"/>
                  <a:gd name="T24" fmla="*/ 24 w 104"/>
                  <a:gd name="T25" fmla="*/ 40 h 129"/>
                  <a:gd name="T26" fmla="*/ 24 w 104"/>
                  <a:gd name="T27" fmla="*/ 129 h 129"/>
                  <a:gd name="T28" fmla="*/ 52 w 104"/>
                  <a:gd name="T29" fmla="*/ 100 h 129"/>
                  <a:gd name="T30" fmla="*/ 80 w 104"/>
                  <a:gd name="T31" fmla="*/ 108 h 129"/>
                  <a:gd name="T32" fmla="*/ 80 w 104"/>
                  <a:gd name="T33" fmla="*/ 40 h 129"/>
                  <a:gd name="T34" fmla="*/ 80 w 104"/>
                  <a:gd name="T35" fmla="*/ 35 h 129"/>
                  <a:gd name="T36" fmla="*/ 84 w 104"/>
                  <a:gd name="T37" fmla="*/ 35 h 129"/>
                  <a:gd name="T38" fmla="*/ 84 w 104"/>
                  <a:gd name="T39" fmla="*/ 39 h 129"/>
                  <a:gd name="T40" fmla="*/ 84 w 104"/>
                  <a:gd name="T41" fmla="*/ 94 h 129"/>
                  <a:gd name="T42" fmla="*/ 85 w 104"/>
                  <a:gd name="T43" fmla="*/ 99 h 129"/>
                  <a:gd name="T44" fmla="*/ 94 w 104"/>
                  <a:gd name="T45" fmla="*/ 107 h 129"/>
                  <a:gd name="T46" fmla="*/ 95 w 104"/>
                  <a:gd name="T47" fmla="*/ 107 h 129"/>
                  <a:gd name="T48" fmla="*/ 104 w 104"/>
                  <a:gd name="T49" fmla="*/ 97 h 129"/>
                  <a:gd name="T50" fmla="*/ 104 w 104"/>
                  <a:gd name="T51" fmla="*/ 52 h 129"/>
                  <a:gd name="T52" fmla="*/ 104 w 104"/>
                  <a:gd name="T53" fmla="*/ 30 h 129"/>
                  <a:gd name="T54" fmla="*/ 74 w 104"/>
                  <a:gd name="T55" fmla="*/ 0 h 129"/>
                  <a:gd name="T56" fmla="*/ 58 w 104"/>
                  <a:gd name="T57" fmla="*/ 0 h 129"/>
                  <a:gd name="T58" fmla="*/ 58 w 104"/>
                  <a:gd name="T59" fmla="*/ 3 h 129"/>
                  <a:gd name="T60" fmla="*/ 55 w 104"/>
                  <a:gd name="T61" fmla="*/ 10 h 129"/>
                  <a:gd name="T62" fmla="*/ 54 w 104"/>
                  <a:gd name="T63" fmla="*/ 11 h 129"/>
                  <a:gd name="T64" fmla="*/ 58 w 104"/>
                  <a:gd name="T65" fmla="*/ 68 h 129"/>
                  <a:gd name="T66" fmla="*/ 52 w 104"/>
                  <a:gd name="T67" fmla="*/ 74 h 129"/>
                  <a:gd name="T68" fmla="*/ 52 w 104"/>
                  <a:gd name="T69" fmla="*/ 74 h 129"/>
                  <a:gd name="T70" fmla="*/ 52 w 104"/>
                  <a:gd name="T71" fmla="*/ 74 h 129"/>
                  <a:gd name="T72" fmla="*/ 46 w 104"/>
                  <a:gd name="T73" fmla="*/ 68 h 129"/>
                  <a:gd name="T74" fmla="*/ 49 w 104"/>
                  <a:gd name="T75" fmla="*/ 11 h 129"/>
                  <a:gd name="T76" fmla="*/ 49 w 104"/>
                  <a:gd name="T77" fmla="*/ 10 h 129"/>
                  <a:gd name="T78" fmla="*/ 45 w 104"/>
                  <a:gd name="T79" fmla="*/ 3 h 129"/>
                  <a:gd name="T80" fmla="*/ 45 w 104"/>
                  <a:gd name="T81" fmla="*/ 0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04" h="129">
                    <a:moveTo>
                      <a:pt x="45" y="0"/>
                    </a:moveTo>
                    <a:cubicBezTo>
                      <a:pt x="40" y="0"/>
                      <a:pt x="35" y="0"/>
                      <a:pt x="30" y="0"/>
                    </a:cubicBezTo>
                    <a:cubicBezTo>
                      <a:pt x="15" y="1"/>
                      <a:pt x="4" y="9"/>
                      <a:pt x="1" y="24"/>
                    </a:cubicBezTo>
                    <a:cubicBezTo>
                      <a:pt x="1" y="24"/>
                      <a:pt x="1" y="24"/>
                      <a:pt x="0" y="25"/>
                    </a:cubicBezTo>
                    <a:cubicBezTo>
                      <a:pt x="0" y="50"/>
                      <a:pt x="0" y="75"/>
                      <a:pt x="0" y="100"/>
                    </a:cubicBezTo>
                    <a:cubicBezTo>
                      <a:pt x="2" y="103"/>
                      <a:pt x="4" y="106"/>
                      <a:pt x="7" y="106"/>
                    </a:cubicBezTo>
                    <a:cubicBezTo>
                      <a:pt x="8" y="107"/>
                      <a:pt x="9" y="107"/>
                      <a:pt x="10" y="107"/>
                    </a:cubicBezTo>
                    <a:cubicBezTo>
                      <a:pt x="15" y="107"/>
                      <a:pt x="19" y="103"/>
                      <a:pt x="20" y="98"/>
                    </a:cubicBezTo>
                    <a:cubicBezTo>
                      <a:pt x="20" y="96"/>
                      <a:pt x="20" y="95"/>
                      <a:pt x="20" y="93"/>
                    </a:cubicBezTo>
                    <a:cubicBezTo>
                      <a:pt x="20" y="75"/>
                      <a:pt x="20" y="57"/>
                      <a:pt x="20" y="39"/>
                    </a:cubicBezTo>
                    <a:cubicBezTo>
                      <a:pt x="20" y="38"/>
                      <a:pt x="20" y="37"/>
                      <a:pt x="20" y="35"/>
                    </a:cubicBezTo>
                    <a:cubicBezTo>
                      <a:pt x="21" y="35"/>
                      <a:pt x="23" y="35"/>
                      <a:pt x="24" y="35"/>
                    </a:cubicBezTo>
                    <a:cubicBezTo>
                      <a:pt x="24" y="37"/>
                      <a:pt x="24" y="38"/>
                      <a:pt x="24" y="40"/>
                    </a:cubicBezTo>
                    <a:cubicBezTo>
                      <a:pt x="24" y="69"/>
                      <a:pt x="24" y="99"/>
                      <a:pt x="24" y="129"/>
                    </a:cubicBezTo>
                    <a:cubicBezTo>
                      <a:pt x="52" y="100"/>
                      <a:pt x="52" y="100"/>
                      <a:pt x="52" y="100"/>
                    </a:cubicBezTo>
                    <a:cubicBezTo>
                      <a:pt x="80" y="108"/>
                      <a:pt x="80" y="108"/>
                      <a:pt x="80" y="108"/>
                    </a:cubicBezTo>
                    <a:cubicBezTo>
                      <a:pt x="80" y="86"/>
                      <a:pt x="80" y="63"/>
                      <a:pt x="80" y="40"/>
                    </a:cubicBezTo>
                    <a:cubicBezTo>
                      <a:pt x="80" y="38"/>
                      <a:pt x="80" y="37"/>
                      <a:pt x="80" y="35"/>
                    </a:cubicBezTo>
                    <a:cubicBezTo>
                      <a:pt x="82" y="35"/>
                      <a:pt x="83" y="35"/>
                      <a:pt x="84" y="35"/>
                    </a:cubicBezTo>
                    <a:cubicBezTo>
                      <a:pt x="84" y="37"/>
                      <a:pt x="84" y="38"/>
                      <a:pt x="84" y="39"/>
                    </a:cubicBezTo>
                    <a:cubicBezTo>
                      <a:pt x="84" y="57"/>
                      <a:pt x="84" y="76"/>
                      <a:pt x="84" y="94"/>
                    </a:cubicBezTo>
                    <a:cubicBezTo>
                      <a:pt x="84" y="96"/>
                      <a:pt x="84" y="97"/>
                      <a:pt x="85" y="99"/>
                    </a:cubicBezTo>
                    <a:cubicBezTo>
                      <a:pt x="85" y="104"/>
                      <a:pt x="89" y="107"/>
                      <a:pt x="94" y="107"/>
                    </a:cubicBezTo>
                    <a:cubicBezTo>
                      <a:pt x="94" y="107"/>
                      <a:pt x="95" y="107"/>
                      <a:pt x="95" y="107"/>
                    </a:cubicBezTo>
                    <a:cubicBezTo>
                      <a:pt x="100" y="106"/>
                      <a:pt x="104" y="103"/>
                      <a:pt x="104" y="97"/>
                    </a:cubicBezTo>
                    <a:cubicBezTo>
                      <a:pt x="104" y="82"/>
                      <a:pt x="104" y="67"/>
                      <a:pt x="104" y="52"/>
                    </a:cubicBezTo>
                    <a:cubicBezTo>
                      <a:pt x="104" y="45"/>
                      <a:pt x="104" y="37"/>
                      <a:pt x="104" y="30"/>
                    </a:cubicBezTo>
                    <a:cubicBezTo>
                      <a:pt x="104" y="13"/>
                      <a:pt x="91" y="1"/>
                      <a:pt x="74" y="0"/>
                    </a:cubicBezTo>
                    <a:cubicBezTo>
                      <a:pt x="69" y="0"/>
                      <a:pt x="64" y="0"/>
                      <a:pt x="58" y="0"/>
                    </a:cubicBezTo>
                    <a:cubicBezTo>
                      <a:pt x="58" y="3"/>
                      <a:pt x="58" y="3"/>
                      <a:pt x="58" y="3"/>
                    </a:cubicBezTo>
                    <a:cubicBezTo>
                      <a:pt x="55" y="10"/>
                      <a:pt x="55" y="10"/>
                      <a:pt x="55" y="10"/>
                    </a:cubicBezTo>
                    <a:cubicBezTo>
                      <a:pt x="54" y="11"/>
                      <a:pt x="54" y="11"/>
                      <a:pt x="54" y="11"/>
                    </a:cubicBezTo>
                    <a:cubicBezTo>
                      <a:pt x="58" y="68"/>
                      <a:pt x="58" y="68"/>
                      <a:pt x="58" y="68"/>
                    </a:cubicBezTo>
                    <a:cubicBezTo>
                      <a:pt x="52" y="74"/>
                      <a:pt x="52" y="74"/>
                      <a:pt x="52" y="74"/>
                    </a:cubicBezTo>
                    <a:cubicBezTo>
                      <a:pt x="52" y="74"/>
                      <a:pt x="52" y="74"/>
                      <a:pt x="52" y="74"/>
                    </a:cubicBezTo>
                    <a:cubicBezTo>
                      <a:pt x="52" y="74"/>
                      <a:pt x="52" y="74"/>
                      <a:pt x="52" y="74"/>
                    </a:cubicBezTo>
                    <a:cubicBezTo>
                      <a:pt x="46" y="68"/>
                      <a:pt x="46" y="68"/>
                      <a:pt x="46" y="68"/>
                    </a:cubicBezTo>
                    <a:cubicBezTo>
                      <a:pt x="49" y="11"/>
                      <a:pt x="49" y="11"/>
                      <a:pt x="49" y="11"/>
                    </a:cubicBezTo>
                    <a:cubicBezTo>
                      <a:pt x="49" y="10"/>
                      <a:pt x="49" y="10"/>
                      <a:pt x="49" y="10"/>
                    </a:cubicBezTo>
                    <a:cubicBezTo>
                      <a:pt x="45" y="3"/>
                      <a:pt x="45" y="3"/>
                      <a:pt x="45" y="3"/>
                    </a:cubicBezTo>
                    <a:cubicBezTo>
                      <a:pt x="45" y="0"/>
                      <a:pt x="45" y="0"/>
                      <a:pt x="4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5" name="Freeform 134"/>
              <p:cNvSpPr>
                <a:spLocks/>
              </p:cNvSpPr>
              <p:nvPr/>
            </p:nvSpPr>
            <p:spPr bwMode="auto">
              <a:xfrm>
                <a:off x="7110413" y="2359025"/>
                <a:ext cx="73025" cy="68263"/>
              </a:xfrm>
              <a:custGeom>
                <a:avLst/>
                <a:gdLst>
                  <a:gd name="T0" fmla="*/ 28 w 48"/>
                  <a:gd name="T1" fmla="*/ 0 h 45"/>
                  <a:gd name="T2" fmla="*/ 20 w 48"/>
                  <a:gd name="T3" fmla="*/ 0 h 45"/>
                  <a:gd name="T4" fmla="*/ 17 w 48"/>
                  <a:gd name="T5" fmla="*/ 2 h 45"/>
                  <a:gd name="T6" fmla="*/ 2 w 48"/>
                  <a:gd name="T7" fmla="*/ 27 h 45"/>
                  <a:gd name="T8" fmla="*/ 22 w 48"/>
                  <a:gd name="T9" fmla="*/ 44 h 45"/>
                  <a:gd name="T10" fmla="*/ 24 w 48"/>
                  <a:gd name="T11" fmla="*/ 45 h 45"/>
                  <a:gd name="T12" fmla="*/ 44 w 48"/>
                  <a:gd name="T13" fmla="*/ 31 h 45"/>
                  <a:gd name="T14" fmla="*/ 38 w 48"/>
                  <a:gd name="T15" fmla="*/ 5 h 45"/>
                  <a:gd name="T16" fmla="*/ 28 w 48"/>
                  <a:gd name="T17" fmla="*/ 0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8" h="45">
                    <a:moveTo>
                      <a:pt x="28" y="0"/>
                    </a:moveTo>
                    <a:cubicBezTo>
                      <a:pt x="25" y="0"/>
                      <a:pt x="23" y="0"/>
                      <a:pt x="20" y="0"/>
                    </a:cubicBezTo>
                    <a:cubicBezTo>
                      <a:pt x="19" y="1"/>
                      <a:pt x="18" y="1"/>
                      <a:pt x="17" y="2"/>
                    </a:cubicBezTo>
                    <a:cubicBezTo>
                      <a:pt x="7" y="5"/>
                      <a:pt x="0" y="16"/>
                      <a:pt x="2" y="27"/>
                    </a:cubicBezTo>
                    <a:cubicBezTo>
                      <a:pt x="5" y="36"/>
                      <a:pt x="13" y="44"/>
                      <a:pt x="22" y="44"/>
                    </a:cubicBezTo>
                    <a:cubicBezTo>
                      <a:pt x="23" y="45"/>
                      <a:pt x="23" y="45"/>
                      <a:pt x="24" y="45"/>
                    </a:cubicBezTo>
                    <a:cubicBezTo>
                      <a:pt x="33" y="45"/>
                      <a:pt x="41" y="39"/>
                      <a:pt x="44" y="31"/>
                    </a:cubicBezTo>
                    <a:cubicBezTo>
                      <a:pt x="48" y="22"/>
                      <a:pt x="46" y="12"/>
                      <a:pt x="38" y="5"/>
                    </a:cubicBezTo>
                    <a:cubicBezTo>
                      <a:pt x="35" y="3"/>
                      <a:pt x="31" y="2"/>
                      <a:pt x="28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6" name="Group 35"/>
            <p:cNvGrpSpPr/>
            <p:nvPr/>
          </p:nvGrpSpPr>
          <p:grpSpPr>
            <a:xfrm>
              <a:off x="6927850" y="3721100"/>
              <a:ext cx="393700" cy="455613"/>
              <a:chOff x="6927850" y="3721100"/>
              <a:chExt cx="393700" cy="455613"/>
            </a:xfrm>
          </p:grpSpPr>
          <p:sp>
            <p:nvSpPr>
              <p:cNvPr id="65" name="Rectangle 15"/>
              <p:cNvSpPr>
                <a:spLocks noChangeArrowheads="1"/>
              </p:cNvSpPr>
              <p:nvPr/>
            </p:nvSpPr>
            <p:spPr bwMode="auto">
              <a:xfrm>
                <a:off x="7308850" y="3927475"/>
                <a:ext cx="12700" cy="1905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6" name="Freeform 16"/>
              <p:cNvSpPr>
                <a:spLocks/>
              </p:cNvSpPr>
              <p:nvPr/>
            </p:nvSpPr>
            <p:spPr bwMode="auto">
              <a:xfrm>
                <a:off x="7308850" y="3927475"/>
                <a:ext cx="12700" cy="19050"/>
              </a:xfrm>
              <a:custGeom>
                <a:avLst/>
                <a:gdLst>
                  <a:gd name="T0" fmla="*/ 0 w 8"/>
                  <a:gd name="T1" fmla="*/ 12 h 12"/>
                  <a:gd name="T2" fmla="*/ 8 w 8"/>
                  <a:gd name="T3" fmla="*/ 12 h 12"/>
                  <a:gd name="T4" fmla="*/ 8 w 8"/>
                  <a:gd name="T5" fmla="*/ 0 h 12"/>
                  <a:gd name="T6" fmla="*/ 0 w 8"/>
                  <a:gd name="T7" fmla="*/ 0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" h="12">
                    <a:moveTo>
                      <a:pt x="0" y="12"/>
                    </a:moveTo>
                    <a:lnTo>
                      <a:pt x="8" y="12"/>
                    </a:lnTo>
                    <a:lnTo>
                      <a:pt x="8" y="0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7" name="Freeform 135"/>
              <p:cNvSpPr>
                <a:spLocks/>
              </p:cNvSpPr>
              <p:nvPr/>
            </p:nvSpPr>
            <p:spPr bwMode="auto">
              <a:xfrm>
                <a:off x="7077075" y="4067175"/>
                <a:ext cx="88900" cy="109538"/>
              </a:xfrm>
              <a:custGeom>
                <a:avLst/>
                <a:gdLst>
                  <a:gd name="T0" fmla="*/ 43 w 56"/>
                  <a:gd name="T1" fmla="*/ 0 h 69"/>
                  <a:gd name="T2" fmla="*/ 13 w 56"/>
                  <a:gd name="T3" fmla="*/ 0 h 69"/>
                  <a:gd name="T4" fmla="*/ 13 w 56"/>
                  <a:gd name="T5" fmla="*/ 34 h 69"/>
                  <a:gd name="T6" fmla="*/ 0 w 56"/>
                  <a:gd name="T7" fmla="*/ 34 h 69"/>
                  <a:gd name="T8" fmla="*/ 28 w 56"/>
                  <a:gd name="T9" fmla="*/ 69 h 69"/>
                  <a:gd name="T10" fmla="*/ 56 w 56"/>
                  <a:gd name="T11" fmla="*/ 34 h 69"/>
                  <a:gd name="T12" fmla="*/ 43 w 56"/>
                  <a:gd name="T13" fmla="*/ 34 h 69"/>
                  <a:gd name="T14" fmla="*/ 43 w 56"/>
                  <a:gd name="T15" fmla="*/ 0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6" h="69">
                    <a:moveTo>
                      <a:pt x="43" y="0"/>
                    </a:moveTo>
                    <a:lnTo>
                      <a:pt x="13" y="0"/>
                    </a:lnTo>
                    <a:lnTo>
                      <a:pt x="13" y="34"/>
                    </a:lnTo>
                    <a:lnTo>
                      <a:pt x="0" y="34"/>
                    </a:lnTo>
                    <a:lnTo>
                      <a:pt x="28" y="69"/>
                    </a:lnTo>
                    <a:lnTo>
                      <a:pt x="56" y="34"/>
                    </a:lnTo>
                    <a:lnTo>
                      <a:pt x="43" y="34"/>
                    </a:lnTo>
                    <a:lnTo>
                      <a:pt x="43" y="0"/>
                    </a:lnTo>
                    <a:close/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8" name="Freeform 136"/>
              <p:cNvSpPr>
                <a:spLocks/>
              </p:cNvSpPr>
              <p:nvPr/>
            </p:nvSpPr>
            <p:spPr bwMode="auto">
              <a:xfrm>
                <a:off x="7077075" y="4067175"/>
                <a:ext cx="88900" cy="109538"/>
              </a:xfrm>
              <a:custGeom>
                <a:avLst/>
                <a:gdLst>
                  <a:gd name="T0" fmla="*/ 43 w 56"/>
                  <a:gd name="T1" fmla="*/ 0 h 69"/>
                  <a:gd name="T2" fmla="*/ 13 w 56"/>
                  <a:gd name="T3" fmla="*/ 0 h 69"/>
                  <a:gd name="T4" fmla="*/ 13 w 56"/>
                  <a:gd name="T5" fmla="*/ 34 h 69"/>
                  <a:gd name="T6" fmla="*/ 0 w 56"/>
                  <a:gd name="T7" fmla="*/ 34 h 69"/>
                  <a:gd name="T8" fmla="*/ 28 w 56"/>
                  <a:gd name="T9" fmla="*/ 69 h 69"/>
                  <a:gd name="T10" fmla="*/ 56 w 56"/>
                  <a:gd name="T11" fmla="*/ 34 h 69"/>
                  <a:gd name="T12" fmla="*/ 43 w 56"/>
                  <a:gd name="T13" fmla="*/ 34 h 69"/>
                  <a:gd name="T14" fmla="*/ 43 w 56"/>
                  <a:gd name="T15" fmla="*/ 0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6" h="69">
                    <a:moveTo>
                      <a:pt x="43" y="0"/>
                    </a:moveTo>
                    <a:lnTo>
                      <a:pt x="13" y="0"/>
                    </a:lnTo>
                    <a:lnTo>
                      <a:pt x="13" y="34"/>
                    </a:lnTo>
                    <a:lnTo>
                      <a:pt x="0" y="34"/>
                    </a:lnTo>
                    <a:lnTo>
                      <a:pt x="28" y="69"/>
                    </a:lnTo>
                    <a:lnTo>
                      <a:pt x="56" y="34"/>
                    </a:lnTo>
                    <a:lnTo>
                      <a:pt x="43" y="34"/>
                    </a:lnTo>
                    <a:lnTo>
                      <a:pt x="43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9" name="Freeform 137"/>
              <p:cNvSpPr>
                <a:spLocks/>
              </p:cNvSpPr>
              <p:nvPr/>
            </p:nvSpPr>
            <p:spPr bwMode="auto">
              <a:xfrm>
                <a:off x="6927850" y="4006850"/>
                <a:ext cx="138113" cy="69850"/>
              </a:xfrm>
              <a:custGeom>
                <a:avLst/>
                <a:gdLst>
                  <a:gd name="T0" fmla="*/ 43 w 87"/>
                  <a:gd name="T1" fmla="*/ 0 h 44"/>
                  <a:gd name="T2" fmla="*/ 0 w 87"/>
                  <a:gd name="T3" fmla="*/ 22 h 44"/>
                  <a:gd name="T4" fmla="*/ 43 w 87"/>
                  <a:gd name="T5" fmla="*/ 44 h 44"/>
                  <a:gd name="T6" fmla="*/ 43 w 87"/>
                  <a:gd name="T7" fmla="*/ 33 h 44"/>
                  <a:gd name="T8" fmla="*/ 87 w 87"/>
                  <a:gd name="T9" fmla="*/ 33 h 44"/>
                  <a:gd name="T10" fmla="*/ 87 w 87"/>
                  <a:gd name="T11" fmla="*/ 10 h 44"/>
                  <a:gd name="T12" fmla="*/ 43 w 87"/>
                  <a:gd name="T13" fmla="*/ 10 h 44"/>
                  <a:gd name="T14" fmla="*/ 43 w 87"/>
                  <a:gd name="T15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7" h="44">
                    <a:moveTo>
                      <a:pt x="43" y="0"/>
                    </a:moveTo>
                    <a:lnTo>
                      <a:pt x="0" y="22"/>
                    </a:lnTo>
                    <a:lnTo>
                      <a:pt x="43" y="44"/>
                    </a:lnTo>
                    <a:lnTo>
                      <a:pt x="43" y="33"/>
                    </a:lnTo>
                    <a:lnTo>
                      <a:pt x="87" y="33"/>
                    </a:lnTo>
                    <a:lnTo>
                      <a:pt x="87" y="10"/>
                    </a:lnTo>
                    <a:lnTo>
                      <a:pt x="43" y="10"/>
                    </a:lnTo>
                    <a:lnTo>
                      <a:pt x="43" y="0"/>
                    </a:lnTo>
                    <a:close/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0" name="Freeform 138"/>
              <p:cNvSpPr>
                <a:spLocks/>
              </p:cNvSpPr>
              <p:nvPr/>
            </p:nvSpPr>
            <p:spPr bwMode="auto">
              <a:xfrm>
                <a:off x="6927850" y="4006850"/>
                <a:ext cx="138113" cy="69850"/>
              </a:xfrm>
              <a:custGeom>
                <a:avLst/>
                <a:gdLst>
                  <a:gd name="T0" fmla="*/ 43 w 87"/>
                  <a:gd name="T1" fmla="*/ 0 h 44"/>
                  <a:gd name="T2" fmla="*/ 0 w 87"/>
                  <a:gd name="T3" fmla="*/ 22 h 44"/>
                  <a:gd name="T4" fmla="*/ 43 w 87"/>
                  <a:gd name="T5" fmla="*/ 44 h 44"/>
                  <a:gd name="T6" fmla="*/ 43 w 87"/>
                  <a:gd name="T7" fmla="*/ 33 h 44"/>
                  <a:gd name="T8" fmla="*/ 87 w 87"/>
                  <a:gd name="T9" fmla="*/ 33 h 44"/>
                  <a:gd name="T10" fmla="*/ 87 w 87"/>
                  <a:gd name="T11" fmla="*/ 10 h 44"/>
                  <a:gd name="T12" fmla="*/ 43 w 87"/>
                  <a:gd name="T13" fmla="*/ 10 h 44"/>
                  <a:gd name="T14" fmla="*/ 43 w 87"/>
                  <a:gd name="T15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7" h="44">
                    <a:moveTo>
                      <a:pt x="43" y="0"/>
                    </a:moveTo>
                    <a:lnTo>
                      <a:pt x="0" y="22"/>
                    </a:lnTo>
                    <a:lnTo>
                      <a:pt x="43" y="44"/>
                    </a:lnTo>
                    <a:lnTo>
                      <a:pt x="43" y="33"/>
                    </a:lnTo>
                    <a:lnTo>
                      <a:pt x="87" y="33"/>
                    </a:lnTo>
                    <a:lnTo>
                      <a:pt x="87" y="10"/>
                    </a:lnTo>
                    <a:lnTo>
                      <a:pt x="43" y="10"/>
                    </a:lnTo>
                    <a:lnTo>
                      <a:pt x="43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1" name="Freeform 139"/>
              <p:cNvSpPr>
                <a:spLocks/>
              </p:cNvSpPr>
              <p:nvPr/>
            </p:nvSpPr>
            <p:spPr bwMode="auto">
              <a:xfrm>
                <a:off x="7175500" y="4006850"/>
                <a:ext cx="139700" cy="69850"/>
              </a:xfrm>
              <a:custGeom>
                <a:avLst/>
                <a:gdLst>
                  <a:gd name="T0" fmla="*/ 45 w 88"/>
                  <a:gd name="T1" fmla="*/ 0 h 44"/>
                  <a:gd name="T2" fmla="*/ 45 w 88"/>
                  <a:gd name="T3" fmla="*/ 10 h 44"/>
                  <a:gd name="T4" fmla="*/ 0 w 88"/>
                  <a:gd name="T5" fmla="*/ 10 h 44"/>
                  <a:gd name="T6" fmla="*/ 0 w 88"/>
                  <a:gd name="T7" fmla="*/ 33 h 44"/>
                  <a:gd name="T8" fmla="*/ 45 w 88"/>
                  <a:gd name="T9" fmla="*/ 33 h 44"/>
                  <a:gd name="T10" fmla="*/ 45 w 88"/>
                  <a:gd name="T11" fmla="*/ 44 h 44"/>
                  <a:gd name="T12" fmla="*/ 88 w 88"/>
                  <a:gd name="T13" fmla="*/ 22 h 44"/>
                  <a:gd name="T14" fmla="*/ 45 w 88"/>
                  <a:gd name="T15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8" h="44">
                    <a:moveTo>
                      <a:pt x="45" y="0"/>
                    </a:moveTo>
                    <a:lnTo>
                      <a:pt x="45" y="10"/>
                    </a:lnTo>
                    <a:lnTo>
                      <a:pt x="0" y="10"/>
                    </a:lnTo>
                    <a:lnTo>
                      <a:pt x="0" y="33"/>
                    </a:lnTo>
                    <a:lnTo>
                      <a:pt x="45" y="33"/>
                    </a:lnTo>
                    <a:lnTo>
                      <a:pt x="45" y="44"/>
                    </a:lnTo>
                    <a:lnTo>
                      <a:pt x="88" y="22"/>
                    </a:lnTo>
                    <a:lnTo>
                      <a:pt x="45" y="0"/>
                    </a:lnTo>
                    <a:close/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2" name="Freeform 140"/>
              <p:cNvSpPr>
                <a:spLocks/>
              </p:cNvSpPr>
              <p:nvPr/>
            </p:nvSpPr>
            <p:spPr bwMode="auto">
              <a:xfrm>
                <a:off x="7175500" y="4006850"/>
                <a:ext cx="139700" cy="69850"/>
              </a:xfrm>
              <a:custGeom>
                <a:avLst/>
                <a:gdLst>
                  <a:gd name="T0" fmla="*/ 45 w 88"/>
                  <a:gd name="T1" fmla="*/ 0 h 44"/>
                  <a:gd name="T2" fmla="*/ 45 w 88"/>
                  <a:gd name="T3" fmla="*/ 10 h 44"/>
                  <a:gd name="T4" fmla="*/ 0 w 88"/>
                  <a:gd name="T5" fmla="*/ 10 h 44"/>
                  <a:gd name="T6" fmla="*/ 0 w 88"/>
                  <a:gd name="T7" fmla="*/ 33 h 44"/>
                  <a:gd name="T8" fmla="*/ 45 w 88"/>
                  <a:gd name="T9" fmla="*/ 33 h 44"/>
                  <a:gd name="T10" fmla="*/ 45 w 88"/>
                  <a:gd name="T11" fmla="*/ 44 h 44"/>
                  <a:gd name="T12" fmla="*/ 88 w 88"/>
                  <a:gd name="T13" fmla="*/ 22 h 44"/>
                  <a:gd name="T14" fmla="*/ 45 w 88"/>
                  <a:gd name="T15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8" h="44">
                    <a:moveTo>
                      <a:pt x="45" y="0"/>
                    </a:moveTo>
                    <a:lnTo>
                      <a:pt x="45" y="10"/>
                    </a:lnTo>
                    <a:lnTo>
                      <a:pt x="0" y="10"/>
                    </a:lnTo>
                    <a:lnTo>
                      <a:pt x="0" y="33"/>
                    </a:lnTo>
                    <a:lnTo>
                      <a:pt x="45" y="33"/>
                    </a:lnTo>
                    <a:lnTo>
                      <a:pt x="45" y="44"/>
                    </a:lnTo>
                    <a:lnTo>
                      <a:pt x="88" y="22"/>
                    </a:lnTo>
                    <a:lnTo>
                      <a:pt x="45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3" name="Freeform 141"/>
              <p:cNvSpPr>
                <a:spLocks noEditPoints="1"/>
              </p:cNvSpPr>
              <p:nvPr/>
            </p:nvSpPr>
            <p:spPr bwMode="auto">
              <a:xfrm>
                <a:off x="7204075" y="3733800"/>
                <a:ext cx="60325" cy="84138"/>
              </a:xfrm>
              <a:custGeom>
                <a:avLst/>
                <a:gdLst>
                  <a:gd name="T0" fmla="*/ 21 w 40"/>
                  <a:gd name="T1" fmla="*/ 37 h 55"/>
                  <a:gd name="T2" fmla="*/ 24 w 40"/>
                  <a:gd name="T3" fmla="*/ 35 h 55"/>
                  <a:gd name="T4" fmla="*/ 20 w 40"/>
                  <a:gd name="T5" fmla="*/ 32 h 55"/>
                  <a:gd name="T6" fmla="*/ 14 w 40"/>
                  <a:gd name="T7" fmla="*/ 27 h 55"/>
                  <a:gd name="T8" fmla="*/ 20 w 40"/>
                  <a:gd name="T9" fmla="*/ 22 h 55"/>
                  <a:gd name="T10" fmla="*/ 20 w 40"/>
                  <a:gd name="T11" fmla="*/ 20 h 55"/>
                  <a:gd name="T12" fmla="*/ 23 w 40"/>
                  <a:gd name="T13" fmla="*/ 20 h 55"/>
                  <a:gd name="T14" fmla="*/ 23 w 40"/>
                  <a:gd name="T15" fmla="*/ 22 h 55"/>
                  <a:gd name="T16" fmla="*/ 28 w 40"/>
                  <a:gd name="T17" fmla="*/ 23 h 55"/>
                  <a:gd name="T18" fmla="*/ 27 w 40"/>
                  <a:gd name="T19" fmla="*/ 26 h 55"/>
                  <a:gd name="T20" fmla="*/ 22 w 40"/>
                  <a:gd name="T21" fmla="*/ 25 h 55"/>
                  <a:gd name="T22" fmla="*/ 19 w 40"/>
                  <a:gd name="T23" fmla="*/ 27 h 55"/>
                  <a:gd name="T24" fmla="*/ 23 w 40"/>
                  <a:gd name="T25" fmla="*/ 29 h 55"/>
                  <a:gd name="T26" fmla="*/ 29 w 40"/>
                  <a:gd name="T27" fmla="*/ 35 h 55"/>
                  <a:gd name="T28" fmla="*/ 23 w 40"/>
                  <a:gd name="T29" fmla="*/ 40 h 55"/>
                  <a:gd name="T30" fmla="*/ 23 w 40"/>
                  <a:gd name="T31" fmla="*/ 43 h 55"/>
                  <a:gd name="T32" fmla="*/ 20 w 40"/>
                  <a:gd name="T33" fmla="*/ 43 h 55"/>
                  <a:gd name="T34" fmla="*/ 20 w 40"/>
                  <a:gd name="T35" fmla="*/ 40 h 55"/>
                  <a:gd name="T36" fmla="*/ 14 w 40"/>
                  <a:gd name="T37" fmla="*/ 39 h 55"/>
                  <a:gd name="T38" fmla="*/ 15 w 40"/>
                  <a:gd name="T39" fmla="*/ 35 h 55"/>
                  <a:gd name="T40" fmla="*/ 21 w 40"/>
                  <a:gd name="T41" fmla="*/ 37 h 55"/>
                  <a:gd name="T42" fmla="*/ 34 w 40"/>
                  <a:gd name="T43" fmla="*/ 0 h 55"/>
                  <a:gd name="T44" fmla="*/ 29 w 40"/>
                  <a:gd name="T45" fmla="*/ 2 h 55"/>
                  <a:gd name="T46" fmla="*/ 22 w 40"/>
                  <a:gd name="T47" fmla="*/ 5 h 55"/>
                  <a:gd name="T48" fmla="*/ 12 w 40"/>
                  <a:gd name="T49" fmla="*/ 3 h 55"/>
                  <a:gd name="T50" fmla="*/ 6 w 40"/>
                  <a:gd name="T51" fmla="*/ 0 h 55"/>
                  <a:gd name="T52" fmla="*/ 6 w 40"/>
                  <a:gd name="T53" fmla="*/ 1 h 55"/>
                  <a:gd name="T54" fmla="*/ 14 w 40"/>
                  <a:gd name="T55" fmla="*/ 12 h 55"/>
                  <a:gd name="T56" fmla="*/ 16 w 40"/>
                  <a:gd name="T57" fmla="*/ 14 h 55"/>
                  <a:gd name="T58" fmla="*/ 0 w 40"/>
                  <a:gd name="T59" fmla="*/ 35 h 55"/>
                  <a:gd name="T60" fmla="*/ 20 w 40"/>
                  <a:gd name="T61" fmla="*/ 55 h 55"/>
                  <a:gd name="T62" fmla="*/ 40 w 40"/>
                  <a:gd name="T63" fmla="*/ 35 h 55"/>
                  <a:gd name="T64" fmla="*/ 25 w 40"/>
                  <a:gd name="T65" fmla="*/ 13 h 55"/>
                  <a:gd name="T66" fmla="*/ 27 w 40"/>
                  <a:gd name="T67" fmla="*/ 11 h 55"/>
                  <a:gd name="T68" fmla="*/ 34 w 40"/>
                  <a:gd name="T69" fmla="*/ 4 h 55"/>
                  <a:gd name="T70" fmla="*/ 34 w 40"/>
                  <a:gd name="T71" fmla="*/ 0 h 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40" h="55">
                    <a:moveTo>
                      <a:pt x="21" y="37"/>
                    </a:moveTo>
                    <a:cubicBezTo>
                      <a:pt x="23" y="37"/>
                      <a:pt x="24" y="36"/>
                      <a:pt x="24" y="35"/>
                    </a:cubicBezTo>
                    <a:cubicBezTo>
                      <a:pt x="24" y="34"/>
                      <a:pt x="23" y="33"/>
                      <a:pt x="20" y="32"/>
                    </a:cubicBezTo>
                    <a:cubicBezTo>
                      <a:pt x="17" y="31"/>
                      <a:pt x="14" y="30"/>
                      <a:pt x="14" y="27"/>
                    </a:cubicBezTo>
                    <a:cubicBezTo>
                      <a:pt x="14" y="25"/>
                      <a:pt x="16" y="23"/>
                      <a:pt x="20" y="22"/>
                    </a:cubicBezTo>
                    <a:cubicBezTo>
                      <a:pt x="20" y="20"/>
                      <a:pt x="20" y="20"/>
                      <a:pt x="20" y="20"/>
                    </a:cubicBezTo>
                    <a:cubicBezTo>
                      <a:pt x="23" y="20"/>
                      <a:pt x="23" y="20"/>
                      <a:pt x="23" y="20"/>
                    </a:cubicBezTo>
                    <a:cubicBezTo>
                      <a:pt x="23" y="22"/>
                      <a:pt x="23" y="22"/>
                      <a:pt x="23" y="22"/>
                    </a:cubicBezTo>
                    <a:cubicBezTo>
                      <a:pt x="26" y="22"/>
                      <a:pt x="27" y="23"/>
                      <a:pt x="28" y="23"/>
                    </a:cubicBezTo>
                    <a:cubicBezTo>
                      <a:pt x="27" y="26"/>
                      <a:pt x="27" y="26"/>
                      <a:pt x="27" y="26"/>
                    </a:cubicBezTo>
                    <a:cubicBezTo>
                      <a:pt x="26" y="26"/>
                      <a:pt x="25" y="25"/>
                      <a:pt x="22" y="25"/>
                    </a:cubicBezTo>
                    <a:cubicBezTo>
                      <a:pt x="20" y="25"/>
                      <a:pt x="19" y="26"/>
                      <a:pt x="19" y="27"/>
                    </a:cubicBezTo>
                    <a:cubicBezTo>
                      <a:pt x="19" y="28"/>
                      <a:pt x="21" y="28"/>
                      <a:pt x="23" y="29"/>
                    </a:cubicBezTo>
                    <a:cubicBezTo>
                      <a:pt x="27" y="30"/>
                      <a:pt x="29" y="32"/>
                      <a:pt x="29" y="35"/>
                    </a:cubicBezTo>
                    <a:cubicBezTo>
                      <a:pt x="29" y="37"/>
                      <a:pt x="27" y="39"/>
                      <a:pt x="23" y="40"/>
                    </a:cubicBezTo>
                    <a:cubicBezTo>
                      <a:pt x="23" y="43"/>
                      <a:pt x="23" y="43"/>
                      <a:pt x="23" y="43"/>
                    </a:cubicBezTo>
                    <a:cubicBezTo>
                      <a:pt x="20" y="43"/>
                      <a:pt x="20" y="43"/>
                      <a:pt x="20" y="43"/>
                    </a:cubicBezTo>
                    <a:cubicBezTo>
                      <a:pt x="20" y="40"/>
                      <a:pt x="20" y="40"/>
                      <a:pt x="20" y="40"/>
                    </a:cubicBezTo>
                    <a:cubicBezTo>
                      <a:pt x="18" y="40"/>
                      <a:pt x="15" y="39"/>
                      <a:pt x="14" y="39"/>
                    </a:cubicBezTo>
                    <a:cubicBezTo>
                      <a:pt x="15" y="35"/>
                      <a:pt x="15" y="35"/>
                      <a:pt x="15" y="35"/>
                    </a:cubicBezTo>
                    <a:cubicBezTo>
                      <a:pt x="16" y="36"/>
                      <a:pt x="18" y="37"/>
                      <a:pt x="21" y="37"/>
                    </a:cubicBezTo>
                    <a:moveTo>
                      <a:pt x="34" y="0"/>
                    </a:moveTo>
                    <a:cubicBezTo>
                      <a:pt x="33" y="0"/>
                      <a:pt x="31" y="0"/>
                      <a:pt x="29" y="2"/>
                    </a:cubicBezTo>
                    <a:cubicBezTo>
                      <a:pt x="27" y="4"/>
                      <a:pt x="24" y="5"/>
                      <a:pt x="22" y="5"/>
                    </a:cubicBezTo>
                    <a:cubicBezTo>
                      <a:pt x="19" y="5"/>
                      <a:pt x="15" y="4"/>
                      <a:pt x="12" y="3"/>
                    </a:cubicBezTo>
                    <a:cubicBezTo>
                      <a:pt x="9" y="2"/>
                      <a:pt x="7" y="0"/>
                      <a:pt x="6" y="0"/>
                    </a:cubicBezTo>
                    <a:cubicBezTo>
                      <a:pt x="6" y="0"/>
                      <a:pt x="6" y="0"/>
                      <a:pt x="6" y="1"/>
                    </a:cubicBezTo>
                    <a:cubicBezTo>
                      <a:pt x="5" y="2"/>
                      <a:pt x="14" y="12"/>
                      <a:pt x="14" y="12"/>
                    </a:cubicBezTo>
                    <a:cubicBezTo>
                      <a:pt x="16" y="14"/>
                      <a:pt x="16" y="14"/>
                      <a:pt x="16" y="14"/>
                    </a:cubicBezTo>
                    <a:cubicBezTo>
                      <a:pt x="7" y="17"/>
                      <a:pt x="0" y="25"/>
                      <a:pt x="0" y="35"/>
                    </a:cubicBezTo>
                    <a:cubicBezTo>
                      <a:pt x="0" y="46"/>
                      <a:pt x="9" y="55"/>
                      <a:pt x="20" y="55"/>
                    </a:cubicBezTo>
                    <a:cubicBezTo>
                      <a:pt x="31" y="55"/>
                      <a:pt x="40" y="46"/>
                      <a:pt x="40" y="35"/>
                    </a:cubicBezTo>
                    <a:cubicBezTo>
                      <a:pt x="40" y="26"/>
                      <a:pt x="32" y="16"/>
                      <a:pt x="25" y="13"/>
                    </a:cubicBezTo>
                    <a:cubicBezTo>
                      <a:pt x="27" y="11"/>
                      <a:pt x="27" y="11"/>
                      <a:pt x="27" y="11"/>
                    </a:cubicBezTo>
                    <a:cubicBezTo>
                      <a:pt x="34" y="4"/>
                      <a:pt x="34" y="4"/>
                      <a:pt x="34" y="4"/>
                    </a:cubicBezTo>
                    <a:cubicBezTo>
                      <a:pt x="34" y="4"/>
                      <a:pt x="36" y="0"/>
                      <a:pt x="3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4" name="Freeform 142"/>
              <p:cNvSpPr>
                <a:spLocks/>
              </p:cNvSpPr>
              <p:nvPr/>
            </p:nvSpPr>
            <p:spPr bwMode="auto">
              <a:xfrm>
                <a:off x="7092950" y="3721100"/>
                <a:ext cx="58738" cy="52388"/>
              </a:xfrm>
              <a:custGeom>
                <a:avLst/>
                <a:gdLst>
                  <a:gd name="T0" fmla="*/ 23 w 39"/>
                  <a:gd name="T1" fmla="*/ 0 h 35"/>
                  <a:gd name="T2" fmla="*/ 16 w 39"/>
                  <a:gd name="T3" fmla="*/ 0 h 35"/>
                  <a:gd name="T4" fmla="*/ 14 w 39"/>
                  <a:gd name="T5" fmla="*/ 1 h 35"/>
                  <a:gd name="T6" fmla="*/ 2 w 39"/>
                  <a:gd name="T7" fmla="*/ 21 h 35"/>
                  <a:gd name="T8" fmla="*/ 17 w 39"/>
                  <a:gd name="T9" fmla="*/ 35 h 35"/>
                  <a:gd name="T10" fmla="*/ 19 w 39"/>
                  <a:gd name="T11" fmla="*/ 35 h 35"/>
                  <a:gd name="T12" fmla="*/ 35 w 39"/>
                  <a:gd name="T13" fmla="*/ 25 h 35"/>
                  <a:gd name="T14" fmla="*/ 30 w 39"/>
                  <a:gd name="T15" fmla="*/ 4 h 35"/>
                  <a:gd name="T16" fmla="*/ 23 w 39"/>
                  <a:gd name="T17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9" h="35">
                    <a:moveTo>
                      <a:pt x="23" y="0"/>
                    </a:moveTo>
                    <a:cubicBezTo>
                      <a:pt x="20" y="0"/>
                      <a:pt x="18" y="0"/>
                      <a:pt x="16" y="0"/>
                    </a:cubicBezTo>
                    <a:cubicBezTo>
                      <a:pt x="15" y="0"/>
                      <a:pt x="14" y="1"/>
                      <a:pt x="14" y="1"/>
                    </a:cubicBezTo>
                    <a:cubicBezTo>
                      <a:pt x="5" y="4"/>
                      <a:pt x="0" y="13"/>
                      <a:pt x="2" y="21"/>
                    </a:cubicBezTo>
                    <a:cubicBezTo>
                      <a:pt x="4" y="29"/>
                      <a:pt x="10" y="35"/>
                      <a:pt x="17" y="35"/>
                    </a:cubicBezTo>
                    <a:cubicBezTo>
                      <a:pt x="18" y="35"/>
                      <a:pt x="19" y="35"/>
                      <a:pt x="19" y="35"/>
                    </a:cubicBezTo>
                    <a:cubicBezTo>
                      <a:pt x="26" y="35"/>
                      <a:pt x="33" y="31"/>
                      <a:pt x="35" y="25"/>
                    </a:cubicBezTo>
                    <a:cubicBezTo>
                      <a:pt x="39" y="17"/>
                      <a:pt x="37" y="9"/>
                      <a:pt x="30" y="4"/>
                    </a:cubicBezTo>
                    <a:cubicBezTo>
                      <a:pt x="28" y="2"/>
                      <a:pt x="25" y="1"/>
                      <a:pt x="2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5" name="Freeform 143"/>
              <p:cNvSpPr>
                <a:spLocks/>
              </p:cNvSpPr>
              <p:nvPr/>
            </p:nvSpPr>
            <p:spPr bwMode="auto">
              <a:xfrm>
                <a:off x="6986588" y="3779838"/>
                <a:ext cx="271463" cy="261938"/>
              </a:xfrm>
              <a:custGeom>
                <a:avLst/>
                <a:gdLst>
                  <a:gd name="T0" fmla="*/ 84 w 179"/>
                  <a:gd name="T1" fmla="*/ 0 h 173"/>
                  <a:gd name="T2" fmla="*/ 74 w 179"/>
                  <a:gd name="T3" fmla="*/ 0 h 173"/>
                  <a:gd name="T4" fmla="*/ 72 w 179"/>
                  <a:gd name="T5" fmla="*/ 0 h 173"/>
                  <a:gd name="T6" fmla="*/ 69 w 179"/>
                  <a:gd name="T7" fmla="*/ 0 h 173"/>
                  <a:gd name="T8" fmla="*/ 67 w 179"/>
                  <a:gd name="T9" fmla="*/ 1 h 173"/>
                  <a:gd name="T10" fmla="*/ 66 w 179"/>
                  <a:gd name="T11" fmla="*/ 2 h 173"/>
                  <a:gd name="T12" fmla="*/ 40 w 179"/>
                  <a:gd name="T13" fmla="*/ 28 h 173"/>
                  <a:gd name="T14" fmla="*/ 8 w 179"/>
                  <a:gd name="T15" fmla="*/ 30 h 173"/>
                  <a:gd name="T16" fmla="*/ 1 w 179"/>
                  <a:gd name="T17" fmla="*/ 39 h 173"/>
                  <a:gd name="T18" fmla="*/ 9 w 179"/>
                  <a:gd name="T19" fmla="*/ 47 h 173"/>
                  <a:gd name="T20" fmla="*/ 10 w 179"/>
                  <a:gd name="T21" fmla="*/ 47 h 173"/>
                  <a:gd name="T22" fmla="*/ 45 w 179"/>
                  <a:gd name="T23" fmla="*/ 44 h 173"/>
                  <a:gd name="T24" fmla="*/ 50 w 179"/>
                  <a:gd name="T25" fmla="*/ 42 h 173"/>
                  <a:gd name="T26" fmla="*/ 67 w 179"/>
                  <a:gd name="T27" fmla="*/ 25 h 173"/>
                  <a:gd name="T28" fmla="*/ 67 w 179"/>
                  <a:gd name="T29" fmla="*/ 161 h 173"/>
                  <a:gd name="T30" fmla="*/ 67 w 179"/>
                  <a:gd name="T31" fmla="*/ 166 h 173"/>
                  <a:gd name="T32" fmla="*/ 74 w 179"/>
                  <a:gd name="T33" fmla="*/ 173 h 173"/>
                  <a:gd name="T34" fmla="*/ 80 w 179"/>
                  <a:gd name="T35" fmla="*/ 173 h 173"/>
                  <a:gd name="T36" fmla="*/ 88 w 179"/>
                  <a:gd name="T37" fmla="*/ 161 h 173"/>
                  <a:gd name="T38" fmla="*/ 87 w 179"/>
                  <a:gd name="T39" fmla="*/ 88 h 173"/>
                  <a:gd name="T40" fmla="*/ 87 w 179"/>
                  <a:gd name="T41" fmla="*/ 85 h 173"/>
                  <a:gd name="T42" fmla="*/ 91 w 179"/>
                  <a:gd name="T43" fmla="*/ 85 h 173"/>
                  <a:gd name="T44" fmla="*/ 91 w 179"/>
                  <a:gd name="T45" fmla="*/ 88 h 173"/>
                  <a:gd name="T46" fmla="*/ 91 w 179"/>
                  <a:gd name="T47" fmla="*/ 161 h 173"/>
                  <a:gd name="T48" fmla="*/ 99 w 179"/>
                  <a:gd name="T49" fmla="*/ 173 h 173"/>
                  <a:gd name="T50" fmla="*/ 104 w 179"/>
                  <a:gd name="T51" fmla="*/ 173 h 173"/>
                  <a:gd name="T52" fmla="*/ 112 w 179"/>
                  <a:gd name="T53" fmla="*/ 161 h 173"/>
                  <a:gd name="T54" fmla="*/ 112 w 179"/>
                  <a:gd name="T55" fmla="*/ 32 h 173"/>
                  <a:gd name="T56" fmla="*/ 112 w 179"/>
                  <a:gd name="T57" fmla="*/ 28 h 173"/>
                  <a:gd name="T58" fmla="*/ 112 w 179"/>
                  <a:gd name="T59" fmla="*/ 25 h 173"/>
                  <a:gd name="T60" fmla="*/ 129 w 179"/>
                  <a:gd name="T61" fmla="*/ 42 h 173"/>
                  <a:gd name="T62" fmla="*/ 134 w 179"/>
                  <a:gd name="T63" fmla="*/ 45 h 173"/>
                  <a:gd name="T64" fmla="*/ 170 w 179"/>
                  <a:gd name="T65" fmla="*/ 47 h 173"/>
                  <a:gd name="T66" fmla="*/ 170 w 179"/>
                  <a:gd name="T67" fmla="*/ 47 h 173"/>
                  <a:gd name="T68" fmla="*/ 179 w 179"/>
                  <a:gd name="T69" fmla="*/ 40 h 173"/>
                  <a:gd name="T70" fmla="*/ 171 w 179"/>
                  <a:gd name="T71" fmla="*/ 31 h 173"/>
                  <a:gd name="T72" fmla="*/ 139 w 179"/>
                  <a:gd name="T73" fmla="*/ 28 h 173"/>
                  <a:gd name="T74" fmla="*/ 114 w 179"/>
                  <a:gd name="T75" fmla="*/ 3 h 173"/>
                  <a:gd name="T76" fmla="*/ 112 w 179"/>
                  <a:gd name="T77" fmla="*/ 1 h 173"/>
                  <a:gd name="T78" fmla="*/ 110 w 179"/>
                  <a:gd name="T79" fmla="*/ 0 h 173"/>
                  <a:gd name="T80" fmla="*/ 108 w 179"/>
                  <a:gd name="T81" fmla="*/ 0 h 173"/>
                  <a:gd name="T82" fmla="*/ 107 w 179"/>
                  <a:gd name="T83" fmla="*/ 0 h 173"/>
                  <a:gd name="T84" fmla="*/ 94 w 179"/>
                  <a:gd name="T85" fmla="*/ 0 h 173"/>
                  <a:gd name="T86" fmla="*/ 94 w 179"/>
                  <a:gd name="T87" fmla="*/ 2 h 173"/>
                  <a:gd name="T88" fmla="*/ 91 w 179"/>
                  <a:gd name="T89" fmla="*/ 8 h 173"/>
                  <a:gd name="T90" fmla="*/ 91 w 179"/>
                  <a:gd name="T91" fmla="*/ 9 h 173"/>
                  <a:gd name="T92" fmla="*/ 94 w 179"/>
                  <a:gd name="T93" fmla="*/ 54 h 173"/>
                  <a:gd name="T94" fmla="*/ 89 w 179"/>
                  <a:gd name="T95" fmla="*/ 59 h 173"/>
                  <a:gd name="T96" fmla="*/ 89 w 179"/>
                  <a:gd name="T97" fmla="*/ 59 h 173"/>
                  <a:gd name="T98" fmla="*/ 89 w 179"/>
                  <a:gd name="T99" fmla="*/ 59 h 173"/>
                  <a:gd name="T100" fmla="*/ 84 w 179"/>
                  <a:gd name="T101" fmla="*/ 54 h 173"/>
                  <a:gd name="T102" fmla="*/ 87 w 179"/>
                  <a:gd name="T103" fmla="*/ 9 h 173"/>
                  <a:gd name="T104" fmla="*/ 86 w 179"/>
                  <a:gd name="T105" fmla="*/ 8 h 173"/>
                  <a:gd name="T106" fmla="*/ 84 w 179"/>
                  <a:gd name="T107" fmla="*/ 2 h 173"/>
                  <a:gd name="T108" fmla="*/ 84 w 179"/>
                  <a:gd name="T109" fmla="*/ 0 h 1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79" h="173">
                    <a:moveTo>
                      <a:pt x="84" y="0"/>
                    </a:moveTo>
                    <a:cubicBezTo>
                      <a:pt x="80" y="0"/>
                      <a:pt x="77" y="0"/>
                      <a:pt x="74" y="0"/>
                    </a:cubicBezTo>
                    <a:cubicBezTo>
                      <a:pt x="73" y="0"/>
                      <a:pt x="72" y="0"/>
                      <a:pt x="72" y="0"/>
                    </a:cubicBezTo>
                    <a:cubicBezTo>
                      <a:pt x="71" y="0"/>
                      <a:pt x="70" y="0"/>
                      <a:pt x="69" y="0"/>
                    </a:cubicBezTo>
                    <a:cubicBezTo>
                      <a:pt x="68" y="0"/>
                      <a:pt x="68" y="1"/>
                      <a:pt x="67" y="1"/>
                    </a:cubicBezTo>
                    <a:cubicBezTo>
                      <a:pt x="66" y="2"/>
                      <a:pt x="66" y="2"/>
                      <a:pt x="66" y="2"/>
                    </a:cubicBezTo>
                    <a:cubicBezTo>
                      <a:pt x="40" y="28"/>
                      <a:pt x="40" y="28"/>
                      <a:pt x="40" y="28"/>
                    </a:cubicBezTo>
                    <a:cubicBezTo>
                      <a:pt x="8" y="30"/>
                      <a:pt x="8" y="30"/>
                      <a:pt x="8" y="30"/>
                    </a:cubicBezTo>
                    <a:cubicBezTo>
                      <a:pt x="4" y="31"/>
                      <a:pt x="0" y="35"/>
                      <a:pt x="1" y="39"/>
                    </a:cubicBezTo>
                    <a:cubicBezTo>
                      <a:pt x="1" y="44"/>
                      <a:pt x="5" y="47"/>
                      <a:pt x="9" y="47"/>
                    </a:cubicBezTo>
                    <a:cubicBezTo>
                      <a:pt x="10" y="47"/>
                      <a:pt x="10" y="47"/>
                      <a:pt x="10" y="47"/>
                    </a:cubicBezTo>
                    <a:cubicBezTo>
                      <a:pt x="45" y="44"/>
                      <a:pt x="45" y="44"/>
                      <a:pt x="45" y="44"/>
                    </a:cubicBezTo>
                    <a:cubicBezTo>
                      <a:pt x="47" y="44"/>
                      <a:pt x="49" y="43"/>
                      <a:pt x="50" y="42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67" y="161"/>
                      <a:pt x="67" y="161"/>
                      <a:pt x="67" y="161"/>
                    </a:cubicBezTo>
                    <a:cubicBezTo>
                      <a:pt x="67" y="162"/>
                      <a:pt x="67" y="164"/>
                      <a:pt x="67" y="166"/>
                    </a:cubicBezTo>
                    <a:cubicBezTo>
                      <a:pt x="68" y="170"/>
                      <a:pt x="71" y="172"/>
                      <a:pt x="74" y="173"/>
                    </a:cubicBezTo>
                    <a:cubicBezTo>
                      <a:pt x="76" y="173"/>
                      <a:pt x="78" y="173"/>
                      <a:pt x="80" y="173"/>
                    </a:cubicBezTo>
                    <a:cubicBezTo>
                      <a:pt x="86" y="171"/>
                      <a:pt x="88" y="167"/>
                      <a:pt x="88" y="161"/>
                    </a:cubicBezTo>
                    <a:cubicBezTo>
                      <a:pt x="87" y="137"/>
                      <a:pt x="87" y="112"/>
                      <a:pt x="87" y="88"/>
                    </a:cubicBezTo>
                    <a:cubicBezTo>
                      <a:pt x="87" y="87"/>
                      <a:pt x="87" y="86"/>
                      <a:pt x="87" y="85"/>
                    </a:cubicBezTo>
                    <a:cubicBezTo>
                      <a:pt x="89" y="85"/>
                      <a:pt x="90" y="85"/>
                      <a:pt x="91" y="85"/>
                    </a:cubicBezTo>
                    <a:cubicBezTo>
                      <a:pt x="91" y="86"/>
                      <a:pt x="91" y="87"/>
                      <a:pt x="91" y="88"/>
                    </a:cubicBezTo>
                    <a:cubicBezTo>
                      <a:pt x="91" y="112"/>
                      <a:pt x="91" y="136"/>
                      <a:pt x="91" y="161"/>
                    </a:cubicBezTo>
                    <a:cubicBezTo>
                      <a:pt x="91" y="167"/>
                      <a:pt x="93" y="171"/>
                      <a:pt x="99" y="173"/>
                    </a:cubicBezTo>
                    <a:cubicBezTo>
                      <a:pt x="100" y="173"/>
                      <a:pt x="102" y="173"/>
                      <a:pt x="104" y="173"/>
                    </a:cubicBezTo>
                    <a:cubicBezTo>
                      <a:pt x="110" y="171"/>
                      <a:pt x="112" y="167"/>
                      <a:pt x="112" y="161"/>
                    </a:cubicBezTo>
                    <a:cubicBezTo>
                      <a:pt x="112" y="118"/>
                      <a:pt x="112" y="75"/>
                      <a:pt x="112" y="32"/>
                    </a:cubicBezTo>
                    <a:cubicBezTo>
                      <a:pt x="112" y="30"/>
                      <a:pt x="112" y="29"/>
                      <a:pt x="112" y="28"/>
                    </a:cubicBezTo>
                    <a:cubicBezTo>
                      <a:pt x="112" y="25"/>
                      <a:pt x="112" y="25"/>
                      <a:pt x="112" y="25"/>
                    </a:cubicBezTo>
                    <a:cubicBezTo>
                      <a:pt x="129" y="42"/>
                      <a:pt x="129" y="42"/>
                      <a:pt x="129" y="42"/>
                    </a:cubicBezTo>
                    <a:cubicBezTo>
                      <a:pt x="131" y="44"/>
                      <a:pt x="132" y="45"/>
                      <a:pt x="134" y="45"/>
                    </a:cubicBezTo>
                    <a:cubicBezTo>
                      <a:pt x="170" y="47"/>
                      <a:pt x="170" y="47"/>
                      <a:pt x="170" y="47"/>
                    </a:cubicBezTo>
                    <a:cubicBezTo>
                      <a:pt x="170" y="47"/>
                      <a:pt x="170" y="47"/>
                      <a:pt x="170" y="47"/>
                    </a:cubicBezTo>
                    <a:cubicBezTo>
                      <a:pt x="175" y="47"/>
                      <a:pt x="178" y="44"/>
                      <a:pt x="179" y="40"/>
                    </a:cubicBezTo>
                    <a:cubicBezTo>
                      <a:pt x="179" y="35"/>
                      <a:pt x="176" y="31"/>
                      <a:pt x="171" y="31"/>
                    </a:cubicBezTo>
                    <a:cubicBezTo>
                      <a:pt x="139" y="28"/>
                      <a:pt x="139" y="28"/>
                      <a:pt x="139" y="28"/>
                    </a:cubicBezTo>
                    <a:cubicBezTo>
                      <a:pt x="114" y="3"/>
                      <a:pt x="114" y="3"/>
                      <a:pt x="114" y="3"/>
                    </a:cubicBezTo>
                    <a:cubicBezTo>
                      <a:pt x="113" y="2"/>
                      <a:pt x="112" y="1"/>
                      <a:pt x="112" y="1"/>
                    </a:cubicBezTo>
                    <a:cubicBezTo>
                      <a:pt x="111" y="1"/>
                      <a:pt x="110" y="1"/>
                      <a:pt x="110" y="0"/>
                    </a:cubicBezTo>
                    <a:cubicBezTo>
                      <a:pt x="109" y="0"/>
                      <a:pt x="108" y="0"/>
                      <a:pt x="108" y="0"/>
                    </a:cubicBezTo>
                    <a:cubicBezTo>
                      <a:pt x="107" y="0"/>
                      <a:pt x="107" y="0"/>
                      <a:pt x="107" y="0"/>
                    </a:cubicBezTo>
                    <a:cubicBezTo>
                      <a:pt x="103" y="0"/>
                      <a:pt x="98" y="0"/>
                      <a:pt x="94" y="0"/>
                    </a:cubicBezTo>
                    <a:cubicBezTo>
                      <a:pt x="94" y="2"/>
                      <a:pt x="94" y="2"/>
                      <a:pt x="94" y="2"/>
                    </a:cubicBezTo>
                    <a:cubicBezTo>
                      <a:pt x="91" y="8"/>
                      <a:pt x="91" y="8"/>
                      <a:pt x="91" y="8"/>
                    </a:cubicBezTo>
                    <a:cubicBezTo>
                      <a:pt x="91" y="9"/>
                      <a:pt x="91" y="9"/>
                      <a:pt x="91" y="9"/>
                    </a:cubicBezTo>
                    <a:cubicBezTo>
                      <a:pt x="94" y="54"/>
                      <a:pt x="94" y="54"/>
                      <a:pt x="94" y="54"/>
                    </a:cubicBezTo>
                    <a:cubicBezTo>
                      <a:pt x="89" y="59"/>
                      <a:pt x="89" y="59"/>
                      <a:pt x="89" y="59"/>
                    </a:cubicBezTo>
                    <a:cubicBezTo>
                      <a:pt x="89" y="59"/>
                      <a:pt x="89" y="59"/>
                      <a:pt x="89" y="59"/>
                    </a:cubicBezTo>
                    <a:cubicBezTo>
                      <a:pt x="89" y="59"/>
                      <a:pt x="89" y="59"/>
                      <a:pt x="89" y="59"/>
                    </a:cubicBezTo>
                    <a:cubicBezTo>
                      <a:pt x="84" y="54"/>
                      <a:pt x="84" y="54"/>
                      <a:pt x="84" y="54"/>
                    </a:cubicBezTo>
                    <a:cubicBezTo>
                      <a:pt x="87" y="9"/>
                      <a:pt x="87" y="9"/>
                      <a:pt x="87" y="9"/>
                    </a:cubicBezTo>
                    <a:cubicBezTo>
                      <a:pt x="86" y="8"/>
                      <a:pt x="86" y="8"/>
                      <a:pt x="86" y="8"/>
                    </a:cubicBezTo>
                    <a:cubicBezTo>
                      <a:pt x="84" y="2"/>
                      <a:pt x="84" y="2"/>
                      <a:pt x="84" y="2"/>
                    </a:cubicBezTo>
                    <a:cubicBezTo>
                      <a:pt x="84" y="0"/>
                      <a:pt x="84" y="0"/>
                      <a:pt x="8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6" name="Freeform 144"/>
              <p:cNvSpPr>
                <a:spLocks noEditPoints="1"/>
              </p:cNvSpPr>
              <p:nvPr/>
            </p:nvSpPr>
            <p:spPr bwMode="auto">
              <a:xfrm>
                <a:off x="6977063" y="3754438"/>
                <a:ext cx="61913" cy="61913"/>
              </a:xfrm>
              <a:custGeom>
                <a:avLst/>
                <a:gdLst>
                  <a:gd name="T0" fmla="*/ 20 w 41"/>
                  <a:gd name="T1" fmla="*/ 25 h 41"/>
                  <a:gd name="T2" fmla="*/ 16 w 41"/>
                  <a:gd name="T3" fmla="*/ 20 h 41"/>
                  <a:gd name="T4" fmla="*/ 20 w 41"/>
                  <a:gd name="T5" fmla="*/ 15 h 41"/>
                  <a:gd name="T6" fmla="*/ 25 w 41"/>
                  <a:gd name="T7" fmla="*/ 20 h 41"/>
                  <a:gd name="T8" fmla="*/ 20 w 41"/>
                  <a:gd name="T9" fmla="*/ 25 h 41"/>
                  <a:gd name="T10" fmla="*/ 23 w 41"/>
                  <a:gd name="T11" fmla="*/ 0 h 41"/>
                  <a:gd name="T12" fmla="*/ 21 w 41"/>
                  <a:gd name="T13" fmla="*/ 4 h 41"/>
                  <a:gd name="T14" fmla="*/ 20 w 41"/>
                  <a:gd name="T15" fmla="*/ 4 h 41"/>
                  <a:gd name="T16" fmla="*/ 20 w 41"/>
                  <a:gd name="T17" fmla="*/ 4 h 41"/>
                  <a:gd name="T18" fmla="*/ 18 w 41"/>
                  <a:gd name="T19" fmla="*/ 0 h 41"/>
                  <a:gd name="T20" fmla="*/ 10 w 41"/>
                  <a:gd name="T21" fmla="*/ 2 h 41"/>
                  <a:gd name="T22" fmla="*/ 12 w 41"/>
                  <a:gd name="T23" fmla="*/ 7 h 41"/>
                  <a:gd name="T24" fmla="*/ 10 w 41"/>
                  <a:gd name="T25" fmla="*/ 8 h 41"/>
                  <a:gd name="T26" fmla="*/ 7 w 41"/>
                  <a:gd name="T27" fmla="*/ 5 h 41"/>
                  <a:gd name="T28" fmla="*/ 2 w 41"/>
                  <a:gd name="T29" fmla="*/ 12 h 41"/>
                  <a:gd name="T30" fmla="*/ 6 w 41"/>
                  <a:gd name="T31" fmla="*/ 14 h 41"/>
                  <a:gd name="T32" fmla="*/ 5 w 41"/>
                  <a:gd name="T33" fmla="*/ 16 h 41"/>
                  <a:gd name="T34" fmla="*/ 0 w 41"/>
                  <a:gd name="T35" fmla="*/ 16 h 41"/>
                  <a:gd name="T36" fmla="*/ 0 w 41"/>
                  <a:gd name="T37" fmla="*/ 24 h 41"/>
                  <a:gd name="T38" fmla="*/ 5 w 41"/>
                  <a:gd name="T39" fmla="*/ 24 h 41"/>
                  <a:gd name="T40" fmla="*/ 6 w 41"/>
                  <a:gd name="T41" fmla="*/ 26 h 41"/>
                  <a:gd name="T42" fmla="*/ 2 w 41"/>
                  <a:gd name="T43" fmla="*/ 29 h 41"/>
                  <a:gd name="T44" fmla="*/ 7 w 41"/>
                  <a:gd name="T45" fmla="*/ 35 h 41"/>
                  <a:gd name="T46" fmla="*/ 10 w 41"/>
                  <a:gd name="T47" fmla="*/ 33 h 41"/>
                  <a:gd name="T48" fmla="*/ 12 w 41"/>
                  <a:gd name="T49" fmla="*/ 34 h 41"/>
                  <a:gd name="T50" fmla="*/ 10 w 41"/>
                  <a:gd name="T51" fmla="*/ 38 h 41"/>
                  <a:gd name="T52" fmla="*/ 18 w 41"/>
                  <a:gd name="T53" fmla="*/ 41 h 41"/>
                  <a:gd name="T54" fmla="*/ 20 w 41"/>
                  <a:gd name="T55" fmla="*/ 36 h 41"/>
                  <a:gd name="T56" fmla="*/ 20 w 41"/>
                  <a:gd name="T57" fmla="*/ 36 h 41"/>
                  <a:gd name="T58" fmla="*/ 21 w 41"/>
                  <a:gd name="T59" fmla="*/ 36 h 41"/>
                  <a:gd name="T60" fmla="*/ 23 w 41"/>
                  <a:gd name="T61" fmla="*/ 41 h 41"/>
                  <a:gd name="T62" fmla="*/ 31 w 41"/>
                  <a:gd name="T63" fmla="*/ 38 h 41"/>
                  <a:gd name="T64" fmla="*/ 29 w 41"/>
                  <a:gd name="T65" fmla="*/ 34 h 41"/>
                  <a:gd name="T66" fmla="*/ 31 w 41"/>
                  <a:gd name="T67" fmla="*/ 33 h 41"/>
                  <a:gd name="T68" fmla="*/ 34 w 41"/>
                  <a:gd name="T69" fmla="*/ 35 h 41"/>
                  <a:gd name="T70" fmla="*/ 39 w 41"/>
                  <a:gd name="T71" fmla="*/ 29 h 41"/>
                  <a:gd name="T72" fmla="*/ 35 w 41"/>
                  <a:gd name="T73" fmla="*/ 26 h 41"/>
                  <a:gd name="T74" fmla="*/ 36 w 41"/>
                  <a:gd name="T75" fmla="*/ 24 h 41"/>
                  <a:gd name="T76" fmla="*/ 41 w 41"/>
                  <a:gd name="T77" fmla="*/ 24 h 41"/>
                  <a:gd name="T78" fmla="*/ 41 w 41"/>
                  <a:gd name="T79" fmla="*/ 16 h 41"/>
                  <a:gd name="T80" fmla="*/ 36 w 41"/>
                  <a:gd name="T81" fmla="*/ 16 h 41"/>
                  <a:gd name="T82" fmla="*/ 35 w 41"/>
                  <a:gd name="T83" fmla="*/ 14 h 41"/>
                  <a:gd name="T84" fmla="*/ 39 w 41"/>
                  <a:gd name="T85" fmla="*/ 12 h 41"/>
                  <a:gd name="T86" fmla="*/ 34 w 41"/>
                  <a:gd name="T87" fmla="*/ 5 h 41"/>
                  <a:gd name="T88" fmla="*/ 31 w 41"/>
                  <a:gd name="T89" fmla="*/ 8 h 41"/>
                  <a:gd name="T90" fmla="*/ 29 w 41"/>
                  <a:gd name="T91" fmla="*/ 7 h 41"/>
                  <a:gd name="T92" fmla="*/ 31 w 41"/>
                  <a:gd name="T93" fmla="*/ 2 h 41"/>
                  <a:gd name="T94" fmla="*/ 23 w 41"/>
                  <a:gd name="T95" fmla="*/ 0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41" h="41">
                    <a:moveTo>
                      <a:pt x="20" y="25"/>
                    </a:moveTo>
                    <a:cubicBezTo>
                      <a:pt x="18" y="25"/>
                      <a:pt x="16" y="23"/>
                      <a:pt x="16" y="20"/>
                    </a:cubicBezTo>
                    <a:cubicBezTo>
                      <a:pt x="16" y="18"/>
                      <a:pt x="18" y="15"/>
                      <a:pt x="20" y="15"/>
                    </a:cubicBezTo>
                    <a:cubicBezTo>
                      <a:pt x="23" y="15"/>
                      <a:pt x="25" y="18"/>
                      <a:pt x="25" y="20"/>
                    </a:cubicBezTo>
                    <a:cubicBezTo>
                      <a:pt x="25" y="23"/>
                      <a:pt x="23" y="25"/>
                      <a:pt x="20" y="25"/>
                    </a:cubicBezTo>
                    <a:moveTo>
                      <a:pt x="23" y="0"/>
                    </a:moveTo>
                    <a:cubicBezTo>
                      <a:pt x="21" y="4"/>
                      <a:pt x="21" y="4"/>
                      <a:pt x="21" y="4"/>
                    </a:cubicBezTo>
                    <a:cubicBezTo>
                      <a:pt x="20" y="4"/>
                      <a:pt x="20" y="4"/>
                      <a:pt x="20" y="4"/>
                    </a:cubicBezTo>
                    <a:cubicBezTo>
                      <a:pt x="20" y="4"/>
                      <a:pt x="20" y="4"/>
                      <a:pt x="20" y="4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10" y="2"/>
                      <a:pt x="10" y="2"/>
                      <a:pt x="10" y="2"/>
                    </a:cubicBezTo>
                    <a:cubicBezTo>
                      <a:pt x="12" y="7"/>
                      <a:pt x="12" y="7"/>
                      <a:pt x="12" y="7"/>
                    </a:cubicBezTo>
                    <a:cubicBezTo>
                      <a:pt x="11" y="7"/>
                      <a:pt x="11" y="7"/>
                      <a:pt x="10" y="8"/>
                    </a:cubicBezTo>
                    <a:cubicBezTo>
                      <a:pt x="7" y="5"/>
                      <a:pt x="7" y="5"/>
                      <a:pt x="7" y="5"/>
                    </a:cubicBezTo>
                    <a:cubicBezTo>
                      <a:pt x="2" y="12"/>
                      <a:pt x="2" y="12"/>
                      <a:pt x="2" y="12"/>
                    </a:cubicBezTo>
                    <a:cubicBezTo>
                      <a:pt x="6" y="14"/>
                      <a:pt x="6" y="14"/>
                      <a:pt x="6" y="14"/>
                    </a:cubicBezTo>
                    <a:cubicBezTo>
                      <a:pt x="5" y="15"/>
                      <a:pt x="5" y="16"/>
                      <a:pt x="5" y="16"/>
                    </a:cubicBezTo>
                    <a:cubicBezTo>
                      <a:pt x="0" y="16"/>
                      <a:pt x="0" y="16"/>
                      <a:pt x="0" y="16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5" y="24"/>
                      <a:pt x="5" y="24"/>
                      <a:pt x="5" y="24"/>
                    </a:cubicBezTo>
                    <a:cubicBezTo>
                      <a:pt x="5" y="25"/>
                      <a:pt x="5" y="26"/>
                      <a:pt x="6" y="26"/>
                    </a:cubicBezTo>
                    <a:cubicBezTo>
                      <a:pt x="2" y="29"/>
                      <a:pt x="2" y="29"/>
                      <a:pt x="2" y="29"/>
                    </a:cubicBezTo>
                    <a:cubicBezTo>
                      <a:pt x="7" y="35"/>
                      <a:pt x="7" y="35"/>
                      <a:pt x="7" y="35"/>
                    </a:cubicBezTo>
                    <a:cubicBezTo>
                      <a:pt x="10" y="33"/>
                      <a:pt x="10" y="33"/>
                      <a:pt x="10" y="33"/>
                    </a:cubicBezTo>
                    <a:cubicBezTo>
                      <a:pt x="11" y="33"/>
                      <a:pt x="11" y="33"/>
                      <a:pt x="12" y="34"/>
                    </a:cubicBezTo>
                    <a:cubicBezTo>
                      <a:pt x="10" y="38"/>
                      <a:pt x="10" y="38"/>
                      <a:pt x="10" y="38"/>
                    </a:cubicBezTo>
                    <a:cubicBezTo>
                      <a:pt x="18" y="41"/>
                      <a:pt x="18" y="41"/>
                      <a:pt x="18" y="41"/>
                    </a:cubicBezTo>
                    <a:cubicBezTo>
                      <a:pt x="20" y="36"/>
                      <a:pt x="20" y="36"/>
                      <a:pt x="20" y="36"/>
                    </a:cubicBezTo>
                    <a:cubicBezTo>
                      <a:pt x="20" y="36"/>
                      <a:pt x="20" y="36"/>
                      <a:pt x="20" y="36"/>
                    </a:cubicBezTo>
                    <a:cubicBezTo>
                      <a:pt x="21" y="36"/>
                      <a:pt x="21" y="36"/>
                      <a:pt x="21" y="36"/>
                    </a:cubicBezTo>
                    <a:cubicBezTo>
                      <a:pt x="23" y="41"/>
                      <a:pt x="23" y="41"/>
                      <a:pt x="23" y="41"/>
                    </a:cubicBezTo>
                    <a:cubicBezTo>
                      <a:pt x="31" y="38"/>
                      <a:pt x="31" y="38"/>
                      <a:pt x="31" y="38"/>
                    </a:cubicBezTo>
                    <a:cubicBezTo>
                      <a:pt x="29" y="34"/>
                      <a:pt x="29" y="34"/>
                      <a:pt x="29" y="34"/>
                    </a:cubicBezTo>
                    <a:cubicBezTo>
                      <a:pt x="30" y="33"/>
                      <a:pt x="30" y="33"/>
                      <a:pt x="31" y="33"/>
                    </a:cubicBezTo>
                    <a:cubicBezTo>
                      <a:pt x="34" y="35"/>
                      <a:pt x="34" y="35"/>
                      <a:pt x="34" y="35"/>
                    </a:cubicBezTo>
                    <a:cubicBezTo>
                      <a:pt x="39" y="29"/>
                      <a:pt x="39" y="29"/>
                      <a:pt x="39" y="29"/>
                    </a:cubicBezTo>
                    <a:cubicBezTo>
                      <a:pt x="35" y="26"/>
                      <a:pt x="35" y="26"/>
                      <a:pt x="35" y="26"/>
                    </a:cubicBezTo>
                    <a:cubicBezTo>
                      <a:pt x="36" y="26"/>
                      <a:pt x="36" y="25"/>
                      <a:pt x="36" y="24"/>
                    </a:cubicBezTo>
                    <a:cubicBezTo>
                      <a:pt x="41" y="24"/>
                      <a:pt x="41" y="24"/>
                      <a:pt x="41" y="24"/>
                    </a:cubicBezTo>
                    <a:cubicBezTo>
                      <a:pt x="41" y="16"/>
                      <a:pt x="41" y="16"/>
                      <a:pt x="41" y="16"/>
                    </a:cubicBezTo>
                    <a:cubicBezTo>
                      <a:pt x="36" y="16"/>
                      <a:pt x="36" y="16"/>
                      <a:pt x="36" y="16"/>
                    </a:cubicBezTo>
                    <a:cubicBezTo>
                      <a:pt x="36" y="16"/>
                      <a:pt x="36" y="15"/>
                      <a:pt x="35" y="14"/>
                    </a:cubicBezTo>
                    <a:cubicBezTo>
                      <a:pt x="39" y="12"/>
                      <a:pt x="39" y="12"/>
                      <a:pt x="39" y="12"/>
                    </a:cubicBezTo>
                    <a:cubicBezTo>
                      <a:pt x="34" y="5"/>
                      <a:pt x="34" y="5"/>
                      <a:pt x="34" y="5"/>
                    </a:cubicBezTo>
                    <a:cubicBezTo>
                      <a:pt x="31" y="8"/>
                      <a:pt x="31" y="8"/>
                      <a:pt x="31" y="8"/>
                    </a:cubicBezTo>
                    <a:cubicBezTo>
                      <a:pt x="30" y="7"/>
                      <a:pt x="30" y="7"/>
                      <a:pt x="29" y="7"/>
                    </a:cubicBezTo>
                    <a:cubicBezTo>
                      <a:pt x="31" y="2"/>
                      <a:pt x="31" y="2"/>
                      <a:pt x="31" y="2"/>
                    </a:cubicBezTo>
                    <a:cubicBezTo>
                      <a:pt x="23" y="0"/>
                      <a:pt x="23" y="0"/>
                      <a:pt x="2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7" name="Group 36"/>
            <p:cNvGrpSpPr/>
            <p:nvPr/>
          </p:nvGrpSpPr>
          <p:grpSpPr>
            <a:xfrm>
              <a:off x="4745038" y="4610100"/>
              <a:ext cx="376238" cy="530225"/>
              <a:chOff x="4745038" y="4610100"/>
              <a:chExt cx="376238" cy="530225"/>
            </a:xfrm>
          </p:grpSpPr>
          <p:sp>
            <p:nvSpPr>
              <p:cNvPr id="54" name="Freeform 45"/>
              <p:cNvSpPr>
                <a:spLocks/>
              </p:cNvSpPr>
              <p:nvPr/>
            </p:nvSpPr>
            <p:spPr bwMode="auto">
              <a:xfrm>
                <a:off x="4983163" y="4978400"/>
                <a:ext cx="20638" cy="20638"/>
              </a:xfrm>
              <a:custGeom>
                <a:avLst/>
                <a:gdLst>
                  <a:gd name="T0" fmla="*/ 4 w 13"/>
                  <a:gd name="T1" fmla="*/ 0 h 13"/>
                  <a:gd name="T2" fmla="*/ 0 w 13"/>
                  <a:gd name="T3" fmla="*/ 5 h 13"/>
                  <a:gd name="T4" fmla="*/ 7 w 13"/>
                  <a:gd name="T5" fmla="*/ 13 h 13"/>
                  <a:gd name="T6" fmla="*/ 13 w 13"/>
                  <a:gd name="T7" fmla="*/ 8 h 13"/>
                  <a:gd name="T8" fmla="*/ 4 w 13"/>
                  <a:gd name="T9" fmla="*/ 0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4" y="0"/>
                    </a:moveTo>
                    <a:lnTo>
                      <a:pt x="0" y="5"/>
                    </a:lnTo>
                    <a:lnTo>
                      <a:pt x="7" y="13"/>
                    </a:lnTo>
                    <a:lnTo>
                      <a:pt x="13" y="8"/>
                    </a:lnTo>
                    <a:lnTo>
                      <a:pt x="4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5" name="Freeform 46"/>
              <p:cNvSpPr>
                <a:spLocks/>
              </p:cNvSpPr>
              <p:nvPr/>
            </p:nvSpPr>
            <p:spPr bwMode="auto">
              <a:xfrm>
                <a:off x="4983163" y="4978400"/>
                <a:ext cx="20638" cy="20638"/>
              </a:xfrm>
              <a:custGeom>
                <a:avLst/>
                <a:gdLst>
                  <a:gd name="T0" fmla="*/ 4 w 13"/>
                  <a:gd name="T1" fmla="*/ 0 h 13"/>
                  <a:gd name="T2" fmla="*/ 0 w 13"/>
                  <a:gd name="T3" fmla="*/ 5 h 13"/>
                  <a:gd name="T4" fmla="*/ 7 w 13"/>
                  <a:gd name="T5" fmla="*/ 13 h 13"/>
                  <a:gd name="T6" fmla="*/ 13 w 13"/>
                  <a:gd name="T7" fmla="*/ 8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" h="13">
                    <a:moveTo>
                      <a:pt x="4" y="0"/>
                    </a:moveTo>
                    <a:lnTo>
                      <a:pt x="0" y="5"/>
                    </a:lnTo>
                    <a:lnTo>
                      <a:pt x="7" y="13"/>
                    </a:lnTo>
                    <a:lnTo>
                      <a:pt x="13" y="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6" name="Freeform 145"/>
              <p:cNvSpPr>
                <a:spLocks/>
              </p:cNvSpPr>
              <p:nvPr/>
            </p:nvSpPr>
            <p:spPr bwMode="auto">
              <a:xfrm>
                <a:off x="4791075" y="4991100"/>
                <a:ext cx="69850" cy="149225"/>
              </a:xfrm>
              <a:custGeom>
                <a:avLst/>
                <a:gdLst>
                  <a:gd name="T0" fmla="*/ 20 w 47"/>
                  <a:gd name="T1" fmla="*/ 0 h 98"/>
                  <a:gd name="T2" fmla="*/ 13 w 47"/>
                  <a:gd name="T3" fmla="*/ 0 h 98"/>
                  <a:gd name="T4" fmla="*/ 0 w 47"/>
                  <a:gd name="T5" fmla="*/ 10 h 98"/>
                  <a:gd name="T6" fmla="*/ 0 w 47"/>
                  <a:gd name="T7" fmla="*/ 11 h 98"/>
                  <a:gd name="T8" fmla="*/ 0 w 47"/>
                  <a:gd name="T9" fmla="*/ 45 h 98"/>
                  <a:gd name="T10" fmla="*/ 3 w 47"/>
                  <a:gd name="T11" fmla="*/ 48 h 98"/>
                  <a:gd name="T12" fmla="*/ 4 w 47"/>
                  <a:gd name="T13" fmla="*/ 48 h 98"/>
                  <a:gd name="T14" fmla="*/ 9 w 47"/>
                  <a:gd name="T15" fmla="*/ 44 h 98"/>
                  <a:gd name="T16" fmla="*/ 9 w 47"/>
                  <a:gd name="T17" fmla="*/ 42 h 98"/>
                  <a:gd name="T18" fmla="*/ 9 w 47"/>
                  <a:gd name="T19" fmla="*/ 17 h 98"/>
                  <a:gd name="T20" fmla="*/ 9 w 47"/>
                  <a:gd name="T21" fmla="*/ 16 h 98"/>
                  <a:gd name="T22" fmla="*/ 11 w 47"/>
                  <a:gd name="T23" fmla="*/ 16 h 98"/>
                  <a:gd name="T24" fmla="*/ 11 w 47"/>
                  <a:gd name="T25" fmla="*/ 18 h 98"/>
                  <a:gd name="T26" fmla="*/ 11 w 47"/>
                  <a:gd name="T27" fmla="*/ 91 h 98"/>
                  <a:gd name="T28" fmla="*/ 11 w 47"/>
                  <a:gd name="T29" fmla="*/ 94 h 98"/>
                  <a:gd name="T30" fmla="*/ 15 w 47"/>
                  <a:gd name="T31" fmla="*/ 98 h 98"/>
                  <a:gd name="T32" fmla="*/ 18 w 47"/>
                  <a:gd name="T33" fmla="*/ 98 h 98"/>
                  <a:gd name="T34" fmla="*/ 22 w 47"/>
                  <a:gd name="T35" fmla="*/ 91 h 98"/>
                  <a:gd name="T36" fmla="*/ 22 w 47"/>
                  <a:gd name="T37" fmla="*/ 50 h 98"/>
                  <a:gd name="T38" fmla="*/ 22 w 47"/>
                  <a:gd name="T39" fmla="*/ 48 h 98"/>
                  <a:gd name="T40" fmla="*/ 24 w 47"/>
                  <a:gd name="T41" fmla="*/ 48 h 98"/>
                  <a:gd name="T42" fmla="*/ 24 w 47"/>
                  <a:gd name="T43" fmla="*/ 50 h 98"/>
                  <a:gd name="T44" fmla="*/ 24 w 47"/>
                  <a:gd name="T45" fmla="*/ 91 h 98"/>
                  <a:gd name="T46" fmla="*/ 29 w 47"/>
                  <a:gd name="T47" fmla="*/ 98 h 98"/>
                  <a:gd name="T48" fmla="*/ 32 w 47"/>
                  <a:gd name="T49" fmla="*/ 98 h 98"/>
                  <a:gd name="T50" fmla="*/ 36 w 47"/>
                  <a:gd name="T51" fmla="*/ 91 h 98"/>
                  <a:gd name="T52" fmla="*/ 36 w 47"/>
                  <a:gd name="T53" fmla="*/ 18 h 98"/>
                  <a:gd name="T54" fmla="*/ 36 w 47"/>
                  <a:gd name="T55" fmla="*/ 16 h 98"/>
                  <a:gd name="T56" fmla="*/ 38 w 47"/>
                  <a:gd name="T57" fmla="*/ 16 h 98"/>
                  <a:gd name="T58" fmla="*/ 38 w 47"/>
                  <a:gd name="T59" fmla="*/ 18 h 98"/>
                  <a:gd name="T60" fmla="*/ 38 w 47"/>
                  <a:gd name="T61" fmla="*/ 42 h 98"/>
                  <a:gd name="T62" fmla="*/ 38 w 47"/>
                  <a:gd name="T63" fmla="*/ 44 h 98"/>
                  <a:gd name="T64" fmla="*/ 42 w 47"/>
                  <a:gd name="T65" fmla="*/ 48 h 98"/>
                  <a:gd name="T66" fmla="*/ 43 w 47"/>
                  <a:gd name="T67" fmla="*/ 48 h 98"/>
                  <a:gd name="T68" fmla="*/ 47 w 47"/>
                  <a:gd name="T69" fmla="*/ 44 h 98"/>
                  <a:gd name="T70" fmla="*/ 47 w 47"/>
                  <a:gd name="T71" fmla="*/ 23 h 98"/>
                  <a:gd name="T72" fmla="*/ 47 w 47"/>
                  <a:gd name="T73" fmla="*/ 13 h 98"/>
                  <a:gd name="T74" fmla="*/ 33 w 47"/>
                  <a:gd name="T75" fmla="*/ 0 h 98"/>
                  <a:gd name="T76" fmla="*/ 26 w 47"/>
                  <a:gd name="T77" fmla="*/ 0 h 98"/>
                  <a:gd name="T78" fmla="*/ 26 w 47"/>
                  <a:gd name="T79" fmla="*/ 1 h 98"/>
                  <a:gd name="T80" fmla="*/ 24 w 47"/>
                  <a:gd name="T81" fmla="*/ 4 h 98"/>
                  <a:gd name="T82" fmla="*/ 24 w 47"/>
                  <a:gd name="T83" fmla="*/ 5 h 98"/>
                  <a:gd name="T84" fmla="*/ 26 w 47"/>
                  <a:gd name="T85" fmla="*/ 30 h 98"/>
                  <a:gd name="T86" fmla="*/ 23 w 47"/>
                  <a:gd name="T87" fmla="*/ 33 h 98"/>
                  <a:gd name="T88" fmla="*/ 23 w 47"/>
                  <a:gd name="T89" fmla="*/ 33 h 98"/>
                  <a:gd name="T90" fmla="*/ 23 w 47"/>
                  <a:gd name="T91" fmla="*/ 33 h 98"/>
                  <a:gd name="T92" fmla="*/ 20 w 47"/>
                  <a:gd name="T93" fmla="*/ 30 h 98"/>
                  <a:gd name="T94" fmla="*/ 22 w 47"/>
                  <a:gd name="T95" fmla="*/ 5 h 98"/>
                  <a:gd name="T96" fmla="*/ 22 w 47"/>
                  <a:gd name="T97" fmla="*/ 4 h 98"/>
                  <a:gd name="T98" fmla="*/ 20 w 47"/>
                  <a:gd name="T99" fmla="*/ 1 h 98"/>
                  <a:gd name="T100" fmla="*/ 20 w 47"/>
                  <a:gd name="T101" fmla="*/ 0 h 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47" h="98">
                    <a:moveTo>
                      <a:pt x="20" y="0"/>
                    </a:moveTo>
                    <a:cubicBezTo>
                      <a:pt x="18" y="0"/>
                      <a:pt x="15" y="0"/>
                      <a:pt x="13" y="0"/>
                    </a:cubicBezTo>
                    <a:cubicBezTo>
                      <a:pt x="6" y="0"/>
                      <a:pt x="2" y="4"/>
                      <a:pt x="0" y="1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22"/>
                      <a:pt x="0" y="34"/>
                      <a:pt x="0" y="45"/>
                    </a:cubicBezTo>
                    <a:cubicBezTo>
                      <a:pt x="1" y="46"/>
                      <a:pt x="1" y="48"/>
                      <a:pt x="3" y="48"/>
                    </a:cubicBezTo>
                    <a:cubicBezTo>
                      <a:pt x="3" y="48"/>
                      <a:pt x="4" y="48"/>
                      <a:pt x="4" y="48"/>
                    </a:cubicBezTo>
                    <a:cubicBezTo>
                      <a:pt x="7" y="48"/>
                      <a:pt x="8" y="47"/>
                      <a:pt x="9" y="44"/>
                    </a:cubicBezTo>
                    <a:cubicBezTo>
                      <a:pt x="9" y="43"/>
                      <a:pt x="9" y="43"/>
                      <a:pt x="9" y="42"/>
                    </a:cubicBezTo>
                    <a:cubicBezTo>
                      <a:pt x="9" y="34"/>
                      <a:pt x="9" y="26"/>
                      <a:pt x="9" y="17"/>
                    </a:cubicBezTo>
                    <a:cubicBezTo>
                      <a:pt x="9" y="17"/>
                      <a:pt x="9" y="16"/>
                      <a:pt x="9" y="16"/>
                    </a:cubicBezTo>
                    <a:cubicBezTo>
                      <a:pt x="9" y="16"/>
                      <a:pt x="10" y="16"/>
                      <a:pt x="11" y="16"/>
                    </a:cubicBezTo>
                    <a:cubicBezTo>
                      <a:pt x="11" y="16"/>
                      <a:pt x="11" y="17"/>
                      <a:pt x="11" y="18"/>
                    </a:cubicBezTo>
                    <a:cubicBezTo>
                      <a:pt x="11" y="42"/>
                      <a:pt x="11" y="67"/>
                      <a:pt x="11" y="91"/>
                    </a:cubicBezTo>
                    <a:cubicBezTo>
                      <a:pt x="11" y="92"/>
                      <a:pt x="11" y="93"/>
                      <a:pt x="11" y="94"/>
                    </a:cubicBezTo>
                    <a:cubicBezTo>
                      <a:pt x="11" y="96"/>
                      <a:pt x="13" y="98"/>
                      <a:pt x="15" y="98"/>
                    </a:cubicBezTo>
                    <a:cubicBezTo>
                      <a:pt x="16" y="98"/>
                      <a:pt x="17" y="98"/>
                      <a:pt x="18" y="98"/>
                    </a:cubicBezTo>
                    <a:cubicBezTo>
                      <a:pt x="21" y="97"/>
                      <a:pt x="22" y="95"/>
                      <a:pt x="22" y="91"/>
                    </a:cubicBezTo>
                    <a:cubicBezTo>
                      <a:pt x="22" y="77"/>
                      <a:pt x="22" y="64"/>
                      <a:pt x="22" y="50"/>
                    </a:cubicBezTo>
                    <a:cubicBezTo>
                      <a:pt x="22" y="49"/>
                      <a:pt x="22" y="49"/>
                      <a:pt x="22" y="48"/>
                    </a:cubicBezTo>
                    <a:cubicBezTo>
                      <a:pt x="23" y="48"/>
                      <a:pt x="24" y="48"/>
                      <a:pt x="24" y="48"/>
                    </a:cubicBezTo>
                    <a:cubicBezTo>
                      <a:pt x="24" y="49"/>
                      <a:pt x="24" y="49"/>
                      <a:pt x="24" y="50"/>
                    </a:cubicBezTo>
                    <a:cubicBezTo>
                      <a:pt x="24" y="64"/>
                      <a:pt x="24" y="77"/>
                      <a:pt x="24" y="91"/>
                    </a:cubicBezTo>
                    <a:cubicBezTo>
                      <a:pt x="24" y="95"/>
                      <a:pt x="25" y="97"/>
                      <a:pt x="29" y="98"/>
                    </a:cubicBezTo>
                    <a:cubicBezTo>
                      <a:pt x="30" y="98"/>
                      <a:pt x="31" y="98"/>
                      <a:pt x="32" y="98"/>
                    </a:cubicBezTo>
                    <a:cubicBezTo>
                      <a:pt x="35" y="97"/>
                      <a:pt x="36" y="95"/>
                      <a:pt x="36" y="91"/>
                    </a:cubicBezTo>
                    <a:cubicBezTo>
                      <a:pt x="36" y="67"/>
                      <a:pt x="36" y="42"/>
                      <a:pt x="36" y="18"/>
                    </a:cubicBezTo>
                    <a:cubicBezTo>
                      <a:pt x="36" y="17"/>
                      <a:pt x="36" y="17"/>
                      <a:pt x="36" y="16"/>
                    </a:cubicBezTo>
                    <a:cubicBezTo>
                      <a:pt x="37" y="16"/>
                      <a:pt x="37" y="16"/>
                      <a:pt x="38" y="16"/>
                    </a:cubicBezTo>
                    <a:cubicBezTo>
                      <a:pt x="38" y="16"/>
                      <a:pt x="38" y="17"/>
                      <a:pt x="38" y="18"/>
                    </a:cubicBezTo>
                    <a:cubicBezTo>
                      <a:pt x="38" y="26"/>
                      <a:pt x="38" y="34"/>
                      <a:pt x="38" y="42"/>
                    </a:cubicBezTo>
                    <a:cubicBezTo>
                      <a:pt x="38" y="43"/>
                      <a:pt x="38" y="44"/>
                      <a:pt x="38" y="44"/>
                    </a:cubicBezTo>
                    <a:cubicBezTo>
                      <a:pt x="38" y="47"/>
                      <a:pt x="40" y="48"/>
                      <a:pt x="42" y="48"/>
                    </a:cubicBezTo>
                    <a:cubicBezTo>
                      <a:pt x="42" y="48"/>
                      <a:pt x="42" y="48"/>
                      <a:pt x="43" y="48"/>
                    </a:cubicBezTo>
                    <a:cubicBezTo>
                      <a:pt x="45" y="48"/>
                      <a:pt x="47" y="46"/>
                      <a:pt x="47" y="44"/>
                    </a:cubicBezTo>
                    <a:cubicBezTo>
                      <a:pt x="47" y="37"/>
                      <a:pt x="47" y="30"/>
                      <a:pt x="47" y="23"/>
                    </a:cubicBezTo>
                    <a:cubicBezTo>
                      <a:pt x="47" y="20"/>
                      <a:pt x="47" y="17"/>
                      <a:pt x="47" y="13"/>
                    </a:cubicBezTo>
                    <a:cubicBezTo>
                      <a:pt x="47" y="6"/>
                      <a:pt x="41" y="0"/>
                      <a:pt x="33" y="0"/>
                    </a:cubicBezTo>
                    <a:cubicBezTo>
                      <a:pt x="31" y="0"/>
                      <a:pt x="28" y="0"/>
                      <a:pt x="26" y="0"/>
                    </a:cubicBezTo>
                    <a:cubicBezTo>
                      <a:pt x="26" y="1"/>
                      <a:pt x="26" y="1"/>
                      <a:pt x="26" y="1"/>
                    </a:cubicBezTo>
                    <a:cubicBezTo>
                      <a:pt x="24" y="4"/>
                      <a:pt x="24" y="4"/>
                      <a:pt x="24" y="4"/>
                    </a:cubicBezTo>
                    <a:cubicBezTo>
                      <a:pt x="24" y="5"/>
                      <a:pt x="24" y="5"/>
                      <a:pt x="24" y="5"/>
                    </a:cubicBezTo>
                    <a:cubicBezTo>
                      <a:pt x="26" y="30"/>
                      <a:pt x="26" y="30"/>
                      <a:pt x="26" y="30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0" y="30"/>
                      <a:pt x="20" y="30"/>
                      <a:pt x="20" y="30"/>
                    </a:cubicBezTo>
                    <a:cubicBezTo>
                      <a:pt x="22" y="5"/>
                      <a:pt x="22" y="5"/>
                      <a:pt x="22" y="5"/>
                    </a:cubicBezTo>
                    <a:cubicBezTo>
                      <a:pt x="22" y="4"/>
                      <a:pt x="22" y="4"/>
                      <a:pt x="22" y="4"/>
                    </a:cubicBezTo>
                    <a:cubicBezTo>
                      <a:pt x="20" y="1"/>
                      <a:pt x="20" y="1"/>
                      <a:pt x="20" y="1"/>
                    </a:cubicBezTo>
                    <a:cubicBezTo>
                      <a:pt x="20" y="0"/>
                      <a:pt x="20" y="0"/>
                      <a:pt x="2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7" name="Freeform 146"/>
              <p:cNvSpPr>
                <a:spLocks/>
              </p:cNvSpPr>
              <p:nvPr/>
            </p:nvSpPr>
            <p:spPr bwMode="auto">
              <a:xfrm>
                <a:off x="4808538" y="4957763"/>
                <a:ext cx="33338" cy="30163"/>
              </a:xfrm>
              <a:custGeom>
                <a:avLst/>
                <a:gdLst>
                  <a:gd name="T0" fmla="*/ 13 w 22"/>
                  <a:gd name="T1" fmla="*/ 0 h 20"/>
                  <a:gd name="T2" fmla="*/ 9 w 22"/>
                  <a:gd name="T3" fmla="*/ 0 h 20"/>
                  <a:gd name="T4" fmla="*/ 8 w 22"/>
                  <a:gd name="T5" fmla="*/ 0 h 20"/>
                  <a:gd name="T6" fmla="*/ 1 w 22"/>
                  <a:gd name="T7" fmla="*/ 12 h 20"/>
                  <a:gd name="T8" fmla="*/ 10 w 22"/>
                  <a:gd name="T9" fmla="*/ 20 h 20"/>
                  <a:gd name="T10" fmla="*/ 11 w 22"/>
                  <a:gd name="T11" fmla="*/ 20 h 20"/>
                  <a:gd name="T12" fmla="*/ 20 w 22"/>
                  <a:gd name="T13" fmla="*/ 14 h 20"/>
                  <a:gd name="T14" fmla="*/ 17 w 22"/>
                  <a:gd name="T15" fmla="*/ 2 h 20"/>
                  <a:gd name="T16" fmla="*/ 13 w 22"/>
                  <a:gd name="T17" fmla="*/ 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" h="20">
                    <a:moveTo>
                      <a:pt x="13" y="0"/>
                    </a:moveTo>
                    <a:cubicBezTo>
                      <a:pt x="12" y="0"/>
                      <a:pt x="11" y="0"/>
                      <a:pt x="9" y="0"/>
                    </a:cubicBezTo>
                    <a:cubicBezTo>
                      <a:pt x="9" y="0"/>
                      <a:pt x="8" y="0"/>
                      <a:pt x="8" y="0"/>
                    </a:cubicBezTo>
                    <a:cubicBezTo>
                      <a:pt x="3" y="2"/>
                      <a:pt x="0" y="7"/>
                      <a:pt x="1" y="12"/>
                    </a:cubicBezTo>
                    <a:cubicBezTo>
                      <a:pt x="2" y="16"/>
                      <a:pt x="6" y="19"/>
                      <a:pt x="10" y="20"/>
                    </a:cubicBezTo>
                    <a:cubicBezTo>
                      <a:pt x="11" y="20"/>
                      <a:pt x="11" y="20"/>
                      <a:pt x="11" y="20"/>
                    </a:cubicBezTo>
                    <a:cubicBezTo>
                      <a:pt x="15" y="20"/>
                      <a:pt x="19" y="17"/>
                      <a:pt x="20" y="14"/>
                    </a:cubicBezTo>
                    <a:cubicBezTo>
                      <a:pt x="22" y="10"/>
                      <a:pt x="21" y="5"/>
                      <a:pt x="17" y="2"/>
                    </a:cubicBezTo>
                    <a:cubicBezTo>
                      <a:pt x="16" y="1"/>
                      <a:pt x="15" y="1"/>
                      <a:pt x="1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8" name="Freeform 147"/>
              <p:cNvSpPr>
                <a:spLocks/>
              </p:cNvSpPr>
              <p:nvPr/>
            </p:nvSpPr>
            <p:spPr bwMode="auto">
              <a:xfrm>
                <a:off x="4895850" y="4991100"/>
                <a:ext cx="71438" cy="149225"/>
              </a:xfrm>
              <a:custGeom>
                <a:avLst/>
                <a:gdLst>
                  <a:gd name="T0" fmla="*/ 21 w 47"/>
                  <a:gd name="T1" fmla="*/ 0 h 98"/>
                  <a:gd name="T2" fmla="*/ 14 w 47"/>
                  <a:gd name="T3" fmla="*/ 0 h 98"/>
                  <a:gd name="T4" fmla="*/ 1 w 47"/>
                  <a:gd name="T5" fmla="*/ 10 h 98"/>
                  <a:gd name="T6" fmla="*/ 0 w 47"/>
                  <a:gd name="T7" fmla="*/ 11 h 98"/>
                  <a:gd name="T8" fmla="*/ 0 w 47"/>
                  <a:gd name="T9" fmla="*/ 45 h 98"/>
                  <a:gd name="T10" fmla="*/ 3 w 47"/>
                  <a:gd name="T11" fmla="*/ 48 h 98"/>
                  <a:gd name="T12" fmla="*/ 5 w 47"/>
                  <a:gd name="T13" fmla="*/ 48 h 98"/>
                  <a:gd name="T14" fmla="*/ 9 w 47"/>
                  <a:gd name="T15" fmla="*/ 44 h 98"/>
                  <a:gd name="T16" fmla="*/ 9 w 47"/>
                  <a:gd name="T17" fmla="*/ 42 h 98"/>
                  <a:gd name="T18" fmla="*/ 9 w 47"/>
                  <a:gd name="T19" fmla="*/ 17 h 98"/>
                  <a:gd name="T20" fmla="*/ 9 w 47"/>
                  <a:gd name="T21" fmla="*/ 16 h 98"/>
                  <a:gd name="T22" fmla="*/ 11 w 47"/>
                  <a:gd name="T23" fmla="*/ 16 h 98"/>
                  <a:gd name="T24" fmla="*/ 11 w 47"/>
                  <a:gd name="T25" fmla="*/ 18 h 98"/>
                  <a:gd name="T26" fmla="*/ 11 w 47"/>
                  <a:gd name="T27" fmla="*/ 91 h 98"/>
                  <a:gd name="T28" fmla="*/ 11 w 47"/>
                  <a:gd name="T29" fmla="*/ 94 h 98"/>
                  <a:gd name="T30" fmla="*/ 15 w 47"/>
                  <a:gd name="T31" fmla="*/ 98 h 98"/>
                  <a:gd name="T32" fmla="*/ 18 w 47"/>
                  <a:gd name="T33" fmla="*/ 98 h 98"/>
                  <a:gd name="T34" fmla="*/ 23 w 47"/>
                  <a:gd name="T35" fmla="*/ 91 h 98"/>
                  <a:gd name="T36" fmla="*/ 23 w 47"/>
                  <a:gd name="T37" fmla="*/ 50 h 98"/>
                  <a:gd name="T38" fmla="*/ 23 w 47"/>
                  <a:gd name="T39" fmla="*/ 48 h 98"/>
                  <a:gd name="T40" fmla="*/ 25 w 47"/>
                  <a:gd name="T41" fmla="*/ 48 h 98"/>
                  <a:gd name="T42" fmla="*/ 25 w 47"/>
                  <a:gd name="T43" fmla="*/ 50 h 98"/>
                  <a:gd name="T44" fmla="*/ 25 w 47"/>
                  <a:gd name="T45" fmla="*/ 91 h 98"/>
                  <a:gd name="T46" fmla="*/ 29 w 47"/>
                  <a:gd name="T47" fmla="*/ 98 h 98"/>
                  <a:gd name="T48" fmla="*/ 32 w 47"/>
                  <a:gd name="T49" fmla="*/ 98 h 98"/>
                  <a:gd name="T50" fmla="*/ 37 w 47"/>
                  <a:gd name="T51" fmla="*/ 91 h 98"/>
                  <a:gd name="T52" fmla="*/ 37 w 47"/>
                  <a:gd name="T53" fmla="*/ 18 h 98"/>
                  <a:gd name="T54" fmla="*/ 37 w 47"/>
                  <a:gd name="T55" fmla="*/ 16 h 98"/>
                  <a:gd name="T56" fmla="*/ 38 w 47"/>
                  <a:gd name="T57" fmla="*/ 16 h 98"/>
                  <a:gd name="T58" fmla="*/ 38 w 47"/>
                  <a:gd name="T59" fmla="*/ 18 h 98"/>
                  <a:gd name="T60" fmla="*/ 38 w 47"/>
                  <a:gd name="T61" fmla="*/ 42 h 98"/>
                  <a:gd name="T62" fmla="*/ 39 w 47"/>
                  <a:gd name="T63" fmla="*/ 44 h 98"/>
                  <a:gd name="T64" fmla="*/ 43 w 47"/>
                  <a:gd name="T65" fmla="*/ 48 h 98"/>
                  <a:gd name="T66" fmla="*/ 43 w 47"/>
                  <a:gd name="T67" fmla="*/ 48 h 98"/>
                  <a:gd name="T68" fmla="*/ 47 w 47"/>
                  <a:gd name="T69" fmla="*/ 44 h 98"/>
                  <a:gd name="T70" fmla="*/ 47 w 47"/>
                  <a:gd name="T71" fmla="*/ 23 h 98"/>
                  <a:gd name="T72" fmla="*/ 47 w 47"/>
                  <a:gd name="T73" fmla="*/ 13 h 98"/>
                  <a:gd name="T74" fmla="*/ 34 w 47"/>
                  <a:gd name="T75" fmla="*/ 0 h 98"/>
                  <a:gd name="T76" fmla="*/ 27 w 47"/>
                  <a:gd name="T77" fmla="*/ 0 h 98"/>
                  <a:gd name="T78" fmla="*/ 27 w 47"/>
                  <a:gd name="T79" fmla="*/ 1 h 98"/>
                  <a:gd name="T80" fmla="*/ 25 w 47"/>
                  <a:gd name="T81" fmla="*/ 4 h 98"/>
                  <a:gd name="T82" fmla="*/ 25 w 47"/>
                  <a:gd name="T83" fmla="*/ 5 h 98"/>
                  <a:gd name="T84" fmla="*/ 26 w 47"/>
                  <a:gd name="T85" fmla="*/ 30 h 98"/>
                  <a:gd name="T86" fmla="*/ 24 w 47"/>
                  <a:gd name="T87" fmla="*/ 33 h 98"/>
                  <a:gd name="T88" fmla="*/ 24 w 47"/>
                  <a:gd name="T89" fmla="*/ 33 h 98"/>
                  <a:gd name="T90" fmla="*/ 24 w 47"/>
                  <a:gd name="T91" fmla="*/ 33 h 98"/>
                  <a:gd name="T92" fmla="*/ 21 w 47"/>
                  <a:gd name="T93" fmla="*/ 30 h 98"/>
                  <a:gd name="T94" fmla="*/ 22 w 47"/>
                  <a:gd name="T95" fmla="*/ 5 h 98"/>
                  <a:gd name="T96" fmla="*/ 22 w 47"/>
                  <a:gd name="T97" fmla="*/ 4 h 98"/>
                  <a:gd name="T98" fmla="*/ 21 w 47"/>
                  <a:gd name="T99" fmla="*/ 1 h 98"/>
                  <a:gd name="T100" fmla="*/ 21 w 47"/>
                  <a:gd name="T101" fmla="*/ 0 h 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47" h="98">
                    <a:moveTo>
                      <a:pt x="21" y="0"/>
                    </a:moveTo>
                    <a:cubicBezTo>
                      <a:pt x="18" y="0"/>
                      <a:pt x="16" y="0"/>
                      <a:pt x="14" y="0"/>
                    </a:cubicBezTo>
                    <a:cubicBezTo>
                      <a:pt x="7" y="0"/>
                      <a:pt x="2" y="4"/>
                      <a:pt x="1" y="1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22"/>
                      <a:pt x="0" y="34"/>
                      <a:pt x="0" y="45"/>
                    </a:cubicBezTo>
                    <a:cubicBezTo>
                      <a:pt x="1" y="46"/>
                      <a:pt x="2" y="48"/>
                      <a:pt x="3" y="48"/>
                    </a:cubicBezTo>
                    <a:cubicBezTo>
                      <a:pt x="4" y="48"/>
                      <a:pt x="4" y="48"/>
                      <a:pt x="5" y="48"/>
                    </a:cubicBezTo>
                    <a:cubicBezTo>
                      <a:pt x="7" y="48"/>
                      <a:pt x="9" y="47"/>
                      <a:pt x="9" y="44"/>
                    </a:cubicBezTo>
                    <a:cubicBezTo>
                      <a:pt x="9" y="43"/>
                      <a:pt x="9" y="43"/>
                      <a:pt x="9" y="42"/>
                    </a:cubicBezTo>
                    <a:cubicBezTo>
                      <a:pt x="9" y="34"/>
                      <a:pt x="9" y="26"/>
                      <a:pt x="9" y="17"/>
                    </a:cubicBezTo>
                    <a:cubicBezTo>
                      <a:pt x="9" y="17"/>
                      <a:pt x="9" y="16"/>
                      <a:pt x="9" y="16"/>
                    </a:cubicBezTo>
                    <a:cubicBezTo>
                      <a:pt x="10" y="16"/>
                      <a:pt x="10" y="16"/>
                      <a:pt x="11" y="16"/>
                    </a:cubicBezTo>
                    <a:cubicBezTo>
                      <a:pt x="11" y="16"/>
                      <a:pt x="11" y="17"/>
                      <a:pt x="11" y="18"/>
                    </a:cubicBezTo>
                    <a:cubicBezTo>
                      <a:pt x="11" y="42"/>
                      <a:pt x="11" y="67"/>
                      <a:pt x="11" y="91"/>
                    </a:cubicBezTo>
                    <a:cubicBezTo>
                      <a:pt x="11" y="92"/>
                      <a:pt x="11" y="93"/>
                      <a:pt x="11" y="94"/>
                    </a:cubicBezTo>
                    <a:cubicBezTo>
                      <a:pt x="12" y="96"/>
                      <a:pt x="13" y="98"/>
                      <a:pt x="15" y="98"/>
                    </a:cubicBezTo>
                    <a:cubicBezTo>
                      <a:pt x="16" y="98"/>
                      <a:pt x="17" y="98"/>
                      <a:pt x="18" y="98"/>
                    </a:cubicBezTo>
                    <a:cubicBezTo>
                      <a:pt x="22" y="97"/>
                      <a:pt x="23" y="95"/>
                      <a:pt x="23" y="91"/>
                    </a:cubicBezTo>
                    <a:cubicBezTo>
                      <a:pt x="23" y="77"/>
                      <a:pt x="23" y="64"/>
                      <a:pt x="23" y="50"/>
                    </a:cubicBezTo>
                    <a:cubicBezTo>
                      <a:pt x="23" y="49"/>
                      <a:pt x="23" y="49"/>
                      <a:pt x="23" y="48"/>
                    </a:cubicBezTo>
                    <a:cubicBezTo>
                      <a:pt x="23" y="48"/>
                      <a:pt x="24" y="48"/>
                      <a:pt x="25" y="48"/>
                    </a:cubicBezTo>
                    <a:cubicBezTo>
                      <a:pt x="25" y="49"/>
                      <a:pt x="25" y="49"/>
                      <a:pt x="25" y="50"/>
                    </a:cubicBezTo>
                    <a:cubicBezTo>
                      <a:pt x="25" y="64"/>
                      <a:pt x="25" y="77"/>
                      <a:pt x="25" y="91"/>
                    </a:cubicBezTo>
                    <a:cubicBezTo>
                      <a:pt x="25" y="95"/>
                      <a:pt x="26" y="97"/>
                      <a:pt x="29" y="98"/>
                    </a:cubicBezTo>
                    <a:cubicBezTo>
                      <a:pt x="30" y="98"/>
                      <a:pt x="31" y="98"/>
                      <a:pt x="32" y="98"/>
                    </a:cubicBezTo>
                    <a:cubicBezTo>
                      <a:pt x="36" y="97"/>
                      <a:pt x="37" y="95"/>
                      <a:pt x="37" y="91"/>
                    </a:cubicBezTo>
                    <a:cubicBezTo>
                      <a:pt x="36" y="67"/>
                      <a:pt x="37" y="42"/>
                      <a:pt x="37" y="18"/>
                    </a:cubicBezTo>
                    <a:cubicBezTo>
                      <a:pt x="37" y="17"/>
                      <a:pt x="37" y="17"/>
                      <a:pt x="37" y="16"/>
                    </a:cubicBezTo>
                    <a:cubicBezTo>
                      <a:pt x="37" y="16"/>
                      <a:pt x="38" y="16"/>
                      <a:pt x="38" y="16"/>
                    </a:cubicBezTo>
                    <a:cubicBezTo>
                      <a:pt x="38" y="16"/>
                      <a:pt x="38" y="17"/>
                      <a:pt x="38" y="18"/>
                    </a:cubicBezTo>
                    <a:cubicBezTo>
                      <a:pt x="38" y="26"/>
                      <a:pt x="38" y="34"/>
                      <a:pt x="38" y="42"/>
                    </a:cubicBezTo>
                    <a:cubicBezTo>
                      <a:pt x="38" y="43"/>
                      <a:pt x="38" y="44"/>
                      <a:pt x="39" y="44"/>
                    </a:cubicBezTo>
                    <a:cubicBezTo>
                      <a:pt x="39" y="47"/>
                      <a:pt x="40" y="48"/>
                      <a:pt x="43" y="48"/>
                    </a:cubicBezTo>
                    <a:cubicBezTo>
                      <a:pt x="43" y="48"/>
                      <a:pt x="43" y="48"/>
                      <a:pt x="43" y="48"/>
                    </a:cubicBezTo>
                    <a:cubicBezTo>
                      <a:pt x="46" y="48"/>
                      <a:pt x="47" y="46"/>
                      <a:pt x="47" y="44"/>
                    </a:cubicBezTo>
                    <a:cubicBezTo>
                      <a:pt x="47" y="37"/>
                      <a:pt x="47" y="30"/>
                      <a:pt x="47" y="23"/>
                    </a:cubicBezTo>
                    <a:cubicBezTo>
                      <a:pt x="47" y="20"/>
                      <a:pt x="47" y="17"/>
                      <a:pt x="47" y="13"/>
                    </a:cubicBezTo>
                    <a:cubicBezTo>
                      <a:pt x="47" y="6"/>
                      <a:pt x="42" y="0"/>
                      <a:pt x="34" y="0"/>
                    </a:cubicBezTo>
                    <a:cubicBezTo>
                      <a:pt x="31" y="0"/>
                      <a:pt x="29" y="0"/>
                      <a:pt x="27" y="0"/>
                    </a:cubicBezTo>
                    <a:cubicBezTo>
                      <a:pt x="27" y="1"/>
                      <a:pt x="27" y="1"/>
                      <a:pt x="27" y="1"/>
                    </a:cubicBezTo>
                    <a:cubicBezTo>
                      <a:pt x="25" y="4"/>
                      <a:pt x="25" y="4"/>
                      <a:pt x="25" y="4"/>
                    </a:cubicBezTo>
                    <a:cubicBezTo>
                      <a:pt x="25" y="5"/>
                      <a:pt x="25" y="5"/>
                      <a:pt x="25" y="5"/>
                    </a:cubicBezTo>
                    <a:cubicBezTo>
                      <a:pt x="26" y="30"/>
                      <a:pt x="26" y="30"/>
                      <a:pt x="26" y="30"/>
                    </a:cubicBezTo>
                    <a:cubicBezTo>
                      <a:pt x="24" y="33"/>
                      <a:pt x="24" y="33"/>
                      <a:pt x="24" y="33"/>
                    </a:cubicBezTo>
                    <a:cubicBezTo>
                      <a:pt x="24" y="33"/>
                      <a:pt x="24" y="33"/>
                      <a:pt x="24" y="33"/>
                    </a:cubicBezTo>
                    <a:cubicBezTo>
                      <a:pt x="24" y="33"/>
                      <a:pt x="24" y="33"/>
                      <a:pt x="24" y="33"/>
                    </a:cubicBezTo>
                    <a:cubicBezTo>
                      <a:pt x="21" y="30"/>
                      <a:pt x="21" y="30"/>
                      <a:pt x="21" y="30"/>
                    </a:cubicBezTo>
                    <a:cubicBezTo>
                      <a:pt x="22" y="5"/>
                      <a:pt x="22" y="5"/>
                      <a:pt x="22" y="5"/>
                    </a:cubicBezTo>
                    <a:cubicBezTo>
                      <a:pt x="22" y="4"/>
                      <a:pt x="22" y="4"/>
                      <a:pt x="22" y="4"/>
                    </a:cubicBezTo>
                    <a:cubicBezTo>
                      <a:pt x="21" y="1"/>
                      <a:pt x="21" y="1"/>
                      <a:pt x="21" y="1"/>
                    </a:cubicBezTo>
                    <a:cubicBezTo>
                      <a:pt x="21" y="0"/>
                      <a:pt x="21" y="0"/>
                      <a:pt x="2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9" name="Freeform 148"/>
              <p:cNvSpPr>
                <a:spLocks/>
              </p:cNvSpPr>
              <p:nvPr/>
            </p:nvSpPr>
            <p:spPr bwMode="auto">
              <a:xfrm>
                <a:off x="4916488" y="4957763"/>
                <a:ext cx="33338" cy="30163"/>
              </a:xfrm>
              <a:custGeom>
                <a:avLst/>
                <a:gdLst>
                  <a:gd name="T0" fmla="*/ 13 w 22"/>
                  <a:gd name="T1" fmla="*/ 0 h 20"/>
                  <a:gd name="T2" fmla="*/ 9 w 22"/>
                  <a:gd name="T3" fmla="*/ 0 h 20"/>
                  <a:gd name="T4" fmla="*/ 8 w 22"/>
                  <a:gd name="T5" fmla="*/ 0 h 20"/>
                  <a:gd name="T6" fmla="*/ 1 w 22"/>
                  <a:gd name="T7" fmla="*/ 12 h 20"/>
                  <a:gd name="T8" fmla="*/ 10 w 22"/>
                  <a:gd name="T9" fmla="*/ 20 h 20"/>
                  <a:gd name="T10" fmla="*/ 11 w 22"/>
                  <a:gd name="T11" fmla="*/ 20 h 20"/>
                  <a:gd name="T12" fmla="*/ 20 w 22"/>
                  <a:gd name="T13" fmla="*/ 14 h 20"/>
                  <a:gd name="T14" fmla="*/ 17 w 22"/>
                  <a:gd name="T15" fmla="*/ 2 h 20"/>
                  <a:gd name="T16" fmla="*/ 13 w 22"/>
                  <a:gd name="T17" fmla="*/ 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" h="20">
                    <a:moveTo>
                      <a:pt x="13" y="0"/>
                    </a:moveTo>
                    <a:cubicBezTo>
                      <a:pt x="11" y="0"/>
                      <a:pt x="10" y="0"/>
                      <a:pt x="9" y="0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3" y="2"/>
                      <a:pt x="0" y="7"/>
                      <a:pt x="1" y="12"/>
                    </a:cubicBezTo>
                    <a:cubicBezTo>
                      <a:pt x="2" y="16"/>
                      <a:pt x="6" y="19"/>
                      <a:pt x="10" y="20"/>
                    </a:cubicBezTo>
                    <a:cubicBezTo>
                      <a:pt x="10" y="20"/>
                      <a:pt x="10" y="20"/>
                      <a:pt x="11" y="20"/>
                    </a:cubicBezTo>
                    <a:cubicBezTo>
                      <a:pt x="15" y="20"/>
                      <a:pt x="18" y="17"/>
                      <a:pt x="20" y="14"/>
                    </a:cubicBezTo>
                    <a:cubicBezTo>
                      <a:pt x="22" y="10"/>
                      <a:pt x="21" y="5"/>
                      <a:pt x="17" y="2"/>
                    </a:cubicBezTo>
                    <a:cubicBezTo>
                      <a:pt x="16" y="1"/>
                      <a:pt x="14" y="1"/>
                      <a:pt x="1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0" name="Freeform 149"/>
              <p:cNvSpPr>
                <a:spLocks/>
              </p:cNvSpPr>
              <p:nvPr/>
            </p:nvSpPr>
            <p:spPr bwMode="auto">
              <a:xfrm>
                <a:off x="5003800" y="4991100"/>
                <a:ext cx="71438" cy="149225"/>
              </a:xfrm>
              <a:custGeom>
                <a:avLst/>
                <a:gdLst>
                  <a:gd name="T0" fmla="*/ 20 w 47"/>
                  <a:gd name="T1" fmla="*/ 0 h 98"/>
                  <a:gd name="T2" fmla="*/ 13 w 47"/>
                  <a:gd name="T3" fmla="*/ 0 h 98"/>
                  <a:gd name="T4" fmla="*/ 0 w 47"/>
                  <a:gd name="T5" fmla="*/ 10 h 98"/>
                  <a:gd name="T6" fmla="*/ 0 w 47"/>
                  <a:gd name="T7" fmla="*/ 11 h 98"/>
                  <a:gd name="T8" fmla="*/ 0 w 47"/>
                  <a:gd name="T9" fmla="*/ 45 h 98"/>
                  <a:gd name="T10" fmla="*/ 3 w 47"/>
                  <a:gd name="T11" fmla="*/ 48 h 98"/>
                  <a:gd name="T12" fmla="*/ 4 w 47"/>
                  <a:gd name="T13" fmla="*/ 48 h 98"/>
                  <a:gd name="T14" fmla="*/ 9 w 47"/>
                  <a:gd name="T15" fmla="*/ 44 h 98"/>
                  <a:gd name="T16" fmla="*/ 9 w 47"/>
                  <a:gd name="T17" fmla="*/ 42 h 98"/>
                  <a:gd name="T18" fmla="*/ 9 w 47"/>
                  <a:gd name="T19" fmla="*/ 17 h 98"/>
                  <a:gd name="T20" fmla="*/ 9 w 47"/>
                  <a:gd name="T21" fmla="*/ 16 h 98"/>
                  <a:gd name="T22" fmla="*/ 11 w 47"/>
                  <a:gd name="T23" fmla="*/ 16 h 98"/>
                  <a:gd name="T24" fmla="*/ 11 w 47"/>
                  <a:gd name="T25" fmla="*/ 18 h 98"/>
                  <a:gd name="T26" fmla="*/ 11 w 47"/>
                  <a:gd name="T27" fmla="*/ 91 h 98"/>
                  <a:gd name="T28" fmla="*/ 11 w 47"/>
                  <a:gd name="T29" fmla="*/ 94 h 98"/>
                  <a:gd name="T30" fmla="*/ 15 w 47"/>
                  <a:gd name="T31" fmla="*/ 98 h 98"/>
                  <a:gd name="T32" fmla="*/ 18 w 47"/>
                  <a:gd name="T33" fmla="*/ 98 h 98"/>
                  <a:gd name="T34" fmla="*/ 22 w 47"/>
                  <a:gd name="T35" fmla="*/ 91 h 98"/>
                  <a:gd name="T36" fmla="*/ 22 w 47"/>
                  <a:gd name="T37" fmla="*/ 50 h 98"/>
                  <a:gd name="T38" fmla="*/ 22 w 47"/>
                  <a:gd name="T39" fmla="*/ 48 h 98"/>
                  <a:gd name="T40" fmla="*/ 24 w 47"/>
                  <a:gd name="T41" fmla="*/ 48 h 98"/>
                  <a:gd name="T42" fmla="*/ 24 w 47"/>
                  <a:gd name="T43" fmla="*/ 50 h 98"/>
                  <a:gd name="T44" fmla="*/ 24 w 47"/>
                  <a:gd name="T45" fmla="*/ 91 h 98"/>
                  <a:gd name="T46" fmla="*/ 29 w 47"/>
                  <a:gd name="T47" fmla="*/ 98 h 98"/>
                  <a:gd name="T48" fmla="*/ 32 w 47"/>
                  <a:gd name="T49" fmla="*/ 98 h 98"/>
                  <a:gd name="T50" fmla="*/ 36 w 47"/>
                  <a:gd name="T51" fmla="*/ 91 h 98"/>
                  <a:gd name="T52" fmla="*/ 36 w 47"/>
                  <a:gd name="T53" fmla="*/ 18 h 98"/>
                  <a:gd name="T54" fmla="*/ 36 w 47"/>
                  <a:gd name="T55" fmla="*/ 16 h 98"/>
                  <a:gd name="T56" fmla="*/ 38 w 47"/>
                  <a:gd name="T57" fmla="*/ 16 h 98"/>
                  <a:gd name="T58" fmla="*/ 38 w 47"/>
                  <a:gd name="T59" fmla="*/ 18 h 98"/>
                  <a:gd name="T60" fmla="*/ 38 w 47"/>
                  <a:gd name="T61" fmla="*/ 42 h 98"/>
                  <a:gd name="T62" fmla="*/ 38 w 47"/>
                  <a:gd name="T63" fmla="*/ 44 h 98"/>
                  <a:gd name="T64" fmla="*/ 42 w 47"/>
                  <a:gd name="T65" fmla="*/ 48 h 98"/>
                  <a:gd name="T66" fmla="*/ 43 w 47"/>
                  <a:gd name="T67" fmla="*/ 48 h 98"/>
                  <a:gd name="T68" fmla="*/ 47 w 47"/>
                  <a:gd name="T69" fmla="*/ 44 h 98"/>
                  <a:gd name="T70" fmla="*/ 47 w 47"/>
                  <a:gd name="T71" fmla="*/ 23 h 98"/>
                  <a:gd name="T72" fmla="*/ 47 w 47"/>
                  <a:gd name="T73" fmla="*/ 13 h 98"/>
                  <a:gd name="T74" fmla="*/ 33 w 47"/>
                  <a:gd name="T75" fmla="*/ 0 h 98"/>
                  <a:gd name="T76" fmla="*/ 26 w 47"/>
                  <a:gd name="T77" fmla="*/ 0 h 98"/>
                  <a:gd name="T78" fmla="*/ 26 w 47"/>
                  <a:gd name="T79" fmla="*/ 1 h 98"/>
                  <a:gd name="T80" fmla="*/ 25 w 47"/>
                  <a:gd name="T81" fmla="*/ 4 h 98"/>
                  <a:gd name="T82" fmla="*/ 24 w 47"/>
                  <a:gd name="T83" fmla="*/ 5 h 98"/>
                  <a:gd name="T84" fmla="*/ 26 w 47"/>
                  <a:gd name="T85" fmla="*/ 30 h 98"/>
                  <a:gd name="T86" fmla="*/ 23 w 47"/>
                  <a:gd name="T87" fmla="*/ 33 h 98"/>
                  <a:gd name="T88" fmla="*/ 23 w 47"/>
                  <a:gd name="T89" fmla="*/ 33 h 98"/>
                  <a:gd name="T90" fmla="*/ 23 w 47"/>
                  <a:gd name="T91" fmla="*/ 33 h 98"/>
                  <a:gd name="T92" fmla="*/ 20 w 47"/>
                  <a:gd name="T93" fmla="*/ 30 h 98"/>
                  <a:gd name="T94" fmla="*/ 22 w 47"/>
                  <a:gd name="T95" fmla="*/ 5 h 98"/>
                  <a:gd name="T96" fmla="*/ 22 w 47"/>
                  <a:gd name="T97" fmla="*/ 4 h 98"/>
                  <a:gd name="T98" fmla="*/ 20 w 47"/>
                  <a:gd name="T99" fmla="*/ 1 h 98"/>
                  <a:gd name="T100" fmla="*/ 20 w 47"/>
                  <a:gd name="T101" fmla="*/ 0 h 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47" h="98">
                    <a:moveTo>
                      <a:pt x="20" y="0"/>
                    </a:moveTo>
                    <a:cubicBezTo>
                      <a:pt x="18" y="0"/>
                      <a:pt x="16" y="0"/>
                      <a:pt x="13" y="0"/>
                    </a:cubicBezTo>
                    <a:cubicBezTo>
                      <a:pt x="6" y="0"/>
                      <a:pt x="2" y="4"/>
                      <a:pt x="0" y="1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22"/>
                      <a:pt x="0" y="34"/>
                      <a:pt x="0" y="45"/>
                    </a:cubicBezTo>
                    <a:cubicBezTo>
                      <a:pt x="1" y="46"/>
                      <a:pt x="1" y="48"/>
                      <a:pt x="3" y="48"/>
                    </a:cubicBezTo>
                    <a:cubicBezTo>
                      <a:pt x="3" y="48"/>
                      <a:pt x="4" y="48"/>
                      <a:pt x="4" y="48"/>
                    </a:cubicBezTo>
                    <a:cubicBezTo>
                      <a:pt x="7" y="48"/>
                      <a:pt x="8" y="47"/>
                      <a:pt x="9" y="44"/>
                    </a:cubicBezTo>
                    <a:cubicBezTo>
                      <a:pt x="9" y="43"/>
                      <a:pt x="9" y="43"/>
                      <a:pt x="9" y="42"/>
                    </a:cubicBezTo>
                    <a:cubicBezTo>
                      <a:pt x="9" y="34"/>
                      <a:pt x="9" y="26"/>
                      <a:pt x="9" y="17"/>
                    </a:cubicBezTo>
                    <a:cubicBezTo>
                      <a:pt x="9" y="17"/>
                      <a:pt x="9" y="16"/>
                      <a:pt x="9" y="16"/>
                    </a:cubicBezTo>
                    <a:cubicBezTo>
                      <a:pt x="9" y="16"/>
                      <a:pt x="10" y="16"/>
                      <a:pt x="11" y="16"/>
                    </a:cubicBezTo>
                    <a:cubicBezTo>
                      <a:pt x="11" y="16"/>
                      <a:pt x="11" y="17"/>
                      <a:pt x="11" y="18"/>
                    </a:cubicBezTo>
                    <a:cubicBezTo>
                      <a:pt x="11" y="42"/>
                      <a:pt x="11" y="67"/>
                      <a:pt x="11" y="91"/>
                    </a:cubicBezTo>
                    <a:cubicBezTo>
                      <a:pt x="11" y="92"/>
                      <a:pt x="11" y="93"/>
                      <a:pt x="11" y="94"/>
                    </a:cubicBezTo>
                    <a:cubicBezTo>
                      <a:pt x="11" y="96"/>
                      <a:pt x="13" y="98"/>
                      <a:pt x="15" y="98"/>
                    </a:cubicBezTo>
                    <a:cubicBezTo>
                      <a:pt x="16" y="98"/>
                      <a:pt x="17" y="98"/>
                      <a:pt x="18" y="98"/>
                    </a:cubicBezTo>
                    <a:cubicBezTo>
                      <a:pt x="21" y="97"/>
                      <a:pt x="22" y="95"/>
                      <a:pt x="22" y="91"/>
                    </a:cubicBezTo>
                    <a:cubicBezTo>
                      <a:pt x="22" y="77"/>
                      <a:pt x="22" y="64"/>
                      <a:pt x="22" y="50"/>
                    </a:cubicBezTo>
                    <a:cubicBezTo>
                      <a:pt x="22" y="49"/>
                      <a:pt x="22" y="49"/>
                      <a:pt x="22" y="48"/>
                    </a:cubicBezTo>
                    <a:cubicBezTo>
                      <a:pt x="23" y="48"/>
                      <a:pt x="24" y="48"/>
                      <a:pt x="24" y="48"/>
                    </a:cubicBezTo>
                    <a:cubicBezTo>
                      <a:pt x="24" y="49"/>
                      <a:pt x="24" y="49"/>
                      <a:pt x="24" y="50"/>
                    </a:cubicBezTo>
                    <a:cubicBezTo>
                      <a:pt x="24" y="64"/>
                      <a:pt x="24" y="77"/>
                      <a:pt x="24" y="91"/>
                    </a:cubicBezTo>
                    <a:cubicBezTo>
                      <a:pt x="24" y="95"/>
                      <a:pt x="25" y="97"/>
                      <a:pt x="29" y="98"/>
                    </a:cubicBezTo>
                    <a:cubicBezTo>
                      <a:pt x="30" y="98"/>
                      <a:pt x="31" y="98"/>
                      <a:pt x="32" y="98"/>
                    </a:cubicBezTo>
                    <a:cubicBezTo>
                      <a:pt x="35" y="97"/>
                      <a:pt x="36" y="95"/>
                      <a:pt x="36" y="91"/>
                    </a:cubicBezTo>
                    <a:cubicBezTo>
                      <a:pt x="36" y="67"/>
                      <a:pt x="36" y="42"/>
                      <a:pt x="36" y="18"/>
                    </a:cubicBezTo>
                    <a:cubicBezTo>
                      <a:pt x="36" y="17"/>
                      <a:pt x="36" y="17"/>
                      <a:pt x="36" y="16"/>
                    </a:cubicBezTo>
                    <a:cubicBezTo>
                      <a:pt x="37" y="16"/>
                      <a:pt x="37" y="16"/>
                      <a:pt x="38" y="16"/>
                    </a:cubicBezTo>
                    <a:cubicBezTo>
                      <a:pt x="38" y="16"/>
                      <a:pt x="38" y="17"/>
                      <a:pt x="38" y="18"/>
                    </a:cubicBezTo>
                    <a:cubicBezTo>
                      <a:pt x="38" y="26"/>
                      <a:pt x="38" y="34"/>
                      <a:pt x="38" y="42"/>
                    </a:cubicBezTo>
                    <a:cubicBezTo>
                      <a:pt x="38" y="43"/>
                      <a:pt x="38" y="44"/>
                      <a:pt x="38" y="44"/>
                    </a:cubicBezTo>
                    <a:cubicBezTo>
                      <a:pt x="38" y="47"/>
                      <a:pt x="40" y="48"/>
                      <a:pt x="42" y="48"/>
                    </a:cubicBezTo>
                    <a:cubicBezTo>
                      <a:pt x="42" y="48"/>
                      <a:pt x="43" y="48"/>
                      <a:pt x="43" y="48"/>
                    </a:cubicBezTo>
                    <a:cubicBezTo>
                      <a:pt x="45" y="48"/>
                      <a:pt x="47" y="46"/>
                      <a:pt x="47" y="44"/>
                    </a:cubicBezTo>
                    <a:cubicBezTo>
                      <a:pt x="47" y="37"/>
                      <a:pt x="47" y="30"/>
                      <a:pt x="47" y="23"/>
                    </a:cubicBezTo>
                    <a:cubicBezTo>
                      <a:pt x="47" y="20"/>
                      <a:pt x="47" y="17"/>
                      <a:pt x="47" y="13"/>
                    </a:cubicBezTo>
                    <a:cubicBezTo>
                      <a:pt x="47" y="6"/>
                      <a:pt x="41" y="0"/>
                      <a:pt x="33" y="0"/>
                    </a:cubicBezTo>
                    <a:cubicBezTo>
                      <a:pt x="31" y="0"/>
                      <a:pt x="29" y="0"/>
                      <a:pt x="26" y="0"/>
                    </a:cubicBezTo>
                    <a:cubicBezTo>
                      <a:pt x="26" y="1"/>
                      <a:pt x="26" y="1"/>
                      <a:pt x="26" y="1"/>
                    </a:cubicBezTo>
                    <a:cubicBezTo>
                      <a:pt x="25" y="4"/>
                      <a:pt x="25" y="4"/>
                      <a:pt x="25" y="4"/>
                    </a:cubicBezTo>
                    <a:cubicBezTo>
                      <a:pt x="24" y="5"/>
                      <a:pt x="24" y="5"/>
                      <a:pt x="24" y="5"/>
                    </a:cubicBezTo>
                    <a:cubicBezTo>
                      <a:pt x="26" y="30"/>
                      <a:pt x="26" y="30"/>
                      <a:pt x="26" y="30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0" y="30"/>
                      <a:pt x="20" y="30"/>
                      <a:pt x="20" y="30"/>
                    </a:cubicBezTo>
                    <a:cubicBezTo>
                      <a:pt x="22" y="5"/>
                      <a:pt x="22" y="5"/>
                      <a:pt x="22" y="5"/>
                    </a:cubicBezTo>
                    <a:cubicBezTo>
                      <a:pt x="22" y="4"/>
                      <a:pt x="22" y="4"/>
                      <a:pt x="22" y="4"/>
                    </a:cubicBezTo>
                    <a:cubicBezTo>
                      <a:pt x="20" y="1"/>
                      <a:pt x="20" y="1"/>
                      <a:pt x="20" y="1"/>
                    </a:cubicBezTo>
                    <a:cubicBezTo>
                      <a:pt x="20" y="0"/>
                      <a:pt x="20" y="0"/>
                      <a:pt x="2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1" name="Freeform 150"/>
              <p:cNvSpPr>
                <a:spLocks/>
              </p:cNvSpPr>
              <p:nvPr/>
            </p:nvSpPr>
            <p:spPr bwMode="auto">
              <a:xfrm>
                <a:off x="5022850" y="4957763"/>
                <a:ext cx="33338" cy="30163"/>
              </a:xfrm>
              <a:custGeom>
                <a:avLst/>
                <a:gdLst>
                  <a:gd name="T0" fmla="*/ 13 w 22"/>
                  <a:gd name="T1" fmla="*/ 0 h 20"/>
                  <a:gd name="T2" fmla="*/ 9 w 22"/>
                  <a:gd name="T3" fmla="*/ 0 h 20"/>
                  <a:gd name="T4" fmla="*/ 8 w 22"/>
                  <a:gd name="T5" fmla="*/ 0 h 20"/>
                  <a:gd name="T6" fmla="*/ 2 w 22"/>
                  <a:gd name="T7" fmla="*/ 12 h 20"/>
                  <a:gd name="T8" fmla="*/ 10 w 22"/>
                  <a:gd name="T9" fmla="*/ 20 h 20"/>
                  <a:gd name="T10" fmla="*/ 11 w 22"/>
                  <a:gd name="T11" fmla="*/ 20 h 20"/>
                  <a:gd name="T12" fmla="*/ 21 w 22"/>
                  <a:gd name="T13" fmla="*/ 14 h 20"/>
                  <a:gd name="T14" fmla="*/ 18 w 22"/>
                  <a:gd name="T15" fmla="*/ 2 h 20"/>
                  <a:gd name="T16" fmla="*/ 13 w 22"/>
                  <a:gd name="T17" fmla="*/ 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" h="20">
                    <a:moveTo>
                      <a:pt x="13" y="0"/>
                    </a:moveTo>
                    <a:cubicBezTo>
                      <a:pt x="12" y="0"/>
                      <a:pt x="11" y="0"/>
                      <a:pt x="9" y="0"/>
                    </a:cubicBezTo>
                    <a:cubicBezTo>
                      <a:pt x="9" y="0"/>
                      <a:pt x="9" y="0"/>
                      <a:pt x="8" y="0"/>
                    </a:cubicBezTo>
                    <a:cubicBezTo>
                      <a:pt x="3" y="2"/>
                      <a:pt x="0" y="7"/>
                      <a:pt x="2" y="12"/>
                    </a:cubicBezTo>
                    <a:cubicBezTo>
                      <a:pt x="2" y="16"/>
                      <a:pt x="6" y="19"/>
                      <a:pt x="10" y="20"/>
                    </a:cubicBezTo>
                    <a:cubicBezTo>
                      <a:pt x="11" y="20"/>
                      <a:pt x="11" y="20"/>
                      <a:pt x="11" y="20"/>
                    </a:cubicBezTo>
                    <a:cubicBezTo>
                      <a:pt x="15" y="20"/>
                      <a:pt x="19" y="17"/>
                      <a:pt x="21" y="14"/>
                    </a:cubicBezTo>
                    <a:cubicBezTo>
                      <a:pt x="22" y="10"/>
                      <a:pt x="21" y="5"/>
                      <a:pt x="18" y="2"/>
                    </a:cubicBezTo>
                    <a:cubicBezTo>
                      <a:pt x="16" y="1"/>
                      <a:pt x="15" y="1"/>
                      <a:pt x="1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2" name="Freeform 151"/>
              <p:cNvSpPr>
                <a:spLocks/>
              </p:cNvSpPr>
              <p:nvPr/>
            </p:nvSpPr>
            <p:spPr bwMode="auto">
              <a:xfrm>
                <a:off x="4873625" y="4665663"/>
                <a:ext cx="117475" cy="252413"/>
              </a:xfrm>
              <a:custGeom>
                <a:avLst/>
                <a:gdLst>
                  <a:gd name="T0" fmla="*/ 34 w 78"/>
                  <a:gd name="T1" fmla="*/ 0 h 166"/>
                  <a:gd name="T2" fmla="*/ 22 w 78"/>
                  <a:gd name="T3" fmla="*/ 0 h 166"/>
                  <a:gd name="T4" fmla="*/ 0 w 78"/>
                  <a:gd name="T5" fmla="*/ 18 h 166"/>
                  <a:gd name="T6" fmla="*/ 0 w 78"/>
                  <a:gd name="T7" fmla="*/ 19 h 166"/>
                  <a:gd name="T8" fmla="*/ 0 w 78"/>
                  <a:gd name="T9" fmla="*/ 76 h 166"/>
                  <a:gd name="T10" fmla="*/ 5 w 78"/>
                  <a:gd name="T11" fmla="*/ 81 h 166"/>
                  <a:gd name="T12" fmla="*/ 7 w 78"/>
                  <a:gd name="T13" fmla="*/ 81 h 166"/>
                  <a:gd name="T14" fmla="*/ 14 w 78"/>
                  <a:gd name="T15" fmla="*/ 74 h 166"/>
                  <a:gd name="T16" fmla="*/ 14 w 78"/>
                  <a:gd name="T17" fmla="*/ 71 h 166"/>
                  <a:gd name="T18" fmla="*/ 14 w 78"/>
                  <a:gd name="T19" fmla="*/ 30 h 166"/>
                  <a:gd name="T20" fmla="*/ 14 w 78"/>
                  <a:gd name="T21" fmla="*/ 27 h 166"/>
                  <a:gd name="T22" fmla="*/ 18 w 78"/>
                  <a:gd name="T23" fmla="*/ 27 h 166"/>
                  <a:gd name="T24" fmla="*/ 18 w 78"/>
                  <a:gd name="T25" fmla="*/ 30 h 166"/>
                  <a:gd name="T26" fmla="*/ 18 w 78"/>
                  <a:gd name="T27" fmla="*/ 153 h 166"/>
                  <a:gd name="T28" fmla="*/ 18 w 78"/>
                  <a:gd name="T29" fmla="*/ 159 h 166"/>
                  <a:gd name="T30" fmla="*/ 25 w 78"/>
                  <a:gd name="T31" fmla="*/ 166 h 166"/>
                  <a:gd name="T32" fmla="*/ 30 w 78"/>
                  <a:gd name="T33" fmla="*/ 166 h 166"/>
                  <a:gd name="T34" fmla="*/ 37 w 78"/>
                  <a:gd name="T35" fmla="*/ 154 h 166"/>
                  <a:gd name="T36" fmla="*/ 37 w 78"/>
                  <a:gd name="T37" fmla="*/ 84 h 166"/>
                  <a:gd name="T38" fmla="*/ 37 w 78"/>
                  <a:gd name="T39" fmla="*/ 81 h 166"/>
                  <a:gd name="T40" fmla="*/ 40 w 78"/>
                  <a:gd name="T41" fmla="*/ 81 h 166"/>
                  <a:gd name="T42" fmla="*/ 40 w 78"/>
                  <a:gd name="T43" fmla="*/ 84 h 166"/>
                  <a:gd name="T44" fmla="*/ 40 w 78"/>
                  <a:gd name="T45" fmla="*/ 153 h 166"/>
                  <a:gd name="T46" fmla="*/ 48 w 78"/>
                  <a:gd name="T47" fmla="*/ 166 h 166"/>
                  <a:gd name="T48" fmla="*/ 53 w 78"/>
                  <a:gd name="T49" fmla="*/ 166 h 166"/>
                  <a:gd name="T50" fmla="*/ 60 w 78"/>
                  <a:gd name="T51" fmla="*/ 153 h 166"/>
                  <a:gd name="T52" fmla="*/ 60 w 78"/>
                  <a:gd name="T53" fmla="*/ 30 h 166"/>
                  <a:gd name="T54" fmla="*/ 60 w 78"/>
                  <a:gd name="T55" fmla="*/ 27 h 166"/>
                  <a:gd name="T56" fmla="*/ 63 w 78"/>
                  <a:gd name="T57" fmla="*/ 27 h 166"/>
                  <a:gd name="T58" fmla="*/ 63 w 78"/>
                  <a:gd name="T59" fmla="*/ 30 h 166"/>
                  <a:gd name="T60" fmla="*/ 63 w 78"/>
                  <a:gd name="T61" fmla="*/ 72 h 166"/>
                  <a:gd name="T62" fmla="*/ 64 w 78"/>
                  <a:gd name="T63" fmla="*/ 75 h 166"/>
                  <a:gd name="T64" fmla="*/ 71 w 78"/>
                  <a:gd name="T65" fmla="*/ 81 h 166"/>
                  <a:gd name="T66" fmla="*/ 71 w 78"/>
                  <a:gd name="T67" fmla="*/ 81 h 166"/>
                  <a:gd name="T68" fmla="*/ 78 w 78"/>
                  <a:gd name="T69" fmla="*/ 74 h 166"/>
                  <a:gd name="T70" fmla="*/ 78 w 78"/>
                  <a:gd name="T71" fmla="*/ 40 h 166"/>
                  <a:gd name="T72" fmla="*/ 78 w 78"/>
                  <a:gd name="T73" fmla="*/ 23 h 166"/>
                  <a:gd name="T74" fmla="*/ 56 w 78"/>
                  <a:gd name="T75" fmla="*/ 1 h 166"/>
                  <a:gd name="T76" fmla="*/ 43 w 78"/>
                  <a:gd name="T77" fmla="*/ 0 h 166"/>
                  <a:gd name="T78" fmla="*/ 43 w 78"/>
                  <a:gd name="T79" fmla="*/ 2 h 166"/>
                  <a:gd name="T80" fmla="*/ 41 w 78"/>
                  <a:gd name="T81" fmla="*/ 8 h 166"/>
                  <a:gd name="T82" fmla="*/ 40 w 78"/>
                  <a:gd name="T83" fmla="*/ 9 h 166"/>
                  <a:gd name="T84" fmla="*/ 43 w 78"/>
                  <a:gd name="T85" fmla="*/ 52 h 166"/>
                  <a:gd name="T86" fmla="*/ 39 w 78"/>
                  <a:gd name="T87" fmla="*/ 57 h 166"/>
                  <a:gd name="T88" fmla="*/ 38 w 78"/>
                  <a:gd name="T89" fmla="*/ 57 h 166"/>
                  <a:gd name="T90" fmla="*/ 38 w 78"/>
                  <a:gd name="T91" fmla="*/ 57 h 166"/>
                  <a:gd name="T92" fmla="*/ 34 w 78"/>
                  <a:gd name="T93" fmla="*/ 52 h 166"/>
                  <a:gd name="T94" fmla="*/ 37 w 78"/>
                  <a:gd name="T95" fmla="*/ 9 h 166"/>
                  <a:gd name="T96" fmla="*/ 36 w 78"/>
                  <a:gd name="T97" fmla="*/ 8 h 166"/>
                  <a:gd name="T98" fmla="*/ 34 w 78"/>
                  <a:gd name="T99" fmla="*/ 2 h 166"/>
                  <a:gd name="T100" fmla="*/ 34 w 78"/>
                  <a:gd name="T101" fmla="*/ 0 h 1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78" h="166">
                    <a:moveTo>
                      <a:pt x="34" y="0"/>
                    </a:moveTo>
                    <a:cubicBezTo>
                      <a:pt x="30" y="0"/>
                      <a:pt x="26" y="0"/>
                      <a:pt x="22" y="0"/>
                    </a:cubicBezTo>
                    <a:cubicBezTo>
                      <a:pt x="10" y="1"/>
                      <a:pt x="3" y="7"/>
                      <a:pt x="0" y="18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0" y="38"/>
                      <a:pt x="0" y="57"/>
                      <a:pt x="0" y="76"/>
                    </a:cubicBezTo>
                    <a:cubicBezTo>
                      <a:pt x="1" y="78"/>
                      <a:pt x="2" y="80"/>
                      <a:pt x="5" y="81"/>
                    </a:cubicBezTo>
                    <a:cubicBezTo>
                      <a:pt x="6" y="81"/>
                      <a:pt x="6" y="81"/>
                      <a:pt x="7" y="81"/>
                    </a:cubicBezTo>
                    <a:cubicBezTo>
                      <a:pt x="11" y="81"/>
                      <a:pt x="14" y="79"/>
                      <a:pt x="14" y="74"/>
                    </a:cubicBezTo>
                    <a:cubicBezTo>
                      <a:pt x="14" y="73"/>
                      <a:pt x="14" y="72"/>
                      <a:pt x="14" y="71"/>
                    </a:cubicBezTo>
                    <a:cubicBezTo>
                      <a:pt x="14" y="57"/>
                      <a:pt x="14" y="43"/>
                      <a:pt x="14" y="30"/>
                    </a:cubicBezTo>
                    <a:cubicBezTo>
                      <a:pt x="14" y="29"/>
                      <a:pt x="14" y="28"/>
                      <a:pt x="14" y="27"/>
                    </a:cubicBezTo>
                    <a:cubicBezTo>
                      <a:pt x="15" y="27"/>
                      <a:pt x="16" y="27"/>
                      <a:pt x="18" y="27"/>
                    </a:cubicBezTo>
                    <a:cubicBezTo>
                      <a:pt x="18" y="28"/>
                      <a:pt x="18" y="29"/>
                      <a:pt x="18" y="30"/>
                    </a:cubicBezTo>
                    <a:cubicBezTo>
                      <a:pt x="18" y="71"/>
                      <a:pt x="18" y="112"/>
                      <a:pt x="18" y="153"/>
                    </a:cubicBezTo>
                    <a:cubicBezTo>
                      <a:pt x="18" y="155"/>
                      <a:pt x="18" y="157"/>
                      <a:pt x="18" y="159"/>
                    </a:cubicBezTo>
                    <a:cubicBezTo>
                      <a:pt x="19" y="162"/>
                      <a:pt x="22" y="164"/>
                      <a:pt x="25" y="166"/>
                    </a:cubicBezTo>
                    <a:cubicBezTo>
                      <a:pt x="26" y="166"/>
                      <a:pt x="28" y="166"/>
                      <a:pt x="30" y="166"/>
                    </a:cubicBezTo>
                    <a:cubicBezTo>
                      <a:pt x="35" y="164"/>
                      <a:pt x="37" y="159"/>
                      <a:pt x="37" y="154"/>
                    </a:cubicBezTo>
                    <a:cubicBezTo>
                      <a:pt x="37" y="130"/>
                      <a:pt x="37" y="107"/>
                      <a:pt x="37" y="84"/>
                    </a:cubicBezTo>
                    <a:cubicBezTo>
                      <a:pt x="37" y="83"/>
                      <a:pt x="37" y="82"/>
                      <a:pt x="37" y="81"/>
                    </a:cubicBezTo>
                    <a:cubicBezTo>
                      <a:pt x="38" y="81"/>
                      <a:pt x="39" y="81"/>
                      <a:pt x="40" y="81"/>
                    </a:cubicBezTo>
                    <a:cubicBezTo>
                      <a:pt x="40" y="82"/>
                      <a:pt x="40" y="83"/>
                      <a:pt x="40" y="84"/>
                    </a:cubicBezTo>
                    <a:cubicBezTo>
                      <a:pt x="40" y="107"/>
                      <a:pt x="41" y="130"/>
                      <a:pt x="40" y="153"/>
                    </a:cubicBezTo>
                    <a:cubicBezTo>
                      <a:pt x="40" y="159"/>
                      <a:pt x="42" y="163"/>
                      <a:pt x="48" y="166"/>
                    </a:cubicBezTo>
                    <a:cubicBezTo>
                      <a:pt x="50" y="166"/>
                      <a:pt x="51" y="166"/>
                      <a:pt x="53" y="166"/>
                    </a:cubicBezTo>
                    <a:cubicBezTo>
                      <a:pt x="59" y="163"/>
                      <a:pt x="60" y="159"/>
                      <a:pt x="60" y="153"/>
                    </a:cubicBezTo>
                    <a:cubicBezTo>
                      <a:pt x="60" y="112"/>
                      <a:pt x="60" y="71"/>
                      <a:pt x="60" y="30"/>
                    </a:cubicBezTo>
                    <a:cubicBezTo>
                      <a:pt x="60" y="29"/>
                      <a:pt x="60" y="28"/>
                      <a:pt x="60" y="27"/>
                    </a:cubicBezTo>
                    <a:cubicBezTo>
                      <a:pt x="61" y="27"/>
                      <a:pt x="62" y="27"/>
                      <a:pt x="63" y="27"/>
                    </a:cubicBezTo>
                    <a:cubicBezTo>
                      <a:pt x="63" y="28"/>
                      <a:pt x="63" y="29"/>
                      <a:pt x="63" y="30"/>
                    </a:cubicBezTo>
                    <a:cubicBezTo>
                      <a:pt x="63" y="44"/>
                      <a:pt x="63" y="58"/>
                      <a:pt x="63" y="72"/>
                    </a:cubicBezTo>
                    <a:cubicBezTo>
                      <a:pt x="63" y="73"/>
                      <a:pt x="63" y="74"/>
                      <a:pt x="64" y="75"/>
                    </a:cubicBezTo>
                    <a:cubicBezTo>
                      <a:pt x="64" y="79"/>
                      <a:pt x="67" y="81"/>
                      <a:pt x="71" y="81"/>
                    </a:cubicBezTo>
                    <a:cubicBezTo>
                      <a:pt x="71" y="81"/>
                      <a:pt x="71" y="81"/>
                      <a:pt x="71" y="81"/>
                    </a:cubicBezTo>
                    <a:cubicBezTo>
                      <a:pt x="75" y="81"/>
                      <a:pt x="78" y="78"/>
                      <a:pt x="78" y="74"/>
                    </a:cubicBezTo>
                    <a:cubicBezTo>
                      <a:pt x="78" y="63"/>
                      <a:pt x="78" y="51"/>
                      <a:pt x="78" y="40"/>
                    </a:cubicBezTo>
                    <a:cubicBezTo>
                      <a:pt x="78" y="34"/>
                      <a:pt x="78" y="29"/>
                      <a:pt x="78" y="23"/>
                    </a:cubicBezTo>
                    <a:cubicBezTo>
                      <a:pt x="78" y="10"/>
                      <a:pt x="69" y="1"/>
                      <a:pt x="56" y="1"/>
                    </a:cubicBezTo>
                    <a:cubicBezTo>
                      <a:pt x="52" y="0"/>
                      <a:pt x="48" y="0"/>
                      <a:pt x="43" y="0"/>
                    </a:cubicBezTo>
                    <a:cubicBezTo>
                      <a:pt x="43" y="2"/>
                      <a:pt x="43" y="2"/>
                      <a:pt x="43" y="2"/>
                    </a:cubicBezTo>
                    <a:cubicBezTo>
                      <a:pt x="41" y="8"/>
                      <a:pt x="41" y="8"/>
                      <a:pt x="41" y="8"/>
                    </a:cubicBezTo>
                    <a:cubicBezTo>
                      <a:pt x="40" y="9"/>
                      <a:pt x="40" y="9"/>
                      <a:pt x="40" y="9"/>
                    </a:cubicBezTo>
                    <a:cubicBezTo>
                      <a:pt x="43" y="52"/>
                      <a:pt x="43" y="52"/>
                      <a:pt x="43" y="52"/>
                    </a:cubicBezTo>
                    <a:cubicBezTo>
                      <a:pt x="39" y="57"/>
                      <a:pt x="39" y="57"/>
                      <a:pt x="39" y="57"/>
                    </a:cubicBezTo>
                    <a:cubicBezTo>
                      <a:pt x="38" y="57"/>
                      <a:pt x="38" y="57"/>
                      <a:pt x="38" y="57"/>
                    </a:cubicBezTo>
                    <a:cubicBezTo>
                      <a:pt x="38" y="57"/>
                      <a:pt x="38" y="57"/>
                      <a:pt x="38" y="57"/>
                    </a:cubicBezTo>
                    <a:cubicBezTo>
                      <a:pt x="34" y="52"/>
                      <a:pt x="34" y="52"/>
                      <a:pt x="34" y="52"/>
                    </a:cubicBezTo>
                    <a:cubicBezTo>
                      <a:pt x="37" y="9"/>
                      <a:pt x="37" y="9"/>
                      <a:pt x="37" y="9"/>
                    </a:cubicBezTo>
                    <a:cubicBezTo>
                      <a:pt x="36" y="8"/>
                      <a:pt x="36" y="8"/>
                      <a:pt x="36" y="8"/>
                    </a:cubicBezTo>
                    <a:cubicBezTo>
                      <a:pt x="34" y="2"/>
                      <a:pt x="34" y="2"/>
                      <a:pt x="34" y="2"/>
                    </a:cubicBezTo>
                    <a:cubicBezTo>
                      <a:pt x="34" y="0"/>
                      <a:pt x="34" y="0"/>
                      <a:pt x="3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3" name="Freeform 152"/>
              <p:cNvSpPr>
                <a:spLocks/>
              </p:cNvSpPr>
              <p:nvPr/>
            </p:nvSpPr>
            <p:spPr bwMode="auto">
              <a:xfrm>
                <a:off x="4905375" y="4610100"/>
                <a:ext cx="53975" cy="50800"/>
              </a:xfrm>
              <a:custGeom>
                <a:avLst/>
                <a:gdLst>
                  <a:gd name="T0" fmla="*/ 21 w 36"/>
                  <a:gd name="T1" fmla="*/ 0 h 34"/>
                  <a:gd name="T2" fmla="*/ 15 w 36"/>
                  <a:gd name="T3" fmla="*/ 0 h 34"/>
                  <a:gd name="T4" fmla="*/ 12 w 36"/>
                  <a:gd name="T5" fmla="*/ 1 h 34"/>
                  <a:gd name="T6" fmla="*/ 1 w 36"/>
                  <a:gd name="T7" fmla="*/ 20 h 34"/>
                  <a:gd name="T8" fmla="*/ 16 w 36"/>
                  <a:gd name="T9" fmla="*/ 34 h 34"/>
                  <a:gd name="T10" fmla="*/ 18 w 36"/>
                  <a:gd name="T11" fmla="*/ 34 h 34"/>
                  <a:gd name="T12" fmla="*/ 33 w 36"/>
                  <a:gd name="T13" fmla="*/ 24 h 34"/>
                  <a:gd name="T14" fmla="*/ 28 w 36"/>
                  <a:gd name="T15" fmla="*/ 4 h 34"/>
                  <a:gd name="T16" fmla="*/ 21 w 36"/>
                  <a:gd name="T17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6" h="34">
                    <a:moveTo>
                      <a:pt x="21" y="0"/>
                    </a:moveTo>
                    <a:cubicBezTo>
                      <a:pt x="19" y="0"/>
                      <a:pt x="17" y="0"/>
                      <a:pt x="15" y="0"/>
                    </a:cubicBezTo>
                    <a:cubicBezTo>
                      <a:pt x="14" y="1"/>
                      <a:pt x="13" y="1"/>
                      <a:pt x="12" y="1"/>
                    </a:cubicBezTo>
                    <a:cubicBezTo>
                      <a:pt x="5" y="4"/>
                      <a:pt x="0" y="13"/>
                      <a:pt x="1" y="20"/>
                    </a:cubicBezTo>
                    <a:cubicBezTo>
                      <a:pt x="3" y="28"/>
                      <a:pt x="9" y="33"/>
                      <a:pt x="16" y="34"/>
                    </a:cubicBezTo>
                    <a:cubicBezTo>
                      <a:pt x="17" y="34"/>
                      <a:pt x="17" y="34"/>
                      <a:pt x="18" y="34"/>
                    </a:cubicBezTo>
                    <a:cubicBezTo>
                      <a:pt x="24" y="34"/>
                      <a:pt x="31" y="30"/>
                      <a:pt x="33" y="24"/>
                    </a:cubicBezTo>
                    <a:cubicBezTo>
                      <a:pt x="36" y="17"/>
                      <a:pt x="34" y="9"/>
                      <a:pt x="28" y="4"/>
                    </a:cubicBezTo>
                    <a:cubicBezTo>
                      <a:pt x="26" y="2"/>
                      <a:pt x="23" y="2"/>
                      <a:pt x="2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4" name="Freeform 153"/>
              <p:cNvSpPr>
                <a:spLocks/>
              </p:cNvSpPr>
              <p:nvPr/>
            </p:nvSpPr>
            <p:spPr bwMode="auto">
              <a:xfrm>
                <a:off x="4745038" y="4922838"/>
                <a:ext cx="376238" cy="100013"/>
              </a:xfrm>
              <a:custGeom>
                <a:avLst/>
                <a:gdLst>
                  <a:gd name="T0" fmla="*/ 241 w 248"/>
                  <a:gd name="T1" fmla="*/ 0 h 66"/>
                  <a:gd name="T2" fmla="*/ 6 w 248"/>
                  <a:gd name="T3" fmla="*/ 0 h 66"/>
                  <a:gd name="T4" fmla="*/ 0 w 248"/>
                  <a:gd name="T5" fmla="*/ 6 h 66"/>
                  <a:gd name="T6" fmla="*/ 0 w 248"/>
                  <a:gd name="T7" fmla="*/ 59 h 66"/>
                  <a:gd name="T8" fmla="*/ 6 w 248"/>
                  <a:gd name="T9" fmla="*/ 66 h 66"/>
                  <a:gd name="T10" fmla="*/ 13 w 248"/>
                  <a:gd name="T11" fmla="*/ 59 h 66"/>
                  <a:gd name="T12" fmla="*/ 13 w 248"/>
                  <a:gd name="T13" fmla="*/ 13 h 66"/>
                  <a:gd name="T14" fmla="*/ 235 w 248"/>
                  <a:gd name="T15" fmla="*/ 13 h 66"/>
                  <a:gd name="T16" fmla="*/ 235 w 248"/>
                  <a:gd name="T17" fmla="*/ 59 h 66"/>
                  <a:gd name="T18" fmla="*/ 241 w 248"/>
                  <a:gd name="T19" fmla="*/ 66 h 66"/>
                  <a:gd name="T20" fmla="*/ 248 w 248"/>
                  <a:gd name="T21" fmla="*/ 59 h 66"/>
                  <a:gd name="T22" fmla="*/ 248 w 248"/>
                  <a:gd name="T23" fmla="*/ 6 h 66"/>
                  <a:gd name="T24" fmla="*/ 241 w 248"/>
                  <a:gd name="T25" fmla="*/ 0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48" h="66">
                    <a:moveTo>
                      <a:pt x="241" y="0"/>
                    </a:moveTo>
                    <a:cubicBezTo>
                      <a:pt x="6" y="0"/>
                      <a:pt x="6" y="0"/>
                      <a:pt x="6" y="0"/>
                    </a:cubicBezTo>
                    <a:cubicBezTo>
                      <a:pt x="3" y="0"/>
                      <a:pt x="0" y="3"/>
                      <a:pt x="0" y="6"/>
                    </a:cubicBezTo>
                    <a:cubicBezTo>
                      <a:pt x="0" y="59"/>
                      <a:pt x="0" y="59"/>
                      <a:pt x="0" y="59"/>
                    </a:cubicBezTo>
                    <a:cubicBezTo>
                      <a:pt x="0" y="63"/>
                      <a:pt x="3" y="66"/>
                      <a:pt x="6" y="66"/>
                    </a:cubicBezTo>
                    <a:cubicBezTo>
                      <a:pt x="10" y="66"/>
                      <a:pt x="13" y="63"/>
                      <a:pt x="13" y="59"/>
                    </a:cubicBezTo>
                    <a:cubicBezTo>
                      <a:pt x="13" y="13"/>
                      <a:pt x="13" y="13"/>
                      <a:pt x="13" y="13"/>
                    </a:cubicBezTo>
                    <a:cubicBezTo>
                      <a:pt x="235" y="13"/>
                      <a:pt x="235" y="13"/>
                      <a:pt x="235" y="13"/>
                    </a:cubicBezTo>
                    <a:cubicBezTo>
                      <a:pt x="235" y="59"/>
                      <a:pt x="235" y="59"/>
                      <a:pt x="235" y="59"/>
                    </a:cubicBezTo>
                    <a:cubicBezTo>
                      <a:pt x="235" y="63"/>
                      <a:pt x="238" y="66"/>
                      <a:pt x="241" y="66"/>
                    </a:cubicBezTo>
                    <a:cubicBezTo>
                      <a:pt x="245" y="66"/>
                      <a:pt x="248" y="63"/>
                      <a:pt x="248" y="59"/>
                    </a:cubicBezTo>
                    <a:cubicBezTo>
                      <a:pt x="248" y="6"/>
                      <a:pt x="248" y="6"/>
                      <a:pt x="248" y="6"/>
                    </a:cubicBezTo>
                    <a:cubicBezTo>
                      <a:pt x="248" y="3"/>
                      <a:pt x="245" y="0"/>
                      <a:pt x="24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8" name="Group 37"/>
            <p:cNvGrpSpPr/>
            <p:nvPr/>
          </p:nvGrpSpPr>
          <p:grpSpPr>
            <a:xfrm>
              <a:off x="4770438" y="3711575"/>
              <a:ext cx="371475" cy="423863"/>
              <a:chOff x="4770438" y="3711575"/>
              <a:chExt cx="371475" cy="423863"/>
            </a:xfrm>
          </p:grpSpPr>
          <p:sp>
            <p:nvSpPr>
              <p:cNvPr id="48" name="Rectangle 27"/>
              <p:cNvSpPr>
                <a:spLocks noChangeArrowheads="1"/>
              </p:cNvSpPr>
              <p:nvPr/>
            </p:nvSpPr>
            <p:spPr bwMode="auto">
              <a:xfrm>
                <a:off x="4770438" y="3932238"/>
                <a:ext cx="12700" cy="1905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9" name="Freeform 28"/>
              <p:cNvSpPr>
                <a:spLocks/>
              </p:cNvSpPr>
              <p:nvPr/>
            </p:nvSpPr>
            <p:spPr bwMode="auto">
              <a:xfrm>
                <a:off x="4770438" y="3932238"/>
                <a:ext cx="12700" cy="19050"/>
              </a:xfrm>
              <a:custGeom>
                <a:avLst/>
                <a:gdLst>
                  <a:gd name="T0" fmla="*/ 8 w 8"/>
                  <a:gd name="T1" fmla="*/ 0 h 12"/>
                  <a:gd name="T2" fmla="*/ 0 w 8"/>
                  <a:gd name="T3" fmla="*/ 0 h 12"/>
                  <a:gd name="T4" fmla="*/ 0 w 8"/>
                  <a:gd name="T5" fmla="*/ 12 h 12"/>
                  <a:gd name="T6" fmla="*/ 8 w 8"/>
                  <a:gd name="T7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" h="12">
                    <a:moveTo>
                      <a:pt x="8" y="0"/>
                    </a:moveTo>
                    <a:lnTo>
                      <a:pt x="0" y="0"/>
                    </a:lnTo>
                    <a:lnTo>
                      <a:pt x="0" y="12"/>
                    </a:lnTo>
                    <a:lnTo>
                      <a:pt x="8" y="12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0" name="Oval 154"/>
              <p:cNvSpPr>
                <a:spLocks noChangeArrowheads="1"/>
              </p:cNvSpPr>
              <p:nvPr/>
            </p:nvSpPr>
            <p:spPr bwMode="auto">
              <a:xfrm>
                <a:off x="4832350" y="3711575"/>
                <a:ext cx="77788" cy="76200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1" name="Freeform 155"/>
              <p:cNvSpPr>
                <a:spLocks noEditPoints="1"/>
              </p:cNvSpPr>
              <p:nvPr/>
            </p:nvSpPr>
            <p:spPr bwMode="auto">
              <a:xfrm>
                <a:off x="4789488" y="3790950"/>
                <a:ext cx="265113" cy="344488"/>
              </a:xfrm>
              <a:custGeom>
                <a:avLst/>
                <a:gdLst>
                  <a:gd name="T0" fmla="*/ 48 w 175"/>
                  <a:gd name="T1" fmla="*/ 56 h 227"/>
                  <a:gd name="T2" fmla="*/ 55 w 175"/>
                  <a:gd name="T3" fmla="*/ 16 h 227"/>
                  <a:gd name="T4" fmla="*/ 61 w 175"/>
                  <a:gd name="T5" fmla="*/ 56 h 227"/>
                  <a:gd name="T6" fmla="*/ 52 w 175"/>
                  <a:gd name="T7" fmla="*/ 12 h 227"/>
                  <a:gd name="T8" fmla="*/ 55 w 175"/>
                  <a:gd name="T9" fmla="*/ 3 h 227"/>
                  <a:gd name="T10" fmla="*/ 61 w 175"/>
                  <a:gd name="T11" fmla="*/ 3 h 227"/>
                  <a:gd name="T12" fmla="*/ 55 w 175"/>
                  <a:gd name="T13" fmla="*/ 12 h 227"/>
                  <a:gd name="T14" fmla="*/ 52 w 175"/>
                  <a:gd name="T15" fmla="*/ 12 h 227"/>
                  <a:gd name="T16" fmla="*/ 76 w 175"/>
                  <a:gd name="T17" fmla="*/ 0 h 227"/>
                  <a:gd name="T18" fmla="*/ 42 w 175"/>
                  <a:gd name="T19" fmla="*/ 0 h 227"/>
                  <a:gd name="T20" fmla="*/ 29 w 175"/>
                  <a:gd name="T21" fmla="*/ 0 h 227"/>
                  <a:gd name="T22" fmla="*/ 0 w 175"/>
                  <a:gd name="T23" fmla="*/ 104 h 227"/>
                  <a:gd name="T24" fmla="*/ 11 w 175"/>
                  <a:gd name="T25" fmla="*/ 111 h 227"/>
                  <a:gd name="T26" fmla="*/ 21 w 175"/>
                  <a:gd name="T27" fmla="*/ 102 h 227"/>
                  <a:gd name="T28" fmla="*/ 21 w 175"/>
                  <a:gd name="T29" fmla="*/ 40 h 227"/>
                  <a:gd name="T30" fmla="*/ 22 w 175"/>
                  <a:gd name="T31" fmla="*/ 36 h 227"/>
                  <a:gd name="T32" fmla="*/ 25 w 175"/>
                  <a:gd name="T33" fmla="*/ 41 h 227"/>
                  <a:gd name="T34" fmla="*/ 26 w 175"/>
                  <a:gd name="T35" fmla="*/ 217 h 227"/>
                  <a:gd name="T36" fmla="*/ 42 w 175"/>
                  <a:gd name="T37" fmla="*/ 227 h 227"/>
                  <a:gd name="T38" fmla="*/ 52 w 175"/>
                  <a:gd name="T39" fmla="*/ 210 h 227"/>
                  <a:gd name="T40" fmla="*/ 52 w 175"/>
                  <a:gd name="T41" fmla="*/ 111 h 227"/>
                  <a:gd name="T42" fmla="*/ 57 w 175"/>
                  <a:gd name="T43" fmla="*/ 111 h 227"/>
                  <a:gd name="T44" fmla="*/ 57 w 175"/>
                  <a:gd name="T45" fmla="*/ 210 h 227"/>
                  <a:gd name="T46" fmla="*/ 74 w 175"/>
                  <a:gd name="T47" fmla="*/ 227 h 227"/>
                  <a:gd name="T48" fmla="*/ 84 w 175"/>
                  <a:gd name="T49" fmla="*/ 41 h 227"/>
                  <a:gd name="T50" fmla="*/ 84 w 175"/>
                  <a:gd name="T51" fmla="*/ 35 h 227"/>
                  <a:gd name="T52" fmla="*/ 107 w 175"/>
                  <a:gd name="T53" fmla="*/ 34 h 227"/>
                  <a:gd name="T54" fmla="*/ 112 w 175"/>
                  <a:gd name="T55" fmla="*/ 37 h 227"/>
                  <a:gd name="T56" fmla="*/ 120 w 175"/>
                  <a:gd name="T57" fmla="*/ 37 h 227"/>
                  <a:gd name="T58" fmla="*/ 167 w 175"/>
                  <a:gd name="T59" fmla="*/ 19 h 227"/>
                  <a:gd name="T60" fmla="*/ 164 w 175"/>
                  <a:gd name="T61" fmla="*/ 0 h 227"/>
                  <a:gd name="T62" fmla="*/ 118 w 175"/>
                  <a:gd name="T63" fmla="*/ 17 h 227"/>
                  <a:gd name="T64" fmla="*/ 97 w 175"/>
                  <a:gd name="T65" fmla="*/ 6 h 227"/>
                  <a:gd name="T66" fmla="*/ 86 w 175"/>
                  <a:gd name="T67" fmla="*/ 1 h 227"/>
                  <a:gd name="T68" fmla="*/ 85 w 175"/>
                  <a:gd name="T69" fmla="*/ 1 h 227"/>
                  <a:gd name="T70" fmla="*/ 79 w 175"/>
                  <a:gd name="T71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75" h="227">
                    <a:moveTo>
                      <a:pt x="55" y="62"/>
                    </a:moveTo>
                    <a:cubicBezTo>
                      <a:pt x="48" y="56"/>
                      <a:pt x="48" y="56"/>
                      <a:pt x="48" y="56"/>
                    </a:cubicBezTo>
                    <a:cubicBezTo>
                      <a:pt x="53" y="16"/>
                      <a:pt x="53" y="16"/>
                      <a:pt x="53" y="16"/>
                    </a:cubicBezTo>
                    <a:cubicBezTo>
                      <a:pt x="55" y="16"/>
                      <a:pt x="55" y="16"/>
                      <a:pt x="55" y="16"/>
                    </a:cubicBezTo>
                    <a:cubicBezTo>
                      <a:pt x="57" y="16"/>
                      <a:pt x="57" y="16"/>
                      <a:pt x="57" y="16"/>
                    </a:cubicBezTo>
                    <a:cubicBezTo>
                      <a:pt x="61" y="56"/>
                      <a:pt x="61" y="56"/>
                      <a:pt x="61" y="56"/>
                    </a:cubicBezTo>
                    <a:cubicBezTo>
                      <a:pt x="55" y="62"/>
                      <a:pt x="55" y="62"/>
                      <a:pt x="55" y="62"/>
                    </a:cubicBezTo>
                    <a:moveTo>
                      <a:pt x="52" y="12"/>
                    </a:moveTo>
                    <a:cubicBezTo>
                      <a:pt x="49" y="3"/>
                      <a:pt x="49" y="3"/>
                      <a:pt x="49" y="3"/>
                    </a:cubicBezTo>
                    <a:cubicBezTo>
                      <a:pt x="55" y="3"/>
                      <a:pt x="55" y="3"/>
                      <a:pt x="55" y="3"/>
                    </a:cubicBezTo>
                    <a:cubicBezTo>
                      <a:pt x="55" y="3"/>
                      <a:pt x="55" y="3"/>
                      <a:pt x="55" y="3"/>
                    </a:cubicBezTo>
                    <a:cubicBezTo>
                      <a:pt x="61" y="3"/>
                      <a:pt x="61" y="3"/>
                      <a:pt x="61" y="3"/>
                    </a:cubicBezTo>
                    <a:cubicBezTo>
                      <a:pt x="57" y="12"/>
                      <a:pt x="57" y="12"/>
                      <a:pt x="57" y="12"/>
                    </a:cubicBezTo>
                    <a:cubicBezTo>
                      <a:pt x="55" y="12"/>
                      <a:pt x="55" y="12"/>
                      <a:pt x="55" y="12"/>
                    </a:cubicBezTo>
                    <a:cubicBezTo>
                      <a:pt x="55" y="12"/>
                      <a:pt x="55" y="12"/>
                      <a:pt x="55" y="12"/>
                    </a:cubicBezTo>
                    <a:cubicBezTo>
                      <a:pt x="52" y="12"/>
                      <a:pt x="52" y="12"/>
                      <a:pt x="52" y="12"/>
                    </a:cubicBezTo>
                    <a:moveTo>
                      <a:pt x="79" y="0"/>
                    </a:moveTo>
                    <a:cubicBezTo>
                      <a:pt x="78" y="0"/>
                      <a:pt x="77" y="0"/>
                      <a:pt x="76" y="0"/>
                    </a:cubicBezTo>
                    <a:cubicBezTo>
                      <a:pt x="73" y="0"/>
                      <a:pt x="70" y="0"/>
                      <a:pt x="67" y="0"/>
                    </a:cubicBezTo>
                    <a:cubicBezTo>
                      <a:pt x="42" y="0"/>
                      <a:pt x="42" y="0"/>
                      <a:pt x="42" y="0"/>
                    </a:cubicBezTo>
                    <a:cubicBezTo>
                      <a:pt x="38" y="0"/>
                      <a:pt x="35" y="0"/>
                      <a:pt x="31" y="0"/>
                    </a:cubicBezTo>
                    <a:cubicBezTo>
                      <a:pt x="30" y="0"/>
                      <a:pt x="30" y="0"/>
                      <a:pt x="29" y="0"/>
                    </a:cubicBezTo>
                    <a:cubicBezTo>
                      <a:pt x="14" y="1"/>
                      <a:pt x="4" y="10"/>
                      <a:pt x="1" y="24"/>
                    </a:cubicBezTo>
                    <a:cubicBezTo>
                      <a:pt x="1" y="25"/>
                      <a:pt x="0" y="78"/>
                      <a:pt x="0" y="104"/>
                    </a:cubicBezTo>
                    <a:cubicBezTo>
                      <a:pt x="2" y="107"/>
                      <a:pt x="4" y="110"/>
                      <a:pt x="8" y="111"/>
                    </a:cubicBezTo>
                    <a:cubicBezTo>
                      <a:pt x="9" y="111"/>
                      <a:pt x="10" y="111"/>
                      <a:pt x="11" y="111"/>
                    </a:cubicBezTo>
                    <a:cubicBezTo>
                      <a:pt x="15" y="111"/>
                      <a:pt x="18" y="109"/>
                      <a:pt x="20" y="105"/>
                    </a:cubicBezTo>
                    <a:cubicBezTo>
                      <a:pt x="20" y="104"/>
                      <a:pt x="20" y="103"/>
                      <a:pt x="21" y="102"/>
                    </a:cubicBezTo>
                    <a:cubicBezTo>
                      <a:pt x="21" y="100"/>
                      <a:pt x="21" y="98"/>
                      <a:pt x="21" y="97"/>
                    </a:cubicBezTo>
                    <a:cubicBezTo>
                      <a:pt x="21" y="78"/>
                      <a:pt x="21" y="59"/>
                      <a:pt x="21" y="40"/>
                    </a:cubicBezTo>
                    <a:cubicBezTo>
                      <a:pt x="21" y="39"/>
                      <a:pt x="21" y="38"/>
                      <a:pt x="21" y="36"/>
                    </a:cubicBezTo>
                    <a:cubicBezTo>
                      <a:pt x="22" y="36"/>
                      <a:pt x="22" y="36"/>
                      <a:pt x="22" y="36"/>
                    </a:cubicBezTo>
                    <a:cubicBezTo>
                      <a:pt x="23" y="36"/>
                      <a:pt x="24" y="36"/>
                      <a:pt x="25" y="36"/>
                    </a:cubicBezTo>
                    <a:cubicBezTo>
                      <a:pt x="25" y="38"/>
                      <a:pt x="25" y="40"/>
                      <a:pt x="25" y="41"/>
                    </a:cubicBezTo>
                    <a:cubicBezTo>
                      <a:pt x="25" y="97"/>
                      <a:pt x="25" y="154"/>
                      <a:pt x="25" y="210"/>
                    </a:cubicBezTo>
                    <a:cubicBezTo>
                      <a:pt x="25" y="212"/>
                      <a:pt x="25" y="215"/>
                      <a:pt x="26" y="217"/>
                    </a:cubicBezTo>
                    <a:cubicBezTo>
                      <a:pt x="27" y="222"/>
                      <a:pt x="31" y="225"/>
                      <a:pt x="35" y="227"/>
                    </a:cubicBezTo>
                    <a:cubicBezTo>
                      <a:pt x="37" y="227"/>
                      <a:pt x="40" y="227"/>
                      <a:pt x="42" y="227"/>
                    </a:cubicBezTo>
                    <a:cubicBezTo>
                      <a:pt x="49" y="224"/>
                      <a:pt x="52" y="219"/>
                      <a:pt x="52" y="212"/>
                    </a:cubicBezTo>
                    <a:cubicBezTo>
                      <a:pt x="52" y="212"/>
                      <a:pt x="52" y="211"/>
                      <a:pt x="52" y="210"/>
                    </a:cubicBezTo>
                    <a:cubicBezTo>
                      <a:pt x="52" y="179"/>
                      <a:pt x="52" y="147"/>
                      <a:pt x="52" y="115"/>
                    </a:cubicBezTo>
                    <a:cubicBezTo>
                      <a:pt x="52" y="114"/>
                      <a:pt x="52" y="112"/>
                      <a:pt x="52" y="111"/>
                    </a:cubicBezTo>
                    <a:cubicBezTo>
                      <a:pt x="53" y="111"/>
                      <a:pt x="53" y="111"/>
                      <a:pt x="53" y="111"/>
                    </a:cubicBezTo>
                    <a:cubicBezTo>
                      <a:pt x="54" y="111"/>
                      <a:pt x="55" y="111"/>
                      <a:pt x="57" y="111"/>
                    </a:cubicBezTo>
                    <a:cubicBezTo>
                      <a:pt x="57" y="112"/>
                      <a:pt x="57" y="113"/>
                      <a:pt x="57" y="115"/>
                    </a:cubicBezTo>
                    <a:cubicBezTo>
                      <a:pt x="57" y="146"/>
                      <a:pt x="57" y="178"/>
                      <a:pt x="57" y="210"/>
                    </a:cubicBezTo>
                    <a:cubicBezTo>
                      <a:pt x="56" y="218"/>
                      <a:pt x="59" y="224"/>
                      <a:pt x="67" y="227"/>
                    </a:cubicBezTo>
                    <a:cubicBezTo>
                      <a:pt x="69" y="227"/>
                      <a:pt x="71" y="227"/>
                      <a:pt x="74" y="227"/>
                    </a:cubicBezTo>
                    <a:cubicBezTo>
                      <a:pt x="81" y="224"/>
                      <a:pt x="84" y="218"/>
                      <a:pt x="84" y="210"/>
                    </a:cubicBezTo>
                    <a:cubicBezTo>
                      <a:pt x="84" y="154"/>
                      <a:pt x="84" y="98"/>
                      <a:pt x="84" y="41"/>
                    </a:cubicBezTo>
                    <a:cubicBezTo>
                      <a:pt x="84" y="40"/>
                      <a:pt x="84" y="38"/>
                      <a:pt x="84" y="37"/>
                    </a:cubicBezTo>
                    <a:cubicBezTo>
                      <a:pt x="84" y="36"/>
                      <a:pt x="84" y="36"/>
                      <a:pt x="84" y="35"/>
                    </a:cubicBezTo>
                    <a:cubicBezTo>
                      <a:pt x="85" y="32"/>
                      <a:pt x="85" y="26"/>
                      <a:pt x="86" y="23"/>
                    </a:cubicBezTo>
                    <a:cubicBezTo>
                      <a:pt x="107" y="34"/>
                      <a:pt x="107" y="34"/>
                      <a:pt x="107" y="34"/>
                    </a:cubicBezTo>
                    <a:cubicBezTo>
                      <a:pt x="108" y="35"/>
                      <a:pt x="108" y="35"/>
                      <a:pt x="108" y="35"/>
                    </a:cubicBezTo>
                    <a:cubicBezTo>
                      <a:pt x="112" y="37"/>
                      <a:pt x="112" y="37"/>
                      <a:pt x="112" y="37"/>
                    </a:cubicBezTo>
                    <a:cubicBezTo>
                      <a:pt x="114" y="37"/>
                      <a:pt x="115" y="38"/>
                      <a:pt x="117" y="38"/>
                    </a:cubicBezTo>
                    <a:cubicBezTo>
                      <a:pt x="118" y="38"/>
                      <a:pt x="119" y="38"/>
                      <a:pt x="120" y="37"/>
                    </a:cubicBezTo>
                    <a:cubicBezTo>
                      <a:pt x="140" y="30"/>
                      <a:pt x="140" y="30"/>
                      <a:pt x="140" y="30"/>
                    </a:cubicBezTo>
                    <a:cubicBezTo>
                      <a:pt x="167" y="19"/>
                      <a:pt x="167" y="19"/>
                      <a:pt x="167" y="19"/>
                    </a:cubicBezTo>
                    <a:cubicBezTo>
                      <a:pt x="172" y="18"/>
                      <a:pt x="175" y="12"/>
                      <a:pt x="173" y="7"/>
                    </a:cubicBezTo>
                    <a:cubicBezTo>
                      <a:pt x="171" y="3"/>
                      <a:pt x="168" y="0"/>
                      <a:pt x="164" y="0"/>
                    </a:cubicBezTo>
                    <a:cubicBezTo>
                      <a:pt x="163" y="0"/>
                      <a:pt x="161" y="1"/>
                      <a:pt x="160" y="1"/>
                    </a:cubicBezTo>
                    <a:cubicBezTo>
                      <a:pt x="118" y="17"/>
                      <a:pt x="118" y="17"/>
                      <a:pt x="118" y="17"/>
                    </a:cubicBezTo>
                    <a:cubicBezTo>
                      <a:pt x="117" y="17"/>
                      <a:pt x="117" y="17"/>
                      <a:pt x="117" y="17"/>
                    </a:cubicBezTo>
                    <a:cubicBezTo>
                      <a:pt x="97" y="6"/>
                      <a:pt x="97" y="6"/>
                      <a:pt x="97" y="6"/>
                    </a:cubicBezTo>
                    <a:cubicBezTo>
                      <a:pt x="88" y="2"/>
                      <a:pt x="88" y="2"/>
                      <a:pt x="88" y="2"/>
                    </a:cubicBezTo>
                    <a:cubicBezTo>
                      <a:pt x="87" y="1"/>
                      <a:pt x="87" y="1"/>
                      <a:pt x="86" y="1"/>
                    </a:cubicBezTo>
                    <a:cubicBezTo>
                      <a:pt x="86" y="1"/>
                      <a:pt x="86" y="1"/>
                      <a:pt x="86" y="1"/>
                    </a:cubicBezTo>
                    <a:cubicBezTo>
                      <a:pt x="85" y="1"/>
                      <a:pt x="85" y="1"/>
                      <a:pt x="85" y="1"/>
                    </a:cubicBezTo>
                    <a:cubicBezTo>
                      <a:pt x="85" y="1"/>
                      <a:pt x="85" y="1"/>
                      <a:pt x="85" y="1"/>
                    </a:cubicBezTo>
                    <a:cubicBezTo>
                      <a:pt x="83" y="0"/>
                      <a:pt x="81" y="0"/>
                      <a:pt x="79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2" name="Freeform 156"/>
              <p:cNvSpPr>
                <a:spLocks noEditPoints="1"/>
              </p:cNvSpPr>
              <p:nvPr/>
            </p:nvSpPr>
            <p:spPr bwMode="auto">
              <a:xfrm>
                <a:off x="4965700" y="3881438"/>
                <a:ext cx="155575" cy="114300"/>
              </a:xfrm>
              <a:custGeom>
                <a:avLst/>
                <a:gdLst>
                  <a:gd name="T0" fmla="*/ 66 w 103"/>
                  <a:gd name="T1" fmla="*/ 59 h 76"/>
                  <a:gd name="T2" fmla="*/ 66 w 103"/>
                  <a:gd name="T3" fmla="*/ 51 h 76"/>
                  <a:gd name="T4" fmla="*/ 99 w 103"/>
                  <a:gd name="T5" fmla="*/ 51 h 76"/>
                  <a:gd name="T6" fmla="*/ 99 w 103"/>
                  <a:gd name="T7" fmla="*/ 59 h 76"/>
                  <a:gd name="T8" fmla="*/ 66 w 103"/>
                  <a:gd name="T9" fmla="*/ 59 h 76"/>
                  <a:gd name="T10" fmla="*/ 66 w 103"/>
                  <a:gd name="T11" fmla="*/ 44 h 76"/>
                  <a:gd name="T12" fmla="*/ 66 w 103"/>
                  <a:gd name="T13" fmla="*/ 37 h 76"/>
                  <a:gd name="T14" fmla="*/ 99 w 103"/>
                  <a:gd name="T15" fmla="*/ 37 h 76"/>
                  <a:gd name="T16" fmla="*/ 99 w 103"/>
                  <a:gd name="T17" fmla="*/ 44 h 76"/>
                  <a:gd name="T18" fmla="*/ 66 w 103"/>
                  <a:gd name="T19" fmla="*/ 44 h 76"/>
                  <a:gd name="T20" fmla="*/ 66 w 103"/>
                  <a:gd name="T21" fmla="*/ 31 h 76"/>
                  <a:gd name="T22" fmla="*/ 66 w 103"/>
                  <a:gd name="T23" fmla="*/ 23 h 76"/>
                  <a:gd name="T24" fmla="*/ 99 w 103"/>
                  <a:gd name="T25" fmla="*/ 23 h 76"/>
                  <a:gd name="T26" fmla="*/ 99 w 103"/>
                  <a:gd name="T27" fmla="*/ 31 h 76"/>
                  <a:gd name="T28" fmla="*/ 66 w 103"/>
                  <a:gd name="T29" fmla="*/ 31 h 76"/>
                  <a:gd name="T30" fmla="*/ 33 w 103"/>
                  <a:gd name="T31" fmla="*/ 65 h 76"/>
                  <a:gd name="T32" fmla="*/ 9 w 103"/>
                  <a:gd name="T33" fmla="*/ 41 h 76"/>
                  <a:gd name="T34" fmla="*/ 33 w 103"/>
                  <a:gd name="T35" fmla="*/ 18 h 76"/>
                  <a:gd name="T36" fmla="*/ 33 w 103"/>
                  <a:gd name="T37" fmla="*/ 41 h 76"/>
                  <a:gd name="T38" fmla="*/ 57 w 103"/>
                  <a:gd name="T39" fmla="*/ 41 h 76"/>
                  <a:gd name="T40" fmla="*/ 33 w 103"/>
                  <a:gd name="T41" fmla="*/ 65 h 76"/>
                  <a:gd name="T42" fmla="*/ 40 w 103"/>
                  <a:gd name="T43" fmla="*/ 35 h 76"/>
                  <a:gd name="T44" fmla="*/ 40 w 103"/>
                  <a:gd name="T45" fmla="*/ 11 h 76"/>
                  <a:gd name="T46" fmla="*/ 63 w 103"/>
                  <a:gd name="T47" fmla="*/ 35 h 76"/>
                  <a:gd name="T48" fmla="*/ 40 w 103"/>
                  <a:gd name="T49" fmla="*/ 35 h 76"/>
                  <a:gd name="T50" fmla="*/ 103 w 103"/>
                  <a:gd name="T51" fmla="*/ 0 h 76"/>
                  <a:gd name="T52" fmla="*/ 0 w 103"/>
                  <a:gd name="T53" fmla="*/ 0 h 76"/>
                  <a:gd name="T54" fmla="*/ 0 w 103"/>
                  <a:gd name="T55" fmla="*/ 76 h 76"/>
                  <a:gd name="T56" fmla="*/ 50 w 103"/>
                  <a:gd name="T57" fmla="*/ 76 h 76"/>
                  <a:gd name="T58" fmla="*/ 103 w 103"/>
                  <a:gd name="T59" fmla="*/ 76 h 76"/>
                  <a:gd name="T60" fmla="*/ 103 w 103"/>
                  <a:gd name="T61" fmla="*/ 0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103" h="76">
                    <a:moveTo>
                      <a:pt x="66" y="59"/>
                    </a:moveTo>
                    <a:cubicBezTo>
                      <a:pt x="66" y="51"/>
                      <a:pt x="66" y="51"/>
                      <a:pt x="66" y="51"/>
                    </a:cubicBezTo>
                    <a:cubicBezTo>
                      <a:pt x="99" y="51"/>
                      <a:pt x="99" y="51"/>
                      <a:pt x="99" y="51"/>
                    </a:cubicBezTo>
                    <a:cubicBezTo>
                      <a:pt x="99" y="59"/>
                      <a:pt x="99" y="59"/>
                      <a:pt x="99" y="59"/>
                    </a:cubicBezTo>
                    <a:cubicBezTo>
                      <a:pt x="66" y="59"/>
                      <a:pt x="66" y="59"/>
                      <a:pt x="66" y="59"/>
                    </a:cubicBezTo>
                    <a:moveTo>
                      <a:pt x="66" y="44"/>
                    </a:moveTo>
                    <a:cubicBezTo>
                      <a:pt x="66" y="37"/>
                      <a:pt x="66" y="37"/>
                      <a:pt x="66" y="37"/>
                    </a:cubicBezTo>
                    <a:cubicBezTo>
                      <a:pt x="99" y="37"/>
                      <a:pt x="99" y="37"/>
                      <a:pt x="99" y="37"/>
                    </a:cubicBezTo>
                    <a:cubicBezTo>
                      <a:pt x="99" y="44"/>
                      <a:pt x="99" y="44"/>
                      <a:pt x="99" y="44"/>
                    </a:cubicBezTo>
                    <a:cubicBezTo>
                      <a:pt x="66" y="44"/>
                      <a:pt x="66" y="44"/>
                      <a:pt x="66" y="44"/>
                    </a:cubicBezTo>
                    <a:moveTo>
                      <a:pt x="66" y="31"/>
                    </a:moveTo>
                    <a:cubicBezTo>
                      <a:pt x="66" y="23"/>
                      <a:pt x="66" y="23"/>
                      <a:pt x="66" y="23"/>
                    </a:cubicBezTo>
                    <a:cubicBezTo>
                      <a:pt x="99" y="23"/>
                      <a:pt x="99" y="23"/>
                      <a:pt x="99" y="23"/>
                    </a:cubicBezTo>
                    <a:cubicBezTo>
                      <a:pt x="99" y="31"/>
                      <a:pt x="99" y="31"/>
                      <a:pt x="99" y="31"/>
                    </a:cubicBezTo>
                    <a:cubicBezTo>
                      <a:pt x="66" y="31"/>
                      <a:pt x="66" y="31"/>
                      <a:pt x="66" y="31"/>
                    </a:cubicBezTo>
                    <a:moveTo>
                      <a:pt x="33" y="65"/>
                    </a:moveTo>
                    <a:cubicBezTo>
                      <a:pt x="20" y="65"/>
                      <a:pt x="9" y="54"/>
                      <a:pt x="9" y="41"/>
                    </a:cubicBezTo>
                    <a:cubicBezTo>
                      <a:pt x="9" y="28"/>
                      <a:pt x="20" y="18"/>
                      <a:pt x="33" y="18"/>
                    </a:cubicBezTo>
                    <a:cubicBezTo>
                      <a:pt x="33" y="41"/>
                      <a:pt x="33" y="41"/>
                      <a:pt x="33" y="41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54"/>
                      <a:pt x="46" y="65"/>
                      <a:pt x="33" y="65"/>
                    </a:cubicBezTo>
                    <a:moveTo>
                      <a:pt x="40" y="35"/>
                    </a:moveTo>
                    <a:cubicBezTo>
                      <a:pt x="40" y="11"/>
                      <a:pt x="40" y="11"/>
                      <a:pt x="40" y="11"/>
                    </a:cubicBezTo>
                    <a:cubicBezTo>
                      <a:pt x="53" y="11"/>
                      <a:pt x="63" y="22"/>
                      <a:pt x="63" y="35"/>
                    </a:cubicBezTo>
                    <a:cubicBezTo>
                      <a:pt x="40" y="35"/>
                      <a:pt x="40" y="35"/>
                      <a:pt x="40" y="35"/>
                    </a:cubicBezTo>
                    <a:moveTo>
                      <a:pt x="103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76"/>
                      <a:pt x="0" y="76"/>
                      <a:pt x="0" y="76"/>
                    </a:cubicBezTo>
                    <a:cubicBezTo>
                      <a:pt x="50" y="76"/>
                      <a:pt x="50" y="76"/>
                      <a:pt x="50" y="76"/>
                    </a:cubicBezTo>
                    <a:cubicBezTo>
                      <a:pt x="103" y="76"/>
                      <a:pt x="103" y="76"/>
                      <a:pt x="103" y="76"/>
                    </a:cubicBezTo>
                    <a:cubicBezTo>
                      <a:pt x="103" y="0"/>
                      <a:pt x="103" y="0"/>
                      <a:pt x="10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3" name="Freeform 157"/>
              <p:cNvSpPr>
                <a:spLocks noEditPoints="1"/>
              </p:cNvSpPr>
              <p:nvPr/>
            </p:nvSpPr>
            <p:spPr bwMode="auto">
              <a:xfrm>
                <a:off x="4945063" y="3848100"/>
                <a:ext cx="196850" cy="276225"/>
              </a:xfrm>
              <a:custGeom>
                <a:avLst/>
                <a:gdLst>
                  <a:gd name="T0" fmla="*/ 11 w 130"/>
                  <a:gd name="T1" fmla="*/ 102 h 183"/>
                  <a:gd name="T2" fmla="*/ 10 w 130"/>
                  <a:gd name="T3" fmla="*/ 101 h 183"/>
                  <a:gd name="T4" fmla="*/ 10 w 130"/>
                  <a:gd name="T5" fmla="*/ 19 h 183"/>
                  <a:gd name="T6" fmla="*/ 11 w 130"/>
                  <a:gd name="T7" fmla="*/ 18 h 183"/>
                  <a:gd name="T8" fmla="*/ 119 w 130"/>
                  <a:gd name="T9" fmla="*/ 18 h 183"/>
                  <a:gd name="T10" fmla="*/ 120 w 130"/>
                  <a:gd name="T11" fmla="*/ 19 h 183"/>
                  <a:gd name="T12" fmla="*/ 120 w 130"/>
                  <a:gd name="T13" fmla="*/ 19 h 183"/>
                  <a:gd name="T14" fmla="*/ 120 w 130"/>
                  <a:gd name="T15" fmla="*/ 101 h 183"/>
                  <a:gd name="T16" fmla="*/ 119 w 130"/>
                  <a:gd name="T17" fmla="*/ 102 h 183"/>
                  <a:gd name="T18" fmla="*/ 11 w 130"/>
                  <a:gd name="T19" fmla="*/ 102 h 183"/>
                  <a:gd name="T20" fmla="*/ 65 w 130"/>
                  <a:gd name="T21" fmla="*/ 0 h 183"/>
                  <a:gd name="T22" fmla="*/ 62 w 130"/>
                  <a:gd name="T23" fmla="*/ 3 h 183"/>
                  <a:gd name="T24" fmla="*/ 62 w 130"/>
                  <a:gd name="T25" fmla="*/ 8 h 183"/>
                  <a:gd name="T26" fmla="*/ 11 w 130"/>
                  <a:gd name="T27" fmla="*/ 8 h 183"/>
                  <a:gd name="T28" fmla="*/ 0 w 130"/>
                  <a:gd name="T29" fmla="*/ 19 h 183"/>
                  <a:gd name="T30" fmla="*/ 0 w 130"/>
                  <a:gd name="T31" fmla="*/ 101 h 183"/>
                  <a:gd name="T32" fmla="*/ 11 w 130"/>
                  <a:gd name="T33" fmla="*/ 112 h 183"/>
                  <a:gd name="T34" fmla="*/ 61 w 130"/>
                  <a:gd name="T35" fmla="*/ 112 h 183"/>
                  <a:gd name="T36" fmla="*/ 61 w 130"/>
                  <a:gd name="T37" fmla="*/ 166 h 183"/>
                  <a:gd name="T38" fmla="*/ 60 w 130"/>
                  <a:gd name="T39" fmla="*/ 166 h 183"/>
                  <a:gd name="T40" fmla="*/ 60 w 130"/>
                  <a:gd name="T41" fmla="*/ 168 h 183"/>
                  <a:gd name="T42" fmla="*/ 37 w 130"/>
                  <a:gd name="T43" fmla="*/ 175 h 183"/>
                  <a:gd name="T44" fmla="*/ 35 w 130"/>
                  <a:gd name="T45" fmla="*/ 180 h 183"/>
                  <a:gd name="T46" fmla="*/ 39 w 130"/>
                  <a:gd name="T47" fmla="*/ 183 h 183"/>
                  <a:gd name="T48" fmla="*/ 40 w 130"/>
                  <a:gd name="T49" fmla="*/ 182 h 183"/>
                  <a:gd name="T50" fmla="*/ 60 w 130"/>
                  <a:gd name="T51" fmla="*/ 177 h 183"/>
                  <a:gd name="T52" fmla="*/ 60 w 130"/>
                  <a:gd name="T53" fmla="*/ 180 h 183"/>
                  <a:gd name="T54" fmla="*/ 57 w 130"/>
                  <a:gd name="T55" fmla="*/ 180 h 183"/>
                  <a:gd name="T56" fmla="*/ 57 w 130"/>
                  <a:gd name="T57" fmla="*/ 183 h 183"/>
                  <a:gd name="T58" fmla="*/ 60 w 130"/>
                  <a:gd name="T59" fmla="*/ 183 h 183"/>
                  <a:gd name="T60" fmla="*/ 70 w 130"/>
                  <a:gd name="T61" fmla="*/ 183 h 183"/>
                  <a:gd name="T62" fmla="*/ 73 w 130"/>
                  <a:gd name="T63" fmla="*/ 183 h 183"/>
                  <a:gd name="T64" fmla="*/ 73 w 130"/>
                  <a:gd name="T65" fmla="*/ 180 h 183"/>
                  <a:gd name="T66" fmla="*/ 70 w 130"/>
                  <a:gd name="T67" fmla="*/ 180 h 183"/>
                  <a:gd name="T68" fmla="*/ 70 w 130"/>
                  <a:gd name="T69" fmla="*/ 177 h 183"/>
                  <a:gd name="T70" fmla="*/ 91 w 130"/>
                  <a:gd name="T71" fmla="*/ 182 h 183"/>
                  <a:gd name="T72" fmla="*/ 93 w 130"/>
                  <a:gd name="T73" fmla="*/ 183 h 183"/>
                  <a:gd name="T74" fmla="*/ 97 w 130"/>
                  <a:gd name="T75" fmla="*/ 180 h 183"/>
                  <a:gd name="T76" fmla="*/ 95 w 130"/>
                  <a:gd name="T77" fmla="*/ 175 h 183"/>
                  <a:gd name="T78" fmla="*/ 70 w 130"/>
                  <a:gd name="T79" fmla="*/ 168 h 183"/>
                  <a:gd name="T80" fmla="*/ 70 w 130"/>
                  <a:gd name="T81" fmla="*/ 166 h 183"/>
                  <a:gd name="T82" fmla="*/ 69 w 130"/>
                  <a:gd name="T83" fmla="*/ 166 h 183"/>
                  <a:gd name="T84" fmla="*/ 69 w 130"/>
                  <a:gd name="T85" fmla="*/ 112 h 183"/>
                  <a:gd name="T86" fmla="*/ 119 w 130"/>
                  <a:gd name="T87" fmla="*/ 112 h 183"/>
                  <a:gd name="T88" fmla="*/ 130 w 130"/>
                  <a:gd name="T89" fmla="*/ 101 h 183"/>
                  <a:gd name="T90" fmla="*/ 130 w 130"/>
                  <a:gd name="T91" fmla="*/ 19 h 183"/>
                  <a:gd name="T92" fmla="*/ 119 w 130"/>
                  <a:gd name="T93" fmla="*/ 8 h 183"/>
                  <a:gd name="T94" fmla="*/ 68 w 130"/>
                  <a:gd name="T95" fmla="*/ 8 h 183"/>
                  <a:gd name="T96" fmla="*/ 68 w 130"/>
                  <a:gd name="T97" fmla="*/ 3 h 183"/>
                  <a:gd name="T98" fmla="*/ 65 w 130"/>
                  <a:gd name="T99" fmla="*/ 0 h 1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30" h="183">
                    <a:moveTo>
                      <a:pt x="11" y="102"/>
                    </a:moveTo>
                    <a:cubicBezTo>
                      <a:pt x="11" y="102"/>
                      <a:pt x="10" y="102"/>
                      <a:pt x="10" y="101"/>
                    </a:cubicBezTo>
                    <a:cubicBezTo>
                      <a:pt x="10" y="19"/>
                      <a:pt x="10" y="19"/>
                      <a:pt x="10" y="19"/>
                    </a:cubicBezTo>
                    <a:cubicBezTo>
                      <a:pt x="10" y="18"/>
                      <a:pt x="11" y="18"/>
                      <a:pt x="11" y="18"/>
                    </a:cubicBezTo>
                    <a:cubicBezTo>
                      <a:pt x="119" y="18"/>
                      <a:pt x="119" y="18"/>
                      <a:pt x="119" y="18"/>
                    </a:cubicBezTo>
                    <a:cubicBezTo>
                      <a:pt x="120" y="18"/>
                      <a:pt x="120" y="18"/>
                      <a:pt x="120" y="19"/>
                    </a:cubicBezTo>
                    <a:cubicBezTo>
                      <a:pt x="120" y="19"/>
                      <a:pt x="120" y="19"/>
                      <a:pt x="120" y="19"/>
                    </a:cubicBezTo>
                    <a:cubicBezTo>
                      <a:pt x="120" y="101"/>
                      <a:pt x="120" y="101"/>
                      <a:pt x="120" y="101"/>
                    </a:cubicBezTo>
                    <a:cubicBezTo>
                      <a:pt x="120" y="102"/>
                      <a:pt x="120" y="102"/>
                      <a:pt x="119" y="102"/>
                    </a:cubicBezTo>
                    <a:cubicBezTo>
                      <a:pt x="11" y="102"/>
                      <a:pt x="11" y="102"/>
                      <a:pt x="11" y="102"/>
                    </a:cubicBezTo>
                    <a:moveTo>
                      <a:pt x="65" y="0"/>
                    </a:moveTo>
                    <a:cubicBezTo>
                      <a:pt x="64" y="0"/>
                      <a:pt x="62" y="1"/>
                      <a:pt x="62" y="3"/>
                    </a:cubicBezTo>
                    <a:cubicBezTo>
                      <a:pt x="62" y="8"/>
                      <a:pt x="62" y="8"/>
                      <a:pt x="62" y="8"/>
                    </a:cubicBezTo>
                    <a:cubicBezTo>
                      <a:pt x="11" y="8"/>
                      <a:pt x="11" y="8"/>
                      <a:pt x="11" y="8"/>
                    </a:cubicBezTo>
                    <a:cubicBezTo>
                      <a:pt x="5" y="8"/>
                      <a:pt x="0" y="13"/>
                      <a:pt x="0" y="19"/>
                    </a:cubicBezTo>
                    <a:cubicBezTo>
                      <a:pt x="0" y="101"/>
                      <a:pt x="0" y="101"/>
                      <a:pt x="0" y="101"/>
                    </a:cubicBezTo>
                    <a:cubicBezTo>
                      <a:pt x="0" y="107"/>
                      <a:pt x="5" y="112"/>
                      <a:pt x="11" y="112"/>
                    </a:cubicBezTo>
                    <a:cubicBezTo>
                      <a:pt x="61" y="112"/>
                      <a:pt x="61" y="112"/>
                      <a:pt x="61" y="112"/>
                    </a:cubicBezTo>
                    <a:cubicBezTo>
                      <a:pt x="61" y="166"/>
                      <a:pt x="61" y="166"/>
                      <a:pt x="61" y="166"/>
                    </a:cubicBezTo>
                    <a:cubicBezTo>
                      <a:pt x="60" y="166"/>
                      <a:pt x="60" y="166"/>
                      <a:pt x="60" y="166"/>
                    </a:cubicBezTo>
                    <a:cubicBezTo>
                      <a:pt x="60" y="168"/>
                      <a:pt x="60" y="168"/>
                      <a:pt x="60" y="168"/>
                    </a:cubicBezTo>
                    <a:cubicBezTo>
                      <a:pt x="37" y="175"/>
                      <a:pt x="37" y="175"/>
                      <a:pt x="37" y="175"/>
                    </a:cubicBezTo>
                    <a:cubicBezTo>
                      <a:pt x="35" y="176"/>
                      <a:pt x="34" y="178"/>
                      <a:pt x="35" y="180"/>
                    </a:cubicBezTo>
                    <a:cubicBezTo>
                      <a:pt x="36" y="182"/>
                      <a:pt x="37" y="183"/>
                      <a:pt x="39" y="183"/>
                    </a:cubicBezTo>
                    <a:cubicBezTo>
                      <a:pt x="39" y="183"/>
                      <a:pt x="40" y="183"/>
                      <a:pt x="40" y="182"/>
                    </a:cubicBezTo>
                    <a:cubicBezTo>
                      <a:pt x="60" y="177"/>
                      <a:pt x="60" y="177"/>
                      <a:pt x="60" y="177"/>
                    </a:cubicBezTo>
                    <a:cubicBezTo>
                      <a:pt x="60" y="180"/>
                      <a:pt x="60" y="180"/>
                      <a:pt x="60" y="180"/>
                    </a:cubicBezTo>
                    <a:cubicBezTo>
                      <a:pt x="57" y="180"/>
                      <a:pt x="57" y="180"/>
                      <a:pt x="57" y="180"/>
                    </a:cubicBezTo>
                    <a:cubicBezTo>
                      <a:pt x="57" y="183"/>
                      <a:pt x="57" y="183"/>
                      <a:pt x="57" y="183"/>
                    </a:cubicBezTo>
                    <a:cubicBezTo>
                      <a:pt x="60" y="183"/>
                      <a:pt x="60" y="183"/>
                      <a:pt x="60" y="183"/>
                    </a:cubicBezTo>
                    <a:cubicBezTo>
                      <a:pt x="70" y="183"/>
                      <a:pt x="70" y="183"/>
                      <a:pt x="70" y="183"/>
                    </a:cubicBezTo>
                    <a:cubicBezTo>
                      <a:pt x="73" y="183"/>
                      <a:pt x="73" y="183"/>
                      <a:pt x="73" y="183"/>
                    </a:cubicBezTo>
                    <a:cubicBezTo>
                      <a:pt x="73" y="180"/>
                      <a:pt x="73" y="180"/>
                      <a:pt x="73" y="180"/>
                    </a:cubicBezTo>
                    <a:cubicBezTo>
                      <a:pt x="70" y="180"/>
                      <a:pt x="70" y="180"/>
                      <a:pt x="70" y="180"/>
                    </a:cubicBezTo>
                    <a:cubicBezTo>
                      <a:pt x="70" y="177"/>
                      <a:pt x="70" y="177"/>
                      <a:pt x="70" y="177"/>
                    </a:cubicBezTo>
                    <a:cubicBezTo>
                      <a:pt x="91" y="182"/>
                      <a:pt x="91" y="182"/>
                      <a:pt x="91" y="182"/>
                    </a:cubicBezTo>
                    <a:cubicBezTo>
                      <a:pt x="92" y="183"/>
                      <a:pt x="92" y="183"/>
                      <a:pt x="93" y="183"/>
                    </a:cubicBezTo>
                    <a:cubicBezTo>
                      <a:pt x="94" y="183"/>
                      <a:pt x="96" y="182"/>
                      <a:pt x="97" y="180"/>
                    </a:cubicBezTo>
                    <a:cubicBezTo>
                      <a:pt x="98" y="178"/>
                      <a:pt x="97" y="176"/>
                      <a:pt x="95" y="175"/>
                    </a:cubicBezTo>
                    <a:cubicBezTo>
                      <a:pt x="70" y="168"/>
                      <a:pt x="70" y="168"/>
                      <a:pt x="70" y="168"/>
                    </a:cubicBezTo>
                    <a:cubicBezTo>
                      <a:pt x="70" y="166"/>
                      <a:pt x="70" y="166"/>
                      <a:pt x="70" y="166"/>
                    </a:cubicBezTo>
                    <a:cubicBezTo>
                      <a:pt x="69" y="166"/>
                      <a:pt x="69" y="166"/>
                      <a:pt x="69" y="166"/>
                    </a:cubicBezTo>
                    <a:cubicBezTo>
                      <a:pt x="69" y="112"/>
                      <a:pt x="69" y="112"/>
                      <a:pt x="69" y="112"/>
                    </a:cubicBezTo>
                    <a:cubicBezTo>
                      <a:pt x="119" y="112"/>
                      <a:pt x="119" y="112"/>
                      <a:pt x="119" y="112"/>
                    </a:cubicBezTo>
                    <a:cubicBezTo>
                      <a:pt x="125" y="112"/>
                      <a:pt x="130" y="107"/>
                      <a:pt x="130" y="101"/>
                    </a:cubicBezTo>
                    <a:cubicBezTo>
                      <a:pt x="130" y="19"/>
                      <a:pt x="130" y="19"/>
                      <a:pt x="130" y="19"/>
                    </a:cubicBezTo>
                    <a:cubicBezTo>
                      <a:pt x="130" y="13"/>
                      <a:pt x="125" y="8"/>
                      <a:pt x="119" y="8"/>
                    </a:cubicBezTo>
                    <a:cubicBezTo>
                      <a:pt x="68" y="8"/>
                      <a:pt x="68" y="8"/>
                      <a:pt x="68" y="8"/>
                    </a:cubicBezTo>
                    <a:cubicBezTo>
                      <a:pt x="68" y="3"/>
                      <a:pt x="68" y="3"/>
                      <a:pt x="68" y="3"/>
                    </a:cubicBezTo>
                    <a:cubicBezTo>
                      <a:pt x="68" y="1"/>
                      <a:pt x="67" y="0"/>
                      <a:pt x="6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9" name="Group 38"/>
            <p:cNvGrpSpPr/>
            <p:nvPr/>
          </p:nvGrpSpPr>
          <p:grpSpPr>
            <a:xfrm>
              <a:off x="6951663" y="4672013"/>
              <a:ext cx="479425" cy="407987"/>
              <a:chOff x="6951663" y="4672013"/>
              <a:chExt cx="479425" cy="407987"/>
            </a:xfrm>
          </p:grpSpPr>
          <p:sp>
            <p:nvSpPr>
              <p:cNvPr id="41" name="Freeform 39"/>
              <p:cNvSpPr>
                <a:spLocks/>
              </p:cNvSpPr>
              <p:nvPr/>
            </p:nvSpPr>
            <p:spPr bwMode="auto">
              <a:xfrm>
                <a:off x="7078663" y="4978400"/>
                <a:ext cx="20638" cy="20638"/>
              </a:xfrm>
              <a:custGeom>
                <a:avLst/>
                <a:gdLst>
                  <a:gd name="T0" fmla="*/ 0 w 13"/>
                  <a:gd name="T1" fmla="*/ 8 h 13"/>
                  <a:gd name="T2" fmla="*/ 5 w 13"/>
                  <a:gd name="T3" fmla="*/ 13 h 13"/>
                  <a:gd name="T4" fmla="*/ 13 w 13"/>
                  <a:gd name="T5" fmla="*/ 5 h 13"/>
                  <a:gd name="T6" fmla="*/ 8 w 13"/>
                  <a:gd name="T7" fmla="*/ 0 h 13"/>
                  <a:gd name="T8" fmla="*/ 0 w 13"/>
                  <a:gd name="T9" fmla="*/ 8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0" y="8"/>
                    </a:moveTo>
                    <a:lnTo>
                      <a:pt x="5" y="13"/>
                    </a:lnTo>
                    <a:lnTo>
                      <a:pt x="13" y="5"/>
                    </a:lnTo>
                    <a:lnTo>
                      <a:pt x="8" y="0"/>
                    </a:lnTo>
                    <a:lnTo>
                      <a:pt x="0" y="8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2" name="Freeform 40"/>
              <p:cNvSpPr>
                <a:spLocks/>
              </p:cNvSpPr>
              <p:nvPr/>
            </p:nvSpPr>
            <p:spPr bwMode="auto">
              <a:xfrm>
                <a:off x="7078663" y="4978400"/>
                <a:ext cx="20638" cy="20638"/>
              </a:xfrm>
              <a:custGeom>
                <a:avLst/>
                <a:gdLst>
                  <a:gd name="T0" fmla="*/ 0 w 13"/>
                  <a:gd name="T1" fmla="*/ 8 h 13"/>
                  <a:gd name="T2" fmla="*/ 5 w 13"/>
                  <a:gd name="T3" fmla="*/ 13 h 13"/>
                  <a:gd name="T4" fmla="*/ 13 w 13"/>
                  <a:gd name="T5" fmla="*/ 5 h 13"/>
                  <a:gd name="T6" fmla="*/ 8 w 13"/>
                  <a:gd name="T7" fmla="*/ 0 h 13"/>
                  <a:gd name="T8" fmla="*/ 0 w 13"/>
                  <a:gd name="T9" fmla="*/ 8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0" y="8"/>
                    </a:moveTo>
                    <a:lnTo>
                      <a:pt x="5" y="13"/>
                    </a:lnTo>
                    <a:lnTo>
                      <a:pt x="13" y="5"/>
                    </a:lnTo>
                    <a:lnTo>
                      <a:pt x="8" y="0"/>
                    </a:lnTo>
                    <a:lnTo>
                      <a:pt x="0" y="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3" name="Freeform 158"/>
              <p:cNvSpPr>
                <a:spLocks/>
              </p:cNvSpPr>
              <p:nvPr/>
            </p:nvSpPr>
            <p:spPr bwMode="auto">
              <a:xfrm>
                <a:off x="7196138" y="4864100"/>
                <a:ext cx="115888" cy="152400"/>
              </a:xfrm>
              <a:custGeom>
                <a:avLst/>
                <a:gdLst>
                  <a:gd name="T0" fmla="*/ 6 w 76"/>
                  <a:gd name="T1" fmla="*/ 0 h 100"/>
                  <a:gd name="T2" fmla="*/ 6 w 76"/>
                  <a:gd name="T3" fmla="*/ 4 h 100"/>
                  <a:gd name="T4" fmla="*/ 1 w 76"/>
                  <a:gd name="T5" fmla="*/ 15 h 100"/>
                  <a:gd name="T6" fmla="*/ 0 w 76"/>
                  <a:gd name="T7" fmla="*/ 17 h 100"/>
                  <a:gd name="T8" fmla="*/ 5 w 76"/>
                  <a:gd name="T9" fmla="*/ 100 h 100"/>
                  <a:gd name="T10" fmla="*/ 40 w 76"/>
                  <a:gd name="T11" fmla="*/ 90 h 100"/>
                  <a:gd name="T12" fmla="*/ 40 w 76"/>
                  <a:gd name="T13" fmla="*/ 61 h 100"/>
                  <a:gd name="T14" fmla="*/ 40 w 76"/>
                  <a:gd name="T15" fmla="*/ 54 h 100"/>
                  <a:gd name="T16" fmla="*/ 46 w 76"/>
                  <a:gd name="T17" fmla="*/ 54 h 100"/>
                  <a:gd name="T18" fmla="*/ 46 w 76"/>
                  <a:gd name="T19" fmla="*/ 60 h 100"/>
                  <a:gd name="T20" fmla="*/ 46 w 76"/>
                  <a:gd name="T21" fmla="*/ 87 h 100"/>
                  <a:gd name="T22" fmla="*/ 76 w 76"/>
                  <a:gd name="T23" fmla="*/ 59 h 100"/>
                  <a:gd name="T24" fmla="*/ 76 w 76"/>
                  <a:gd name="T25" fmla="*/ 46 h 100"/>
                  <a:gd name="T26" fmla="*/ 31 w 76"/>
                  <a:gd name="T27" fmla="*/ 0 h 100"/>
                  <a:gd name="T28" fmla="*/ 6 w 76"/>
                  <a:gd name="T29" fmla="*/ 0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76" h="100">
                    <a:moveTo>
                      <a:pt x="6" y="0"/>
                    </a:moveTo>
                    <a:cubicBezTo>
                      <a:pt x="6" y="4"/>
                      <a:pt x="6" y="4"/>
                      <a:pt x="6" y="4"/>
                    </a:cubicBezTo>
                    <a:cubicBezTo>
                      <a:pt x="1" y="15"/>
                      <a:pt x="1" y="15"/>
                      <a:pt x="1" y="15"/>
                    </a:cubicBezTo>
                    <a:cubicBezTo>
                      <a:pt x="0" y="17"/>
                      <a:pt x="0" y="17"/>
                      <a:pt x="0" y="17"/>
                    </a:cubicBezTo>
                    <a:cubicBezTo>
                      <a:pt x="5" y="100"/>
                      <a:pt x="5" y="100"/>
                      <a:pt x="5" y="100"/>
                    </a:cubicBezTo>
                    <a:cubicBezTo>
                      <a:pt x="17" y="99"/>
                      <a:pt x="29" y="96"/>
                      <a:pt x="40" y="90"/>
                    </a:cubicBezTo>
                    <a:cubicBezTo>
                      <a:pt x="40" y="81"/>
                      <a:pt x="40" y="71"/>
                      <a:pt x="40" y="61"/>
                    </a:cubicBezTo>
                    <a:cubicBezTo>
                      <a:pt x="40" y="59"/>
                      <a:pt x="40" y="57"/>
                      <a:pt x="40" y="54"/>
                    </a:cubicBezTo>
                    <a:cubicBezTo>
                      <a:pt x="42" y="54"/>
                      <a:pt x="44" y="54"/>
                      <a:pt x="46" y="54"/>
                    </a:cubicBezTo>
                    <a:cubicBezTo>
                      <a:pt x="46" y="56"/>
                      <a:pt x="46" y="58"/>
                      <a:pt x="46" y="60"/>
                    </a:cubicBezTo>
                    <a:cubicBezTo>
                      <a:pt x="46" y="69"/>
                      <a:pt x="46" y="78"/>
                      <a:pt x="46" y="87"/>
                    </a:cubicBezTo>
                    <a:cubicBezTo>
                      <a:pt x="58" y="80"/>
                      <a:pt x="68" y="70"/>
                      <a:pt x="76" y="59"/>
                    </a:cubicBezTo>
                    <a:cubicBezTo>
                      <a:pt x="76" y="55"/>
                      <a:pt x="76" y="51"/>
                      <a:pt x="76" y="46"/>
                    </a:cubicBezTo>
                    <a:cubicBezTo>
                      <a:pt x="76" y="20"/>
                      <a:pt x="57" y="0"/>
                      <a:pt x="31" y="0"/>
                    </a:cubicBezTo>
                    <a:cubicBezTo>
                      <a:pt x="23" y="0"/>
                      <a:pt x="14" y="0"/>
                      <a:pt x="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4" name="Freeform 159"/>
              <p:cNvSpPr>
                <a:spLocks/>
              </p:cNvSpPr>
              <p:nvPr/>
            </p:nvSpPr>
            <p:spPr bwMode="auto">
              <a:xfrm>
                <a:off x="7069138" y="4864100"/>
                <a:ext cx="115888" cy="152400"/>
              </a:xfrm>
              <a:custGeom>
                <a:avLst/>
                <a:gdLst>
                  <a:gd name="T0" fmla="*/ 69 w 76"/>
                  <a:gd name="T1" fmla="*/ 0 h 100"/>
                  <a:gd name="T2" fmla="*/ 46 w 76"/>
                  <a:gd name="T3" fmla="*/ 0 h 100"/>
                  <a:gd name="T4" fmla="*/ 1 w 76"/>
                  <a:gd name="T5" fmla="*/ 36 h 100"/>
                  <a:gd name="T6" fmla="*/ 0 w 76"/>
                  <a:gd name="T7" fmla="*/ 38 h 100"/>
                  <a:gd name="T8" fmla="*/ 0 w 76"/>
                  <a:gd name="T9" fmla="*/ 57 h 100"/>
                  <a:gd name="T10" fmla="*/ 30 w 76"/>
                  <a:gd name="T11" fmla="*/ 86 h 100"/>
                  <a:gd name="T12" fmla="*/ 30 w 76"/>
                  <a:gd name="T13" fmla="*/ 60 h 100"/>
                  <a:gd name="T14" fmla="*/ 30 w 76"/>
                  <a:gd name="T15" fmla="*/ 54 h 100"/>
                  <a:gd name="T16" fmla="*/ 37 w 76"/>
                  <a:gd name="T17" fmla="*/ 54 h 100"/>
                  <a:gd name="T18" fmla="*/ 37 w 76"/>
                  <a:gd name="T19" fmla="*/ 61 h 100"/>
                  <a:gd name="T20" fmla="*/ 37 w 76"/>
                  <a:gd name="T21" fmla="*/ 90 h 100"/>
                  <a:gd name="T22" fmla="*/ 71 w 76"/>
                  <a:gd name="T23" fmla="*/ 100 h 100"/>
                  <a:gd name="T24" fmla="*/ 76 w 76"/>
                  <a:gd name="T25" fmla="*/ 17 h 100"/>
                  <a:gd name="T26" fmla="*/ 75 w 76"/>
                  <a:gd name="T27" fmla="*/ 15 h 100"/>
                  <a:gd name="T28" fmla="*/ 69 w 76"/>
                  <a:gd name="T29" fmla="*/ 4 h 100"/>
                  <a:gd name="T30" fmla="*/ 69 w 76"/>
                  <a:gd name="T31" fmla="*/ 0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76" h="100">
                    <a:moveTo>
                      <a:pt x="69" y="0"/>
                    </a:moveTo>
                    <a:cubicBezTo>
                      <a:pt x="62" y="0"/>
                      <a:pt x="54" y="0"/>
                      <a:pt x="46" y="0"/>
                    </a:cubicBezTo>
                    <a:cubicBezTo>
                      <a:pt x="22" y="0"/>
                      <a:pt x="6" y="13"/>
                      <a:pt x="1" y="36"/>
                    </a:cubicBezTo>
                    <a:cubicBezTo>
                      <a:pt x="1" y="37"/>
                      <a:pt x="0" y="37"/>
                      <a:pt x="0" y="38"/>
                    </a:cubicBezTo>
                    <a:cubicBezTo>
                      <a:pt x="0" y="44"/>
                      <a:pt x="0" y="50"/>
                      <a:pt x="0" y="57"/>
                    </a:cubicBezTo>
                    <a:cubicBezTo>
                      <a:pt x="8" y="69"/>
                      <a:pt x="18" y="78"/>
                      <a:pt x="30" y="86"/>
                    </a:cubicBezTo>
                    <a:cubicBezTo>
                      <a:pt x="30" y="77"/>
                      <a:pt x="30" y="68"/>
                      <a:pt x="30" y="60"/>
                    </a:cubicBezTo>
                    <a:cubicBezTo>
                      <a:pt x="30" y="58"/>
                      <a:pt x="30" y="56"/>
                      <a:pt x="30" y="54"/>
                    </a:cubicBezTo>
                    <a:cubicBezTo>
                      <a:pt x="33" y="54"/>
                      <a:pt x="34" y="54"/>
                      <a:pt x="37" y="54"/>
                    </a:cubicBezTo>
                    <a:cubicBezTo>
                      <a:pt x="37" y="56"/>
                      <a:pt x="37" y="59"/>
                      <a:pt x="37" y="61"/>
                    </a:cubicBezTo>
                    <a:cubicBezTo>
                      <a:pt x="37" y="70"/>
                      <a:pt x="37" y="80"/>
                      <a:pt x="37" y="90"/>
                    </a:cubicBezTo>
                    <a:cubicBezTo>
                      <a:pt x="47" y="95"/>
                      <a:pt x="59" y="99"/>
                      <a:pt x="71" y="100"/>
                    </a:cubicBezTo>
                    <a:cubicBezTo>
                      <a:pt x="76" y="17"/>
                      <a:pt x="76" y="17"/>
                      <a:pt x="76" y="17"/>
                    </a:cubicBezTo>
                    <a:cubicBezTo>
                      <a:pt x="75" y="15"/>
                      <a:pt x="75" y="15"/>
                      <a:pt x="75" y="15"/>
                    </a:cubicBezTo>
                    <a:cubicBezTo>
                      <a:pt x="69" y="4"/>
                      <a:pt x="69" y="4"/>
                      <a:pt x="69" y="4"/>
                    </a:cubicBezTo>
                    <a:cubicBezTo>
                      <a:pt x="69" y="0"/>
                      <a:pt x="69" y="0"/>
                      <a:pt x="69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5" name="Freeform 160"/>
              <p:cNvSpPr>
                <a:spLocks/>
              </p:cNvSpPr>
              <p:nvPr/>
            </p:nvSpPr>
            <p:spPr bwMode="auto">
              <a:xfrm>
                <a:off x="7134225" y="4749800"/>
                <a:ext cx="114300" cy="103188"/>
              </a:xfrm>
              <a:custGeom>
                <a:avLst/>
                <a:gdLst>
                  <a:gd name="T0" fmla="*/ 44 w 75"/>
                  <a:gd name="T1" fmla="*/ 0 h 69"/>
                  <a:gd name="T2" fmla="*/ 31 w 75"/>
                  <a:gd name="T3" fmla="*/ 0 h 69"/>
                  <a:gd name="T4" fmla="*/ 26 w 75"/>
                  <a:gd name="T5" fmla="*/ 2 h 69"/>
                  <a:gd name="T6" fmla="*/ 4 w 75"/>
                  <a:gd name="T7" fmla="*/ 41 h 69"/>
                  <a:gd name="T8" fmla="*/ 34 w 75"/>
                  <a:gd name="T9" fmla="*/ 68 h 69"/>
                  <a:gd name="T10" fmla="*/ 37 w 75"/>
                  <a:gd name="T11" fmla="*/ 69 h 69"/>
                  <a:gd name="T12" fmla="*/ 69 w 75"/>
                  <a:gd name="T13" fmla="*/ 48 h 69"/>
                  <a:gd name="T14" fmla="*/ 59 w 75"/>
                  <a:gd name="T15" fmla="*/ 8 h 69"/>
                  <a:gd name="T16" fmla="*/ 44 w 75"/>
                  <a:gd name="T17" fmla="*/ 0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5" h="69">
                    <a:moveTo>
                      <a:pt x="44" y="0"/>
                    </a:moveTo>
                    <a:cubicBezTo>
                      <a:pt x="39" y="0"/>
                      <a:pt x="35" y="0"/>
                      <a:pt x="31" y="0"/>
                    </a:cubicBezTo>
                    <a:cubicBezTo>
                      <a:pt x="29" y="1"/>
                      <a:pt x="28" y="1"/>
                      <a:pt x="26" y="2"/>
                    </a:cubicBezTo>
                    <a:cubicBezTo>
                      <a:pt x="10" y="7"/>
                      <a:pt x="0" y="25"/>
                      <a:pt x="4" y="41"/>
                    </a:cubicBezTo>
                    <a:cubicBezTo>
                      <a:pt x="7" y="56"/>
                      <a:pt x="19" y="67"/>
                      <a:pt x="34" y="68"/>
                    </a:cubicBezTo>
                    <a:cubicBezTo>
                      <a:pt x="35" y="68"/>
                      <a:pt x="36" y="69"/>
                      <a:pt x="37" y="69"/>
                    </a:cubicBezTo>
                    <a:cubicBezTo>
                      <a:pt x="51" y="69"/>
                      <a:pt x="64" y="60"/>
                      <a:pt x="69" y="48"/>
                    </a:cubicBezTo>
                    <a:cubicBezTo>
                      <a:pt x="75" y="33"/>
                      <a:pt x="71" y="17"/>
                      <a:pt x="59" y="8"/>
                    </a:cubicBezTo>
                    <a:cubicBezTo>
                      <a:pt x="54" y="4"/>
                      <a:pt x="49" y="3"/>
                      <a:pt x="4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6" name="Freeform 161"/>
              <p:cNvSpPr>
                <a:spLocks/>
              </p:cNvSpPr>
              <p:nvPr/>
            </p:nvSpPr>
            <p:spPr bwMode="auto">
              <a:xfrm>
                <a:off x="7018338" y="4672013"/>
                <a:ext cx="412750" cy="276225"/>
              </a:xfrm>
              <a:custGeom>
                <a:avLst/>
                <a:gdLst>
                  <a:gd name="T0" fmla="*/ 115 w 273"/>
                  <a:gd name="T1" fmla="*/ 0 h 182"/>
                  <a:gd name="T2" fmla="*/ 0 w 273"/>
                  <a:gd name="T3" fmla="*/ 64 h 182"/>
                  <a:gd name="T4" fmla="*/ 20 w 273"/>
                  <a:gd name="T5" fmla="*/ 95 h 182"/>
                  <a:gd name="T6" fmla="*/ 115 w 273"/>
                  <a:gd name="T7" fmla="*/ 32 h 182"/>
                  <a:gd name="T8" fmla="*/ 216 w 273"/>
                  <a:gd name="T9" fmla="*/ 119 h 182"/>
                  <a:gd name="T10" fmla="*/ 194 w 273"/>
                  <a:gd name="T11" fmla="*/ 119 h 182"/>
                  <a:gd name="T12" fmla="*/ 233 w 273"/>
                  <a:gd name="T13" fmla="*/ 182 h 182"/>
                  <a:gd name="T14" fmla="*/ 273 w 273"/>
                  <a:gd name="T15" fmla="*/ 119 h 182"/>
                  <a:gd name="T16" fmla="*/ 248 w 273"/>
                  <a:gd name="T17" fmla="*/ 119 h 182"/>
                  <a:gd name="T18" fmla="*/ 115 w 273"/>
                  <a:gd name="T19" fmla="*/ 0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73" h="182">
                    <a:moveTo>
                      <a:pt x="115" y="0"/>
                    </a:moveTo>
                    <a:cubicBezTo>
                      <a:pt x="66" y="0"/>
                      <a:pt x="24" y="26"/>
                      <a:pt x="0" y="64"/>
                    </a:cubicBezTo>
                    <a:cubicBezTo>
                      <a:pt x="20" y="95"/>
                      <a:pt x="20" y="95"/>
                      <a:pt x="20" y="95"/>
                    </a:cubicBezTo>
                    <a:cubicBezTo>
                      <a:pt x="35" y="58"/>
                      <a:pt x="72" y="32"/>
                      <a:pt x="115" y="32"/>
                    </a:cubicBezTo>
                    <a:cubicBezTo>
                      <a:pt x="166" y="32"/>
                      <a:pt x="208" y="69"/>
                      <a:pt x="216" y="119"/>
                    </a:cubicBezTo>
                    <a:cubicBezTo>
                      <a:pt x="194" y="119"/>
                      <a:pt x="194" y="119"/>
                      <a:pt x="194" y="119"/>
                    </a:cubicBezTo>
                    <a:cubicBezTo>
                      <a:pt x="233" y="182"/>
                      <a:pt x="233" y="182"/>
                      <a:pt x="233" y="182"/>
                    </a:cubicBezTo>
                    <a:cubicBezTo>
                      <a:pt x="273" y="119"/>
                      <a:pt x="273" y="119"/>
                      <a:pt x="273" y="119"/>
                    </a:cubicBezTo>
                    <a:cubicBezTo>
                      <a:pt x="248" y="119"/>
                      <a:pt x="248" y="119"/>
                      <a:pt x="248" y="119"/>
                    </a:cubicBezTo>
                    <a:cubicBezTo>
                      <a:pt x="240" y="52"/>
                      <a:pt x="183" y="0"/>
                      <a:pt x="11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7" name="Freeform 162"/>
              <p:cNvSpPr>
                <a:spLocks/>
              </p:cNvSpPr>
              <p:nvPr/>
            </p:nvSpPr>
            <p:spPr bwMode="auto">
              <a:xfrm>
                <a:off x="6951663" y="4803775"/>
                <a:ext cx="412750" cy="276225"/>
              </a:xfrm>
              <a:custGeom>
                <a:avLst/>
                <a:gdLst>
                  <a:gd name="T0" fmla="*/ 40 w 273"/>
                  <a:gd name="T1" fmla="*/ 0 h 182"/>
                  <a:gd name="T2" fmla="*/ 0 w 273"/>
                  <a:gd name="T3" fmla="*/ 63 h 182"/>
                  <a:gd name="T4" fmla="*/ 25 w 273"/>
                  <a:gd name="T5" fmla="*/ 63 h 182"/>
                  <a:gd name="T6" fmla="*/ 159 w 273"/>
                  <a:gd name="T7" fmla="*/ 182 h 182"/>
                  <a:gd name="T8" fmla="*/ 273 w 273"/>
                  <a:gd name="T9" fmla="*/ 118 h 182"/>
                  <a:gd name="T10" fmla="*/ 253 w 273"/>
                  <a:gd name="T11" fmla="*/ 87 h 182"/>
                  <a:gd name="T12" fmla="*/ 159 w 273"/>
                  <a:gd name="T13" fmla="*/ 150 h 182"/>
                  <a:gd name="T14" fmla="*/ 57 w 273"/>
                  <a:gd name="T15" fmla="*/ 63 h 182"/>
                  <a:gd name="T16" fmla="*/ 80 w 273"/>
                  <a:gd name="T17" fmla="*/ 63 h 182"/>
                  <a:gd name="T18" fmla="*/ 40 w 273"/>
                  <a:gd name="T19" fmla="*/ 0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73" h="182">
                    <a:moveTo>
                      <a:pt x="40" y="0"/>
                    </a:moveTo>
                    <a:cubicBezTo>
                      <a:pt x="0" y="63"/>
                      <a:pt x="0" y="63"/>
                      <a:pt x="0" y="63"/>
                    </a:cubicBezTo>
                    <a:cubicBezTo>
                      <a:pt x="25" y="63"/>
                      <a:pt x="25" y="63"/>
                      <a:pt x="25" y="63"/>
                    </a:cubicBezTo>
                    <a:cubicBezTo>
                      <a:pt x="33" y="130"/>
                      <a:pt x="90" y="182"/>
                      <a:pt x="159" y="182"/>
                    </a:cubicBezTo>
                    <a:cubicBezTo>
                      <a:pt x="207" y="182"/>
                      <a:pt x="249" y="156"/>
                      <a:pt x="273" y="118"/>
                    </a:cubicBezTo>
                    <a:cubicBezTo>
                      <a:pt x="253" y="87"/>
                      <a:pt x="253" y="87"/>
                      <a:pt x="253" y="87"/>
                    </a:cubicBezTo>
                    <a:cubicBezTo>
                      <a:pt x="238" y="124"/>
                      <a:pt x="201" y="150"/>
                      <a:pt x="159" y="150"/>
                    </a:cubicBezTo>
                    <a:cubicBezTo>
                      <a:pt x="107" y="150"/>
                      <a:pt x="65" y="112"/>
                      <a:pt x="57" y="63"/>
                    </a:cubicBezTo>
                    <a:cubicBezTo>
                      <a:pt x="80" y="63"/>
                      <a:pt x="80" y="63"/>
                      <a:pt x="80" y="63"/>
                    </a:cubicBezTo>
                    <a:cubicBezTo>
                      <a:pt x="40" y="0"/>
                      <a:pt x="40" y="0"/>
                      <a:pt x="4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40" name="Oval 39"/>
            <p:cNvSpPr/>
            <p:nvPr/>
          </p:nvSpPr>
          <p:spPr>
            <a:xfrm>
              <a:off x="5489575" y="3410849"/>
              <a:ext cx="1112838" cy="1112838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sp>
        <p:nvSpPr>
          <p:cNvPr id="149" name="TextBox 148"/>
          <p:cNvSpPr txBox="1"/>
          <p:nvPr/>
        </p:nvSpPr>
        <p:spPr>
          <a:xfrm>
            <a:off x="6436952" y="2686846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50" name="TextBox 149"/>
          <p:cNvSpPr txBox="1"/>
          <p:nvPr/>
        </p:nvSpPr>
        <p:spPr>
          <a:xfrm>
            <a:off x="6509918" y="3006784"/>
            <a:ext cx="1838951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</a:t>
            </a:r>
          </a:p>
        </p:txBody>
      </p:sp>
      <p:sp>
        <p:nvSpPr>
          <p:cNvPr id="151" name="TextBox 150"/>
          <p:cNvSpPr txBox="1"/>
          <p:nvPr/>
        </p:nvSpPr>
        <p:spPr>
          <a:xfrm>
            <a:off x="1615569" y="2686846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52" name="TextBox 151"/>
          <p:cNvSpPr txBox="1"/>
          <p:nvPr/>
        </p:nvSpPr>
        <p:spPr>
          <a:xfrm>
            <a:off x="761868" y="3006784"/>
            <a:ext cx="179410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</a:t>
            </a:r>
          </a:p>
        </p:txBody>
      </p:sp>
      <p:sp>
        <p:nvSpPr>
          <p:cNvPr id="153" name="Isosceles Triangle 152"/>
          <p:cNvSpPr/>
          <p:nvPr/>
        </p:nvSpPr>
        <p:spPr>
          <a:xfrm rot="5400000">
            <a:off x="6231630" y="2727220"/>
            <a:ext cx="174103" cy="150089"/>
          </a:xfrm>
          <a:prstGeom prst="triangl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54" name="Isosceles Triangle 153"/>
          <p:cNvSpPr/>
          <p:nvPr/>
        </p:nvSpPr>
        <p:spPr>
          <a:xfrm rot="16200000" flipH="1">
            <a:off x="2674686" y="2727222"/>
            <a:ext cx="174103" cy="150089"/>
          </a:xfrm>
          <a:prstGeom prst="triangl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55" name="TextBox 154"/>
          <p:cNvSpPr txBox="1"/>
          <p:nvPr/>
        </p:nvSpPr>
        <p:spPr>
          <a:xfrm>
            <a:off x="6436952" y="414901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56" name="TextBox 155"/>
          <p:cNvSpPr txBox="1"/>
          <p:nvPr/>
        </p:nvSpPr>
        <p:spPr>
          <a:xfrm>
            <a:off x="6509918" y="4468951"/>
            <a:ext cx="1838951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</a:t>
            </a:r>
          </a:p>
        </p:txBody>
      </p:sp>
      <p:sp>
        <p:nvSpPr>
          <p:cNvPr id="157" name="TextBox 156"/>
          <p:cNvSpPr txBox="1"/>
          <p:nvPr/>
        </p:nvSpPr>
        <p:spPr>
          <a:xfrm>
            <a:off x="1615569" y="414901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58" name="TextBox 157"/>
          <p:cNvSpPr txBox="1"/>
          <p:nvPr/>
        </p:nvSpPr>
        <p:spPr>
          <a:xfrm>
            <a:off x="761868" y="4468951"/>
            <a:ext cx="179410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</a:t>
            </a:r>
          </a:p>
        </p:txBody>
      </p:sp>
      <p:sp>
        <p:nvSpPr>
          <p:cNvPr id="159" name="Isosceles Triangle 158"/>
          <p:cNvSpPr/>
          <p:nvPr/>
        </p:nvSpPr>
        <p:spPr>
          <a:xfrm rot="5400000">
            <a:off x="6231630" y="4189387"/>
            <a:ext cx="174103" cy="150089"/>
          </a:xfrm>
          <a:prstGeom prst="triangl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60" name="Isosceles Triangle 159"/>
          <p:cNvSpPr/>
          <p:nvPr/>
        </p:nvSpPr>
        <p:spPr>
          <a:xfrm rot="16200000" flipH="1">
            <a:off x="2674686" y="4189389"/>
            <a:ext cx="174103" cy="150089"/>
          </a:xfrm>
          <a:prstGeom prst="triangl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20751371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4776921"/>
            <a:ext cx="9144000" cy="122382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5" name="Group 4"/>
          <p:cNvGrpSpPr/>
          <p:nvPr/>
        </p:nvGrpSpPr>
        <p:grpSpPr>
          <a:xfrm>
            <a:off x="908708" y="2093329"/>
            <a:ext cx="1092398" cy="1406268"/>
            <a:chOff x="4114892" y="5120858"/>
            <a:chExt cx="726049" cy="934659"/>
          </a:xfrm>
          <a:effectLst>
            <a:outerShdw blurRad="76200" dir="13500000" sy="23000" kx="1200000" algn="br" rotWithShape="0">
              <a:prstClr val="black">
                <a:alpha val="20000"/>
              </a:prstClr>
            </a:outerShdw>
          </a:effectLst>
        </p:grpSpPr>
        <p:sp>
          <p:nvSpPr>
            <p:cNvPr id="6" name="Oval 5"/>
            <p:cNvSpPr/>
            <p:nvPr/>
          </p:nvSpPr>
          <p:spPr>
            <a:xfrm>
              <a:off x="4166783" y="5159971"/>
              <a:ext cx="622263" cy="622263"/>
            </a:xfrm>
            <a:prstGeom prst="ellipse">
              <a:avLst/>
            </a:prstGeom>
            <a:solidFill>
              <a:schemeClr val="bg1">
                <a:alpha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7" name="Freeform 982"/>
            <p:cNvSpPr>
              <a:spLocks noEditPoints="1"/>
            </p:cNvSpPr>
            <p:nvPr/>
          </p:nvSpPr>
          <p:spPr bwMode="auto">
            <a:xfrm>
              <a:off x="4114892" y="5120858"/>
              <a:ext cx="726049" cy="934659"/>
            </a:xfrm>
            <a:custGeom>
              <a:avLst/>
              <a:gdLst>
                <a:gd name="T0" fmla="*/ 149 w 297"/>
                <a:gd name="T1" fmla="*/ 0 h 384"/>
                <a:gd name="T2" fmla="*/ 0 w 297"/>
                <a:gd name="T3" fmla="*/ 149 h 384"/>
                <a:gd name="T4" fmla="*/ 149 w 297"/>
                <a:gd name="T5" fmla="*/ 384 h 384"/>
                <a:gd name="T6" fmla="*/ 297 w 297"/>
                <a:gd name="T7" fmla="*/ 149 h 384"/>
                <a:gd name="T8" fmla="*/ 149 w 297"/>
                <a:gd name="T9" fmla="*/ 0 h 384"/>
                <a:gd name="T10" fmla="*/ 149 w 297"/>
                <a:gd name="T11" fmla="*/ 267 h 384"/>
                <a:gd name="T12" fmla="*/ 24 w 297"/>
                <a:gd name="T13" fmla="*/ 142 h 384"/>
                <a:gd name="T14" fmla="*/ 149 w 297"/>
                <a:gd name="T15" fmla="*/ 17 h 384"/>
                <a:gd name="T16" fmla="*/ 274 w 297"/>
                <a:gd name="T17" fmla="*/ 142 h 384"/>
                <a:gd name="T18" fmla="*/ 149 w 297"/>
                <a:gd name="T19" fmla="*/ 267 h 3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7" h="384">
                  <a:moveTo>
                    <a:pt x="149" y="0"/>
                  </a:moveTo>
                  <a:cubicBezTo>
                    <a:pt x="67" y="0"/>
                    <a:pt x="0" y="67"/>
                    <a:pt x="0" y="149"/>
                  </a:cubicBezTo>
                  <a:cubicBezTo>
                    <a:pt x="0" y="231"/>
                    <a:pt x="149" y="384"/>
                    <a:pt x="149" y="384"/>
                  </a:cubicBezTo>
                  <a:cubicBezTo>
                    <a:pt x="149" y="384"/>
                    <a:pt x="297" y="231"/>
                    <a:pt x="297" y="149"/>
                  </a:cubicBezTo>
                  <a:cubicBezTo>
                    <a:pt x="297" y="67"/>
                    <a:pt x="231" y="0"/>
                    <a:pt x="149" y="0"/>
                  </a:cubicBezTo>
                  <a:close/>
                  <a:moveTo>
                    <a:pt x="149" y="267"/>
                  </a:moveTo>
                  <a:cubicBezTo>
                    <a:pt x="80" y="267"/>
                    <a:pt x="24" y="211"/>
                    <a:pt x="24" y="142"/>
                  </a:cubicBezTo>
                  <a:cubicBezTo>
                    <a:pt x="24" y="73"/>
                    <a:pt x="80" y="17"/>
                    <a:pt x="149" y="17"/>
                  </a:cubicBezTo>
                  <a:cubicBezTo>
                    <a:pt x="218" y="17"/>
                    <a:pt x="274" y="73"/>
                    <a:pt x="274" y="142"/>
                  </a:cubicBezTo>
                  <a:cubicBezTo>
                    <a:pt x="274" y="211"/>
                    <a:pt x="218" y="267"/>
                    <a:pt x="149" y="26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8" name="Rectangle 7"/>
          <p:cNvSpPr/>
          <p:nvPr/>
        </p:nvSpPr>
        <p:spPr>
          <a:xfrm>
            <a:off x="0" y="1893573"/>
            <a:ext cx="9144000" cy="13903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/>
          <p:cNvGrpSpPr/>
          <p:nvPr/>
        </p:nvGrpSpPr>
        <p:grpSpPr>
          <a:xfrm>
            <a:off x="235933" y="5539811"/>
            <a:ext cx="270488" cy="208502"/>
            <a:chOff x="7142162" y="2531342"/>
            <a:chExt cx="457200" cy="352425"/>
          </a:xfrm>
          <a:solidFill>
            <a:schemeClr val="bg1"/>
          </a:solidFill>
        </p:grpSpPr>
        <p:sp>
          <p:nvSpPr>
            <p:cNvPr id="10" name="Freeform 82"/>
            <p:cNvSpPr>
              <a:spLocks/>
            </p:cNvSpPr>
            <p:nvPr/>
          </p:nvSpPr>
          <p:spPr bwMode="auto">
            <a:xfrm>
              <a:off x="7142162" y="2531342"/>
              <a:ext cx="457200" cy="155575"/>
            </a:xfrm>
            <a:custGeom>
              <a:avLst/>
              <a:gdLst>
                <a:gd name="T0" fmla="*/ 200 w 203"/>
                <a:gd name="T1" fmla="*/ 52 h 69"/>
                <a:gd name="T2" fmla="*/ 146 w 203"/>
                <a:gd name="T3" fmla="*/ 0 h 69"/>
                <a:gd name="T4" fmla="*/ 102 w 203"/>
                <a:gd name="T5" fmla="*/ 0 h 69"/>
                <a:gd name="T6" fmla="*/ 101 w 203"/>
                <a:gd name="T7" fmla="*/ 0 h 69"/>
                <a:gd name="T8" fmla="*/ 57 w 203"/>
                <a:gd name="T9" fmla="*/ 0 h 69"/>
                <a:gd name="T10" fmla="*/ 3 w 203"/>
                <a:gd name="T11" fmla="*/ 52 h 69"/>
                <a:gd name="T12" fmla="*/ 12 w 203"/>
                <a:gd name="T13" fmla="*/ 67 h 69"/>
                <a:gd name="T14" fmla="*/ 34 w 203"/>
                <a:gd name="T15" fmla="*/ 67 h 69"/>
                <a:gd name="T16" fmla="*/ 47 w 203"/>
                <a:gd name="T17" fmla="*/ 52 h 69"/>
                <a:gd name="T18" fmla="*/ 80 w 203"/>
                <a:gd name="T19" fmla="*/ 24 h 69"/>
                <a:gd name="T20" fmla="*/ 101 w 203"/>
                <a:gd name="T21" fmla="*/ 24 h 69"/>
                <a:gd name="T22" fmla="*/ 102 w 203"/>
                <a:gd name="T23" fmla="*/ 24 h 69"/>
                <a:gd name="T24" fmla="*/ 122 w 203"/>
                <a:gd name="T25" fmla="*/ 24 h 69"/>
                <a:gd name="T26" fmla="*/ 156 w 203"/>
                <a:gd name="T27" fmla="*/ 52 h 69"/>
                <a:gd name="T28" fmla="*/ 169 w 203"/>
                <a:gd name="T29" fmla="*/ 67 h 69"/>
                <a:gd name="T30" fmla="*/ 191 w 203"/>
                <a:gd name="T31" fmla="*/ 67 h 69"/>
                <a:gd name="T32" fmla="*/ 200 w 203"/>
                <a:gd name="T33" fmla="*/ 52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03" h="69">
                  <a:moveTo>
                    <a:pt x="200" y="52"/>
                  </a:moveTo>
                  <a:cubicBezTo>
                    <a:pt x="192" y="1"/>
                    <a:pt x="146" y="0"/>
                    <a:pt x="146" y="0"/>
                  </a:cubicBezTo>
                  <a:cubicBezTo>
                    <a:pt x="146" y="0"/>
                    <a:pt x="124" y="0"/>
                    <a:pt x="102" y="0"/>
                  </a:cubicBezTo>
                  <a:cubicBezTo>
                    <a:pt x="101" y="0"/>
                    <a:pt x="101" y="0"/>
                    <a:pt x="101" y="0"/>
                  </a:cubicBezTo>
                  <a:cubicBezTo>
                    <a:pt x="79" y="0"/>
                    <a:pt x="57" y="0"/>
                    <a:pt x="57" y="0"/>
                  </a:cubicBezTo>
                  <a:cubicBezTo>
                    <a:pt x="57" y="0"/>
                    <a:pt x="11" y="1"/>
                    <a:pt x="3" y="52"/>
                  </a:cubicBezTo>
                  <a:cubicBezTo>
                    <a:pt x="0" y="69"/>
                    <a:pt x="12" y="67"/>
                    <a:pt x="12" y="67"/>
                  </a:cubicBezTo>
                  <a:cubicBezTo>
                    <a:pt x="34" y="67"/>
                    <a:pt x="34" y="67"/>
                    <a:pt x="34" y="67"/>
                  </a:cubicBezTo>
                  <a:cubicBezTo>
                    <a:pt x="48" y="67"/>
                    <a:pt x="47" y="52"/>
                    <a:pt x="47" y="52"/>
                  </a:cubicBezTo>
                  <a:cubicBezTo>
                    <a:pt x="49" y="39"/>
                    <a:pt x="57" y="24"/>
                    <a:pt x="80" y="24"/>
                  </a:cubicBezTo>
                  <a:cubicBezTo>
                    <a:pt x="101" y="24"/>
                    <a:pt x="101" y="24"/>
                    <a:pt x="101" y="24"/>
                  </a:cubicBezTo>
                  <a:cubicBezTo>
                    <a:pt x="102" y="24"/>
                    <a:pt x="102" y="24"/>
                    <a:pt x="102" y="24"/>
                  </a:cubicBezTo>
                  <a:cubicBezTo>
                    <a:pt x="122" y="24"/>
                    <a:pt x="122" y="24"/>
                    <a:pt x="122" y="24"/>
                  </a:cubicBezTo>
                  <a:cubicBezTo>
                    <a:pt x="146" y="24"/>
                    <a:pt x="153" y="39"/>
                    <a:pt x="156" y="52"/>
                  </a:cubicBezTo>
                  <a:cubicBezTo>
                    <a:pt x="156" y="52"/>
                    <a:pt x="155" y="67"/>
                    <a:pt x="169" y="67"/>
                  </a:cubicBezTo>
                  <a:cubicBezTo>
                    <a:pt x="191" y="67"/>
                    <a:pt x="191" y="67"/>
                    <a:pt x="191" y="67"/>
                  </a:cubicBezTo>
                  <a:cubicBezTo>
                    <a:pt x="191" y="67"/>
                    <a:pt x="203" y="69"/>
                    <a:pt x="200" y="5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83"/>
            <p:cNvSpPr>
              <a:spLocks noEditPoints="1"/>
            </p:cNvSpPr>
            <p:nvPr/>
          </p:nvSpPr>
          <p:spPr bwMode="auto">
            <a:xfrm>
              <a:off x="7158037" y="2650404"/>
              <a:ext cx="417513" cy="233363"/>
            </a:xfrm>
            <a:custGeom>
              <a:avLst/>
              <a:gdLst>
                <a:gd name="T0" fmla="*/ 163 w 185"/>
                <a:gd name="T1" fmla="*/ 56 h 103"/>
                <a:gd name="T2" fmla="*/ 129 w 185"/>
                <a:gd name="T3" fmla="*/ 0 h 103"/>
                <a:gd name="T4" fmla="*/ 61 w 185"/>
                <a:gd name="T5" fmla="*/ 0 h 103"/>
                <a:gd name="T6" fmla="*/ 25 w 185"/>
                <a:gd name="T7" fmla="*/ 61 h 103"/>
                <a:gd name="T8" fmla="*/ 53 w 185"/>
                <a:gd name="T9" fmla="*/ 103 h 103"/>
                <a:gd name="T10" fmla="*/ 151 w 185"/>
                <a:gd name="T11" fmla="*/ 103 h 103"/>
                <a:gd name="T12" fmla="*/ 163 w 185"/>
                <a:gd name="T13" fmla="*/ 56 h 103"/>
                <a:gd name="T14" fmla="*/ 96 w 185"/>
                <a:gd name="T15" fmla="*/ 82 h 103"/>
                <a:gd name="T16" fmla="*/ 65 w 185"/>
                <a:gd name="T17" fmla="*/ 51 h 103"/>
                <a:gd name="T18" fmla="*/ 96 w 185"/>
                <a:gd name="T19" fmla="*/ 20 h 103"/>
                <a:gd name="T20" fmla="*/ 127 w 185"/>
                <a:gd name="T21" fmla="*/ 51 h 103"/>
                <a:gd name="T22" fmla="*/ 96 w 185"/>
                <a:gd name="T23" fmla="*/ 82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85" h="103">
                  <a:moveTo>
                    <a:pt x="163" y="56"/>
                  </a:moveTo>
                  <a:cubicBezTo>
                    <a:pt x="140" y="16"/>
                    <a:pt x="129" y="0"/>
                    <a:pt x="129" y="0"/>
                  </a:cubicBezTo>
                  <a:cubicBezTo>
                    <a:pt x="61" y="0"/>
                    <a:pt x="61" y="0"/>
                    <a:pt x="61" y="0"/>
                  </a:cubicBezTo>
                  <a:cubicBezTo>
                    <a:pt x="25" y="61"/>
                    <a:pt x="25" y="61"/>
                    <a:pt x="25" y="61"/>
                  </a:cubicBezTo>
                  <a:cubicBezTo>
                    <a:pt x="25" y="61"/>
                    <a:pt x="0" y="103"/>
                    <a:pt x="53" y="103"/>
                  </a:cubicBezTo>
                  <a:cubicBezTo>
                    <a:pt x="107" y="103"/>
                    <a:pt x="151" y="103"/>
                    <a:pt x="151" y="103"/>
                  </a:cubicBezTo>
                  <a:cubicBezTo>
                    <a:pt x="151" y="103"/>
                    <a:pt x="185" y="96"/>
                    <a:pt x="163" y="56"/>
                  </a:cubicBezTo>
                  <a:close/>
                  <a:moveTo>
                    <a:pt x="96" y="82"/>
                  </a:moveTo>
                  <a:cubicBezTo>
                    <a:pt x="79" y="82"/>
                    <a:pt x="65" y="68"/>
                    <a:pt x="65" y="51"/>
                  </a:cubicBezTo>
                  <a:cubicBezTo>
                    <a:pt x="65" y="34"/>
                    <a:pt x="79" y="20"/>
                    <a:pt x="96" y="20"/>
                  </a:cubicBezTo>
                  <a:cubicBezTo>
                    <a:pt x="113" y="20"/>
                    <a:pt x="127" y="34"/>
                    <a:pt x="127" y="51"/>
                  </a:cubicBezTo>
                  <a:cubicBezTo>
                    <a:pt x="127" y="68"/>
                    <a:pt x="113" y="82"/>
                    <a:pt x="96" y="8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2" name="Freeform 156"/>
          <p:cNvSpPr>
            <a:spLocks noEditPoints="1"/>
          </p:cNvSpPr>
          <p:nvPr/>
        </p:nvSpPr>
        <p:spPr bwMode="auto">
          <a:xfrm>
            <a:off x="3539513" y="5510457"/>
            <a:ext cx="272367" cy="262975"/>
          </a:xfrm>
          <a:custGeom>
            <a:avLst/>
            <a:gdLst>
              <a:gd name="T0" fmla="*/ 204 w 204"/>
              <a:gd name="T1" fmla="*/ 80 h 197"/>
              <a:gd name="T2" fmla="*/ 102 w 204"/>
              <a:gd name="T3" fmla="*/ 0 h 197"/>
              <a:gd name="T4" fmla="*/ 0 w 204"/>
              <a:gd name="T5" fmla="*/ 80 h 197"/>
              <a:gd name="T6" fmla="*/ 102 w 204"/>
              <a:gd name="T7" fmla="*/ 161 h 197"/>
              <a:gd name="T8" fmla="*/ 109 w 204"/>
              <a:gd name="T9" fmla="*/ 161 h 197"/>
              <a:gd name="T10" fmla="*/ 160 w 204"/>
              <a:gd name="T11" fmla="*/ 197 h 197"/>
              <a:gd name="T12" fmla="*/ 141 w 204"/>
              <a:gd name="T13" fmla="*/ 155 h 197"/>
              <a:gd name="T14" fmla="*/ 204 w 204"/>
              <a:gd name="T15" fmla="*/ 80 h 197"/>
              <a:gd name="T16" fmla="*/ 44 w 204"/>
              <a:gd name="T17" fmla="*/ 55 h 197"/>
              <a:gd name="T18" fmla="*/ 157 w 204"/>
              <a:gd name="T19" fmla="*/ 55 h 197"/>
              <a:gd name="T20" fmla="*/ 157 w 204"/>
              <a:gd name="T21" fmla="*/ 73 h 197"/>
              <a:gd name="T22" fmla="*/ 44 w 204"/>
              <a:gd name="T23" fmla="*/ 73 h 197"/>
              <a:gd name="T24" fmla="*/ 44 w 204"/>
              <a:gd name="T25" fmla="*/ 55 h 197"/>
              <a:gd name="T26" fmla="*/ 44 w 204"/>
              <a:gd name="T27" fmla="*/ 110 h 197"/>
              <a:gd name="T28" fmla="*/ 44 w 204"/>
              <a:gd name="T29" fmla="*/ 92 h 197"/>
              <a:gd name="T30" fmla="*/ 157 w 204"/>
              <a:gd name="T31" fmla="*/ 92 h 197"/>
              <a:gd name="T32" fmla="*/ 157 w 204"/>
              <a:gd name="T33" fmla="*/ 110 h 197"/>
              <a:gd name="T34" fmla="*/ 44 w 204"/>
              <a:gd name="T35" fmla="*/ 110 h 1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04" h="197">
                <a:moveTo>
                  <a:pt x="204" y="80"/>
                </a:moveTo>
                <a:cubicBezTo>
                  <a:pt x="204" y="36"/>
                  <a:pt x="158" y="0"/>
                  <a:pt x="102" y="0"/>
                </a:cubicBezTo>
                <a:cubicBezTo>
                  <a:pt x="45" y="0"/>
                  <a:pt x="0" y="36"/>
                  <a:pt x="0" y="80"/>
                </a:cubicBezTo>
                <a:cubicBezTo>
                  <a:pt x="0" y="125"/>
                  <a:pt x="45" y="161"/>
                  <a:pt x="102" y="161"/>
                </a:cubicBezTo>
                <a:cubicBezTo>
                  <a:pt x="104" y="161"/>
                  <a:pt x="107" y="161"/>
                  <a:pt x="109" y="161"/>
                </a:cubicBezTo>
                <a:cubicBezTo>
                  <a:pt x="113" y="172"/>
                  <a:pt x="124" y="192"/>
                  <a:pt x="160" y="197"/>
                </a:cubicBezTo>
                <a:cubicBezTo>
                  <a:pt x="152" y="188"/>
                  <a:pt x="136" y="175"/>
                  <a:pt x="141" y="155"/>
                </a:cubicBezTo>
                <a:cubicBezTo>
                  <a:pt x="178" y="142"/>
                  <a:pt x="204" y="114"/>
                  <a:pt x="204" y="80"/>
                </a:cubicBezTo>
                <a:close/>
                <a:moveTo>
                  <a:pt x="44" y="55"/>
                </a:moveTo>
                <a:cubicBezTo>
                  <a:pt x="157" y="55"/>
                  <a:pt x="157" y="55"/>
                  <a:pt x="157" y="55"/>
                </a:cubicBezTo>
                <a:cubicBezTo>
                  <a:pt x="157" y="73"/>
                  <a:pt x="157" y="73"/>
                  <a:pt x="157" y="73"/>
                </a:cubicBezTo>
                <a:cubicBezTo>
                  <a:pt x="44" y="73"/>
                  <a:pt x="44" y="73"/>
                  <a:pt x="44" y="73"/>
                </a:cubicBezTo>
                <a:lnTo>
                  <a:pt x="44" y="55"/>
                </a:lnTo>
                <a:close/>
                <a:moveTo>
                  <a:pt x="44" y="110"/>
                </a:moveTo>
                <a:cubicBezTo>
                  <a:pt x="44" y="92"/>
                  <a:pt x="44" y="92"/>
                  <a:pt x="44" y="92"/>
                </a:cubicBezTo>
                <a:cubicBezTo>
                  <a:pt x="157" y="92"/>
                  <a:pt x="157" y="92"/>
                  <a:pt x="157" y="92"/>
                </a:cubicBezTo>
                <a:cubicBezTo>
                  <a:pt x="157" y="110"/>
                  <a:pt x="157" y="110"/>
                  <a:pt x="157" y="110"/>
                </a:cubicBezTo>
                <a:lnTo>
                  <a:pt x="44" y="11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3" name="Group 12"/>
          <p:cNvGrpSpPr/>
          <p:nvPr/>
        </p:nvGrpSpPr>
        <p:grpSpPr>
          <a:xfrm>
            <a:off x="220456" y="4959500"/>
            <a:ext cx="294908" cy="258279"/>
            <a:chOff x="7110412" y="2579400"/>
            <a:chExt cx="498475" cy="436563"/>
          </a:xfrm>
          <a:solidFill>
            <a:schemeClr val="bg1"/>
          </a:solidFill>
        </p:grpSpPr>
        <p:sp>
          <p:nvSpPr>
            <p:cNvPr id="14" name="Freeform 92"/>
            <p:cNvSpPr>
              <a:spLocks/>
            </p:cNvSpPr>
            <p:nvPr/>
          </p:nvSpPr>
          <p:spPr bwMode="auto">
            <a:xfrm>
              <a:off x="7196137" y="2687350"/>
              <a:ext cx="338138" cy="328613"/>
            </a:xfrm>
            <a:custGeom>
              <a:avLst/>
              <a:gdLst>
                <a:gd name="T0" fmla="*/ 145 w 150"/>
                <a:gd name="T1" fmla="*/ 71 h 145"/>
                <a:gd name="T2" fmla="*/ 70 w 150"/>
                <a:gd name="T3" fmla="*/ 0 h 145"/>
                <a:gd name="T4" fmla="*/ 0 w 150"/>
                <a:gd name="T5" fmla="*/ 71 h 145"/>
                <a:gd name="T6" fmla="*/ 0 w 150"/>
                <a:gd name="T7" fmla="*/ 119 h 145"/>
                <a:gd name="T8" fmla="*/ 47 w 150"/>
                <a:gd name="T9" fmla="*/ 144 h 145"/>
                <a:gd name="T10" fmla="*/ 47 w 150"/>
                <a:gd name="T11" fmla="*/ 98 h 145"/>
                <a:gd name="T12" fmla="*/ 99 w 150"/>
                <a:gd name="T13" fmla="*/ 98 h 145"/>
                <a:gd name="T14" fmla="*/ 99 w 150"/>
                <a:gd name="T15" fmla="*/ 144 h 145"/>
                <a:gd name="T16" fmla="*/ 145 w 150"/>
                <a:gd name="T17" fmla="*/ 120 h 145"/>
                <a:gd name="T18" fmla="*/ 145 w 150"/>
                <a:gd name="T19" fmla="*/ 71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0" h="145">
                  <a:moveTo>
                    <a:pt x="145" y="71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71"/>
                    <a:pt x="0" y="71"/>
                    <a:pt x="0" y="71"/>
                  </a:cubicBezTo>
                  <a:cubicBezTo>
                    <a:pt x="0" y="71"/>
                    <a:pt x="0" y="93"/>
                    <a:pt x="0" y="119"/>
                  </a:cubicBezTo>
                  <a:cubicBezTo>
                    <a:pt x="0" y="145"/>
                    <a:pt x="47" y="144"/>
                    <a:pt x="47" y="144"/>
                  </a:cubicBezTo>
                  <a:cubicBezTo>
                    <a:pt x="47" y="98"/>
                    <a:pt x="47" y="98"/>
                    <a:pt x="47" y="98"/>
                  </a:cubicBezTo>
                  <a:cubicBezTo>
                    <a:pt x="99" y="98"/>
                    <a:pt x="99" y="98"/>
                    <a:pt x="99" y="98"/>
                  </a:cubicBezTo>
                  <a:cubicBezTo>
                    <a:pt x="99" y="144"/>
                    <a:pt x="99" y="144"/>
                    <a:pt x="99" y="144"/>
                  </a:cubicBezTo>
                  <a:cubicBezTo>
                    <a:pt x="150" y="144"/>
                    <a:pt x="145" y="120"/>
                    <a:pt x="145" y="120"/>
                  </a:cubicBezTo>
                  <a:lnTo>
                    <a:pt x="145" y="7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93"/>
            <p:cNvSpPr>
              <a:spLocks/>
            </p:cNvSpPr>
            <p:nvPr/>
          </p:nvSpPr>
          <p:spPr bwMode="auto">
            <a:xfrm>
              <a:off x="7110412" y="2579400"/>
              <a:ext cx="498475" cy="260350"/>
            </a:xfrm>
            <a:custGeom>
              <a:avLst/>
              <a:gdLst>
                <a:gd name="T0" fmla="*/ 208 w 221"/>
                <a:gd name="T1" fmla="*/ 91 h 115"/>
                <a:gd name="T2" fmla="*/ 125 w 221"/>
                <a:gd name="T3" fmla="*/ 13 h 115"/>
                <a:gd name="T4" fmla="*/ 92 w 221"/>
                <a:gd name="T5" fmla="*/ 13 h 115"/>
                <a:gd name="T6" fmla="*/ 18 w 221"/>
                <a:gd name="T7" fmla="*/ 84 h 115"/>
                <a:gd name="T8" fmla="*/ 20 w 221"/>
                <a:gd name="T9" fmla="*/ 115 h 115"/>
                <a:gd name="T10" fmla="*/ 108 w 221"/>
                <a:gd name="T11" fmla="*/ 29 h 115"/>
                <a:gd name="T12" fmla="*/ 200 w 221"/>
                <a:gd name="T13" fmla="*/ 115 h 115"/>
                <a:gd name="T14" fmla="*/ 208 w 221"/>
                <a:gd name="T15" fmla="*/ 91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1" h="115">
                  <a:moveTo>
                    <a:pt x="208" y="91"/>
                  </a:moveTo>
                  <a:cubicBezTo>
                    <a:pt x="195" y="77"/>
                    <a:pt x="125" y="13"/>
                    <a:pt x="125" y="13"/>
                  </a:cubicBezTo>
                  <a:cubicBezTo>
                    <a:pt x="125" y="13"/>
                    <a:pt x="107" y="0"/>
                    <a:pt x="92" y="13"/>
                  </a:cubicBezTo>
                  <a:cubicBezTo>
                    <a:pt x="77" y="28"/>
                    <a:pt x="18" y="84"/>
                    <a:pt x="18" y="84"/>
                  </a:cubicBezTo>
                  <a:cubicBezTo>
                    <a:pt x="18" y="84"/>
                    <a:pt x="0" y="99"/>
                    <a:pt x="20" y="115"/>
                  </a:cubicBezTo>
                  <a:cubicBezTo>
                    <a:pt x="108" y="29"/>
                    <a:pt x="108" y="29"/>
                    <a:pt x="108" y="29"/>
                  </a:cubicBezTo>
                  <a:cubicBezTo>
                    <a:pt x="200" y="115"/>
                    <a:pt x="200" y="115"/>
                    <a:pt x="200" y="115"/>
                  </a:cubicBezTo>
                  <a:cubicBezTo>
                    <a:pt x="200" y="115"/>
                    <a:pt x="221" y="105"/>
                    <a:pt x="208" y="9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6" name="Freeform 96"/>
          <p:cNvSpPr>
            <a:spLocks noEditPoints="1"/>
          </p:cNvSpPr>
          <p:nvPr/>
        </p:nvSpPr>
        <p:spPr bwMode="auto">
          <a:xfrm>
            <a:off x="3542056" y="4943872"/>
            <a:ext cx="266732" cy="279881"/>
          </a:xfrm>
          <a:custGeom>
            <a:avLst/>
            <a:gdLst>
              <a:gd name="T0" fmla="*/ 0 w 200"/>
              <a:gd name="T1" fmla="*/ 105 h 210"/>
              <a:gd name="T2" fmla="*/ 200 w 200"/>
              <a:gd name="T3" fmla="*/ 105 h 210"/>
              <a:gd name="T4" fmla="*/ 171 w 200"/>
              <a:gd name="T5" fmla="*/ 164 h 210"/>
              <a:gd name="T6" fmla="*/ 152 w 200"/>
              <a:gd name="T7" fmla="*/ 110 h 210"/>
              <a:gd name="T8" fmla="*/ 171 w 200"/>
              <a:gd name="T9" fmla="*/ 164 h 210"/>
              <a:gd name="T10" fmla="*/ 51 w 200"/>
              <a:gd name="T11" fmla="*/ 60 h 210"/>
              <a:gd name="T12" fmla="*/ 9 w 200"/>
              <a:gd name="T13" fmla="*/ 101 h 210"/>
              <a:gd name="T14" fmla="*/ 94 w 200"/>
              <a:gd name="T15" fmla="*/ 13 h 210"/>
              <a:gd name="T16" fmla="*/ 95 w 200"/>
              <a:gd name="T17" fmla="*/ 9 h 210"/>
              <a:gd name="T18" fmla="*/ 62 w 200"/>
              <a:gd name="T19" fmla="*/ 54 h 210"/>
              <a:gd name="T20" fmla="*/ 105 w 200"/>
              <a:gd name="T21" fmla="*/ 67 h 210"/>
              <a:gd name="T22" fmla="*/ 143 w 200"/>
              <a:gd name="T23" fmla="*/ 101 h 210"/>
              <a:gd name="T24" fmla="*/ 105 w 200"/>
              <a:gd name="T25" fmla="*/ 67 h 210"/>
              <a:gd name="T26" fmla="*/ 105 w 200"/>
              <a:gd name="T27" fmla="*/ 14 h 210"/>
              <a:gd name="T28" fmla="*/ 105 w 200"/>
              <a:gd name="T29" fmla="*/ 58 h 210"/>
              <a:gd name="T30" fmla="*/ 105 w 200"/>
              <a:gd name="T31" fmla="*/ 9 h 210"/>
              <a:gd name="T32" fmla="*/ 105 w 200"/>
              <a:gd name="T33" fmla="*/ 10 h 210"/>
              <a:gd name="T34" fmla="*/ 95 w 200"/>
              <a:gd name="T35" fmla="*/ 101 h 210"/>
              <a:gd name="T36" fmla="*/ 60 w 200"/>
              <a:gd name="T37" fmla="*/ 63 h 210"/>
              <a:gd name="T38" fmla="*/ 45 w 200"/>
              <a:gd name="T39" fmla="*/ 110 h 210"/>
              <a:gd name="T40" fmla="*/ 27 w 200"/>
              <a:gd name="T41" fmla="*/ 162 h 210"/>
              <a:gd name="T42" fmla="*/ 45 w 200"/>
              <a:gd name="T43" fmla="*/ 110 h 210"/>
              <a:gd name="T44" fmla="*/ 95 w 200"/>
              <a:gd name="T45" fmla="*/ 110 h 210"/>
              <a:gd name="T46" fmla="*/ 60 w 200"/>
              <a:gd name="T47" fmla="*/ 146 h 210"/>
              <a:gd name="T48" fmla="*/ 95 w 200"/>
              <a:gd name="T49" fmla="*/ 150 h 210"/>
              <a:gd name="T50" fmla="*/ 62 w 200"/>
              <a:gd name="T51" fmla="*/ 155 h 210"/>
              <a:gd name="T52" fmla="*/ 105 w 200"/>
              <a:gd name="T53" fmla="*/ 198 h 210"/>
              <a:gd name="T54" fmla="*/ 135 w 200"/>
              <a:gd name="T55" fmla="*/ 154 h 210"/>
              <a:gd name="T56" fmla="*/ 105 w 200"/>
              <a:gd name="T57" fmla="*/ 140 h 210"/>
              <a:gd name="T58" fmla="*/ 143 w 200"/>
              <a:gd name="T59" fmla="*/ 110 h 210"/>
              <a:gd name="T60" fmla="*/ 105 w 200"/>
              <a:gd name="T61" fmla="*/ 140 h 210"/>
              <a:gd name="T62" fmla="*/ 147 w 200"/>
              <a:gd name="T63" fmla="*/ 61 h 210"/>
              <a:gd name="T64" fmla="*/ 190 w 200"/>
              <a:gd name="T65" fmla="*/ 101 h 210"/>
              <a:gd name="T66" fmla="*/ 164 w 200"/>
              <a:gd name="T67" fmla="*/ 38 h 210"/>
              <a:gd name="T68" fmla="*/ 116 w 200"/>
              <a:gd name="T69" fmla="*/ 11 h 210"/>
              <a:gd name="T70" fmla="*/ 80 w 200"/>
              <a:gd name="T71" fmla="*/ 12 h 210"/>
              <a:gd name="T72" fmla="*/ 33 w 200"/>
              <a:gd name="T73" fmla="*/ 40 h 210"/>
              <a:gd name="T74" fmla="*/ 32 w 200"/>
              <a:gd name="T75" fmla="*/ 169 h 210"/>
              <a:gd name="T76" fmla="*/ 77 w 200"/>
              <a:gd name="T77" fmla="*/ 198 h 210"/>
              <a:gd name="T78" fmla="*/ 119 w 200"/>
              <a:gd name="T79" fmla="*/ 199 h 210"/>
              <a:gd name="T80" fmla="*/ 165 w 200"/>
              <a:gd name="T81" fmla="*/ 171 h 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200" h="210">
                <a:moveTo>
                  <a:pt x="100" y="0"/>
                </a:moveTo>
                <a:cubicBezTo>
                  <a:pt x="45" y="0"/>
                  <a:pt x="0" y="47"/>
                  <a:pt x="0" y="105"/>
                </a:cubicBezTo>
                <a:cubicBezTo>
                  <a:pt x="0" y="163"/>
                  <a:pt x="45" y="210"/>
                  <a:pt x="100" y="210"/>
                </a:cubicBezTo>
                <a:cubicBezTo>
                  <a:pt x="155" y="210"/>
                  <a:pt x="200" y="163"/>
                  <a:pt x="200" y="105"/>
                </a:cubicBezTo>
                <a:cubicBezTo>
                  <a:pt x="200" y="47"/>
                  <a:pt x="155" y="0"/>
                  <a:pt x="100" y="0"/>
                </a:cubicBezTo>
                <a:close/>
                <a:moveTo>
                  <a:pt x="171" y="164"/>
                </a:moveTo>
                <a:cubicBezTo>
                  <a:pt x="168" y="161"/>
                  <a:pt x="160" y="154"/>
                  <a:pt x="146" y="148"/>
                </a:cubicBezTo>
                <a:cubicBezTo>
                  <a:pt x="151" y="132"/>
                  <a:pt x="152" y="117"/>
                  <a:pt x="152" y="110"/>
                </a:cubicBezTo>
                <a:cubicBezTo>
                  <a:pt x="190" y="110"/>
                  <a:pt x="190" y="110"/>
                  <a:pt x="190" y="110"/>
                </a:cubicBezTo>
                <a:cubicBezTo>
                  <a:pt x="189" y="130"/>
                  <a:pt x="182" y="149"/>
                  <a:pt x="171" y="164"/>
                </a:cubicBezTo>
                <a:close/>
                <a:moveTo>
                  <a:pt x="27" y="48"/>
                </a:moveTo>
                <a:cubicBezTo>
                  <a:pt x="31" y="51"/>
                  <a:pt x="38" y="56"/>
                  <a:pt x="51" y="60"/>
                </a:cubicBezTo>
                <a:cubicBezTo>
                  <a:pt x="47" y="71"/>
                  <a:pt x="45" y="85"/>
                  <a:pt x="45" y="101"/>
                </a:cubicBezTo>
                <a:cubicBezTo>
                  <a:pt x="9" y="101"/>
                  <a:pt x="9" y="101"/>
                  <a:pt x="9" y="101"/>
                </a:cubicBezTo>
                <a:cubicBezTo>
                  <a:pt x="10" y="81"/>
                  <a:pt x="17" y="63"/>
                  <a:pt x="27" y="48"/>
                </a:cubicBezTo>
                <a:close/>
                <a:moveTo>
                  <a:pt x="94" y="13"/>
                </a:moveTo>
                <a:cubicBezTo>
                  <a:pt x="93" y="10"/>
                  <a:pt x="93" y="10"/>
                  <a:pt x="93" y="10"/>
                </a:cubicBezTo>
                <a:cubicBezTo>
                  <a:pt x="93" y="10"/>
                  <a:pt x="94" y="10"/>
                  <a:pt x="95" y="9"/>
                </a:cubicBezTo>
                <a:cubicBezTo>
                  <a:pt x="95" y="58"/>
                  <a:pt x="95" y="58"/>
                  <a:pt x="95" y="58"/>
                </a:cubicBezTo>
                <a:cubicBezTo>
                  <a:pt x="82" y="57"/>
                  <a:pt x="71" y="56"/>
                  <a:pt x="62" y="54"/>
                </a:cubicBezTo>
                <a:cubicBezTo>
                  <a:pt x="74" y="23"/>
                  <a:pt x="93" y="14"/>
                  <a:pt x="94" y="13"/>
                </a:cubicBezTo>
                <a:close/>
                <a:moveTo>
                  <a:pt x="105" y="67"/>
                </a:moveTo>
                <a:cubicBezTo>
                  <a:pt x="118" y="67"/>
                  <a:pt x="129" y="65"/>
                  <a:pt x="138" y="63"/>
                </a:cubicBezTo>
                <a:cubicBezTo>
                  <a:pt x="141" y="74"/>
                  <a:pt x="143" y="86"/>
                  <a:pt x="143" y="101"/>
                </a:cubicBezTo>
                <a:cubicBezTo>
                  <a:pt x="105" y="101"/>
                  <a:pt x="105" y="101"/>
                  <a:pt x="105" y="101"/>
                </a:cubicBezTo>
                <a:lnTo>
                  <a:pt x="105" y="67"/>
                </a:lnTo>
                <a:close/>
                <a:moveTo>
                  <a:pt x="105" y="58"/>
                </a:moveTo>
                <a:cubicBezTo>
                  <a:pt x="105" y="14"/>
                  <a:pt x="105" y="14"/>
                  <a:pt x="105" y="14"/>
                </a:cubicBezTo>
                <a:cubicBezTo>
                  <a:pt x="109" y="17"/>
                  <a:pt x="125" y="28"/>
                  <a:pt x="135" y="54"/>
                </a:cubicBezTo>
                <a:cubicBezTo>
                  <a:pt x="127" y="56"/>
                  <a:pt x="117" y="58"/>
                  <a:pt x="105" y="58"/>
                </a:cubicBezTo>
                <a:close/>
                <a:moveTo>
                  <a:pt x="105" y="10"/>
                </a:moveTo>
                <a:cubicBezTo>
                  <a:pt x="105" y="9"/>
                  <a:pt x="105" y="9"/>
                  <a:pt x="105" y="9"/>
                </a:cubicBezTo>
                <a:cubicBezTo>
                  <a:pt x="105" y="9"/>
                  <a:pt x="105" y="9"/>
                  <a:pt x="105" y="9"/>
                </a:cubicBezTo>
                <a:lnTo>
                  <a:pt x="105" y="10"/>
                </a:lnTo>
                <a:close/>
                <a:moveTo>
                  <a:pt x="95" y="67"/>
                </a:moveTo>
                <a:cubicBezTo>
                  <a:pt x="95" y="101"/>
                  <a:pt x="95" y="101"/>
                  <a:pt x="95" y="101"/>
                </a:cubicBezTo>
                <a:cubicBezTo>
                  <a:pt x="54" y="101"/>
                  <a:pt x="54" y="101"/>
                  <a:pt x="54" y="101"/>
                </a:cubicBezTo>
                <a:cubicBezTo>
                  <a:pt x="54" y="86"/>
                  <a:pt x="57" y="73"/>
                  <a:pt x="60" y="63"/>
                </a:cubicBezTo>
                <a:cubicBezTo>
                  <a:pt x="69" y="65"/>
                  <a:pt x="81" y="67"/>
                  <a:pt x="95" y="67"/>
                </a:cubicBezTo>
                <a:close/>
                <a:moveTo>
                  <a:pt x="45" y="110"/>
                </a:moveTo>
                <a:cubicBezTo>
                  <a:pt x="45" y="117"/>
                  <a:pt x="47" y="132"/>
                  <a:pt x="51" y="149"/>
                </a:cubicBezTo>
                <a:cubicBezTo>
                  <a:pt x="39" y="154"/>
                  <a:pt x="30" y="159"/>
                  <a:pt x="27" y="162"/>
                </a:cubicBezTo>
                <a:cubicBezTo>
                  <a:pt x="16" y="147"/>
                  <a:pt x="10" y="129"/>
                  <a:pt x="9" y="110"/>
                </a:cubicBezTo>
                <a:lnTo>
                  <a:pt x="45" y="110"/>
                </a:lnTo>
                <a:close/>
                <a:moveTo>
                  <a:pt x="54" y="110"/>
                </a:moveTo>
                <a:cubicBezTo>
                  <a:pt x="95" y="110"/>
                  <a:pt x="95" y="110"/>
                  <a:pt x="95" y="110"/>
                </a:cubicBezTo>
                <a:cubicBezTo>
                  <a:pt x="95" y="140"/>
                  <a:pt x="95" y="140"/>
                  <a:pt x="95" y="140"/>
                </a:cubicBezTo>
                <a:cubicBezTo>
                  <a:pt x="81" y="141"/>
                  <a:pt x="70" y="143"/>
                  <a:pt x="60" y="146"/>
                </a:cubicBezTo>
                <a:cubicBezTo>
                  <a:pt x="56" y="131"/>
                  <a:pt x="55" y="117"/>
                  <a:pt x="54" y="110"/>
                </a:cubicBezTo>
                <a:close/>
                <a:moveTo>
                  <a:pt x="95" y="150"/>
                </a:moveTo>
                <a:cubicBezTo>
                  <a:pt x="95" y="199"/>
                  <a:pt x="95" y="199"/>
                  <a:pt x="95" y="199"/>
                </a:cubicBezTo>
                <a:cubicBezTo>
                  <a:pt x="78" y="191"/>
                  <a:pt x="68" y="173"/>
                  <a:pt x="62" y="155"/>
                </a:cubicBezTo>
                <a:cubicBezTo>
                  <a:pt x="71" y="152"/>
                  <a:pt x="82" y="150"/>
                  <a:pt x="95" y="150"/>
                </a:cubicBezTo>
                <a:close/>
                <a:moveTo>
                  <a:pt x="105" y="198"/>
                </a:moveTo>
                <a:cubicBezTo>
                  <a:pt x="105" y="150"/>
                  <a:pt x="105" y="150"/>
                  <a:pt x="105" y="150"/>
                </a:cubicBezTo>
                <a:cubicBezTo>
                  <a:pt x="116" y="150"/>
                  <a:pt x="127" y="152"/>
                  <a:pt x="135" y="154"/>
                </a:cubicBezTo>
                <a:cubicBezTo>
                  <a:pt x="129" y="172"/>
                  <a:pt x="120" y="189"/>
                  <a:pt x="105" y="198"/>
                </a:cubicBezTo>
                <a:close/>
                <a:moveTo>
                  <a:pt x="105" y="140"/>
                </a:moveTo>
                <a:cubicBezTo>
                  <a:pt x="105" y="110"/>
                  <a:pt x="105" y="110"/>
                  <a:pt x="105" y="110"/>
                </a:cubicBezTo>
                <a:cubicBezTo>
                  <a:pt x="143" y="110"/>
                  <a:pt x="143" y="110"/>
                  <a:pt x="143" y="110"/>
                </a:cubicBezTo>
                <a:cubicBezTo>
                  <a:pt x="142" y="117"/>
                  <a:pt x="141" y="130"/>
                  <a:pt x="137" y="145"/>
                </a:cubicBezTo>
                <a:cubicBezTo>
                  <a:pt x="128" y="143"/>
                  <a:pt x="117" y="141"/>
                  <a:pt x="105" y="140"/>
                </a:cubicBezTo>
                <a:close/>
                <a:moveTo>
                  <a:pt x="152" y="101"/>
                </a:moveTo>
                <a:cubicBezTo>
                  <a:pt x="152" y="85"/>
                  <a:pt x="150" y="72"/>
                  <a:pt x="147" y="61"/>
                </a:cubicBezTo>
                <a:cubicBezTo>
                  <a:pt x="160" y="56"/>
                  <a:pt x="167" y="50"/>
                  <a:pt x="170" y="45"/>
                </a:cubicBezTo>
                <a:cubicBezTo>
                  <a:pt x="182" y="61"/>
                  <a:pt x="189" y="80"/>
                  <a:pt x="190" y="101"/>
                </a:cubicBezTo>
                <a:lnTo>
                  <a:pt x="152" y="101"/>
                </a:lnTo>
                <a:close/>
                <a:moveTo>
                  <a:pt x="164" y="38"/>
                </a:moveTo>
                <a:cubicBezTo>
                  <a:pt x="163" y="41"/>
                  <a:pt x="157" y="47"/>
                  <a:pt x="144" y="52"/>
                </a:cubicBezTo>
                <a:cubicBezTo>
                  <a:pt x="136" y="30"/>
                  <a:pt x="124" y="18"/>
                  <a:pt x="116" y="11"/>
                </a:cubicBezTo>
                <a:cubicBezTo>
                  <a:pt x="135" y="15"/>
                  <a:pt x="152" y="24"/>
                  <a:pt x="164" y="38"/>
                </a:cubicBezTo>
                <a:close/>
                <a:moveTo>
                  <a:pt x="80" y="12"/>
                </a:moveTo>
                <a:cubicBezTo>
                  <a:pt x="72" y="18"/>
                  <a:pt x="61" y="31"/>
                  <a:pt x="53" y="51"/>
                </a:cubicBezTo>
                <a:cubicBezTo>
                  <a:pt x="42" y="47"/>
                  <a:pt x="35" y="43"/>
                  <a:pt x="33" y="40"/>
                </a:cubicBezTo>
                <a:cubicBezTo>
                  <a:pt x="45" y="26"/>
                  <a:pt x="62" y="16"/>
                  <a:pt x="80" y="12"/>
                </a:cubicBezTo>
                <a:close/>
                <a:moveTo>
                  <a:pt x="32" y="169"/>
                </a:moveTo>
                <a:cubicBezTo>
                  <a:pt x="36" y="167"/>
                  <a:pt x="43" y="162"/>
                  <a:pt x="54" y="158"/>
                </a:cubicBezTo>
                <a:cubicBezTo>
                  <a:pt x="58" y="173"/>
                  <a:pt x="66" y="188"/>
                  <a:pt x="77" y="198"/>
                </a:cubicBezTo>
                <a:cubicBezTo>
                  <a:pt x="60" y="193"/>
                  <a:pt x="44" y="183"/>
                  <a:pt x="32" y="169"/>
                </a:cubicBezTo>
                <a:close/>
                <a:moveTo>
                  <a:pt x="119" y="199"/>
                </a:moveTo>
                <a:cubicBezTo>
                  <a:pt x="131" y="188"/>
                  <a:pt x="139" y="173"/>
                  <a:pt x="144" y="157"/>
                </a:cubicBezTo>
                <a:cubicBezTo>
                  <a:pt x="157" y="163"/>
                  <a:pt x="164" y="170"/>
                  <a:pt x="165" y="171"/>
                </a:cubicBezTo>
                <a:cubicBezTo>
                  <a:pt x="153" y="185"/>
                  <a:pt x="137" y="195"/>
                  <a:pt x="119" y="19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TextBox 16"/>
          <p:cNvSpPr txBox="1"/>
          <p:nvPr/>
        </p:nvSpPr>
        <p:spPr>
          <a:xfrm>
            <a:off x="594311" y="4924365"/>
            <a:ext cx="2286827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50" b="1" dirty="0">
                <a:solidFill>
                  <a:schemeClr val="bg1"/>
                </a:solidFill>
                <a:latin typeface="+mj-lt"/>
              </a:rPr>
              <a:t>Midlle Easton, 245 Eva. Pt.Santerus</a:t>
            </a:r>
          </a:p>
          <a:p>
            <a:r>
              <a:rPr lang="id-ID" sz="1050" b="1" dirty="0">
                <a:solidFill>
                  <a:schemeClr val="bg1"/>
                </a:solidFill>
                <a:latin typeface="+mj-lt"/>
              </a:rPr>
              <a:t>Ujungberung, Central Londong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592617" y="5510456"/>
            <a:ext cx="202972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>
                <a:solidFill>
                  <a:schemeClr val="bg1"/>
                </a:solidFill>
                <a:latin typeface="+mj-lt"/>
              </a:rPr>
              <a:t>+123 456 789 / +2324 5657 01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3922747" y="5510456"/>
            <a:ext cx="175240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>
                <a:solidFill>
                  <a:schemeClr val="bg1"/>
                </a:solidFill>
                <a:latin typeface="+mj-lt"/>
              </a:rPr>
              <a:t>yourdomain@gmail.com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3922746" y="4976556"/>
            <a:ext cx="164179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>
                <a:solidFill>
                  <a:schemeClr val="bg1"/>
                </a:solidFill>
                <a:latin typeface="+mj-lt"/>
              </a:rPr>
              <a:t>www.yourdomain.com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104299" y="1091499"/>
            <a:ext cx="2935419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Let’s Going Maps</a:t>
            </a:r>
          </a:p>
        </p:txBody>
      </p:sp>
      <p:grpSp>
        <p:nvGrpSpPr>
          <p:cNvPr id="22" name="Group 21"/>
          <p:cNvGrpSpPr/>
          <p:nvPr/>
        </p:nvGrpSpPr>
        <p:grpSpPr>
          <a:xfrm>
            <a:off x="7938136" y="1189020"/>
            <a:ext cx="811441" cy="219291"/>
            <a:chOff x="8165720" y="4274731"/>
            <a:chExt cx="1081921" cy="292388"/>
          </a:xfrm>
        </p:grpSpPr>
        <p:sp>
          <p:nvSpPr>
            <p:cNvPr id="23" name="TextBox 22"/>
            <p:cNvSpPr txBox="1"/>
            <p:nvPr/>
          </p:nvSpPr>
          <p:spPr>
            <a:xfrm>
              <a:off x="8165720" y="4274731"/>
              <a:ext cx="1081921" cy="29238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NEO</a:t>
              </a:r>
              <a:r>
                <a:rPr lang="en-US" sz="825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  Theme</a:t>
              </a:r>
            </a:p>
          </p:txBody>
        </p:sp>
        <p:cxnSp>
          <p:nvCxnSpPr>
            <p:cNvPr id="24" name="Straight Connector 23"/>
            <p:cNvCxnSpPr/>
            <p:nvPr/>
          </p:nvCxnSpPr>
          <p:spPr>
            <a:xfrm>
              <a:off x="8626837" y="4330556"/>
              <a:ext cx="0" cy="149959"/>
            </a:xfrm>
            <a:prstGeom prst="line">
              <a:avLst/>
            </a:prstGeom>
            <a:ln w="127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314157335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500" r="12500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5957734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4373" b="24373"/>
          <a:stretch>
            <a:fillRect/>
          </a:stretch>
        </p:blipFill>
        <p:spPr/>
      </p:pic>
      <p:pic>
        <p:nvPicPr>
          <p:cNvPr id="4" name="Picture Placeholder 3"/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6270" b="26270"/>
          <a:stretch>
            <a:fillRect/>
          </a:stretch>
        </p:blipFill>
        <p:spPr/>
      </p:pic>
      <p:sp>
        <p:nvSpPr>
          <p:cNvPr id="2" name="TextBox 1"/>
          <p:cNvSpPr txBox="1"/>
          <p:nvPr/>
        </p:nvSpPr>
        <p:spPr>
          <a:xfrm>
            <a:off x="312087" y="1487779"/>
            <a:ext cx="3991798" cy="9746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Great things in </a:t>
            </a:r>
            <a:r>
              <a:rPr lang="en-US" b="1" dirty="0">
                <a:solidFill>
                  <a:schemeClr val="accent1"/>
                </a:solidFill>
                <a:latin typeface="+mj-lt"/>
              </a:rPr>
              <a:t>BUSINESS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are never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done by one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person.They’er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done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by a team of people</a:t>
            </a:r>
          </a:p>
        </p:txBody>
      </p:sp>
      <p:sp>
        <p:nvSpPr>
          <p:cNvPr id="7" name="Rectangle 6"/>
          <p:cNvSpPr/>
          <p:nvPr/>
        </p:nvSpPr>
        <p:spPr>
          <a:xfrm>
            <a:off x="312088" y="4397815"/>
            <a:ext cx="2485730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12088" y="4166981"/>
            <a:ext cx="981359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Design 02</a:t>
            </a:r>
          </a:p>
        </p:txBody>
      </p:sp>
      <p:sp>
        <p:nvSpPr>
          <p:cNvPr id="9" name="Rectangle 8"/>
          <p:cNvSpPr/>
          <p:nvPr/>
        </p:nvSpPr>
        <p:spPr>
          <a:xfrm>
            <a:off x="6192079" y="2858696"/>
            <a:ext cx="2485730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6192078" y="2627863"/>
            <a:ext cx="965329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Design 01</a:t>
            </a:r>
          </a:p>
        </p:txBody>
      </p:sp>
    </p:spTree>
    <p:extLst>
      <p:ext uri="{BB962C8B-B14F-4D97-AF65-F5344CB8AC3E}">
        <p14:creationId xmlns:p14="http://schemas.microsoft.com/office/powerpoint/2010/main" val="9277250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204" r="28204"/>
          <a:stretch>
            <a:fillRect/>
          </a:stretch>
        </p:blipFill>
        <p:spPr/>
      </p:pic>
      <p:sp>
        <p:nvSpPr>
          <p:cNvPr id="5" name="TextBox 4"/>
          <p:cNvSpPr txBox="1"/>
          <p:nvPr/>
        </p:nvSpPr>
        <p:spPr>
          <a:xfrm>
            <a:off x="192818" y="1855527"/>
            <a:ext cx="4062331" cy="671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 essentials service function,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from marketing team</a:t>
            </a:r>
          </a:p>
        </p:txBody>
      </p:sp>
      <p:sp>
        <p:nvSpPr>
          <p:cNvPr id="6" name="Rectangle 5"/>
          <p:cNvSpPr/>
          <p:nvPr/>
        </p:nvSpPr>
        <p:spPr>
          <a:xfrm>
            <a:off x="192818" y="2785550"/>
            <a:ext cx="4016965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 McClintock, a Latin professor at Hampden-Sydney College in Virginia.</a:t>
            </a:r>
          </a:p>
        </p:txBody>
      </p:sp>
      <p:sp>
        <p:nvSpPr>
          <p:cNvPr id="7" name="Rectangle 6"/>
          <p:cNvSpPr/>
          <p:nvPr/>
        </p:nvSpPr>
        <p:spPr>
          <a:xfrm>
            <a:off x="192818" y="4397815"/>
            <a:ext cx="4016965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</p:spTree>
    <p:extLst>
      <p:ext uri="{BB962C8B-B14F-4D97-AF65-F5344CB8AC3E}">
        <p14:creationId xmlns:p14="http://schemas.microsoft.com/office/powerpoint/2010/main" val="2527437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8013" r="38013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1381" r="41381"/>
          <a:stretch>
            <a:fillRect/>
          </a:stretch>
        </p:blipFill>
        <p:spPr/>
      </p:pic>
      <p:pic>
        <p:nvPicPr>
          <p:cNvPr id="4" name="Picture Placeholder 3"/>
          <p:cNvPicPr>
            <a:picLocks noGrp="1" noChangeAspect="1"/>
          </p:cNvPicPr>
          <p:nvPr>
            <p:ph type="pic" sz="quarter" idx="1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259" r="12259"/>
          <a:stretch>
            <a:fillRect/>
          </a:stretch>
        </p:blipFill>
        <p:spPr/>
      </p:pic>
      <p:sp>
        <p:nvSpPr>
          <p:cNvPr id="8" name="TextBox 7"/>
          <p:cNvSpPr txBox="1"/>
          <p:nvPr/>
        </p:nvSpPr>
        <p:spPr>
          <a:xfrm>
            <a:off x="312305" y="1133872"/>
            <a:ext cx="4063933" cy="671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Making money is art and working for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good business is the best art</a:t>
            </a:r>
          </a:p>
        </p:txBody>
      </p:sp>
      <p:sp>
        <p:nvSpPr>
          <p:cNvPr id="9" name="Rectangle 8"/>
          <p:cNvSpPr/>
          <p:nvPr/>
        </p:nvSpPr>
        <p:spPr>
          <a:xfrm>
            <a:off x="311103" y="1921219"/>
            <a:ext cx="4016965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</p:spTree>
    <p:extLst>
      <p:ext uri="{BB962C8B-B14F-4D97-AF65-F5344CB8AC3E}">
        <p14:creationId xmlns:p14="http://schemas.microsoft.com/office/powerpoint/2010/main" val="303820340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4844332" y="1632469"/>
            <a:ext cx="4062331" cy="671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 essentials service function,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from marketing team</a:t>
            </a:r>
          </a:p>
        </p:txBody>
      </p:sp>
      <p:sp>
        <p:nvSpPr>
          <p:cNvPr id="6" name="Rectangle 5"/>
          <p:cNvSpPr/>
          <p:nvPr/>
        </p:nvSpPr>
        <p:spPr>
          <a:xfrm>
            <a:off x="4844331" y="2562492"/>
            <a:ext cx="4016965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 McClintock, a Latin professor at Hampden-Sydney College in Virginia.</a:t>
            </a:r>
          </a:p>
        </p:txBody>
      </p:sp>
      <p:sp>
        <p:nvSpPr>
          <p:cNvPr id="7" name="Rectangle 6"/>
          <p:cNvSpPr/>
          <p:nvPr/>
        </p:nvSpPr>
        <p:spPr>
          <a:xfrm>
            <a:off x="4844331" y="4174757"/>
            <a:ext cx="4016965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  <p:sp>
        <p:nvSpPr>
          <p:cNvPr id="8" name="Rectangle 7"/>
          <p:cNvSpPr/>
          <p:nvPr/>
        </p:nvSpPr>
        <p:spPr>
          <a:xfrm>
            <a:off x="477078" y="1622564"/>
            <a:ext cx="1888435" cy="101379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9" name="Rectangle 8"/>
          <p:cNvSpPr/>
          <p:nvPr/>
        </p:nvSpPr>
        <p:spPr>
          <a:xfrm>
            <a:off x="477078" y="2636354"/>
            <a:ext cx="1888435" cy="134178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0" name="Rectangle 9"/>
          <p:cNvSpPr/>
          <p:nvPr/>
        </p:nvSpPr>
        <p:spPr>
          <a:xfrm>
            <a:off x="477078" y="3978137"/>
            <a:ext cx="1888435" cy="1341783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1" name="TextBox 10"/>
          <p:cNvSpPr txBox="1"/>
          <p:nvPr/>
        </p:nvSpPr>
        <p:spPr>
          <a:xfrm>
            <a:off x="477078" y="2290106"/>
            <a:ext cx="4395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b="1" dirty="0">
                <a:solidFill>
                  <a:schemeClr val="bg1"/>
                </a:solidFill>
                <a:latin typeface="+mj-lt"/>
              </a:rPr>
              <a:t>01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77078" y="3631889"/>
            <a:ext cx="4555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b="1" dirty="0">
                <a:solidFill>
                  <a:schemeClr val="bg1"/>
                </a:solidFill>
                <a:latin typeface="+mj-lt"/>
              </a:rPr>
              <a:t>02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7078" y="4973672"/>
            <a:ext cx="4539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b="1" dirty="0">
                <a:solidFill>
                  <a:schemeClr val="bg1"/>
                </a:solidFill>
                <a:latin typeface="+mj-lt"/>
              </a:rPr>
              <a:t>03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019183" y="1910168"/>
            <a:ext cx="7873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2400" dirty="0">
                <a:solidFill>
                  <a:schemeClr val="bg1"/>
                </a:solidFill>
              </a:rPr>
              <a:t>30%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6998" y="3087955"/>
            <a:ext cx="7873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2400" dirty="0">
                <a:solidFill>
                  <a:schemeClr val="bg1"/>
                </a:solidFill>
              </a:rPr>
              <a:t>35%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026397" y="4429738"/>
            <a:ext cx="7873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2400" dirty="0">
                <a:solidFill>
                  <a:schemeClr val="bg1"/>
                </a:solidFill>
              </a:rPr>
              <a:t>35%</a:t>
            </a:r>
          </a:p>
        </p:txBody>
      </p:sp>
      <p:sp>
        <p:nvSpPr>
          <p:cNvPr id="17" name="Rectangle 16"/>
          <p:cNvSpPr/>
          <p:nvPr/>
        </p:nvSpPr>
        <p:spPr>
          <a:xfrm>
            <a:off x="2536321" y="3979614"/>
            <a:ext cx="1835543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  <p:sp>
        <p:nvSpPr>
          <p:cNvPr id="18" name="Rectangle 17"/>
          <p:cNvSpPr/>
          <p:nvPr/>
        </p:nvSpPr>
        <p:spPr>
          <a:xfrm>
            <a:off x="2536321" y="2637831"/>
            <a:ext cx="1835543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  <p:sp>
        <p:nvSpPr>
          <p:cNvPr id="19" name="Rectangle 18"/>
          <p:cNvSpPr/>
          <p:nvPr/>
        </p:nvSpPr>
        <p:spPr>
          <a:xfrm>
            <a:off x="2536321" y="1622564"/>
            <a:ext cx="1835543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</p:spTree>
    <p:extLst>
      <p:ext uri="{BB962C8B-B14F-4D97-AF65-F5344CB8AC3E}">
        <p14:creationId xmlns:p14="http://schemas.microsoft.com/office/powerpoint/2010/main" val="34660989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1198" r="41198"/>
          <a:stretch>
            <a:fillRect/>
          </a:stretch>
        </p:blipFill>
        <p:spPr/>
      </p:pic>
      <p:sp>
        <p:nvSpPr>
          <p:cNvPr id="4" name="Rectangle 3"/>
          <p:cNvSpPr/>
          <p:nvPr/>
        </p:nvSpPr>
        <p:spPr>
          <a:xfrm>
            <a:off x="3120888" y="2917324"/>
            <a:ext cx="1292087" cy="101379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" name="Rectangle 4"/>
          <p:cNvSpPr/>
          <p:nvPr/>
        </p:nvSpPr>
        <p:spPr>
          <a:xfrm>
            <a:off x="4412975" y="2917324"/>
            <a:ext cx="1590261" cy="1013791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6" name="Rectangle 5"/>
          <p:cNvSpPr/>
          <p:nvPr/>
        </p:nvSpPr>
        <p:spPr>
          <a:xfrm>
            <a:off x="6003236" y="2917324"/>
            <a:ext cx="685801" cy="1013791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" name="Rectangle 6"/>
          <p:cNvSpPr/>
          <p:nvPr/>
        </p:nvSpPr>
        <p:spPr>
          <a:xfrm>
            <a:off x="6689036" y="2917324"/>
            <a:ext cx="2037522" cy="1013791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8" name="TextBox 7"/>
          <p:cNvSpPr txBox="1"/>
          <p:nvPr/>
        </p:nvSpPr>
        <p:spPr>
          <a:xfrm>
            <a:off x="3120887" y="3584866"/>
            <a:ext cx="5453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30</a:t>
            </a:r>
            <a:r>
              <a:rPr lang="en-US" sz="1050" dirty="0">
                <a:solidFill>
                  <a:schemeClr val="bg1"/>
                </a:solidFill>
                <a:latin typeface="+mj-lt"/>
              </a:rPr>
              <a:t>%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120888" y="4286926"/>
            <a:ext cx="1835543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412974" y="3584866"/>
            <a:ext cx="5293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35</a:t>
            </a:r>
            <a:r>
              <a:rPr lang="en-US" sz="1050" dirty="0">
                <a:solidFill>
                  <a:schemeClr val="bg1"/>
                </a:solidFill>
                <a:latin typeface="+mj-lt"/>
              </a:rPr>
              <a:t>%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6003235" y="3584866"/>
            <a:ext cx="5052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15</a:t>
            </a:r>
            <a:r>
              <a:rPr lang="en-US" sz="1050" dirty="0">
                <a:solidFill>
                  <a:schemeClr val="bg1"/>
                </a:solidFill>
                <a:latin typeface="+mj-lt"/>
              </a:rPr>
              <a:t>%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689036" y="3584866"/>
            <a:ext cx="5325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45</a:t>
            </a:r>
            <a:r>
              <a:rPr lang="en-US" sz="1050" dirty="0">
                <a:solidFill>
                  <a:schemeClr val="bg1"/>
                </a:solidFill>
                <a:latin typeface="+mj-lt"/>
              </a:rPr>
              <a:t>%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3120887" y="3940677"/>
            <a:ext cx="4251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01</a:t>
            </a:r>
            <a:endParaRPr lang="en-US" sz="10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003235" y="4286926"/>
            <a:ext cx="1835543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003235" y="3940677"/>
            <a:ext cx="4491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03</a:t>
            </a:r>
            <a:endParaRPr lang="en-US" sz="10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4415723" y="2432576"/>
            <a:ext cx="1835543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4415723" y="2086327"/>
            <a:ext cx="4459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02</a:t>
            </a:r>
            <a:endParaRPr lang="en-US" sz="10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6689037" y="2432576"/>
            <a:ext cx="1835543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6689036" y="2086327"/>
            <a:ext cx="4523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04</a:t>
            </a:r>
            <a:endParaRPr lang="en-US" sz="10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4350114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Oval 50"/>
          <p:cNvSpPr/>
          <p:nvPr/>
        </p:nvSpPr>
        <p:spPr>
          <a:xfrm>
            <a:off x="4729056" y="2584732"/>
            <a:ext cx="1708217" cy="1708217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" name="TextBox 4"/>
          <p:cNvSpPr txBox="1"/>
          <p:nvPr/>
        </p:nvSpPr>
        <p:spPr>
          <a:xfrm>
            <a:off x="3464166" y="1091499"/>
            <a:ext cx="221567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New Service</a:t>
            </a:r>
          </a:p>
        </p:txBody>
      </p:sp>
      <p:sp>
        <p:nvSpPr>
          <p:cNvPr id="3" name="Rectangle 2"/>
          <p:cNvSpPr/>
          <p:nvPr/>
        </p:nvSpPr>
        <p:spPr>
          <a:xfrm>
            <a:off x="786505" y="3488536"/>
            <a:ext cx="150400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893138" y="3211536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grpSp>
        <p:nvGrpSpPr>
          <p:cNvPr id="9" name="Group 8"/>
          <p:cNvGrpSpPr/>
          <p:nvPr/>
        </p:nvGrpSpPr>
        <p:grpSpPr>
          <a:xfrm>
            <a:off x="1272187" y="2702277"/>
            <a:ext cx="410249" cy="362651"/>
            <a:chOff x="-1587" y="65088"/>
            <a:chExt cx="862013" cy="762000"/>
          </a:xfrm>
          <a:solidFill>
            <a:schemeClr val="accent1"/>
          </a:solidFill>
        </p:grpSpPr>
        <p:sp>
          <p:nvSpPr>
            <p:cNvPr id="10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6" name="Group 25"/>
          <p:cNvGrpSpPr/>
          <p:nvPr/>
        </p:nvGrpSpPr>
        <p:grpSpPr>
          <a:xfrm>
            <a:off x="3405578" y="2676967"/>
            <a:ext cx="317319" cy="413270"/>
            <a:chOff x="11255376" y="0"/>
            <a:chExt cx="666750" cy="868363"/>
          </a:xfrm>
          <a:solidFill>
            <a:schemeClr val="accent2"/>
          </a:solidFill>
        </p:grpSpPr>
        <p:sp>
          <p:nvSpPr>
            <p:cNvPr id="27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8" name="TextBox 37"/>
          <p:cNvSpPr txBox="1"/>
          <p:nvPr/>
        </p:nvSpPr>
        <p:spPr>
          <a:xfrm>
            <a:off x="2915467" y="3211536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41" name="Rectangle 40"/>
          <p:cNvSpPr/>
          <p:nvPr/>
        </p:nvSpPr>
        <p:spPr>
          <a:xfrm>
            <a:off x="2808834" y="3488536"/>
            <a:ext cx="150400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grpSp>
        <p:nvGrpSpPr>
          <p:cNvPr id="16" name="Group 15"/>
          <p:cNvGrpSpPr/>
          <p:nvPr/>
        </p:nvGrpSpPr>
        <p:grpSpPr>
          <a:xfrm>
            <a:off x="5390947" y="2701899"/>
            <a:ext cx="384437" cy="362651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17" name="Freeform 16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17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9" name="TextBox 38"/>
          <p:cNvSpPr txBox="1"/>
          <p:nvPr/>
        </p:nvSpPr>
        <p:spPr>
          <a:xfrm>
            <a:off x="4937795" y="3211536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bg1"/>
                </a:solidFill>
                <a:latin typeface="+mj-lt"/>
              </a:rPr>
              <a:t>Text title here</a:t>
            </a:r>
          </a:p>
        </p:txBody>
      </p:sp>
      <p:sp>
        <p:nvSpPr>
          <p:cNvPr id="42" name="Rectangle 41"/>
          <p:cNvSpPr/>
          <p:nvPr/>
        </p:nvSpPr>
        <p:spPr>
          <a:xfrm>
            <a:off x="4831162" y="3488536"/>
            <a:ext cx="150400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grpSp>
        <p:nvGrpSpPr>
          <p:cNvPr id="19" name="Group 18"/>
          <p:cNvGrpSpPr/>
          <p:nvPr/>
        </p:nvGrpSpPr>
        <p:grpSpPr>
          <a:xfrm>
            <a:off x="7403170" y="2678227"/>
            <a:ext cx="404646" cy="402440"/>
            <a:chOff x="7426326" y="0"/>
            <a:chExt cx="873125" cy="868363"/>
          </a:xfrm>
          <a:solidFill>
            <a:schemeClr val="accent4"/>
          </a:solidFill>
        </p:grpSpPr>
        <p:sp>
          <p:nvSpPr>
            <p:cNvPr id="20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40" name="TextBox 39"/>
          <p:cNvSpPr txBox="1"/>
          <p:nvPr/>
        </p:nvSpPr>
        <p:spPr>
          <a:xfrm>
            <a:off x="6960124" y="3211536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43" name="Rectangle 42"/>
          <p:cNvSpPr/>
          <p:nvPr/>
        </p:nvSpPr>
        <p:spPr>
          <a:xfrm>
            <a:off x="6853491" y="3488536"/>
            <a:ext cx="150400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</p:spTree>
    <p:extLst>
      <p:ext uri="{BB962C8B-B14F-4D97-AF65-F5344CB8AC3E}">
        <p14:creationId xmlns:p14="http://schemas.microsoft.com/office/powerpoint/2010/main" val="2743316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leanux 03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FF5D3B"/>
      </a:accent1>
      <a:accent2>
        <a:srgbClr val="FF2C66"/>
      </a:accent2>
      <a:accent3>
        <a:srgbClr val="FF5D3B"/>
      </a:accent3>
      <a:accent4>
        <a:srgbClr val="FF2C66"/>
      </a:accent4>
      <a:accent5>
        <a:srgbClr val="FF5D3B"/>
      </a:accent5>
      <a:accent6>
        <a:srgbClr val="FF2C66"/>
      </a:accent6>
      <a:hlink>
        <a:srgbClr val="0563C1"/>
      </a:hlink>
      <a:folHlink>
        <a:srgbClr val="954F72"/>
      </a:folHlink>
    </a:clrScheme>
    <a:fontScheme name="Custom 1">
      <a:majorFont>
        <a:latin typeface="Raleway"/>
        <a:ea typeface=""/>
        <a:cs typeface=""/>
      </a:majorFont>
      <a:minorFont>
        <a:latin typeface="Lato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428</TotalTime>
  <Words>1315</Words>
  <Application>Microsoft Office PowerPoint</Application>
  <PresentationFormat>On-screen Show (4:3)</PresentationFormat>
  <Paragraphs>241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7" baseType="lpstr">
      <vt:lpstr>Arial</vt:lpstr>
      <vt:lpstr>Lato</vt:lpstr>
      <vt:lpstr>Raleway</vt:lpstr>
      <vt:lpstr>Roboto Condensed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bachtiar nurhakim</dc:creator>
  <cp:lastModifiedBy>ilhamsyahvutra@outlook.com</cp:lastModifiedBy>
  <cp:revision>50</cp:revision>
  <dcterms:created xsi:type="dcterms:W3CDTF">2018-05-26T06:12:36Z</dcterms:created>
  <dcterms:modified xsi:type="dcterms:W3CDTF">2018-07-21T03:48:02Z</dcterms:modified>
</cp:coreProperties>
</file>

<file path=docProps/thumbnail.jpeg>
</file>