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5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894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409122" y="795131"/>
            <a:ext cx="5247861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637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252331" y="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836505" y="342900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420680" y="1055204"/>
            <a:ext cx="2087217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560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8701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8701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0648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20648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3925956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3925956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783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178903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375451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768549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29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86608" y="2907729"/>
            <a:ext cx="3677480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86408" y="700438"/>
            <a:ext cx="5277680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67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219331" y="700439"/>
            <a:ext cx="5406888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219331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982410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783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75314" y="1"/>
            <a:ext cx="4005943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711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127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5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120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11478" y="2520777"/>
            <a:ext cx="5780600" cy="1666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916139" y="4412975"/>
            <a:ext cx="5780600" cy="154298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1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343400" y="795132"/>
            <a:ext cx="4313582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2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18244" y="2544418"/>
            <a:ext cx="1838738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10540" y="1"/>
            <a:ext cx="1838738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8"/>
            <a:ext cx="4641573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1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4035" y="1"/>
            <a:ext cx="2146853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372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359426" y="1"/>
            <a:ext cx="2425148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80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7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30418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948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857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938136" y="442353"/>
            <a:ext cx="811441" cy="219291"/>
            <a:chOff x="8165720" y="4274731"/>
            <a:chExt cx="1081921" cy="219291"/>
          </a:xfrm>
        </p:grpSpPr>
        <p:sp>
          <p:nvSpPr>
            <p:cNvPr id="8" name="TextBox 7"/>
            <p:cNvSpPr txBox="1"/>
            <p:nvPr/>
          </p:nvSpPr>
          <p:spPr>
            <a:xfrm>
              <a:off x="8165720" y="4274731"/>
              <a:ext cx="1081921" cy="219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417706" y="6154040"/>
            <a:ext cx="43633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452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1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3501809" y="3523686"/>
            <a:ext cx="2140205" cy="13800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76515" y="2053995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4284" y="3636981"/>
            <a:ext cx="317319" cy="413270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65451" y="2053617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65450" y="3641767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526717" y="3636982"/>
            <a:ext cx="432944" cy="407225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528574" y="2053616"/>
            <a:ext cx="429231" cy="362651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77428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428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7428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7428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665451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65450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665451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665450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52903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2903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2903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2903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2" r="4005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5784574" y="1463536"/>
            <a:ext cx="2236304" cy="45372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123123" y="857251"/>
            <a:ext cx="2236304" cy="4537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1123122" y="495588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483" y="1463536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7" name="Rectangle 6"/>
          <p:cNvSpPr/>
          <p:nvPr/>
        </p:nvSpPr>
        <p:spPr>
          <a:xfrm>
            <a:off x="1123122" y="265379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3121" y="1463536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84573" y="4494218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84572" y="3303963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4" r="386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3" r="38653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534478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34478" y="1816774"/>
            <a:ext cx="13484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67939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67938" y="1816774"/>
            <a:ext cx="12105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642974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42974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42974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642974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34478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06190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06190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34478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7001282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01282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01282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01282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92786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64498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64498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92786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62393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95739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36914" y="1724439"/>
            <a:ext cx="9557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John Doe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3" y="3665054"/>
            <a:ext cx="12650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Monica Dunn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9" y="1724439"/>
            <a:ext cx="11224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Diana More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8" y="3665054"/>
            <a:ext cx="13452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Brandals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6913" y="1724439"/>
            <a:ext cx="1066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Jayz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4" y="3665054"/>
            <a:ext cx="11352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Martin Jack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8" y="1724439"/>
            <a:ext cx="13933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Steave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Brooke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9" y="3665054"/>
            <a:ext cx="11608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Leony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Swift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0" r="12110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12775" y="3868807"/>
            <a:ext cx="5247861" cy="101379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41905" y="1473584"/>
            <a:ext cx="30672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working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1905" y="2968559"/>
            <a:ext cx="28485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2106" y="4029453"/>
            <a:ext cx="502919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050" dirty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4050" dirty="0" err="1">
                <a:solidFill>
                  <a:schemeClr val="bg1"/>
                </a:solidFill>
                <a:latin typeface="+mj-lt"/>
              </a:rPr>
              <a:t>Samrock</a:t>
            </a:r>
            <a:endParaRPr lang="en-US" sz="40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r="32878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1" r="32891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8" r="3564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252331" y="370600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2331" y="3429000"/>
            <a:ext cx="10326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41782" y="4387196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836505" y="2543122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36506" y="2266122"/>
            <a:ext cx="11929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925957" y="3224318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420680" y="4991875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20680" y="4714875"/>
            <a:ext cx="12666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510131" y="5673071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5893905" y="1794013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93905" y="3955991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14" name="TextBox 13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bg1"/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797021" y="969930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bg1"/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marketing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8903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903" y="4875190"/>
            <a:ext cx="10086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75451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75451" y="4875190"/>
            <a:ext cx="10214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71998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1998" y="4875190"/>
            <a:ext cx="10198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768546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68546" y="4875190"/>
            <a:ext cx="10230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8" r="182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14391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586409" y="3038047"/>
            <a:ext cx="1514534" cy="24443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6144277" y="1382578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44277" y="3816699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10569" y="3298028"/>
            <a:ext cx="1266212" cy="1924394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8" b="573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9" r="22389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2" r="2237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797021" y="1400321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97020" y="2739013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75533" y="4177192"/>
            <a:ext cx="1583660" cy="1208516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8" r="33568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154137" y="2332266"/>
            <a:ext cx="2193470" cy="219347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470449" y="1400322"/>
            <a:ext cx="5665308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49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018394" y="2657486"/>
            <a:ext cx="464955" cy="354815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495174" y="3510394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01807" y="323339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3804" y="4741220"/>
            <a:ext cx="32499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908360" y="2372955"/>
            <a:ext cx="707589" cy="796835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900933" y="2431609"/>
            <a:ext cx="1321684" cy="1466176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4670770" y="2410211"/>
            <a:ext cx="823397" cy="928578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4202989" y="3556157"/>
            <a:ext cx="726713" cy="796835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3519552" y="2373318"/>
            <a:ext cx="743713" cy="815959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4802851" y="2560211"/>
            <a:ext cx="558847" cy="63003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3646608" y="2405816"/>
            <a:ext cx="823397" cy="927515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4161630" y="3296938"/>
            <a:ext cx="822334" cy="927515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3778158" y="2554895"/>
            <a:ext cx="558847" cy="628968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4292913" y="3446477"/>
            <a:ext cx="558847" cy="628968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/>
          <p:cNvSpPr txBox="1"/>
          <p:nvPr/>
        </p:nvSpPr>
        <p:spPr>
          <a:xfrm>
            <a:off x="5896175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58353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38419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18070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72504" y="453765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46774" y="4756982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888915" y="2729165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443932" y="3590359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927118" y="2728137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3635005" y="2233729"/>
            <a:ext cx="2120192" cy="1460210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3937892" y="2435594"/>
            <a:ext cx="1473043" cy="1070637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3705165" y="2974926"/>
            <a:ext cx="953307" cy="181495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3553625" y="3072744"/>
            <a:ext cx="953307" cy="180578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4526711" y="3006180"/>
            <a:ext cx="571068" cy="902892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4580638" y="3118732"/>
            <a:ext cx="660899" cy="805727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4500803" y="2265974"/>
            <a:ext cx="661816" cy="805727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4528940" y="2101994"/>
            <a:ext cx="571068" cy="901976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4901598" y="2176988"/>
            <a:ext cx="846060" cy="8460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5056511" y="2331901"/>
            <a:ext cx="536236" cy="5362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4208381" y="3509860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4363293" y="3664772"/>
            <a:ext cx="536236" cy="5371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3396802" y="2246641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3551715" y="2401555"/>
            <a:ext cx="536236" cy="5371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/>
          <p:cNvSpPr txBox="1"/>
          <p:nvPr/>
        </p:nvSpPr>
        <p:spPr>
          <a:xfrm>
            <a:off x="615385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16031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4380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3454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44301" y="449271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918571" y="4712049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660352" y="2522474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503344" y="3765571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166662" y="2457253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576065" y="2189518"/>
            <a:ext cx="1183220" cy="1184060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467014" y="2037815"/>
            <a:ext cx="1187419" cy="135285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3928010" y="3095131"/>
            <a:ext cx="1352011" cy="1269716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4852462" y="2955380"/>
            <a:ext cx="115048" cy="192305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4172873" y="3832454"/>
            <a:ext cx="208260" cy="168791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3650753" y="2915604"/>
            <a:ext cx="163753" cy="116727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6235049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7227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5000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4651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8705" y="440716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22974" y="4626494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68161" y="2471928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72096" y="2461042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214429" y="3418067"/>
            <a:ext cx="86754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40%</a:t>
            </a: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610320" y="2267801"/>
            <a:ext cx="2724150" cy="2303859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198613" y="2853588"/>
            <a:ext cx="1538288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540323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209080" y="2853588"/>
            <a:ext cx="1537097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549598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09530" y="2853588"/>
            <a:ext cx="2724150" cy="2302668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407098" y="3236969"/>
            <a:ext cx="1538288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759523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397824" y="3236969"/>
            <a:ext cx="1537097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750248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4652862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97086" y="4870552"/>
            <a:ext cx="170659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96715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50248" y="4870552"/>
            <a:ext cx="169587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96493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40323" y="2357681"/>
            <a:ext cx="169689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54248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7572" y="2357681"/>
            <a:ext cx="1677270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1826822" y="3190423"/>
            <a:ext cx="289707" cy="25609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855716" y="3215500"/>
            <a:ext cx="224082" cy="29184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045148" y="3994752"/>
            <a:ext cx="271481" cy="256097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029450" y="3947687"/>
            <a:ext cx="285750" cy="284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16140" y="1866478"/>
            <a:ext cx="3376889" cy="4143968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2619074" y="3264743"/>
            <a:ext cx="3312888" cy="1159574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149121" y="216454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11299" y="238388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07753" y="359762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69930" y="3816957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49121" y="489564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11299" y="511497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06535" y="2383881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80578" y="3766078"/>
            <a:ext cx="5229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3333" y="5058229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619564" y="2654999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110838" y="3321691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839943" y="3874624"/>
            <a:ext cx="313102" cy="311395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2259230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2259230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2259230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821697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798960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798960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2259230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766451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612266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450505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33057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70931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91357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11783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53119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74512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3509579" y="2436530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088697" y="3107758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02265" y="2067037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516420" y="2041627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5910752" y="3444430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5398333" y="2629217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5507380" y="4425862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5365512" y="3528069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4541829" y="4316815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4516420" y="4837704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550869" y="4291406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3525459" y="4434332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3114676" y="344443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140085" y="3468781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07363" y="2478879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3525459" y="245347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4601117" y="2235374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5507380" y="244500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1" name="Group 20"/>
          <p:cNvGrpSpPr/>
          <p:nvPr/>
        </p:nvGrpSpPr>
        <p:grpSpPr>
          <a:xfrm>
            <a:off x="2565468" y="3298532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036913" y="2283682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145386" y="3297205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65672" y="4412444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631746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93924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175720" y="440948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37898" y="4628821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466245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8039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977531" y="228344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59324" y="2502773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48349" y="2382009"/>
            <a:ext cx="2522162" cy="252216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73489" y="2382009"/>
            <a:ext cx="2522162" cy="252216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948847" y="2888965"/>
            <a:ext cx="628577" cy="205916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4672559" y="2876953"/>
            <a:ext cx="628577" cy="205916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3320073" y="2407802"/>
            <a:ext cx="628577" cy="205916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7100717" y="2407802"/>
            <a:ext cx="628577" cy="205916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044855" y="4376896"/>
            <a:ext cx="628577" cy="205916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7449851" y="4376896"/>
            <a:ext cx="628577" cy="205916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7695651" y="3339842"/>
            <a:ext cx="628577" cy="205916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3731935" y="4376896"/>
            <a:ext cx="628577" cy="205916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307293" y="27374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20%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98289" y="30392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80694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30%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71690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12752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01852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127528" y="3380725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8524" y="3682543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806418" y="2240981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697414" y="2542799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360530" y="2950259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40%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251526" y="3252077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40238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29338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988509" y="22366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30%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879505" y="25384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2399143" y="3339842"/>
            <a:ext cx="608292" cy="572157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28198" y="3311736"/>
            <a:ext cx="608292" cy="513937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290" y="1091499"/>
            <a:ext cx="14414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0" y="2007024"/>
            <a:ext cx="0" cy="306261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22304" y="2439799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/>
          <p:cNvSpPr/>
          <p:nvPr/>
        </p:nvSpPr>
        <p:spPr>
          <a:xfrm>
            <a:off x="4522304" y="296974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/>
          <p:cNvSpPr/>
          <p:nvPr/>
        </p:nvSpPr>
        <p:spPr>
          <a:xfrm>
            <a:off x="4522304" y="349968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4522304" y="402962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/>
          <p:nvPr/>
        </p:nvSpPr>
        <p:spPr>
          <a:xfrm>
            <a:off x="4522304" y="4540363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5598814" y="2890269"/>
            <a:ext cx="255791" cy="25833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5598814" y="2360329"/>
            <a:ext cx="256639" cy="25833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5597967" y="3950150"/>
            <a:ext cx="256639" cy="25833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5597967" y="3420633"/>
            <a:ext cx="256639" cy="25748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0" name="Group 39"/>
          <p:cNvGrpSpPr/>
          <p:nvPr/>
        </p:nvGrpSpPr>
        <p:grpSpPr>
          <a:xfrm>
            <a:off x="5575075" y="4460821"/>
            <a:ext cx="302420" cy="25551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154889" y="2782882"/>
            <a:ext cx="1045511" cy="1039814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792136" y="3932804"/>
            <a:ext cx="17796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92621" y="229328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192621" y="282322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192621" y="3338440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92621" y="388310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92621" y="4389873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10509" y="2293288"/>
            <a:ext cx="6383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10509" y="2823228"/>
            <a:ext cx="6447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10510" y="3338440"/>
            <a:ext cx="6431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10509" y="3883108"/>
            <a:ext cx="625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710510" y="4389873"/>
            <a:ext cx="5950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87292" y="2244634"/>
            <a:ext cx="2888456" cy="2889647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6436952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509918" y="3006784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615569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761868" y="3006784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6231630" y="2727220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2674686" y="2727222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5" name="TextBox 154"/>
          <p:cNvSpPr txBox="1"/>
          <p:nvPr/>
        </p:nvSpPr>
        <p:spPr>
          <a:xfrm>
            <a:off x="6436952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6509918" y="4468951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1615569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61868" y="4468951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6231630" y="4189387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2674686" y="4189389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908708" y="2093329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893573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235933" y="5539811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3539513" y="5510457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220456" y="4959500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542056" y="4943872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594311" y="4924365"/>
            <a:ext cx="22868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2617" y="5510456"/>
            <a:ext cx="20297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2747" y="5510456"/>
            <a:ext cx="17524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22746" y="4976556"/>
            <a:ext cx="1641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04299" y="1091499"/>
            <a:ext cx="293541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23" name="TextBox 22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73" b="24373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70" b="262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312087" y="1487779"/>
            <a:ext cx="3991798" cy="9746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12088" y="4397815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088" y="4166981"/>
            <a:ext cx="9813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</a:p>
        </p:txBody>
      </p:sp>
      <p:sp>
        <p:nvSpPr>
          <p:cNvPr id="9" name="Rectangle 8"/>
          <p:cNvSpPr/>
          <p:nvPr/>
        </p:nvSpPr>
        <p:spPr>
          <a:xfrm>
            <a:off x="6192079" y="2858696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2078" y="2627863"/>
            <a:ext cx="9653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4" r="2820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92818" y="1855527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818" y="2785550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192818" y="4397815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3" r="38013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81" r="413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9" r="12259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312305" y="1133872"/>
            <a:ext cx="4063933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9" name="Rectangle 8"/>
          <p:cNvSpPr/>
          <p:nvPr/>
        </p:nvSpPr>
        <p:spPr>
          <a:xfrm>
            <a:off x="311103" y="1921219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44332" y="1632469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4844331" y="2562492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4844331" y="4174757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477078" y="1622564"/>
            <a:ext cx="1888435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77078" y="2636354"/>
            <a:ext cx="1888435" cy="1341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477078" y="3978137"/>
            <a:ext cx="1888435" cy="13417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477078" y="2290106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7078" y="363188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7078" y="497367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19183" y="191016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6998" y="3087955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26397" y="442973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36321" y="397961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536321" y="263783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36321" y="162256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8" r="41198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120888" y="2917324"/>
            <a:ext cx="1292087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4412975" y="2917324"/>
            <a:ext cx="1590261" cy="10137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003236" y="2917324"/>
            <a:ext cx="685801" cy="1013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689036" y="2917324"/>
            <a:ext cx="2037522" cy="10137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3120887" y="358486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20888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2974" y="3584866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03235" y="35848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89036" y="358486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20887" y="394067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03235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03235" y="3940677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15723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5723" y="2086327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89037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89036" y="2086327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4729056" y="2584732"/>
            <a:ext cx="1708217" cy="17082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86505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3138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72187" y="2702277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05578" y="2676967"/>
            <a:ext cx="317319" cy="413270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915467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808834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390947" y="2701899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937795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831162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403170" y="267822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960124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3491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 Juta 01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7ABC32"/>
      </a:accent1>
      <a:accent2>
        <a:srgbClr val="69A12B"/>
      </a:accent2>
      <a:accent3>
        <a:srgbClr val="7ABC32"/>
      </a:accent3>
      <a:accent4>
        <a:srgbClr val="69A12B"/>
      </a:accent4>
      <a:accent5>
        <a:srgbClr val="7ABC32"/>
      </a:accent5>
      <a:accent6>
        <a:srgbClr val="69A12B"/>
      </a:accent6>
      <a:hlink>
        <a:srgbClr val="A05024"/>
      </a:hlink>
      <a:folHlink>
        <a:srgbClr val="4FB1B4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419</TotalTime>
  <Words>1315</Words>
  <Application>Microsoft Office PowerPoint</Application>
  <PresentationFormat>On-screen Show (4:3)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48</cp:revision>
  <dcterms:created xsi:type="dcterms:W3CDTF">2018-05-26T06:12:36Z</dcterms:created>
  <dcterms:modified xsi:type="dcterms:W3CDTF">2018-07-21T03:39:46Z</dcterms:modified>
</cp:coreProperties>
</file>