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8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10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62610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69496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69496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81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10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62610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69496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69496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38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45496" y="795130"/>
            <a:ext cx="6997148" cy="389613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85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669774" y="0"/>
            <a:ext cx="2782956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5115340" y="3429000"/>
            <a:ext cx="2782956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560906" y="1055204"/>
            <a:ext cx="2782956" cy="40882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38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49356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49356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941982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941982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5234608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5234608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78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38537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167267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095999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9024731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7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15478" y="2907729"/>
            <a:ext cx="4903306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1878" y="700438"/>
            <a:ext cx="70369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13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292441" y="700438"/>
            <a:ext cx="7209184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292441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76546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77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67085" y="1"/>
            <a:ext cx="5341257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67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06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5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8638" y="2358889"/>
            <a:ext cx="7707466" cy="18288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8186" y="4412975"/>
            <a:ext cx="7707466" cy="18288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7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791199" y="795131"/>
            <a:ext cx="5751443" cy="5565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78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090991" y="2544417"/>
            <a:ext cx="2451651" cy="431358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14052" y="0"/>
            <a:ext cx="2451651" cy="600323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" y="2544417"/>
            <a:ext cx="6188764" cy="345881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1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98713" y="1"/>
            <a:ext cx="2862470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34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479235" y="1"/>
            <a:ext cx="3233530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23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09" y="904461"/>
            <a:ext cx="2716695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40556" y="904461"/>
            <a:ext cx="2716695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84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5116-718B-4E2D-9806-BC92525D57E9}" type="datetimeFigureOut">
              <a:rPr lang="en-US" smtClean="0"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31855-F6EF-4172-8A9D-FFDB18DB9AD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8" name="TextBox 7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56942" y="6154039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406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909607" y="2604594"/>
            <a:ext cx="2372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+mj-lt"/>
              </a:rPr>
              <a:t>NE</a:t>
            </a:r>
            <a:r>
              <a:rPr lang="en-US" sz="8000" dirty="0" smtClean="0">
                <a:solidFill>
                  <a:schemeClr val="accent1"/>
                </a:solidFill>
                <a:latin typeface="+mj-lt"/>
              </a:rPr>
              <a:t>O</a:t>
            </a:r>
            <a:endParaRPr lang="en-US" sz="8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2857" y="38840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The smart choice presentation template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783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669079" y="3555248"/>
            <a:ext cx="2853606" cy="18401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51536" y="312331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35354" y="1595660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32378" y="3706308"/>
            <a:ext cx="423092" cy="551026"/>
            <a:chOff x="11255376" y="0"/>
            <a:chExt cx="666750" cy="868363"/>
          </a:xfrm>
          <a:solidFill>
            <a:schemeClr val="accent4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87267" y="1595155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87267" y="3712688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702290" y="3706308"/>
            <a:ext cx="577258" cy="542967"/>
            <a:chOff x="8106304" y="3879322"/>
            <a:chExt cx="481012" cy="452438"/>
          </a:xfrm>
          <a:solidFill>
            <a:schemeClr val="accent6"/>
          </a:solidFill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04765" y="1595154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1032378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2378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32378" y="474903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2378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887267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87267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887267" y="4749037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87267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705378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05378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705378" y="474903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705378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08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5" r="36745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7712764" y="808382"/>
            <a:ext cx="2981739" cy="60496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97496" y="1"/>
            <a:ext cx="2981739" cy="60496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7495" y="5464844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1977" y="808381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7495" y="2395387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97495" y="808381"/>
            <a:ext cx="298174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12763" y="4849290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12763" y="3262284"/>
            <a:ext cx="298174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59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8" r="3485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7" r="34867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3379304" y="16486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79304" y="1279365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Kent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57251" y="16486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57251" y="1279365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Sarah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Leony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523965" y="3754186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23965" y="3754186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23965" y="4672687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23965" y="4672687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79304" y="34450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71563" y="36233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71563" y="454188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79304" y="435599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335042" y="3754186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335042" y="3754186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335042" y="4672687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9335042" y="4672687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190381" y="34450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182640" y="36233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82640" y="454188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90381" y="435599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498572" y="2556959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276519" y="2556959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6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849218" y="904461"/>
            <a:ext cx="3114260" cy="24615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49218" y="3491948"/>
            <a:ext cx="3114260" cy="24615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256104" y="904461"/>
            <a:ext cx="3114260" cy="2461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56104" y="3491948"/>
            <a:ext cx="3114260" cy="24615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9218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9218" y="1156252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John Doe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49218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9218" y="3743739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Monica Dunn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56104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6104" y="1156252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Diana More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56104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56104" y="3743739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Jack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Brandals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55236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955236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362122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362122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57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2849218" y="904461"/>
            <a:ext cx="3114260" cy="246159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49218" y="3491948"/>
            <a:ext cx="3114260" cy="24615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56104" y="904461"/>
            <a:ext cx="3114260" cy="24615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6104" y="3491948"/>
            <a:ext cx="3114260" cy="2461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49218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9218" y="115625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Sarah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Jayz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49218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9218" y="3743739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Martin Jack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56104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6104" y="1156252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Steave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Brooke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56104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56104" y="3743739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Leony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Swift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55236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955236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362122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362122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88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" b="514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3750366" y="4015409"/>
            <a:ext cx="6997148" cy="135172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5873" y="821779"/>
            <a:ext cx="4089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working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marketing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5873" y="2815078"/>
            <a:ext cx="37980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96140" y="4229604"/>
            <a:ext cx="6705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5400" dirty="0" smtClean="0">
                <a:solidFill>
                  <a:schemeClr val="bg1"/>
                </a:solidFill>
                <a:latin typeface="+mj-lt"/>
              </a:rPr>
              <a:t>Meet John </a:t>
            </a:r>
            <a:r>
              <a:rPr lang="en-US" sz="5400" dirty="0" err="1" smtClean="0">
                <a:solidFill>
                  <a:schemeClr val="bg1"/>
                </a:solidFill>
                <a:latin typeface="+mj-lt"/>
              </a:rPr>
              <a:t>Samrock</a:t>
            </a:r>
            <a:endParaRPr lang="en-US" sz="5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092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r="27174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r="2717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3" r="30853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669774" y="379833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9774" y="3429000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Doe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89042" y="4706594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115340" y="224782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5340" y="1878496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Melany Poly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234608" y="3156090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8560906" y="551283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60906" y="5143500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Williams Bay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680174" y="6421094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502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7858540" y="1249018"/>
            <a:ext cx="2862470" cy="285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8540" y="4131655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</p:spTree>
    <p:extLst>
      <p:ext uri="{BB962C8B-B14F-4D97-AF65-F5344CB8AC3E}">
        <p14:creationId xmlns:p14="http://schemas.microsoft.com/office/powerpoint/2010/main" val="163169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grpSp>
        <p:nvGrpSpPr>
          <p:cNvPr id="13" name="Group 12"/>
          <p:cNvGrpSpPr/>
          <p:nvPr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14" name="TextBox 13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bg1"/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62694" y="724095"/>
            <a:ext cx="7553744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Business Service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marketing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853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8537" y="4793270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01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6726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7267" y="479327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02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599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5997" y="479327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03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02472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24727" y="4793270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04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617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6" r="76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5" b="23285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781878" y="2907729"/>
            <a:ext cx="2019379" cy="325914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92369" y="700438"/>
            <a:ext cx="2862470" cy="285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92369" y="3945932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47426" y="3254371"/>
            <a:ext cx="1688282" cy="2565858"/>
            <a:chOff x="2827337" y="696913"/>
            <a:chExt cx="641351" cy="974725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2827337" y="696913"/>
              <a:ext cx="641351" cy="974725"/>
            </a:xfrm>
            <a:custGeom>
              <a:avLst/>
              <a:gdLst>
                <a:gd name="T0" fmla="*/ 137 w 168"/>
                <a:gd name="T1" fmla="*/ 16 h 257"/>
                <a:gd name="T2" fmla="*/ 137 w 168"/>
                <a:gd name="T3" fmla="*/ 16 h 257"/>
                <a:gd name="T4" fmla="*/ 136 w 168"/>
                <a:gd name="T5" fmla="*/ 15 h 257"/>
                <a:gd name="T6" fmla="*/ 107 w 168"/>
                <a:gd name="T7" fmla="*/ 120 h 257"/>
                <a:gd name="T8" fmla="*/ 151 w 168"/>
                <a:gd name="T9" fmla="*/ 120 h 257"/>
                <a:gd name="T10" fmla="*/ 52 w 168"/>
                <a:gd name="T11" fmla="*/ 240 h 257"/>
                <a:gd name="T12" fmla="*/ 72 w 168"/>
                <a:gd name="T13" fmla="*/ 136 h 257"/>
                <a:gd name="T14" fmla="*/ 18 w 168"/>
                <a:gd name="T15" fmla="*/ 136 h 257"/>
                <a:gd name="T16" fmla="*/ 136 w 168"/>
                <a:gd name="T17" fmla="*/ 15 h 257"/>
                <a:gd name="T18" fmla="*/ 136 w 168"/>
                <a:gd name="T19" fmla="*/ 0 h 257"/>
                <a:gd name="T20" fmla="*/ 136 w 168"/>
                <a:gd name="T21" fmla="*/ 0 h 257"/>
                <a:gd name="T22" fmla="*/ 127 w 168"/>
                <a:gd name="T23" fmla="*/ 3 h 257"/>
                <a:gd name="T24" fmla="*/ 125 w 168"/>
                <a:gd name="T25" fmla="*/ 4 h 257"/>
                <a:gd name="T26" fmla="*/ 6 w 168"/>
                <a:gd name="T27" fmla="*/ 124 h 257"/>
                <a:gd name="T28" fmla="*/ 3 w 168"/>
                <a:gd name="T29" fmla="*/ 142 h 257"/>
                <a:gd name="T30" fmla="*/ 18 w 168"/>
                <a:gd name="T31" fmla="*/ 152 h 257"/>
                <a:gd name="T32" fmla="*/ 53 w 168"/>
                <a:gd name="T33" fmla="*/ 152 h 257"/>
                <a:gd name="T34" fmla="*/ 37 w 168"/>
                <a:gd name="T35" fmla="*/ 238 h 257"/>
                <a:gd name="T36" fmla="*/ 46 w 168"/>
                <a:gd name="T37" fmla="*/ 255 h 257"/>
                <a:gd name="T38" fmla="*/ 52 w 168"/>
                <a:gd name="T39" fmla="*/ 257 h 257"/>
                <a:gd name="T40" fmla="*/ 65 w 168"/>
                <a:gd name="T41" fmla="*/ 251 h 257"/>
                <a:gd name="T42" fmla="*/ 163 w 168"/>
                <a:gd name="T43" fmla="*/ 132 h 257"/>
                <a:gd name="T44" fmla="*/ 165 w 168"/>
                <a:gd name="T45" fmla="*/ 114 h 257"/>
                <a:gd name="T46" fmla="*/ 151 w 168"/>
                <a:gd name="T47" fmla="*/ 104 h 257"/>
                <a:gd name="T48" fmla="*/ 128 w 168"/>
                <a:gd name="T49" fmla="*/ 104 h 257"/>
                <a:gd name="T50" fmla="*/ 152 w 168"/>
                <a:gd name="T51" fmla="*/ 19 h 257"/>
                <a:gd name="T52" fmla="*/ 152 w 168"/>
                <a:gd name="T53" fmla="*/ 15 h 257"/>
                <a:gd name="T54" fmla="*/ 137 w 168"/>
                <a:gd name="T55" fmla="*/ 0 h 257"/>
                <a:gd name="T56" fmla="*/ 136 w 168"/>
                <a:gd name="T5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257">
                  <a:moveTo>
                    <a:pt x="137" y="16"/>
                  </a:moveTo>
                  <a:cubicBezTo>
                    <a:pt x="137" y="16"/>
                    <a:pt x="137" y="16"/>
                    <a:pt x="137" y="16"/>
                  </a:cubicBezTo>
                  <a:moveTo>
                    <a:pt x="136" y="15"/>
                  </a:moveTo>
                  <a:cubicBezTo>
                    <a:pt x="107" y="120"/>
                    <a:pt x="107" y="120"/>
                    <a:pt x="107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36" y="15"/>
                    <a:pt x="136" y="15"/>
                    <a:pt x="136" y="15"/>
                  </a:cubicBezTo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2" y="0"/>
                    <a:pt x="129" y="1"/>
                    <a:pt x="127" y="3"/>
                  </a:cubicBezTo>
                  <a:cubicBezTo>
                    <a:pt x="126" y="3"/>
                    <a:pt x="126" y="4"/>
                    <a:pt x="125" y="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8"/>
                    <a:pt x="0" y="136"/>
                    <a:pt x="3" y="142"/>
                  </a:cubicBezTo>
                  <a:cubicBezTo>
                    <a:pt x="5" y="148"/>
                    <a:pt x="11" y="152"/>
                    <a:pt x="18" y="152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5" y="245"/>
                    <a:pt x="39" y="252"/>
                    <a:pt x="46" y="255"/>
                  </a:cubicBezTo>
                  <a:cubicBezTo>
                    <a:pt x="48" y="256"/>
                    <a:pt x="50" y="257"/>
                    <a:pt x="52" y="257"/>
                  </a:cubicBezTo>
                  <a:cubicBezTo>
                    <a:pt x="57" y="257"/>
                    <a:pt x="62" y="255"/>
                    <a:pt x="65" y="251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7" y="127"/>
                    <a:pt x="168" y="120"/>
                    <a:pt x="165" y="114"/>
                  </a:cubicBezTo>
                  <a:cubicBezTo>
                    <a:pt x="163" y="108"/>
                    <a:pt x="157" y="104"/>
                    <a:pt x="151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8"/>
                    <a:pt x="152" y="17"/>
                    <a:pt x="152" y="15"/>
                  </a:cubicBezTo>
                  <a:cubicBezTo>
                    <a:pt x="152" y="7"/>
                    <a:pt x="145" y="0"/>
                    <a:pt x="137" y="0"/>
                  </a:cubicBezTo>
                  <a:cubicBezTo>
                    <a:pt x="137" y="0"/>
                    <a:pt x="137" y="0"/>
                    <a:pt x="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009900" y="923926"/>
              <a:ext cx="233363" cy="247650"/>
            </a:xfrm>
            <a:custGeom>
              <a:avLst/>
              <a:gdLst>
                <a:gd name="T0" fmla="*/ 4 w 61"/>
                <a:gd name="T1" fmla="*/ 65 h 65"/>
                <a:gd name="T2" fmla="*/ 2 w 61"/>
                <a:gd name="T3" fmla="*/ 63 h 65"/>
                <a:gd name="T4" fmla="*/ 1 w 61"/>
                <a:gd name="T5" fmla="*/ 58 h 65"/>
                <a:gd name="T6" fmla="*/ 53 w 61"/>
                <a:gd name="T7" fmla="*/ 2 h 65"/>
                <a:gd name="T8" fmla="*/ 59 w 61"/>
                <a:gd name="T9" fmla="*/ 2 h 65"/>
                <a:gd name="T10" fmla="*/ 59 w 61"/>
                <a:gd name="T11" fmla="*/ 7 h 65"/>
                <a:gd name="T12" fmla="*/ 7 w 61"/>
                <a:gd name="T13" fmla="*/ 63 h 65"/>
                <a:gd name="T14" fmla="*/ 4 w 61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5">
                  <a:moveTo>
                    <a:pt x="4" y="65"/>
                  </a:moveTo>
                  <a:cubicBezTo>
                    <a:pt x="3" y="65"/>
                    <a:pt x="2" y="64"/>
                    <a:pt x="2" y="63"/>
                  </a:cubicBezTo>
                  <a:cubicBezTo>
                    <a:pt x="0" y="62"/>
                    <a:pt x="0" y="59"/>
                    <a:pt x="1" y="5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5" y="0"/>
                    <a:pt x="58" y="0"/>
                    <a:pt x="59" y="2"/>
                  </a:cubicBezTo>
                  <a:cubicBezTo>
                    <a:pt x="61" y="3"/>
                    <a:pt x="61" y="6"/>
                    <a:pt x="59" y="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5" y="65"/>
                    <a:pt x="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08338" y="1182688"/>
              <a:ext cx="96838" cy="109538"/>
            </a:xfrm>
            <a:custGeom>
              <a:avLst/>
              <a:gdLst>
                <a:gd name="T0" fmla="*/ 5 w 25"/>
                <a:gd name="T1" fmla="*/ 29 h 29"/>
                <a:gd name="T2" fmla="*/ 2 w 25"/>
                <a:gd name="T3" fmla="*/ 28 h 29"/>
                <a:gd name="T4" fmla="*/ 2 w 25"/>
                <a:gd name="T5" fmla="*/ 22 h 29"/>
                <a:gd name="T6" fmla="*/ 17 w 25"/>
                <a:gd name="T7" fmla="*/ 2 h 29"/>
                <a:gd name="T8" fmla="*/ 23 w 25"/>
                <a:gd name="T9" fmla="*/ 1 h 29"/>
                <a:gd name="T10" fmla="*/ 24 w 25"/>
                <a:gd name="T11" fmla="*/ 7 h 29"/>
                <a:gd name="T12" fmla="*/ 8 w 25"/>
                <a:gd name="T13" fmla="*/ 27 h 29"/>
                <a:gd name="T14" fmla="*/ 5 w 2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9">
                  <a:moveTo>
                    <a:pt x="5" y="29"/>
                  </a:moveTo>
                  <a:cubicBezTo>
                    <a:pt x="4" y="29"/>
                    <a:pt x="3" y="28"/>
                    <a:pt x="2" y="28"/>
                  </a:cubicBezTo>
                  <a:cubicBezTo>
                    <a:pt x="1" y="26"/>
                    <a:pt x="0" y="24"/>
                    <a:pt x="2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3"/>
                    <a:pt x="25" y="5"/>
                    <a:pt x="24" y="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6" y="29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163888" y="1303338"/>
              <a:ext cx="44450" cy="49213"/>
            </a:xfrm>
            <a:custGeom>
              <a:avLst/>
              <a:gdLst>
                <a:gd name="T0" fmla="*/ 4 w 12"/>
                <a:gd name="T1" fmla="*/ 13 h 13"/>
                <a:gd name="T2" fmla="*/ 2 w 12"/>
                <a:gd name="T3" fmla="*/ 12 h 13"/>
                <a:gd name="T4" fmla="*/ 1 w 12"/>
                <a:gd name="T5" fmla="*/ 6 h 13"/>
                <a:gd name="T6" fmla="*/ 4 w 12"/>
                <a:gd name="T7" fmla="*/ 2 h 13"/>
                <a:gd name="T8" fmla="*/ 10 w 12"/>
                <a:gd name="T9" fmla="*/ 1 h 13"/>
                <a:gd name="T10" fmla="*/ 11 w 12"/>
                <a:gd name="T11" fmla="*/ 7 h 13"/>
                <a:gd name="T12" fmla="*/ 8 w 12"/>
                <a:gd name="T13" fmla="*/ 11 h 13"/>
                <a:gd name="T14" fmla="*/ 4 w 12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cubicBezTo>
                    <a:pt x="4" y="13"/>
                    <a:pt x="3" y="12"/>
                    <a:pt x="2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4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09607" y="2604594"/>
            <a:ext cx="2372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</a:t>
            </a:r>
            <a:r>
              <a:rPr lang="en-US" sz="8000" dirty="0" smtClean="0">
                <a:solidFill>
                  <a:schemeClr val="accent1"/>
                </a:solidFill>
                <a:latin typeface="+mj-lt"/>
              </a:rPr>
              <a:t>O</a:t>
            </a:r>
            <a:endParaRPr lang="en-US" sz="8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62857" y="38840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The smart choice presentation template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220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1" b="16801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3185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3185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1062694" y="724095"/>
            <a:ext cx="7553744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</a:t>
            </a:r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2694" y="2509018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00711" y="4426590"/>
            <a:ext cx="2111546" cy="1611354"/>
            <a:chOff x="7600950" y="4694238"/>
            <a:chExt cx="998538" cy="762000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339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9" r="2809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205516" y="1966688"/>
            <a:ext cx="2924626" cy="2924626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7265" y="724095"/>
            <a:ext cx="7553744" cy="214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</a:t>
            </a:r>
            <a:r>
              <a:rPr lang="en-US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57859" y="2400315"/>
            <a:ext cx="619940" cy="473086"/>
            <a:chOff x="7600950" y="4694238"/>
            <a:chExt cx="998538" cy="762000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4660232" y="3537524"/>
            <a:ext cx="2005338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29981" y="316819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5072" y="5178626"/>
            <a:ext cx="4333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3929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6544480" y="2020940"/>
            <a:ext cx="943452" cy="1062446"/>
          </a:xfrm>
          <a:custGeom>
            <a:avLst/>
            <a:gdLst>
              <a:gd name="T0" fmla="*/ 0 w 912"/>
              <a:gd name="T1" fmla="*/ 307 h 1028"/>
              <a:gd name="T2" fmla="*/ 49 w 912"/>
              <a:gd name="T3" fmla="*/ 222 h 1028"/>
              <a:gd name="T4" fmla="*/ 407 w 912"/>
              <a:gd name="T5" fmla="*/ 15 h 1028"/>
              <a:gd name="T6" fmla="*/ 505 w 912"/>
              <a:gd name="T7" fmla="*/ 15 h 1028"/>
              <a:gd name="T8" fmla="*/ 863 w 912"/>
              <a:gd name="T9" fmla="*/ 222 h 1028"/>
              <a:gd name="T10" fmla="*/ 912 w 912"/>
              <a:gd name="T11" fmla="*/ 307 h 1028"/>
              <a:gd name="T12" fmla="*/ 912 w 912"/>
              <a:gd name="T13" fmla="*/ 721 h 1028"/>
              <a:gd name="T14" fmla="*/ 863 w 912"/>
              <a:gd name="T15" fmla="*/ 806 h 1028"/>
              <a:gd name="T16" fmla="*/ 505 w 912"/>
              <a:gd name="T17" fmla="*/ 1012 h 1028"/>
              <a:gd name="T18" fmla="*/ 407 w 912"/>
              <a:gd name="T19" fmla="*/ 1012 h 1028"/>
              <a:gd name="T20" fmla="*/ 49 w 912"/>
              <a:gd name="T21" fmla="*/ 806 h 1028"/>
              <a:gd name="T22" fmla="*/ 0 w 912"/>
              <a:gd name="T23" fmla="*/ 721 h 1028"/>
              <a:gd name="T24" fmla="*/ 0 w 912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2" h="1028">
                <a:moveTo>
                  <a:pt x="0" y="307"/>
                </a:moveTo>
                <a:cubicBezTo>
                  <a:pt x="0" y="276"/>
                  <a:pt x="22" y="238"/>
                  <a:pt x="49" y="222"/>
                </a:cubicBezTo>
                <a:cubicBezTo>
                  <a:pt x="407" y="15"/>
                  <a:pt x="407" y="15"/>
                  <a:pt x="407" y="15"/>
                </a:cubicBezTo>
                <a:cubicBezTo>
                  <a:pt x="434" y="0"/>
                  <a:pt x="478" y="0"/>
                  <a:pt x="505" y="15"/>
                </a:cubicBezTo>
                <a:cubicBezTo>
                  <a:pt x="863" y="222"/>
                  <a:pt x="863" y="222"/>
                  <a:pt x="863" y="222"/>
                </a:cubicBezTo>
                <a:cubicBezTo>
                  <a:pt x="890" y="238"/>
                  <a:pt x="912" y="276"/>
                  <a:pt x="912" y="307"/>
                </a:cubicBezTo>
                <a:cubicBezTo>
                  <a:pt x="912" y="721"/>
                  <a:pt x="912" y="721"/>
                  <a:pt x="912" y="721"/>
                </a:cubicBezTo>
                <a:cubicBezTo>
                  <a:pt x="912" y="752"/>
                  <a:pt x="890" y="790"/>
                  <a:pt x="863" y="806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478" y="1028"/>
                  <a:pt x="434" y="1028"/>
                  <a:pt x="407" y="1012"/>
                </a:cubicBezTo>
                <a:cubicBezTo>
                  <a:pt x="49" y="806"/>
                  <a:pt x="49" y="806"/>
                  <a:pt x="49" y="806"/>
                </a:cubicBezTo>
                <a:cubicBezTo>
                  <a:pt x="22" y="790"/>
                  <a:pt x="0" y="752"/>
                  <a:pt x="0" y="721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5201244" y="2099145"/>
            <a:ext cx="1762245" cy="1954901"/>
          </a:xfrm>
          <a:custGeom>
            <a:avLst/>
            <a:gdLst>
              <a:gd name="T0" fmla="*/ 0 w 1705"/>
              <a:gd name="T1" fmla="*/ 565 h 1890"/>
              <a:gd name="T2" fmla="*/ 92 w 1705"/>
              <a:gd name="T3" fmla="*/ 408 h 1890"/>
              <a:gd name="T4" fmla="*/ 761 w 1705"/>
              <a:gd name="T5" fmla="*/ 28 h 1890"/>
              <a:gd name="T6" fmla="*/ 944 w 1705"/>
              <a:gd name="T7" fmla="*/ 28 h 1890"/>
              <a:gd name="T8" fmla="*/ 1613 w 1705"/>
              <a:gd name="T9" fmla="*/ 408 h 1890"/>
              <a:gd name="T10" fmla="*/ 1705 w 1705"/>
              <a:gd name="T11" fmla="*/ 565 h 1890"/>
              <a:gd name="T12" fmla="*/ 1705 w 1705"/>
              <a:gd name="T13" fmla="*/ 1325 h 1890"/>
              <a:gd name="T14" fmla="*/ 1613 w 1705"/>
              <a:gd name="T15" fmla="*/ 1482 h 1890"/>
              <a:gd name="T16" fmla="*/ 944 w 1705"/>
              <a:gd name="T17" fmla="*/ 1862 h 1890"/>
              <a:gd name="T18" fmla="*/ 761 w 1705"/>
              <a:gd name="T19" fmla="*/ 1862 h 1890"/>
              <a:gd name="T20" fmla="*/ 92 w 1705"/>
              <a:gd name="T21" fmla="*/ 1482 h 1890"/>
              <a:gd name="T22" fmla="*/ 0 w 1705"/>
              <a:gd name="T23" fmla="*/ 1325 h 1890"/>
              <a:gd name="T24" fmla="*/ 0 w 1705"/>
              <a:gd name="T25" fmla="*/ 565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5" h="1890">
                <a:moveTo>
                  <a:pt x="0" y="565"/>
                </a:moveTo>
                <a:cubicBezTo>
                  <a:pt x="0" y="508"/>
                  <a:pt x="41" y="437"/>
                  <a:pt x="92" y="408"/>
                </a:cubicBezTo>
                <a:cubicBezTo>
                  <a:pt x="761" y="28"/>
                  <a:pt x="761" y="28"/>
                  <a:pt x="761" y="28"/>
                </a:cubicBezTo>
                <a:cubicBezTo>
                  <a:pt x="811" y="0"/>
                  <a:pt x="894" y="0"/>
                  <a:pt x="944" y="28"/>
                </a:cubicBezTo>
                <a:cubicBezTo>
                  <a:pt x="1613" y="408"/>
                  <a:pt x="1613" y="408"/>
                  <a:pt x="1613" y="408"/>
                </a:cubicBezTo>
                <a:cubicBezTo>
                  <a:pt x="1664" y="437"/>
                  <a:pt x="1705" y="508"/>
                  <a:pt x="1705" y="565"/>
                </a:cubicBezTo>
                <a:cubicBezTo>
                  <a:pt x="1705" y="1325"/>
                  <a:pt x="1705" y="1325"/>
                  <a:pt x="1705" y="1325"/>
                </a:cubicBezTo>
                <a:cubicBezTo>
                  <a:pt x="1705" y="1383"/>
                  <a:pt x="1664" y="1453"/>
                  <a:pt x="1613" y="1482"/>
                </a:cubicBezTo>
                <a:cubicBezTo>
                  <a:pt x="944" y="1862"/>
                  <a:pt x="944" y="1862"/>
                  <a:pt x="944" y="1862"/>
                </a:cubicBezTo>
                <a:cubicBezTo>
                  <a:pt x="894" y="1890"/>
                  <a:pt x="811" y="1890"/>
                  <a:pt x="761" y="1862"/>
                </a:cubicBezTo>
                <a:cubicBezTo>
                  <a:pt x="92" y="1482"/>
                  <a:pt x="92" y="1482"/>
                  <a:pt x="92" y="1482"/>
                </a:cubicBezTo>
                <a:cubicBezTo>
                  <a:pt x="41" y="1453"/>
                  <a:pt x="0" y="1383"/>
                  <a:pt x="0" y="1325"/>
                </a:cubicBezTo>
                <a:lnTo>
                  <a:pt x="0" y="5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6227694" y="2070615"/>
            <a:ext cx="1097862" cy="1238104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3600000">
            <a:off x="5603985" y="3598543"/>
            <a:ext cx="968951" cy="1062446"/>
          </a:xfrm>
          <a:custGeom>
            <a:avLst/>
            <a:gdLst>
              <a:gd name="T0" fmla="*/ 0 w 938"/>
              <a:gd name="T1" fmla="*/ 307 h 1028"/>
              <a:gd name="T2" fmla="*/ 51 w 938"/>
              <a:gd name="T3" fmla="*/ 222 h 1028"/>
              <a:gd name="T4" fmla="*/ 419 w 938"/>
              <a:gd name="T5" fmla="*/ 15 h 1028"/>
              <a:gd name="T6" fmla="*/ 520 w 938"/>
              <a:gd name="T7" fmla="*/ 15 h 1028"/>
              <a:gd name="T8" fmla="*/ 887 w 938"/>
              <a:gd name="T9" fmla="*/ 222 h 1028"/>
              <a:gd name="T10" fmla="*/ 938 w 938"/>
              <a:gd name="T11" fmla="*/ 307 h 1028"/>
              <a:gd name="T12" fmla="*/ 938 w 938"/>
              <a:gd name="T13" fmla="*/ 720 h 1028"/>
              <a:gd name="T14" fmla="*/ 887 w 938"/>
              <a:gd name="T15" fmla="*/ 805 h 1028"/>
              <a:gd name="T16" fmla="*/ 520 w 938"/>
              <a:gd name="T17" fmla="*/ 1012 h 1028"/>
              <a:gd name="T18" fmla="*/ 419 w 938"/>
              <a:gd name="T19" fmla="*/ 1012 h 1028"/>
              <a:gd name="T20" fmla="*/ 51 w 938"/>
              <a:gd name="T21" fmla="*/ 805 h 1028"/>
              <a:gd name="T22" fmla="*/ 0 w 938"/>
              <a:gd name="T23" fmla="*/ 720 h 1028"/>
              <a:gd name="T24" fmla="*/ 0 w 938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8" h="1028">
                <a:moveTo>
                  <a:pt x="0" y="307"/>
                </a:moveTo>
                <a:cubicBezTo>
                  <a:pt x="0" y="276"/>
                  <a:pt x="23" y="237"/>
                  <a:pt x="51" y="222"/>
                </a:cubicBezTo>
                <a:cubicBezTo>
                  <a:pt x="419" y="15"/>
                  <a:pt x="419" y="15"/>
                  <a:pt x="419" y="15"/>
                </a:cubicBezTo>
                <a:cubicBezTo>
                  <a:pt x="446" y="0"/>
                  <a:pt x="492" y="0"/>
                  <a:pt x="520" y="15"/>
                </a:cubicBezTo>
                <a:cubicBezTo>
                  <a:pt x="887" y="222"/>
                  <a:pt x="887" y="222"/>
                  <a:pt x="887" y="222"/>
                </a:cubicBezTo>
                <a:cubicBezTo>
                  <a:pt x="915" y="237"/>
                  <a:pt x="938" y="276"/>
                  <a:pt x="938" y="307"/>
                </a:cubicBezTo>
                <a:cubicBezTo>
                  <a:pt x="938" y="720"/>
                  <a:pt x="938" y="720"/>
                  <a:pt x="938" y="720"/>
                </a:cubicBezTo>
                <a:cubicBezTo>
                  <a:pt x="938" y="751"/>
                  <a:pt x="915" y="790"/>
                  <a:pt x="887" y="805"/>
                </a:cubicBezTo>
                <a:cubicBezTo>
                  <a:pt x="520" y="1012"/>
                  <a:pt x="520" y="1012"/>
                  <a:pt x="520" y="1012"/>
                </a:cubicBezTo>
                <a:cubicBezTo>
                  <a:pt x="492" y="1028"/>
                  <a:pt x="446" y="1028"/>
                  <a:pt x="419" y="1012"/>
                </a:cubicBezTo>
                <a:cubicBezTo>
                  <a:pt x="51" y="805"/>
                  <a:pt x="51" y="805"/>
                  <a:pt x="51" y="805"/>
                </a:cubicBezTo>
                <a:cubicBezTo>
                  <a:pt x="23" y="790"/>
                  <a:pt x="0" y="751"/>
                  <a:pt x="0" y="72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3600000">
            <a:off x="4692735" y="2021424"/>
            <a:ext cx="991617" cy="1087945"/>
          </a:xfrm>
          <a:custGeom>
            <a:avLst/>
            <a:gdLst>
              <a:gd name="T0" fmla="*/ 0 w 959"/>
              <a:gd name="T1" fmla="*/ 315 h 1052"/>
              <a:gd name="T2" fmla="*/ 51 w 959"/>
              <a:gd name="T3" fmla="*/ 228 h 1052"/>
              <a:gd name="T4" fmla="*/ 428 w 959"/>
              <a:gd name="T5" fmla="*/ 16 h 1052"/>
              <a:gd name="T6" fmla="*/ 531 w 959"/>
              <a:gd name="T7" fmla="*/ 16 h 1052"/>
              <a:gd name="T8" fmla="*/ 907 w 959"/>
              <a:gd name="T9" fmla="*/ 228 h 1052"/>
              <a:gd name="T10" fmla="*/ 959 w 959"/>
              <a:gd name="T11" fmla="*/ 315 h 1052"/>
              <a:gd name="T12" fmla="*/ 959 w 959"/>
              <a:gd name="T13" fmla="*/ 737 h 1052"/>
              <a:gd name="T14" fmla="*/ 907 w 959"/>
              <a:gd name="T15" fmla="*/ 825 h 1052"/>
              <a:gd name="T16" fmla="*/ 531 w 959"/>
              <a:gd name="T17" fmla="*/ 1036 h 1052"/>
              <a:gd name="T18" fmla="*/ 428 w 959"/>
              <a:gd name="T19" fmla="*/ 1036 h 1052"/>
              <a:gd name="T20" fmla="*/ 51 w 959"/>
              <a:gd name="T21" fmla="*/ 825 h 1052"/>
              <a:gd name="T22" fmla="*/ 0 w 959"/>
              <a:gd name="T23" fmla="*/ 737 h 1052"/>
              <a:gd name="T24" fmla="*/ 0 w 959"/>
              <a:gd name="T25" fmla="*/ 31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9" h="1052">
                <a:moveTo>
                  <a:pt x="0" y="315"/>
                </a:moveTo>
                <a:cubicBezTo>
                  <a:pt x="0" y="283"/>
                  <a:pt x="23" y="244"/>
                  <a:pt x="51" y="228"/>
                </a:cubicBezTo>
                <a:cubicBezTo>
                  <a:pt x="428" y="16"/>
                  <a:pt x="428" y="16"/>
                  <a:pt x="428" y="16"/>
                </a:cubicBezTo>
                <a:cubicBezTo>
                  <a:pt x="456" y="0"/>
                  <a:pt x="502" y="0"/>
                  <a:pt x="531" y="16"/>
                </a:cubicBezTo>
                <a:cubicBezTo>
                  <a:pt x="907" y="228"/>
                  <a:pt x="907" y="228"/>
                  <a:pt x="907" y="228"/>
                </a:cubicBezTo>
                <a:cubicBezTo>
                  <a:pt x="935" y="244"/>
                  <a:pt x="959" y="283"/>
                  <a:pt x="959" y="315"/>
                </a:cubicBezTo>
                <a:cubicBezTo>
                  <a:pt x="959" y="737"/>
                  <a:pt x="959" y="737"/>
                  <a:pt x="959" y="737"/>
                </a:cubicBezTo>
                <a:cubicBezTo>
                  <a:pt x="959" y="769"/>
                  <a:pt x="935" y="809"/>
                  <a:pt x="907" y="825"/>
                </a:cubicBezTo>
                <a:cubicBezTo>
                  <a:pt x="531" y="1036"/>
                  <a:pt x="531" y="1036"/>
                  <a:pt x="531" y="1036"/>
                </a:cubicBezTo>
                <a:cubicBezTo>
                  <a:pt x="502" y="1052"/>
                  <a:pt x="456" y="1052"/>
                  <a:pt x="428" y="1036"/>
                </a:cubicBezTo>
                <a:cubicBezTo>
                  <a:pt x="51" y="825"/>
                  <a:pt x="51" y="825"/>
                  <a:pt x="51" y="825"/>
                </a:cubicBezTo>
                <a:cubicBezTo>
                  <a:pt x="23" y="809"/>
                  <a:pt x="0" y="769"/>
                  <a:pt x="0" y="737"/>
                </a:cubicBezTo>
                <a:lnTo>
                  <a:pt x="0" y="3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00000">
            <a:off x="6403801" y="2270615"/>
            <a:ext cx="745129" cy="840040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2" y="0"/>
                  <a:pt x="377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7" y="811"/>
                  <a:pt x="342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600000">
            <a:off x="4862144" y="2064754"/>
            <a:ext cx="1097862" cy="1236687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3600000">
            <a:off x="5548839" y="3252917"/>
            <a:ext cx="1096445" cy="1236687"/>
          </a:xfrm>
          <a:custGeom>
            <a:avLst/>
            <a:gdLst>
              <a:gd name="T0" fmla="*/ 0 w 1061"/>
              <a:gd name="T1" fmla="*/ 358 h 1196"/>
              <a:gd name="T2" fmla="*/ 57 w 1061"/>
              <a:gd name="T3" fmla="*/ 259 h 1196"/>
              <a:gd name="T4" fmla="*/ 473 w 1061"/>
              <a:gd name="T5" fmla="*/ 18 h 1196"/>
              <a:gd name="T6" fmla="*/ 588 w 1061"/>
              <a:gd name="T7" fmla="*/ 18 h 1196"/>
              <a:gd name="T8" fmla="*/ 1004 w 1061"/>
              <a:gd name="T9" fmla="*/ 259 h 1196"/>
              <a:gd name="T10" fmla="*/ 1061 w 1061"/>
              <a:gd name="T11" fmla="*/ 358 h 1196"/>
              <a:gd name="T12" fmla="*/ 1061 w 1061"/>
              <a:gd name="T13" fmla="*/ 839 h 1196"/>
              <a:gd name="T14" fmla="*/ 1004 w 1061"/>
              <a:gd name="T15" fmla="*/ 938 h 1196"/>
              <a:gd name="T16" fmla="*/ 588 w 1061"/>
              <a:gd name="T17" fmla="*/ 1178 h 1196"/>
              <a:gd name="T18" fmla="*/ 473 w 1061"/>
              <a:gd name="T19" fmla="*/ 1178 h 1196"/>
              <a:gd name="T20" fmla="*/ 57 w 1061"/>
              <a:gd name="T21" fmla="*/ 938 h 1196"/>
              <a:gd name="T22" fmla="*/ 0 w 1061"/>
              <a:gd name="T23" fmla="*/ 839 h 1196"/>
              <a:gd name="T24" fmla="*/ 0 w 1061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1" h="1196">
                <a:moveTo>
                  <a:pt x="0" y="358"/>
                </a:moveTo>
                <a:cubicBezTo>
                  <a:pt x="0" y="322"/>
                  <a:pt x="25" y="277"/>
                  <a:pt x="57" y="259"/>
                </a:cubicBezTo>
                <a:cubicBezTo>
                  <a:pt x="473" y="18"/>
                  <a:pt x="473" y="18"/>
                  <a:pt x="473" y="18"/>
                </a:cubicBezTo>
                <a:cubicBezTo>
                  <a:pt x="505" y="0"/>
                  <a:pt x="556" y="0"/>
                  <a:pt x="588" y="18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36" y="277"/>
                  <a:pt x="1061" y="322"/>
                  <a:pt x="1061" y="358"/>
                </a:cubicBezTo>
                <a:cubicBezTo>
                  <a:pt x="1061" y="839"/>
                  <a:pt x="1061" y="839"/>
                  <a:pt x="1061" y="839"/>
                </a:cubicBezTo>
                <a:cubicBezTo>
                  <a:pt x="1061" y="875"/>
                  <a:pt x="1036" y="920"/>
                  <a:pt x="1004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6" y="1196"/>
                  <a:pt x="505" y="1196"/>
                  <a:pt x="473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5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600000">
            <a:off x="5037544" y="2263526"/>
            <a:ext cx="745129" cy="838624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3600000">
            <a:off x="5723884" y="3452302"/>
            <a:ext cx="745129" cy="838624"/>
          </a:xfrm>
          <a:custGeom>
            <a:avLst/>
            <a:gdLst>
              <a:gd name="T0" fmla="*/ 0 w 721"/>
              <a:gd name="T1" fmla="*/ 242 h 811"/>
              <a:gd name="T2" fmla="*/ 39 w 721"/>
              <a:gd name="T3" fmla="*/ 175 h 811"/>
              <a:gd name="T4" fmla="*/ 322 w 721"/>
              <a:gd name="T5" fmla="*/ 12 h 811"/>
              <a:gd name="T6" fmla="*/ 399 w 721"/>
              <a:gd name="T7" fmla="*/ 12 h 811"/>
              <a:gd name="T8" fmla="*/ 682 w 721"/>
              <a:gd name="T9" fmla="*/ 175 h 811"/>
              <a:gd name="T10" fmla="*/ 721 w 721"/>
              <a:gd name="T11" fmla="*/ 242 h 811"/>
              <a:gd name="T12" fmla="*/ 721 w 721"/>
              <a:gd name="T13" fmla="*/ 568 h 811"/>
              <a:gd name="T14" fmla="*/ 682 w 721"/>
              <a:gd name="T15" fmla="*/ 636 h 811"/>
              <a:gd name="T16" fmla="*/ 399 w 721"/>
              <a:gd name="T17" fmla="*/ 799 h 811"/>
              <a:gd name="T18" fmla="*/ 322 w 721"/>
              <a:gd name="T19" fmla="*/ 799 h 811"/>
              <a:gd name="T20" fmla="*/ 39 w 721"/>
              <a:gd name="T21" fmla="*/ 636 h 811"/>
              <a:gd name="T22" fmla="*/ 0 w 721"/>
              <a:gd name="T23" fmla="*/ 568 h 811"/>
              <a:gd name="T24" fmla="*/ 0 w 721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1" h="811">
                <a:moveTo>
                  <a:pt x="0" y="242"/>
                </a:moveTo>
                <a:cubicBezTo>
                  <a:pt x="0" y="218"/>
                  <a:pt x="18" y="187"/>
                  <a:pt x="39" y="175"/>
                </a:cubicBezTo>
                <a:cubicBezTo>
                  <a:pt x="322" y="12"/>
                  <a:pt x="322" y="12"/>
                  <a:pt x="322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2" y="175"/>
                  <a:pt x="682" y="175"/>
                  <a:pt x="682" y="175"/>
                </a:cubicBezTo>
                <a:cubicBezTo>
                  <a:pt x="703" y="187"/>
                  <a:pt x="721" y="218"/>
                  <a:pt x="721" y="242"/>
                </a:cubicBezTo>
                <a:cubicBezTo>
                  <a:pt x="721" y="568"/>
                  <a:pt x="721" y="568"/>
                  <a:pt x="721" y="568"/>
                </a:cubicBezTo>
                <a:cubicBezTo>
                  <a:pt x="721" y="593"/>
                  <a:pt x="703" y="623"/>
                  <a:pt x="682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2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8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861566" y="20325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44470" y="2325005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8250" y="20325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426" y="2325005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61851" y="49072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95698" y="5199642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185219" y="2495887"/>
            <a:ext cx="441527" cy="39030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925243" y="3644145"/>
            <a:ext cx="341512" cy="44477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69491" y="2494516"/>
            <a:ext cx="413748" cy="39030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299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3600000">
            <a:off x="4846673" y="1835306"/>
            <a:ext cx="2826923" cy="1946946"/>
          </a:xfrm>
          <a:custGeom>
            <a:avLst/>
            <a:gdLst>
              <a:gd name="T0" fmla="*/ 0 w 2313"/>
              <a:gd name="T1" fmla="*/ 1593 h 1593"/>
              <a:gd name="T2" fmla="*/ 979 w 2313"/>
              <a:gd name="T3" fmla="*/ 0 h 1593"/>
              <a:gd name="T4" fmla="*/ 1461 w 2313"/>
              <a:gd name="T5" fmla="*/ 95 h 1593"/>
              <a:gd name="T6" fmla="*/ 2313 w 2313"/>
              <a:gd name="T7" fmla="*/ 1593 h 1593"/>
              <a:gd name="T8" fmla="*/ 0 w 2313"/>
              <a:gd name="T9" fmla="*/ 1593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3" h="1593">
                <a:moveTo>
                  <a:pt x="0" y="1593"/>
                </a:moveTo>
                <a:lnTo>
                  <a:pt x="979" y="0"/>
                </a:lnTo>
                <a:lnTo>
                  <a:pt x="1461" y="95"/>
                </a:lnTo>
                <a:lnTo>
                  <a:pt x="2313" y="1593"/>
                </a:lnTo>
                <a:lnTo>
                  <a:pt x="0" y="1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 rot="3436829">
            <a:off x="5250522" y="2104458"/>
            <a:ext cx="1964057" cy="1427516"/>
          </a:xfrm>
          <a:custGeom>
            <a:avLst/>
            <a:gdLst>
              <a:gd name="T0" fmla="*/ 0 w 1607"/>
              <a:gd name="T1" fmla="*/ 1168 h 1168"/>
              <a:gd name="T2" fmla="*/ 717 w 1607"/>
              <a:gd name="T3" fmla="*/ 0 h 1168"/>
              <a:gd name="T4" fmla="*/ 972 w 1607"/>
              <a:gd name="T5" fmla="*/ 51 h 1168"/>
              <a:gd name="T6" fmla="*/ 1607 w 1607"/>
              <a:gd name="T7" fmla="*/ 1168 h 1168"/>
              <a:gd name="T8" fmla="*/ 0 w 1607"/>
              <a:gd name="T9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7" h="1168">
                <a:moveTo>
                  <a:pt x="0" y="1168"/>
                </a:moveTo>
                <a:lnTo>
                  <a:pt x="717" y="0"/>
                </a:lnTo>
                <a:lnTo>
                  <a:pt x="972" y="51"/>
                </a:lnTo>
                <a:lnTo>
                  <a:pt x="1607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3436829">
            <a:off x="4940220" y="2823567"/>
            <a:ext cx="1271076" cy="241993"/>
          </a:xfrm>
          <a:custGeom>
            <a:avLst/>
            <a:gdLst>
              <a:gd name="T0" fmla="*/ 854 w 1040"/>
              <a:gd name="T1" fmla="*/ 0 h 198"/>
              <a:gd name="T2" fmla="*/ 0 w 1040"/>
              <a:gd name="T3" fmla="*/ 0 h 198"/>
              <a:gd name="T4" fmla="*/ 0 w 1040"/>
              <a:gd name="T5" fmla="*/ 197 h 198"/>
              <a:gd name="T6" fmla="*/ 1040 w 1040"/>
              <a:gd name="T7" fmla="*/ 198 h 198"/>
              <a:gd name="T8" fmla="*/ 854 w 1040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8">
                <a:moveTo>
                  <a:pt x="854" y="0"/>
                </a:moveTo>
                <a:lnTo>
                  <a:pt x="0" y="0"/>
                </a:lnTo>
                <a:lnTo>
                  <a:pt x="0" y="197"/>
                </a:lnTo>
                <a:lnTo>
                  <a:pt x="1040" y="198"/>
                </a:lnTo>
                <a:lnTo>
                  <a:pt x="8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rot="3436829">
            <a:off x="4738166" y="2953991"/>
            <a:ext cx="1271076" cy="240771"/>
          </a:xfrm>
          <a:custGeom>
            <a:avLst/>
            <a:gdLst>
              <a:gd name="T0" fmla="*/ 0 w 1040"/>
              <a:gd name="T1" fmla="*/ 0 h 197"/>
              <a:gd name="T2" fmla="*/ 0 w 1040"/>
              <a:gd name="T3" fmla="*/ 197 h 197"/>
              <a:gd name="T4" fmla="*/ 854 w 1040"/>
              <a:gd name="T5" fmla="*/ 197 h 197"/>
              <a:gd name="T6" fmla="*/ 1040 w 1040"/>
              <a:gd name="T7" fmla="*/ 1 h 197"/>
              <a:gd name="T8" fmla="*/ 0 w 1040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7">
                <a:moveTo>
                  <a:pt x="0" y="0"/>
                </a:moveTo>
                <a:lnTo>
                  <a:pt x="0" y="197"/>
                </a:lnTo>
                <a:lnTo>
                  <a:pt x="854" y="197"/>
                </a:lnTo>
                <a:lnTo>
                  <a:pt x="104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3436829">
            <a:off x="6035614" y="2865240"/>
            <a:ext cx="761424" cy="1203856"/>
          </a:xfrm>
          <a:custGeom>
            <a:avLst/>
            <a:gdLst>
              <a:gd name="T0" fmla="*/ 0 w 623"/>
              <a:gd name="T1" fmla="*/ 262 h 985"/>
              <a:gd name="T2" fmla="*/ 457 w 623"/>
              <a:gd name="T3" fmla="*/ 985 h 985"/>
              <a:gd name="T4" fmla="*/ 623 w 623"/>
              <a:gd name="T5" fmla="*/ 879 h 985"/>
              <a:gd name="T6" fmla="*/ 68 w 623"/>
              <a:gd name="T7" fmla="*/ 0 h 985"/>
              <a:gd name="T8" fmla="*/ 0 w 623"/>
              <a:gd name="T9" fmla="*/ 262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5">
                <a:moveTo>
                  <a:pt x="0" y="262"/>
                </a:moveTo>
                <a:lnTo>
                  <a:pt x="457" y="985"/>
                </a:lnTo>
                <a:lnTo>
                  <a:pt x="623" y="879"/>
                </a:lnTo>
                <a:lnTo>
                  <a:pt x="68" y="0"/>
                </a:lnTo>
                <a:lnTo>
                  <a:pt x="0" y="26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3436829">
            <a:off x="6107518" y="3015309"/>
            <a:ext cx="881198" cy="1074303"/>
          </a:xfrm>
          <a:custGeom>
            <a:avLst/>
            <a:gdLst>
              <a:gd name="T0" fmla="*/ 555 w 721"/>
              <a:gd name="T1" fmla="*/ 879 h 879"/>
              <a:gd name="T2" fmla="*/ 721 w 721"/>
              <a:gd name="T3" fmla="*/ 775 h 879"/>
              <a:gd name="T4" fmla="*/ 264 w 721"/>
              <a:gd name="T5" fmla="*/ 52 h 879"/>
              <a:gd name="T6" fmla="*/ 0 w 721"/>
              <a:gd name="T7" fmla="*/ 0 h 879"/>
              <a:gd name="T8" fmla="*/ 555 w 721"/>
              <a:gd name="T9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1" h="879">
                <a:moveTo>
                  <a:pt x="555" y="879"/>
                </a:moveTo>
                <a:lnTo>
                  <a:pt x="721" y="775"/>
                </a:lnTo>
                <a:lnTo>
                  <a:pt x="264" y="52"/>
                </a:lnTo>
                <a:lnTo>
                  <a:pt x="0" y="0"/>
                </a:lnTo>
                <a:lnTo>
                  <a:pt x="555" y="879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436829">
            <a:off x="6001070" y="1878298"/>
            <a:ext cx="882421" cy="1074303"/>
          </a:xfrm>
          <a:custGeom>
            <a:avLst/>
            <a:gdLst>
              <a:gd name="T0" fmla="*/ 266 w 722"/>
              <a:gd name="T1" fmla="*/ 827 h 879"/>
              <a:gd name="T2" fmla="*/ 722 w 722"/>
              <a:gd name="T3" fmla="*/ 105 h 879"/>
              <a:gd name="T4" fmla="*/ 556 w 722"/>
              <a:gd name="T5" fmla="*/ 0 h 879"/>
              <a:gd name="T6" fmla="*/ 0 w 722"/>
              <a:gd name="T7" fmla="*/ 879 h 879"/>
              <a:gd name="T8" fmla="*/ 266 w 722"/>
              <a:gd name="T9" fmla="*/ 82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879">
                <a:moveTo>
                  <a:pt x="266" y="827"/>
                </a:moveTo>
                <a:lnTo>
                  <a:pt x="722" y="105"/>
                </a:lnTo>
                <a:lnTo>
                  <a:pt x="556" y="0"/>
                </a:lnTo>
                <a:lnTo>
                  <a:pt x="0" y="879"/>
                </a:lnTo>
                <a:lnTo>
                  <a:pt x="266" y="82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3436829">
            <a:off x="6038587" y="1659659"/>
            <a:ext cx="761424" cy="1202634"/>
          </a:xfrm>
          <a:custGeom>
            <a:avLst/>
            <a:gdLst>
              <a:gd name="T0" fmla="*/ 623 w 623"/>
              <a:gd name="T1" fmla="*/ 105 h 984"/>
              <a:gd name="T2" fmla="*/ 457 w 623"/>
              <a:gd name="T3" fmla="*/ 0 h 984"/>
              <a:gd name="T4" fmla="*/ 0 w 623"/>
              <a:gd name="T5" fmla="*/ 722 h 984"/>
              <a:gd name="T6" fmla="*/ 67 w 623"/>
              <a:gd name="T7" fmla="*/ 984 h 984"/>
              <a:gd name="T8" fmla="*/ 623 w 623"/>
              <a:gd name="T9" fmla="*/ 105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4">
                <a:moveTo>
                  <a:pt x="623" y="105"/>
                </a:moveTo>
                <a:lnTo>
                  <a:pt x="457" y="0"/>
                </a:lnTo>
                <a:lnTo>
                  <a:pt x="0" y="722"/>
                </a:lnTo>
                <a:lnTo>
                  <a:pt x="67" y="984"/>
                </a:lnTo>
                <a:lnTo>
                  <a:pt x="623" y="10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 rot="3436829">
            <a:off x="6535464" y="1759651"/>
            <a:ext cx="1128080" cy="112808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 rot="3436829">
            <a:off x="6742014" y="1966201"/>
            <a:ext cx="714981" cy="714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 rot="3436829">
            <a:off x="5611174" y="3536813"/>
            <a:ext cx="1128080" cy="11293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rot="3436829">
            <a:off x="5817724" y="3743362"/>
            <a:ext cx="714981" cy="716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 rot="3436829">
            <a:off x="4529069" y="1852522"/>
            <a:ext cx="1128080" cy="11293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3436829">
            <a:off x="4735619" y="2059072"/>
            <a:ext cx="714981" cy="716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205136" y="17723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88040" y="2064797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55429" y="17723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4605" y="2064797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57581" y="4847289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91428" y="5139731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880469" y="2220299"/>
            <a:ext cx="441527" cy="39030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004458" y="3877761"/>
            <a:ext cx="341512" cy="44477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888883" y="2133337"/>
            <a:ext cx="413748" cy="39030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2903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6101419" y="1776357"/>
            <a:ext cx="1577627" cy="1578746"/>
          </a:xfrm>
          <a:custGeom>
            <a:avLst/>
            <a:gdLst>
              <a:gd name="T0" fmla="*/ 868 w 868"/>
              <a:gd name="T1" fmla="*/ 434 h 868"/>
              <a:gd name="T2" fmla="*/ 434 w 868"/>
              <a:gd name="T3" fmla="*/ 0 h 868"/>
              <a:gd name="T4" fmla="*/ 0 w 868"/>
              <a:gd name="T5" fmla="*/ 434 h 868"/>
              <a:gd name="T6" fmla="*/ 57 w 868"/>
              <a:gd name="T7" fmla="*/ 649 h 868"/>
              <a:gd name="T8" fmla="*/ 74 w 868"/>
              <a:gd name="T9" fmla="*/ 649 h 868"/>
              <a:gd name="T10" fmla="*/ 439 w 868"/>
              <a:gd name="T11" fmla="*/ 868 h 868"/>
              <a:gd name="T12" fmla="*/ 868 w 868"/>
              <a:gd name="T13" fmla="*/ 4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8" h="868">
                <a:moveTo>
                  <a:pt x="868" y="434"/>
                </a:moveTo>
                <a:cubicBezTo>
                  <a:pt x="868" y="194"/>
                  <a:pt x="674" y="0"/>
                  <a:pt x="434" y="0"/>
                </a:cubicBezTo>
                <a:cubicBezTo>
                  <a:pt x="194" y="0"/>
                  <a:pt x="0" y="194"/>
                  <a:pt x="0" y="434"/>
                </a:cubicBezTo>
                <a:cubicBezTo>
                  <a:pt x="0" y="512"/>
                  <a:pt x="21" y="586"/>
                  <a:pt x="57" y="649"/>
                </a:cubicBezTo>
                <a:cubicBezTo>
                  <a:pt x="63" y="649"/>
                  <a:pt x="69" y="649"/>
                  <a:pt x="74" y="649"/>
                </a:cubicBezTo>
                <a:cubicBezTo>
                  <a:pt x="232" y="649"/>
                  <a:pt x="370" y="738"/>
                  <a:pt x="439" y="868"/>
                </a:cubicBezTo>
                <a:cubicBezTo>
                  <a:pt x="677" y="866"/>
                  <a:pt x="868" y="672"/>
                  <a:pt x="868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4622685" y="1574087"/>
            <a:ext cx="1583225" cy="1803802"/>
          </a:xfrm>
          <a:custGeom>
            <a:avLst/>
            <a:gdLst>
              <a:gd name="T0" fmla="*/ 282 w 871"/>
              <a:gd name="T1" fmla="*/ 118 h 991"/>
              <a:gd name="T2" fmla="*/ 119 w 871"/>
              <a:gd name="T3" fmla="*/ 710 h 991"/>
              <a:gd name="T4" fmla="*/ 711 w 871"/>
              <a:gd name="T5" fmla="*/ 873 h 991"/>
              <a:gd name="T6" fmla="*/ 870 w 871"/>
              <a:gd name="T7" fmla="*/ 717 h 991"/>
              <a:gd name="T8" fmla="*/ 861 w 871"/>
              <a:gd name="T9" fmla="*/ 702 h 991"/>
              <a:gd name="T10" fmla="*/ 871 w 871"/>
              <a:gd name="T11" fmla="*/ 277 h 991"/>
              <a:gd name="T12" fmla="*/ 282 w 871"/>
              <a:gd name="T13" fmla="*/ 11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1" h="991">
                <a:moveTo>
                  <a:pt x="282" y="118"/>
                </a:moveTo>
                <a:cubicBezTo>
                  <a:pt x="73" y="236"/>
                  <a:pt x="0" y="501"/>
                  <a:pt x="119" y="710"/>
                </a:cubicBezTo>
                <a:cubicBezTo>
                  <a:pt x="237" y="918"/>
                  <a:pt x="502" y="991"/>
                  <a:pt x="711" y="873"/>
                </a:cubicBezTo>
                <a:cubicBezTo>
                  <a:pt x="779" y="834"/>
                  <a:pt x="832" y="780"/>
                  <a:pt x="870" y="717"/>
                </a:cubicBezTo>
                <a:cubicBezTo>
                  <a:pt x="867" y="712"/>
                  <a:pt x="864" y="707"/>
                  <a:pt x="861" y="702"/>
                </a:cubicBezTo>
                <a:cubicBezTo>
                  <a:pt x="783" y="565"/>
                  <a:pt x="792" y="401"/>
                  <a:pt x="871" y="277"/>
                </a:cubicBezTo>
                <a:cubicBezTo>
                  <a:pt x="752" y="71"/>
                  <a:pt x="489" y="0"/>
                  <a:pt x="28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5237346" y="2983841"/>
            <a:ext cx="1802681" cy="1692954"/>
          </a:xfrm>
          <a:custGeom>
            <a:avLst/>
            <a:gdLst>
              <a:gd name="T0" fmla="*/ 275 w 991"/>
              <a:gd name="T1" fmla="*/ 809 h 930"/>
              <a:gd name="T2" fmla="*/ 869 w 991"/>
              <a:gd name="T3" fmla="*/ 655 h 930"/>
              <a:gd name="T4" fmla="*/ 715 w 991"/>
              <a:gd name="T5" fmla="*/ 60 h 930"/>
              <a:gd name="T6" fmla="*/ 500 w 991"/>
              <a:gd name="T7" fmla="*/ 0 h 930"/>
              <a:gd name="T8" fmla="*/ 492 w 991"/>
              <a:gd name="T9" fmla="*/ 15 h 930"/>
              <a:gd name="T10" fmla="*/ 118 w 991"/>
              <a:gd name="T11" fmla="*/ 218 h 930"/>
              <a:gd name="T12" fmla="*/ 275 w 991"/>
              <a:gd name="T13" fmla="*/ 809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1" h="930">
                <a:moveTo>
                  <a:pt x="275" y="809"/>
                </a:moveTo>
                <a:cubicBezTo>
                  <a:pt x="481" y="930"/>
                  <a:pt x="747" y="861"/>
                  <a:pt x="869" y="655"/>
                </a:cubicBezTo>
                <a:cubicBezTo>
                  <a:pt x="991" y="448"/>
                  <a:pt x="922" y="182"/>
                  <a:pt x="715" y="60"/>
                </a:cubicBezTo>
                <a:cubicBezTo>
                  <a:pt x="647" y="20"/>
                  <a:pt x="573" y="1"/>
                  <a:pt x="500" y="0"/>
                </a:cubicBezTo>
                <a:cubicBezTo>
                  <a:pt x="498" y="5"/>
                  <a:pt x="495" y="10"/>
                  <a:pt x="492" y="15"/>
                </a:cubicBezTo>
                <a:cubicBezTo>
                  <a:pt x="412" y="151"/>
                  <a:pt x="266" y="225"/>
                  <a:pt x="118" y="218"/>
                </a:cubicBezTo>
                <a:cubicBezTo>
                  <a:pt x="0" y="424"/>
                  <a:pt x="69" y="688"/>
                  <a:pt x="275" y="8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69949" y="2797506"/>
            <a:ext cx="153397" cy="256407"/>
          </a:xfrm>
          <a:custGeom>
            <a:avLst/>
            <a:gdLst>
              <a:gd name="T0" fmla="*/ 71 w 84"/>
              <a:gd name="T1" fmla="*/ 69 h 141"/>
              <a:gd name="T2" fmla="*/ 81 w 84"/>
              <a:gd name="T3" fmla="*/ 79 h 141"/>
              <a:gd name="T4" fmla="*/ 84 w 84"/>
              <a:gd name="T5" fmla="*/ 92 h 141"/>
              <a:gd name="T6" fmla="*/ 75 w 84"/>
              <a:gd name="T7" fmla="*/ 114 h 141"/>
              <a:gd name="T8" fmla="*/ 48 w 84"/>
              <a:gd name="T9" fmla="*/ 124 h 141"/>
              <a:gd name="T10" fmla="*/ 48 w 84"/>
              <a:gd name="T11" fmla="*/ 141 h 141"/>
              <a:gd name="T12" fmla="*/ 36 w 84"/>
              <a:gd name="T13" fmla="*/ 141 h 141"/>
              <a:gd name="T14" fmla="*/ 36 w 84"/>
              <a:gd name="T15" fmla="*/ 124 h 141"/>
              <a:gd name="T16" fmla="*/ 0 w 84"/>
              <a:gd name="T17" fmla="*/ 117 h 141"/>
              <a:gd name="T18" fmla="*/ 0 w 84"/>
              <a:gd name="T19" fmla="*/ 95 h 141"/>
              <a:gd name="T20" fmla="*/ 17 w 84"/>
              <a:gd name="T21" fmla="*/ 101 h 141"/>
              <a:gd name="T22" fmla="*/ 36 w 84"/>
              <a:gd name="T23" fmla="*/ 104 h 141"/>
              <a:gd name="T24" fmla="*/ 36 w 84"/>
              <a:gd name="T25" fmla="*/ 78 h 141"/>
              <a:gd name="T26" fmla="*/ 30 w 84"/>
              <a:gd name="T27" fmla="*/ 76 h 141"/>
              <a:gd name="T28" fmla="*/ 7 w 84"/>
              <a:gd name="T29" fmla="*/ 62 h 141"/>
              <a:gd name="T30" fmla="*/ 0 w 84"/>
              <a:gd name="T31" fmla="*/ 42 h 141"/>
              <a:gd name="T32" fmla="*/ 9 w 84"/>
              <a:gd name="T33" fmla="*/ 22 h 141"/>
              <a:gd name="T34" fmla="*/ 36 w 84"/>
              <a:gd name="T35" fmla="*/ 13 h 141"/>
              <a:gd name="T36" fmla="*/ 36 w 84"/>
              <a:gd name="T37" fmla="*/ 0 h 141"/>
              <a:gd name="T38" fmla="*/ 48 w 84"/>
              <a:gd name="T39" fmla="*/ 0 h 141"/>
              <a:gd name="T40" fmla="*/ 48 w 84"/>
              <a:gd name="T41" fmla="*/ 12 h 141"/>
              <a:gd name="T42" fmla="*/ 83 w 84"/>
              <a:gd name="T43" fmla="*/ 20 h 141"/>
              <a:gd name="T44" fmla="*/ 75 w 84"/>
              <a:gd name="T45" fmla="*/ 40 h 141"/>
              <a:gd name="T46" fmla="*/ 48 w 84"/>
              <a:gd name="T47" fmla="*/ 33 h 141"/>
              <a:gd name="T48" fmla="*/ 48 w 84"/>
              <a:gd name="T49" fmla="*/ 58 h 141"/>
              <a:gd name="T50" fmla="*/ 71 w 84"/>
              <a:gd name="T51" fmla="*/ 69 h 141"/>
              <a:gd name="T52" fmla="*/ 48 w 84"/>
              <a:gd name="T53" fmla="*/ 104 h 141"/>
              <a:gd name="T54" fmla="*/ 59 w 84"/>
              <a:gd name="T55" fmla="*/ 94 h 141"/>
              <a:gd name="T56" fmla="*/ 56 w 84"/>
              <a:gd name="T57" fmla="*/ 88 h 141"/>
              <a:gd name="T58" fmla="*/ 48 w 84"/>
              <a:gd name="T59" fmla="*/ 83 h 141"/>
              <a:gd name="T60" fmla="*/ 48 w 84"/>
              <a:gd name="T61" fmla="*/ 104 h 141"/>
              <a:gd name="T62" fmla="*/ 36 w 84"/>
              <a:gd name="T63" fmla="*/ 34 h 141"/>
              <a:gd name="T64" fmla="*/ 25 w 84"/>
              <a:gd name="T65" fmla="*/ 42 h 141"/>
              <a:gd name="T66" fmla="*/ 28 w 84"/>
              <a:gd name="T67" fmla="*/ 49 h 141"/>
              <a:gd name="T68" fmla="*/ 36 w 84"/>
              <a:gd name="T69" fmla="*/ 53 h 141"/>
              <a:gd name="T70" fmla="*/ 36 w 84"/>
              <a:gd name="T71" fmla="*/ 34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141">
                <a:moveTo>
                  <a:pt x="71" y="69"/>
                </a:moveTo>
                <a:cubicBezTo>
                  <a:pt x="76" y="72"/>
                  <a:pt x="79" y="76"/>
                  <a:pt x="81" y="79"/>
                </a:cubicBezTo>
                <a:cubicBezTo>
                  <a:pt x="83" y="83"/>
                  <a:pt x="84" y="87"/>
                  <a:pt x="84" y="92"/>
                </a:cubicBezTo>
                <a:cubicBezTo>
                  <a:pt x="84" y="101"/>
                  <a:pt x="81" y="109"/>
                  <a:pt x="75" y="114"/>
                </a:cubicBezTo>
                <a:cubicBezTo>
                  <a:pt x="68" y="119"/>
                  <a:pt x="59" y="123"/>
                  <a:pt x="48" y="124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22" y="124"/>
                  <a:pt x="10" y="121"/>
                  <a:pt x="0" y="117"/>
                </a:cubicBezTo>
                <a:cubicBezTo>
                  <a:pt x="0" y="95"/>
                  <a:pt x="0" y="95"/>
                  <a:pt x="0" y="95"/>
                </a:cubicBezTo>
                <a:cubicBezTo>
                  <a:pt x="5" y="97"/>
                  <a:pt x="11" y="99"/>
                  <a:pt x="17" y="101"/>
                </a:cubicBezTo>
                <a:cubicBezTo>
                  <a:pt x="24" y="103"/>
                  <a:pt x="31" y="104"/>
                  <a:pt x="36" y="104"/>
                </a:cubicBezTo>
                <a:cubicBezTo>
                  <a:pt x="36" y="78"/>
                  <a:pt x="36" y="78"/>
                  <a:pt x="36" y="78"/>
                </a:cubicBezTo>
                <a:cubicBezTo>
                  <a:pt x="30" y="76"/>
                  <a:pt x="30" y="76"/>
                  <a:pt x="30" y="76"/>
                </a:cubicBezTo>
                <a:cubicBezTo>
                  <a:pt x="19" y="71"/>
                  <a:pt x="11" y="67"/>
                  <a:pt x="7" y="62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3" y="28"/>
                  <a:pt x="9" y="22"/>
                </a:cubicBezTo>
                <a:cubicBezTo>
                  <a:pt x="16" y="17"/>
                  <a:pt x="25" y="14"/>
                  <a:pt x="36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ubicBezTo>
                  <a:pt x="60" y="13"/>
                  <a:pt x="72" y="15"/>
                  <a:pt x="83" y="20"/>
                </a:cubicBezTo>
                <a:cubicBezTo>
                  <a:pt x="75" y="40"/>
                  <a:pt x="75" y="40"/>
                  <a:pt x="75" y="40"/>
                </a:cubicBezTo>
                <a:cubicBezTo>
                  <a:pt x="66" y="36"/>
                  <a:pt x="57" y="34"/>
                  <a:pt x="48" y="33"/>
                </a:cubicBezTo>
                <a:cubicBezTo>
                  <a:pt x="48" y="58"/>
                  <a:pt x="48" y="58"/>
                  <a:pt x="48" y="58"/>
                </a:cubicBezTo>
                <a:cubicBezTo>
                  <a:pt x="59" y="62"/>
                  <a:pt x="66" y="66"/>
                  <a:pt x="71" y="69"/>
                </a:cubicBezTo>
                <a:close/>
                <a:moveTo>
                  <a:pt x="48" y="104"/>
                </a:moveTo>
                <a:cubicBezTo>
                  <a:pt x="55" y="102"/>
                  <a:pt x="59" y="99"/>
                  <a:pt x="59" y="94"/>
                </a:cubicBezTo>
                <a:cubicBezTo>
                  <a:pt x="59" y="91"/>
                  <a:pt x="58" y="89"/>
                  <a:pt x="56" y="88"/>
                </a:cubicBezTo>
                <a:cubicBezTo>
                  <a:pt x="54" y="86"/>
                  <a:pt x="51" y="84"/>
                  <a:pt x="48" y="83"/>
                </a:cubicBezTo>
                <a:lnTo>
                  <a:pt x="48" y="104"/>
                </a:lnTo>
                <a:close/>
                <a:moveTo>
                  <a:pt x="36" y="34"/>
                </a:moveTo>
                <a:cubicBezTo>
                  <a:pt x="29" y="35"/>
                  <a:pt x="25" y="38"/>
                  <a:pt x="25" y="42"/>
                </a:cubicBezTo>
                <a:cubicBezTo>
                  <a:pt x="25" y="45"/>
                  <a:pt x="26" y="47"/>
                  <a:pt x="28" y="49"/>
                </a:cubicBezTo>
                <a:cubicBezTo>
                  <a:pt x="29" y="50"/>
                  <a:pt x="32" y="52"/>
                  <a:pt x="36" y="53"/>
                </a:cubicBezTo>
                <a:lnTo>
                  <a:pt x="3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5563830" y="3966938"/>
            <a:ext cx="277680" cy="225055"/>
          </a:xfrm>
          <a:custGeom>
            <a:avLst/>
            <a:gdLst>
              <a:gd name="T0" fmla="*/ 150 w 153"/>
              <a:gd name="T1" fmla="*/ 37 h 124"/>
              <a:gd name="T2" fmla="*/ 82 w 153"/>
              <a:gd name="T3" fmla="*/ 68 h 124"/>
              <a:gd name="T4" fmla="*/ 71 w 153"/>
              <a:gd name="T5" fmla="*/ 68 h 124"/>
              <a:gd name="T6" fmla="*/ 4 w 153"/>
              <a:gd name="T7" fmla="*/ 37 h 124"/>
              <a:gd name="T8" fmla="*/ 4 w 153"/>
              <a:gd name="T9" fmla="*/ 32 h 124"/>
              <a:gd name="T10" fmla="*/ 71 w 153"/>
              <a:gd name="T11" fmla="*/ 1 h 124"/>
              <a:gd name="T12" fmla="*/ 82 w 153"/>
              <a:gd name="T13" fmla="*/ 1 h 124"/>
              <a:gd name="T14" fmla="*/ 150 w 153"/>
              <a:gd name="T15" fmla="*/ 32 h 124"/>
              <a:gd name="T16" fmla="*/ 150 w 153"/>
              <a:gd name="T17" fmla="*/ 37 h 124"/>
              <a:gd name="T18" fmla="*/ 82 w 153"/>
              <a:gd name="T19" fmla="*/ 74 h 124"/>
              <a:gd name="T20" fmla="*/ 132 w 153"/>
              <a:gd name="T21" fmla="*/ 52 h 124"/>
              <a:gd name="T22" fmla="*/ 132 w 153"/>
              <a:gd name="T23" fmla="*/ 96 h 124"/>
              <a:gd name="T24" fmla="*/ 77 w 153"/>
              <a:gd name="T25" fmla="*/ 124 h 124"/>
              <a:gd name="T26" fmla="*/ 22 w 153"/>
              <a:gd name="T27" fmla="*/ 96 h 124"/>
              <a:gd name="T28" fmla="*/ 22 w 153"/>
              <a:gd name="T29" fmla="*/ 52 h 124"/>
              <a:gd name="T30" fmla="*/ 71 w 153"/>
              <a:gd name="T31" fmla="*/ 74 h 124"/>
              <a:gd name="T32" fmla="*/ 82 w 153"/>
              <a:gd name="T33" fmla="*/ 7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4">
                <a:moveTo>
                  <a:pt x="150" y="37"/>
                </a:moveTo>
                <a:cubicBezTo>
                  <a:pt x="82" y="68"/>
                  <a:pt x="82" y="68"/>
                  <a:pt x="82" y="68"/>
                </a:cubicBezTo>
                <a:cubicBezTo>
                  <a:pt x="79" y="69"/>
                  <a:pt x="74" y="69"/>
                  <a:pt x="71" y="68"/>
                </a:cubicBezTo>
                <a:cubicBezTo>
                  <a:pt x="4" y="37"/>
                  <a:pt x="4" y="37"/>
                  <a:pt x="4" y="37"/>
                </a:cubicBezTo>
                <a:cubicBezTo>
                  <a:pt x="0" y="35"/>
                  <a:pt x="0" y="33"/>
                  <a:pt x="4" y="32"/>
                </a:cubicBezTo>
                <a:cubicBezTo>
                  <a:pt x="71" y="1"/>
                  <a:pt x="71" y="1"/>
                  <a:pt x="71" y="1"/>
                </a:cubicBezTo>
                <a:cubicBezTo>
                  <a:pt x="74" y="0"/>
                  <a:pt x="79" y="0"/>
                  <a:pt x="82" y="1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3" y="33"/>
                  <a:pt x="153" y="35"/>
                  <a:pt x="150" y="37"/>
                </a:cubicBezTo>
                <a:close/>
                <a:moveTo>
                  <a:pt x="82" y="74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2" y="111"/>
                  <a:pt x="107" y="124"/>
                  <a:pt x="77" y="124"/>
                </a:cubicBezTo>
                <a:cubicBezTo>
                  <a:pt x="46" y="124"/>
                  <a:pt x="22" y="111"/>
                  <a:pt x="22" y="96"/>
                </a:cubicBezTo>
                <a:cubicBezTo>
                  <a:pt x="22" y="52"/>
                  <a:pt x="22" y="52"/>
                  <a:pt x="22" y="52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6"/>
                  <a:pt x="79" y="76"/>
                  <a:pt x="82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867670" y="2744472"/>
            <a:ext cx="218337" cy="155636"/>
          </a:xfrm>
          <a:custGeom>
            <a:avLst/>
            <a:gdLst>
              <a:gd name="T0" fmla="*/ 0 w 120"/>
              <a:gd name="T1" fmla="*/ 82 h 86"/>
              <a:gd name="T2" fmla="*/ 0 w 120"/>
              <a:gd name="T3" fmla="*/ 2 h 86"/>
              <a:gd name="T4" fmla="*/ 4 w 120"/>
              <a:gd name="T5" fmla="*/ 4 h 86"/>
              <a:gd name="T6" fmla="*/ 8 w 120"/>
              <a:gd name="T7" fmla="*/ 13 h 86"/>
              <a:gd name="T8" fmla="*/ 4 w 120"/>
              <a:gd name="T9" fmla="*/ 17 h 86"/>
              <a:gd name="T10" fmla="*/ 8 w 120"/>
              <a:gd name="T11" fmla="*/ 24 h 86"/>
              <a:gd name="T12" fmla="*/ 4 w 120"/>
              <a:gd name="T13" fmla="*/ 37 h 86"/>
              <a:gd name="T14" fmla="*/ 6 w 120"/>
              <a:gd name="T15" fmla="*/ 41 h 86"/>
              <a:gd name="T16" fmla="*/ 6 w 120"/>
              <a:gd name="T17" fmla="*/ 52 h 86"/>
              <a:gd name="T18" fmla="*/ 4 w 120"/>
              <a:gd name="T19" fmla="*/ 56 h 86"/>
              <a:gd name="T20" fmla="*/ 8 w 120"/>
              <a:gd name="T21" fmla="*/ 69 h 86"/>
              <a:gd name="T22" fmla="*/ 4 w 120"/>
              <a:gd name="T23" fmla="*/ 78 h 86"/>
              <a:gd name="T24" fmla="*/ 15 w 120"/>
              <a:gd name="T25" fmla="*/ 80 h 86"/>
              <a:gd name="T26" fmla="*/ 19 w 120"/>
              <a:gd name="T27" fmla="*/ 82 h 86"/>
              <a:gd name="T28" fmla="*/ 32 w 120"/>
              <a:gd name="T29" fmla="*/ 78 h 86"/>
              <a:gd name="T30" fmla="*/ 45 w 120"/>
              <a:gd name="T31" fmla="*/ 82 h 86"/>
              <a:gd name="T32" fmla="*/ 49 w 120"/>
              <a:gd name="T33" fmla="*/ 80 h 86"/>
              <a:gd name="T34" fmla="*/ 60 w 120"/>
              <a:gd name="T35" fmla="*/ 80 h 86"/>
              <a:gd name="T36" fmla="*/ 64 w 120"/>
              <a:gd name="T37" fmla="*/ 82 h 86"/>
              <a:gd name="T38" fmla="*/ 77 w 120"/>
              <a:gd name="T39" fmla="*/ 78 h 86"/>
              <a:gd name="T40" fmla="*/ 90 w 120"/>
              <a:gd name="T41" fmla="*/ 82 h 86"/>
              <a:gd name="T42" fmla="*/ 94 w 120"/>
              <a:gd name="T43" fmla="*/ 80 h 86"/>
              <a:gd name="T44" fmla="*/ 105 w 120"/>
              <a:gd name="T45" fmla="*/ 80 h 86"/>
              <a:gd name="T46" fmla="*/ 109 w 120"/>
              <a:gd name="T47" fmla="*/ 82 h 86"/>
              <a:gd name="T48" fmla="*/ 105 w 120"/>
              <a:gd name="T49" fmla="*/ 39 h 86"/>
              <a:gd name="T50" fmla="*/ 101 w 120"/>
              <a:gd name="T51" fmla="*/ 73 h 86"/>
              <a:gd name="T52" fmla="*/ 105 w 120"/>
              <a:gd name="T53" fmla="*/ 39 h 86"/>
              <a:gd name="T54" fmla="*/ 73 w 120"/>
              <a:gd name="T55" fmla="*/ 74 h 86"/>
              <a:gd name="T56" fmla="*/ 73 w 120"/>
              <a:gd name="T57" fmla="*/ 52 h 86"/>
              <a:gd name="T58" fmla="*/ 45 w 120"/>
              <a:gd name="T59" fmla="*/ 73 h 86"/>
              <a:gd name="T60" fmla="*/ 42 w 120"/>
              <a:gd name="T61" fmla="*/ 39 h 86"/>
              <a:gd name="T62" fmla="*/ 23 w 120"/>
              <a:gd name="T63" fmla="*/ 69 h 86"/>
              <a:gd name="T64" fmla="*/ 19 w 120"/>
              <a:gd name="T65" fmla="*/ 76 h 86"/>
              <a:gd name="T66" fmla="*/ 23 w 120"/>
              <a:gd name="T67" fmla="*/ 69 h 86"/>
              <a:gd name="T68" fmla="*/ 78 w 120"/>
              <a:gd name="T69" fmla="*/ 45 h 86"/>
              <a:gd name="T70" fmla="*/ 45 w 120"/>
              <a:gd name="T71" fmla="*/ 29 h 86"/>
              <a:gd name="T72" fmla="*/ 27 w 120"/>
              <a:gd name="T73" fmla="*/ 58 h 86"/>
              <a:gd name="T74" fmla="*/ 20 w 120"/>
              <a:gd name="T75" fmla="*/ 52 h 86"/>
              <a:gd name="T76" fmla="*/ 43 w 120"/>
              <a:gd name="T77" fmla="*/ 18 h 86"/>
              <a:gd name="T78" fmla="*/ 73 w 120"/>
              <a:gd name="T79" fmla="*/ 37 h 86"/>
              <a:gd name="T80" fmla="*/ 103 w 120"/>
              <a:gd name="T81" fmla="*/ 22 h 86"/>
              <a:gd name="T82" fmla="*/ 103 w 120"/>
              <a:gd name="T83" fmla="*/ 18 h 86"/>
              <a:gd name="T84" fmla="*/ 103 w 120"/>
              <a:gd name="T85" fmla="*/ 0 h 86"/>
              <a:gd name="T86" fmla="*/ 103 w 120"/>
              <a:gd name="T87" fmla="*/ 18 h 86"/>
              <a:gd name="T88" fmla="*/ 71 w 120"/>
              <a:gd name="T89" fmla="*/ 2 h 86"/>
              <a:gd name="T90" fmla="*/ 75 w 120"/>
              <a:gd name="T91" fmla="*/ 32 h 86"/>
              <a:gd name="T92" fmla="*/ 42 w 120"/>
              <a:gd name="T93" fmla="*/ 13 h 86"/>
              <a:gd name="T94" fmla="*/ 45 w 120"/>
              <a:gd name="T95" fmla="*/ 2 h 86"/>
              <a:gd name="T96" fmla="*/ 21 w 120"/>
              <a:gd name="T97" fmla="*/ 45 h 86"/>
              <a:gd name="T98" fmla="*/ 21 w 120"/>
              <a:gd name="T99" fmla="*/ 0 h 86"/>
              <a:gd name="T100" fmla="*/ 21 w 120"/>
              <a:gd name="T10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86">
                <a:moveTo>
                  <a:pt x="116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4"/>
                  <a:pt x="4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8" y="12"/>
                  <a:pt x="8" y="13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2"/>
                  <a:pt x="4" y="22"/>
                  <a:pt x="4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2"/>
                  <a:pt x="8" y="23"/>
                  <a:pt x="8" y="24"/>
                </a:cubicBezTo>
                <a:cubicBezTo>
                  <a:pt x="8" y="25"/>
                  <a:pt x="7" y="26"/>
                  <a:pt x="6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8" y="38"/>
                  <a:pt x="8" y="39"/>
                </a:cubicBezTo>
                <a:cubicBezTo>
                  <a:pt x="8" y="40"/>
                  <a:pt x="7" y="41"/>
                  <a:pt x="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52"/>
                  <a:pt x="4" y="52"/>
                  <a:pt x="4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7" y="52"/>
                  <a:pt x="8" y="53"/>
                  <a:pt x="8" y="54"/>
                </a:cubicBezTo>
                <a:cubicBezTo>
                  <a:pt x="8" y="55"/>
                  <a:pt x="7" y="56"/>
                  <a:pt x="6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67"/>
                  <a:pt x="4" y="67"/>
                  <a:pt x="4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7" y="67"/>
                  <a:pt x="8" y="68"/>
                  <a:pt x="8" y="69"/>
                </a:cubicBezTo>
                <a:cubicBezTo>
                  <a:pt x="8" y="70"/>
                  <a:pt x="7" y="71"/>
                  <a:pt x="6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80"/>
                  <a:pt x="6" y="82"/>
                  <a:pt x="8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0"/>
                  <a:pt x="15" y="80"/>
                  <a:pt x="15" y="80"/>
                </a:cubicBezTo>
                <a:cubicBezTo>
                  <a:pt x="15" y="79"/>
                  <a:pt x="16" y="78"/>
                  <a:pt x="17" y="78"/>
                </a:cubicBezTo>
                <a:cubicBezTo>
                  <a:pt x="18" y="78"/>
                  <a:pt x="19" y="79"/>
                  <a:pt x="19" y="80"/>
                </a:cubicBezTo>
                <a:cubicBezTo>
                  <a:pt x="19" y="82"/>
                  <a:pt x="19" y="82"/>
                  <a:pt x="19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31" y="78"/>
                  <a:pt x="32" y="78"/>
                </a:cubicBezTo>
                <a:cubicBezTo>
                  <a:pt x="33" y="78"/>
                  <a:pt x="34" y="79"/>
                  <a:pt x="34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9"/>
                  <a:pt x="46" y="78"/>
                  <a:pt x="47" y="78"/>
                </a:cubicBezTo>
                <a:cubicBezTo>
                  <a:pt x="48" y="78"/>
                  <a:pt x="49" y="79"/>
                  <a:pt x="49" y="80"/>
                </a:cubicBezTo>
                <a:cubicBezTo>
                  <a:pt x="49" y="82"/>
                  <a:pt x="49" y="82"/>
                  <a:pt x="4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79"/>
                  <a:pt x="61" y="78"/>
                  <a:pt x="62" y="78"/>
                </a:cubicBezTo>
                <a:cubicBezTo>
                  <a:pt x="63" y="78"/>
                  <a:pt x="64" y="79"/>
                  <a:pt x="64" y="80"/>
                </a:cubicBezTo>
                <a:cubicBezTo>
                  <a:pt x="64" y="82"/>
                  <a:pt x="64" y="82"/>
                  <a:pt x="64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0"/>
                  <a:pt x="75" y="80"/>
                  <a:pt x="75" y="80"/>
                </a:cubicBezTo>
                <a:cubicBezTo>
                  <a:pt x="75" y="79"/>
                  <a:pt x="76" y="78"/>
                  <a:pt x="77" y="78"/>
                </a:cubicBezTo>
                <a:cubicBezTo>
                  <a:pt x="78" y="78"/>
                  <a:pt x="79" y="79"/>
                  <a:pt x="79" y="80"/>
                </a:cubicBezTo>
                <a:cubicBezTo>
                  <a:pt x="79" y="82"/>
                  <a:pt x="79" y="82"/>
                  <a:pt x="79" y="8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1" y="78"/>
                  <a:pt x="92" y="78"/>
                </a:cubicBezTo>
                <a:cubicBezTo>
                  <a:pt x="93" y="78"/>
                  <a:pt x="94" y="79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5" y="79"/>
                  <a:pt x="106" y="78"/>
                  <a:pt x="107" y="78"/>
                </a:cubicBezTo>
                <a:cubicBezTo>
                  <a:pt x="108" y="78"/>
                  <a:pt x="109" y="79"/>
                  <a:pt x="109" y="80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4"/>
                  <a:pt x="118" y="86"/>
                  <a:pt x="116" y="86"/>
                </a:cubicBezTo>
                <a:close/>
                <a:moveTo>
                  <a:pt x="105" y="39"/>
                </a:moveTo>
                <a:cubicBezTo>
                  <a:pt x="105" y="73"/>
                  <a:pt x="105" y="73"/>
                  <a:pt x="105" y="73"/>
                </a:cubicBezTo>
                <a:cubicBezTo>
                  <a:pt x="105" y="74"/>
                  <a:pt x="104" y="74"/>
                  <a:pt x="103" y="74"/>
                </a:cubicBezTo>
                <a:cubicBezTo>
                  <a:pt x="102" y="74"/>
                  <a:pt x="101" y="74"/>
                  <a:pt x="101" y="7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8"/>
                  <a:pt x="102" y="37"/>
                  <a:pt x="103" y="37"/>
                </a:cubicBezTo>
                <a:cubicBezTo>
                  <a:pt x="104" y="37"/>
                  <a:pt x="105" y="38"/>
                  <a:pt x="105" y="39"/>
                </a:cubicBezTo>
                <a:close/>
                <a:moveTo>
                  <a:pt x="75" y="54"/>
                </a:moveTo>
                <a:cubicBezTo>
                  <a:pt x="75" y="73"/>
                  <a:pt x="75" y="73"/>
                  <a:pt x="75" y="73"/>
                </a:cubicBezTo>
                <a:cubicBezTo>
                  <a:pt x="75" y="74"/>
                  <a:pt x="74" y="74"/>
                  <a:pt x="73" y="74"/>
                </a:cubicBezTo>
                <a:cubicBezTo>
                  <a:pt x="72" y="74"/>
                  <a:pt x="71" y="74"/>
                  <a:pt x="71" y="73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2" y="52"/>
                  <a:pt x="73" y="52"/>
                </a:cubicBezTo>
                <a:cubicBezTo>
                  <a:pt x="74" y="52"/>
                  <a:pt x="75" y="53"/>
                  <a:pt x="75" y="54"/>
                </a:cubicBezTo>
                <a:close/>
                <a:moveTo>
                  <a:pt x="45" y="39"/>
                </a:move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4" y="74"/>
                  <a:pt x="43" y="74"/>
                </a:cubicBezTo>
                <a:cubicBezTo>
                  <a:pt x="42" y="74"/>
                  <a:pt x="42" y="74"/>
                  <a:pt x="42" y="73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7"/>
                  <a:pt x="43" y="37"/>
                </a:cubicBezTo>
                <a:cubicBezTo>
                  <a:pt x="44" y="37"/>
                  <a:pt x="45" y="38"/>
                  <a:pt x="45" y="39"/>
                </a:cubicBezTo>
                <a:close/>
                <a:moveTo>
                  <a:pt x="23" y="69"/>
                </a:moveTo>
                <a:cubicBezTo>
                  <a:pt x="23" y="76"/>
                  <a:pt x="23" y="76"/>
                  <a:pt x="23" y="76"/>
                </a:cubicBezTo>
                <a:cubicBezTo>
                  <a:pt x="23" y="77"/>
                  <a:pt x="22" y="78"/>
                  <a:pt x="21" y="78"/>
                </a:cubicBezTo>
                <a:cubicBezTo>
                  <a:pt x="20" y="78"/>
                  <a:pt x="19" y="77"/>
                  <a:pt x="19" y="76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1" y="67"/>
                </a:cubicBezTo>
                <a:cubicBezTo>
                  <a:pt x="22" y="67"/>
                  <a:pt x="23" y="68"/>
                  <a:pt x="23" y="69"/>
                </a:cubicBezTo>
                <a:close/>
                <a:moveTo>
                  <a:pt x="103" y="33"/>
                </a:moveTo>
                <a:cubicBezTo>
                  <a:pt x="102" y="33"/>
                  <a:pt x="101" y="33"/>
                  <a:pt x="100" y="33"/>
                </a:cubicBezTo>
                <a:cubicBezTo>
                  <a:pt x="78" y="45"/>
                  <a:pt x="78" y="45"/>
                  <a:pt x="78" y="45"/>
                </a:cubicBezTo>
                <a:cubicBezTo>
                  <a:pt x="77" y="47"/>
                  <a:pt x="76" y="48"/>
                  <a:pt x="73" y="48"/>
                </a:cubicBezTo>
                <a:cubicBezTo>
                  <a:pt x="71" y="48"/>
                  <a:pt x="69" y="47"/>
                  <a:pt x="68" y="44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7" y="57"/>
                  <a:pt x="27" y="58"/>
                </a:cubicBezTo>
                <a:cubicBezTo>
                  <a:pt x="27" y="61"/>
                  <a:pt x="24" y="63"/>
                  <a:pt x="21" y="63"/>
                </a:cubicBezTo>
                <a:cubicBezTo>
                  <a:pt x="18" y="63"/>
                  <a:pt x="15" y="61"/>
                  <a:pt x="15" y="58"/>
                </a:cubicBezTo>
                <a:cubicBezTo>
                  <a:pt x="15" y="55"/>
                  <a:pt x="17" y="53"/>
                  <a:pt x="20" y="52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5"/>
                  <a:pt x="38" y="25"/>
                  <a:pt x="38" y="24"/>
                </a:cubicBezTo>
                <a:cubicBezTo>
                  <a:pt x="38" y="21"/>
                  <a:pt x="40" y="18"/>
                  <a:pt x="43" y="18"/>
                </a:cubicBezTo>
                <a:cubicBezTo>
                  <a:pt x="46" y="18"/>
                  <a:pt x="48" y="20"/>
                  <a:pt x="49" y="23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7"/>
                  <a:pt x="73" y="37"/>
                  <a:pt x="73" y="37"/>
                </a:cubicBezTo>
                <a:cubicBezTo>
                  <a:pt x="74" y="37"/>
                  <a:pt x="75" y="37"/>
                  <a:pt x="76" y="38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4"/>
                  <a:pt x="101" y="22"/>
                  <a:pt x="103" y="22"/>
                </a:cubicBezTo>
                <a:cubicBezTo>
                  <a:pt x="106" y="22"/>
                  <a:pt x="109" y="25"/>
                  <a:pt x="109" y="28"/>
                </a:cubicBezTo>
                <a:cubicBezTo>
                  <a:pt x="109" y="31"/>
                  <a:pt x="106" y="33"/>
                  <a:pt x="103" y="33"/>
                </a:cubicBezTo>
                <a:close/>
                <a:moveTo>
                  <a:pt x="103" y="18"/>
                </a:moveTo>
                <a:cubicBezTo>
                  <a:pt x="102" y="18"/>
                  <a:pt x="101" y="18"/>
                  <a:pt x="101" y="17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3" y="0"/>
                </a:cubicBezTo>
                <a:cubicBezTo>
                  <a:pt x="104" y="0"/>
                  <a:pt x="105" y="1"/>
                  <a:pt x="105" y="2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8"/>
                  <a:pt x="104" y="18"/>
                  <a:pt x="103" y="18"/>
                </a:cubicBezTo>
                <a:close/>
                <a:moveTo>
                  <a:pt x="73" y="33"/>
                </a:moveTo>
                <a:cubicBezTo>
                  <a:pt x="72" y="33"/>
                  <a:pt x="71" y="33"/>
                  <a:pt x="71" y="3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2" y="0"/>
                  <a:pt x="73" y="0"/>
                </a:cubicBezTo>
                <a:cubicBezTo>
                  <a:pt x="74" y="0"/>
                  <a:pt x="75" y="1"/>
                  <a:pt x="75" y="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4" y="33"/>
                  <a:pt x="73" y="33"/>
                </a:cubicBezTo>
                <a:close/>
                <a:moveTo>
                  <a:pt x="43" y="15"/>
                </a:moveTo>
                <a:cubicBezTo>
                  <a:pt x="42" y="15"/>
                  <a:pt x="42" y="14"/>
                  <a:pt x="42" y="13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4" y="15"/>
                  <a:pt x="43" y="15"/>
                </a:cubicBezTo>
                <a:close/>
                <a:moveTo>
                  <a:pt x="21" y="45"/>
                </a:moveTo>
                <a:cubicBezTo>
                  <a:pt x="20" y="45"/>
                  <a:pt x="19" y="44"/>
                  <a:pt x="19" y="4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2" y="45"/>
                  <a:pt x="21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313398" y="180361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96302" y="2096053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63691" y="180361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2867" y="2096053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63452" y="473321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97299" y="5025658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89395" y="2152903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27974" y="2138389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50817" y="3414422"/>
            <a:ext cx="1093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40%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312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2147093" y="1880734"/>
            <a:ext cx="3632200" cy="3071812"/>
          </a:xfrm>
          <a:custGeom>
            <a:avLst/>
            <a:gdLst>
              <a:gd name="T0" fmla="*/ 2289 w 2358"/>
              <a:gd name="T1" fmla="*/ 1777 h 1993"/>
              <a:gd name="T2" fmla="*/ 1304 w 2358"/>
              <a:gd name="T3" fmla="*/ 119 h 1993"/>
              <a:gd name="T4" fmla="*/ 1054 w 2358"/>
              <a:gd name="T5" fmla="*/ 119 h 1993"/>
              <a:gd name="T6" fmla="*/ 68 w 2358"/>
              <a:gd name="T7" fmla="*/ 1777 h 1993"/>
              <a:gd name="T8" fmla="*/ 193 w 2358"/>
              <a:gd name="T9" fmla="*/ 1993 h 1993"/>
              <a:gd name="T10" fmla="*/ 2165 w 2358"/>
              <a:gd name="T11" fmla="*/ 1993 h 1993"/>
              <a:gd name="T12" fmla="*/ 2289 w 2358"/>
              <a:gd name="T13" fmla="*/ 1777 h 1993"/>
              <a:gd name="T14" fmla="*/ 1733 w 2358"/>
              <a:gd name="T15" fmla="*/ 1698 h 1993"/>
              <a:gd name="T16" fmla="*/ 634 w 2358"/>
              <a:gd name="T17" fmla="*/ 1698 h 1993"/>
              <a:gd name="T18" fmla="*/ 559 w 2358"/>
              <a:gd name="T19" fmla="*/ 1568 h 1993"/>
              <a:gd name="T20" fmla="*/ 1109 w 2358"/>
              <a:gd name="T21" fmla="*/ 616 h 1993"/>
              <a:gd name="T22" fmla="*/ 1259 w 2358"/>
              <a:gd name="T23" fmla="*/ 616 h 1993"/>
              <a:gd name="T24" fmla="*/ 1808 w 2358"/>
              <a:gd name="T25" fmla="*/ 1568 h 1993"/>
              <a:gd name="T26" fmla="*/ 1733 w 2358"/>
              <a:gd name="T27" fmla="*/ 1698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3">
                <a:moveTo>
                  <a:pt x="2289" y="1777"/>
                </a:moveTo>
                <a:cubicBezTo>
                  <a:pt x="1304" y="119"/>
                  <a:pt x="1304" y="119"/>
                  <a:pt x="1304" y="119"/>
                </a:cubicBezTo>
                <a:cubicBezTo>
                  <a:pt x="1235" y="0"/>
                  <a:pt x="1123" y="0"/>
                  <a:pt x="1054" y="119"/>
                </a:cubicBezTo>
                <a:cubicBezTo>
                  <a:pt x="68" y="1777"/>
                  <a:pt x="68" y="1777"/>
                  <a:pt x="68" y="1777"/>
                </a:cubicBezTo>
                <a:cubicBezTo>
                  <a:pt x="0" y="1895"/>
                  <a:pt x="56" y="1993"/>
                  <a:pt x="193" y="1993"/>
                </a:cubicBezTo>
                <a:cubicBezTo>
                  <a:pt x="2165" y="1993"/>
                  <a:pt x="2165" y="1993"/>
                  <a:pt x="2165" y="1993"/>
                </a:cubicBezTo>
                <a:cubicBezTo>
                  <a:pt x="2302" y="1993"/>
                  <a:pt x="2358" y="1895"/>
                  <a:pt x="2289" y="1777"/>
                </a:cubicBezTo>
                <a:close/>
                <a:moveTo>
                  <a:pt x="1733" y="1698"/>
                </a:moveTo>
                <a:cubicBezTo>
                  <a:pt x="634" y="1698"/>
                  <a:pt x="634" y="1698"/>
                  <a:pt x="634" y="1698"/>
                </a:cubicBezTo>
                <a:cubicBezTo>
                  <a:pt x="552" y="1698"/>
                  <a:pt x="518" y="1639"/>
                  <a:pt x="559" y="1568"/>
                </a:cubicBezTo>
                <a:cubicBezTo>
                  <a:pt x="1109" y="616"/>
                  <a:pt x="1109" y="616"/>
                  <a:pt x="1109" y="616"/>
                </a:cubicBezTo>
                <a:cubicBezTo>
                  <a:pt x="1150" y="545"/>
                  <a:pt x="1218" y="545"/>
                  <a:pt x="1259" y="616"/>
                </a:cubicBezTo>
                <a:cubicBezTo>
                  <a:pt x="1808" y="1568"/>
                  <a:pt x="1808" y="1568"/>
                  <a:pt x="1808" y="1568"/>
                </a:cubicBezTo>
                <a:cubicBezTo>
                  <a:pt x="1849" y="1639"/>
                  <a:pt x="1816" y="1698"/>
                  <a:pt x="1733" y="16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264818" y="2661784"/>
            <a:ext cx="2051050" cy="17780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720431" y="2931659"/>
            <a:ext cx="1125538" cy="976312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612106" y="2661784"/>
            <a:ext cx="2049463" cy="17780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066131" y="2931659"/>
            <a:ext cx="1125538" cy="976312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412706" y="2661784"/>
            <a:ext cx="3632200" cy="3070224"/>
          </a:xfrm>
          <a:custGeom>
            <a:avLst/>
            <a:gdLst>
              <a:gd name="T0" fmla="*/ 69 w 2358"/>
              <a:gd name="T1" fmla="*/ 216 h 1992"/>
              <a:gd name="T2" fmla="*/ 1054 w 2358"/>
              <a:gd name="T3" fmla="*/ 1874 h 1992"/>
              <a:gd name="T4" fmla="*/ 1304 w 2358"/>
              <a:gd name="T5" fmla="*/ 1874 h 1992"/>
              <a:gd name="T6" fmla="*/ 2290 w 2358"/>
              <a:gd name="T7" fmla="*/ 216 h 1992"/>
              <a:gd name="T8" fmla="*/ 2165 w 2358"/>
              <a:gd name="T9" fmla="*/ 0 h 1992"/>
              <a:gd name="T10" fmla="*/ 193 w 2358"/>
              <a:gd name="T11" fmla="*/ 0 h 1992"/>
              <a:gd name="T12" fmla="*/ 69 w 2358"/>
              <a:gd name="T13" fmla="*/ 216 h 1992"/>
              <a:gd name="T14" fmla="*/ 625 w 2358"/>
              <a:gd name="T15" fmla="*/ 295 h 1992"/>
              <a:gd name="T16" fmla="*/ 1724 w 2358"/>
              <a:gd name="T17" fmla="*/ 295 h 1992"/>
              <a:gd name="T18" fmla="*/ 1799 w 2358"/>
              <a:gd name="T19" fmla="*/ 425 h 1992"/>
              <a:gd name="T20" fmla="*/ 1249 w 2358"/>
              <a:gd name="T21" fmla="*/ 1377 h 1992"/>
              <a:gd name="T22" fmla="*/ 1099 w 2358"/>
              <a:gd name="T23" fmla="*/ 1377 h 1992"/>
              <a:gd name="T24" fmla="*/ 550 w 2358"/>
              <a:gd name="T25" fmla="*/ 425 h 1992"/>
              <a:gd name="T26" fmla="*/ 625 w 2358"/>
              <a:gd name="T27" fmla="*/ 295 h 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2">
                <a:moveTo>
                  <a:pt x="69" y="216"/>
                </a:moveTo>
                <a:cubicBezTo>
                  <a:pt x="1054" y="1874"/>
                  <a:pt x="1054" y="1874"/>
                  <a:pt x="1054" y="1874"/>
                </a:cubicBezTo>
                <a:cubicBezTo>
                  <a:pt x="1123" y="1992"/>
                  <a:pt x="1235" y="1992"/>
                  <a:pt x="1304" y="1874"/>
                </a:cubicBezTo>
                <a:cubicBezTo>
                  <a:pt x="2290" y="216"/>
                  <a:pt x="2290" y="216"/>
                  <a:pt x="2290" y="216"/>
                </a:cubicBezTo>
                <a:cubicBezTo>
                  <a:pt x="2358" y="97"/>
                  <a:pt x="2302" y="0"/>
                  <a:pt x="2165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56" y="0"/>
                  <a:pt x="0" y="97"/>
                  <a:pt x="69" y="216"/>
                </a:cubicBezTo>
                <a:close/>
                <a:moveTo>
                  <a:pt x="625" y="295"/>
                </a:moveTo>
                <a:cubicBezTo>
                  <a:pt x="1724" y="295"/>
                  <a:pt x="1724" y="295"/>
                  <a:pt x="1724" y="295"/>
                </a:cubicBezTo>
                <a:cubicBezTo>
                  <a:pt x="1806" y="295"/>
                  <a:pt x="1840" y="353"/>
                  <a:pt x="1799" y="425"/>
                </a:cubicBezTo>
                <a:cubicBezTo>
                  <a:pt x="1249" y="1377"/>
                  <a:pt x="1249" y="1377"/>
                  <a:pt x="1249" y="1377"/>
                </a:cubicBezTo>
                <a:cubicBezTo>
                  <a:pt x="1208" y="1448"/>
                  <a:pt x="1140" y="1448"/>
                  <a:pt x="1099" y="1377"/>
                </a:cubicBezTo>
                <a:cubicBezTo>
                  <a:pt x="550" y="425"/>
                  <a:pt x="550" y="425"/>
                  <a:pt x="550" y="425"/>
                </a:cubicBezTo>
                <a:cubicBezTo>
                  <a:pt x="509" y="353"/>
                  <a:pt x="542" y="295"/>
                  <a:pt x="625" y="2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876131" y="3172958"/>
            <a:ext cx="2051050" cy="17780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699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6346031" y="3704771"/>
            <a:ext cx="1125538" cy="977900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8530431" y="3172958"/>
            <a:ext cx="2049463" cy="17780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700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9000331" y="3704771"/>
            <a:ext cx="1125538" cy="977900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267508" y="49509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6114" y="5351068"/>
            <a:ext cx="227545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28952" y="49509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00330" y="5351068"/>
            <a:ext cx="226116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61990" y="160046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0431" y="2000574"/>
            <a:ext cx="226252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02689" y="160046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3429" y="2000574"/>
            <a:ext cx="2236360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435762" y="3110897"/>
            <a:ext cx="386276" cy="34146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140955" y="3144333"/>
            <a:ext cx="298776" cy="38912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26864" y="4183336"/>
            <a:ext cx="361974" cy="341462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372600" y="4120583"/>
            <a:ext cx="381000" cy="378924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0176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54853" y="1345637"/>
            <a:ext cx="4502518" cy="5525290"/>
            <a:chOff x="4933950" y="3829050"/>
            <a:chExt cx="2466975" cy="302736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33950" y="3829050"/>
              <a:ext cx="2466975" cy="3027362"/>
            </a:xfrm>
            <a:custGeom>
              <a:avLst/>
              <a:gdLst>
                <a:gd name="T0" fmla="*/ 116 w 1649"/>
                <a:gd name="T1" fmla="*/ 1186 h 2024"/>
                <a:gd name="T2" fmla="*/ 194 w 1649"/>
                <a:gd name="T3" fmla="*/ 1192 h 2024"/>
                <a:gd name="T4" fmla="*/ 167 w 1649"/>
                <a:gd name="T5" fmla="*/ 1297 h 2024"/>
                <a:gd name="T6" fmla="*/ 232 w 1649"/>
                <a:gd name="T7" fmla="*/ 1375 h 2024"/>
                <a:gd name="T8" fmla="*/ 208 w 1649"/>
                <a:gd name="T9" fmla="*/ 1447 h 2024"/>
                <a:gd name="T10" fmla="*/ 219 w 1649"/>
                <a:gd name="T11" fmla="*/ 1552 h 2024"/>
                <a:gd name="T12" fmla="*/ 326 w 1649"/>
                <a:gd name="T13" fmla="*/ 1685 h 2024"/>
                <a:gd name="T14" fmla="*/ 673 w 1649"/>
                <a:gd name="T15" fmla="*/ 1628 h 2024"/>
                <a:gd name="T16" fmla="*/ 564 w 1649"/>
                <a:gd name="T17" fmla="*/ 1829 h 2024"/>
                <a:gd name="T18" fmla="*/ 464 w 1649"/>
                <a:gd name="T19" fmla="*/ 1963 h 2024"/>
                <a:gd name="T20" fmla="*/ 395 w 1649"/>
                <a:gd name="T21" fmla="*/ 2024 h 2024"/>
                <a:gd name="T22" fmla="*/ 1513 w 1649"/>
                <a:gd name="T23" fmla="*/ 2024 h 2024"/>
                <a:gd name="T24" fmla="*/ 1356 w 1649"/>
                <a:gd name="T25" fmla="*/ 1769 h 2024"/>
                <a:gd name="T26" fmla="*/ 1356 w 1649"/>
                <a:gd name="T27" fmla="*/ 1768 h 2024"/>
                <a:gd name="T28" fmla="*/ 1364 w 1649"/>
                <a:gd name="T29" fmla="*/ 1354 h 2024"/>
                <a:gd name="T30" fmla="*/ 1108 w 1649"/>
                <a:gd name="T31" fmla="*/ 167 h 2024"/>
                <a:gd name="T32" fmla="*/ 189 w 1649"/>
                <a:gd name="T33" fmla="*/ 787 h 2024"/>
                <a:gd name="T34" fmla="*/ 28 w 1649"/>
                <a:gd name="T35" fmla="*/ 1098 h 2024"/>
                <a:gd name="T36" fmla="*/ 116 w 1649"/>
                <a:gd name="T37" fmla="*/ 1186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9" h="2024">
                  <a:moveTo>
                    <a:pt x="116" y="1186"/>
                  </a:moveTo>
                  <a:cubicBezTo>
                    <a:pt x="194" y="1192"/>
                    <a:pt x="194" y="1192"/>
                    <a:pt x="194" y="1192"/>
                  </a:cubicBezTo>
                  <a:cubicBezTo>
                    <a:pt x="194" y="1192"/>
                    <a:pt x="176" y="1264"/>
                    <a:pt x="167" y="1297"/>
                  </a:cubicBezTo>
                  <a:cubicBezTo>
                    <a:pt x="157" y="1330"/>
                    <a:pt x="181" y="1358"/>
                    <a:pt x="232" y="1375"/>
                  </a:cubicBezTo>
                  <a:cubicBezTo>
                    <a:pt x="283" y="1391"/>
                    <a:pt x="183" y="1397"/>
                    <a:pt x="208" y="1447"/>
                  </a:cubicBezTo>
                  <a:cubicBezTo>
                    <a:pt x="233" y="1497"/>
                    <a:pt x="217" y="1519"/>
                    <a:pt x="219" y="1552"/>
                  </a:cubicBezTo>
                  <a:cubicBezTo>
                    <a:pt x="221" y="1585"/>
                    <a:pt x="209" y="1675"/>
                    <a:pt x="326" y="1685"/>
                  </a:cubicBezTo>
                  <a:cubicBezTo>
                    <a:pt x="523" y="1702"/>
                    <a:pt x="678" y="1614"/>
                    <a:pt x="673" y="1628"/>
                  </a:cubicBezTo>
                  <a:cubicBezTo>
                    <a:pt x="664" y="1651"/>
                    <a:pt x="625" y="1765"/>
                    <a:pt x="564" y="1829"/>
                  </a:cubicBezTo>
                  <a:cubicBezTo>
                    <a:pt x="564" y="1829"/>
                    <a:pt x="531" y="1880"/>
                    <a:pt x="464" y="1963"/>
                  </a:cubicBezTo>
                  <a:cubicBezTo>
                    <a:pt x="444" y="1988"/>
                    <a:pt x="420" y="2008"/>
                    <a:pt x="395" y="2024"/>
                  </a:cubicBezTo>
                  <a:cubicBezTo>
                    <a:pt x="1513" y="2024"/>
                    <a:pt x="1513" y="2024"/>
                    <a:pt x="1513" y="2024"/>
                  </a:cubicBezTo>
                  <a:cubicBezTo>
                    <a:pt x="1464" y="1981"/>
                    <a:pt x="1389" y="1897"/>
                    <a:pt x="1356" y="1769"/>
                  </a:cubicBezTo>
                  <a:cubicBezTo>
                    <a:pt x="1356" y="1768"/>
                    <a:pt x="1356" y="1768"/>
                    <a:pt x="1356" y="1768"/>
                  </a:cubicBezTo>
                  <a:cubicBezTo>
                    <a:pt x="1356" y="1768"/>
                    <a:pt x="1252" y="1581"/>
                    <a:pt x="1364" y="1354"/>
                  </a:cubicBezTo>
                  <a:cubicBezTo>
                    <a:pt x="1577" y="922"/>
                    <a:pt x="1649" y="333"/>
                    <a:pt x="1108" y="167"/>
                  </a:cubicBezTo>
                  <a:cubicBezTo>
                    <a:pt x="567" y="0"/>
                    <a:pt x="100" y="277"/>
                    <a:pt x="189" y="787"/>
                  </a:cubicBezTo>
                  <a:cubicBezTo>
                    <a:pt x="99" y="958"/>
                    <a:pt x="28" y="1098"/>
                    <a:pt x="28" y="1098"/>
                  </a:cubicBezTo>
                  <a:cubicBezTo>
                    <a:pt x="28" y="1098"/>
                    <a:pt x="0" y="1181"/>
                    <a:pt x="116" y="1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05475" y="4562475"/>
              <a:ext cx="1298575" cy="817562"/>
            </a:xfrm>
            <a:custGeom>
              <a:avLst/>
              <a:gdLst>
                <a:gd name="T0" fmla="*/ 16 w 869"/>
                <a:gd name="T1" fmla="*/ 379 h 547"/>
                <a:gd name="T2" fmla="*/ 54 w 869"/>
                <a:gd name="T3" fmla="*/ 213 h 547"/>
                <a:gd name="T4" fmla="*/ 357 w 869"/>
                <a:gd name="T5" fmla="*/ 138 h 547"/>
                <a:gd name="T6" fmla="*/ 678 w 869"/>
                <a:gd name="T7" fmla="*/ 35 h 547"/>
                <a:gd name="T8" fmla="*/ 742 w 869"/>
                <a:gd name="T9" fmla="*/ 18 h 547"/>
                <a:gd name="T10" fmla="*/ 736 w 869"/>
                <a:gd name="T11" fmla="*/ 288 h 547"/>
                <a:gd name="T12" fmla="*/ 435 w 869"/>
                <a:gd name="T13" fmla="*/ 404 h 547"/>
                <a:gd name="T14" fmla="*/ 16 w 869"/>
                <a:gd name="T15" fmla="*/ 37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9" h="547">
                  <a:moveTo>
                    <a:pt x="16" y="379"/>
                  </a:moveTo>
                  <a:cubicBezTo>
                    <a:pt x="16" y="379"/>
                    <a:pt x="0" y="285"/>
                    <a:pt x="54" y="213"/>
                  </a:cubicBezTo>
                  <a:cubicBezTo>
                    <a:pt x="104" y="147"/>
                    <a:pt x="219" y="100"/>
                    <a:pt x="357" y="138"/>
                  </a:cubicBezTo>
                  <a:cubicBezTo>
                    <a:pt x="566" y="195"/>
                    <a:pt x="658" y="132"/>
                    <a:pt x="678" y="35"/>
                  </a:cubicBezTo>
                  <a:cubicBezTo>
                    <a:pt x="684" y="6"/>
                    <a:pt x="714" y="0"/>
                    <a:pt x="742" y="18"/>
                  </a:cubicBezTo>
                  <a:cubicBezTo>
                    <a:pt x="803" y="58"/>
                    <a:pt x="869" y="195"/>
                    <a:pt x="736" y="288"/>
                  </a:cubicBezTo>
                  <a:cubicBezTo>
                    <a:pt x="747" y="328"/>
                    <a:pt x="717" y="493"/>
                    <a:pt x="435" y="404"/>
                  </a:cubicBezTo>
                  <a:cubicBezTo>
                    <a:pt x="291" y="499"/>
                    <a:pt x="39" y="547"/>
                    <a:pt x="16" y="3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59475" y="4064000"/>
              <a:ext cx="1100138" cy="760412"/>
            </a:xfrm>
            <a:custGeom>
              <a:avLst/>
              <a:gdLst>
                <a:gd name="T0" fmla="*/ 30 w 736"/>
                <a:gd name="T1" fmla="*/ 433 h 508"/>
                <a:gd name="T2" fmla="*/ 71 w 736"/>
                <a:gd name="T3" fmla="*/ 331 h 508"/>
                <a:gd name="T4" fmla="*/ 361 w 736"/>
                <a:gd name="T5" fmla="*/ 113 h 508"/>
                <a:gd name="T6" fmla="*/ 611 w 736"/>
                <a:gd name="T7" fmla="*/ 273 h 508"/>
                <a:gd name="T8" fmla="*/ 724 w 736"/>
                <a:gd name="T9" fmla="*/ 422 h 508"/>
                <a:gd name="T10" fmla="*/ 661 w 736"/>
                <a:gd name="T11" fmla="*/ 434 h 508"/>
                <a:gd name="T12" fmla="*/ 545 w 736"/>
                <a:gd name="T13" fmla="*/ 314 h 508"/>
                <a:gd name="T14" fmla="*/ 470 w 736"/>
                <a:gd name="T15" fmla="*/ 380 h 508"/>
                <a:gd name="T16" fmla="*/ 195 w 736"/>
                <a:gd name="T17" fmla="*/ 442 h 508"/>
                <a:gd name="T18" fmla="*/ 30 w 736"/>
                <a:gd name="T19" fmla="*/ 433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" h="508">
                  <a:moveTo>
                    <a:pt x="30" y="433"/>
                  </a:moveTo>
                  <a:cubicBezTo>
                    <a:pt x="30" y="433"/>
                    <a:pt x="0" y="379"/>
                    <a:pt x="71" y="331"/>
                  </a:cubicBezTo>
                  <a:cubicBezTo>
                    <a:pt x="35" y="257"/>
                    <a:pt x="91" y="0"/>
                    <a:pt x="361" y="113"/>
                  </a:cubicBezTo>
                  <a:cubicBezTo>
                    <a:pt x="484" y="56"/>
                    <a:pt x="596" y="131"/>
                    <a:pt x="611" y="273"/>
                  </a:cubicBezTo>
                  <a:cubicBezTo>
                    <a:pt x="721" y="266"/>
                    <a:pt x="736" y="393"/>
                    <a:pt x="724" y="422"/>
                  </a:cubicBezTo>
                  <a:cubicBezTo>
                    <a:pt x="712" y="451"/>
                    <a:pt x="666" y="439"/>
                    <a:pt x="661" y="434"/>
                  </a:cubicBezTo>
                  <a:cubicBezTo>
                    <a:pt x="656" y="429"/>
                    <a:pt x="611" y="319"/>
                    <a:pt x="545" y="314"/>
                  </a:cubicBezTo>
                  <a:cubicBezTo>
                    <a:pt x="500" y="310"/>
                    <a:pt x="486" y="342"/>
                    <a:pt x="470" y="380"/>
                  </a:cubicBezTo>
                  <a:cubicBezTo>
                    <a:pt x="466" y="389"/>
                    <a:pt x="443" y="508"/>
                    <a:pt x="195" y="442"/>
                  </a:cubicBezTo>
                  <a:cubicBezTo>
                    <a:pt x="195" y="442"/>
                    <a:pt x="135" y="414"/>
                    <a:pt x="30" y="4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05425" y="4125913"/>
              <a:ext cx="939800" cy="1054100"/>
            </a:xfrm>
            <a:custGeom>
              <a:avLst/>
              <a:gdLst>
                <a:gd name="T0" fmla="*/ 433 w 628"/>
                <a:gd name="T1" fmla="*/ 402 h 705"/>
                <a:gd name="T2" fmla="*/ 479 w 628"/>
                <a:gd name="T3" fmla="*/ 281 h 705"/>
                <a:gd name="T4" fmla="*/ 628 w 628"/>
                <a:gd name="T5" fmla="*/ 30 h 705"/>
                <a:gd name="T6" fmla="*/ 372 w 628"/>
                <a:gd name="T7" fmla="*/ 60 h 705"/>
                <a:gd name="T8" fmla="*/ 100 w 628"/>
                <a:gd name="T9" fmla="*/ 268 h 705"/>
                <a:gd name="T10" fmla="*/ 60 w 628"/>
                <a:gd name="T11" fmla="*/ 432 h 705"/>
                <a:gd name="T12" fmla="*/ 255 w 628"/>
                <a:gd name="T13" fmla="*/ 652 h 705"/>
                <a:gd name="T14" fmla="*/ 433 w 628"/>
                <a:gd name="T15" fmla="*/ 40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705">
                  <a:moveTo>
                    <a:pt x="433" y="402"/>
                  </a:moveTo>
                  <a:cubicBezTo>
                    <a:pt x="441" y="400"/>
                    <a:pt x="407" y="329"/>
                    <a:pt x="479" y="281"/>
                  </a:cubicBezTo>
                  <a:cubicBezTo>
                    <a:pt x="451" y="169"/>
                    <a:pt x="507" y="57"/>
                    <a:pt x="628" y="30"/>
                  </a:cubicBezTo>
                  <a:cubicBezTo>
                    <a:pt x="573" y="25"/>
                    <a:pt x="513" y="0"/>
                    <a:pt x="372" y="60"/>
                  </a:cubicBezTo>
                  <a:cubicBezTo>
                    <a:pt x="214" y="2"/>
                    <a:pt x="110" y="129"/>
                    <a:pt x="100" y="268"/>
                  </a:cubicBezTo>
                  <a:cubicBezTo>
                    <a:pt x="30" y="303"/>
                    <a:pt x="17" y="371"/>
                    <a:pt x="60" y="432"/>
                  </a:cubicBezTo>
                  <a:cubicBezTo>
                    <a:pt x="29" y="467"/>
                    <a:pt x="0" y="705"/>
                    <a:pt x="255" y="652"/>
                  </a:cubicBezTo>
                  <a:cubicBezTo>
                    <a:pt x="248" y="599"/>
                    <a:pt x="253" y="448"/>
                    <a:pt x="433" y="4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86563" y="4741863"/>
              <a:ext cx="384175" cy="500062"/>
            </a:xfrm>
            <a:custGeom>
              <a:avLst/>
              <a:gdLst>
                <a:gd name="T0" fmla="*/ 113 w 257"/>
                <a:gd name="T1" fmla="*/ 0 h 334"/>
                <a:gd name="T2" fmla="*/ 53 w 257"/>
                <a:gd name="T3" fmla="*/ 173 h 334"/>
                <a:gd name="T4" fmla="*/ 0 w 257"/>
                <a:gd name="T5" fmla="*/ 281 h 334"/>
                <a:gd name="T6" fmla="*/ 83 w 257"/>
                <a:gd name="T7" fmla="*/ 269 h 334"/>
                <a:gd name="T8" fmla="*/ 213 w 257"/>
                <a:gd name="T9" fmla="*/ 289 h 334"/>
                <a:gd name="T10" fmla="*/ 213 w 257"/>
                <a:gd name="T11" fmla="*/ 155 h 334"/>
                <a:gd name="T12" fmla="*/ 113 w 257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34">
                  <a:moveTo>
                    <a:pt x="113" y="0"/>
                  </a:moveTo>
                  <a:cubicBezTo>
                    <a:pt x="113" y="0"/>
                    <a:pt x="149" y="109"/>
                    <a:pt x="53" y="173"/>
                  </a:cubicBezTo>
                  <a:cubicBezTo>
                    <a:pt x="56" y="216"/>
                    <a:pt x="28" y="262"/>
                    <a:pt x="0" y="281"/>
                  </a:cubicBezTo>
                  <a:cubicBezTo>
                    <a:pt x="65" y="277"/>
                    <a:pt x="83" y="269"/>
                    <a:pt x="83" y="269"/>
                  </a:cubicBezTo>
                  <a:cubicBezTo>
                    <a:pt x="83" y="269"/>
                    <a:pt x="168" y="334"/>
                    <a:pt x="213" y="289"/>
                  </a:cubicBezTo>
                  <a:cubicBezTo>
                    <a:pt x="257" y="245"/>
                    <a:pt x="230" y="169"/>
                    <a:pt x="213" y="155"/>
                  </a:cubicBezTo>
                  <a:cubicBezTo>
                    <a:pt x="251" y="86"/>
                    <a:pt x="229" y="3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84900" y="5184775"/>
              <a:ext cx="852488" cy="414337"/>
            </a:xfrm>
            <a:custGeom>
              <a:avLst/>
              <a:gdLst>
                <a:gd name="T0" fmla="*/ 26 w 570"/>
                <a:gd name="T1" fmla="*/ 67 h 277"/>
                <a:gd name="T2" fmla="*/ 119 w 570"/>
                <a:gd name="T3" fmla="*/ 16 h 277"/>
                <a:gd name="T4" fmla="*/ 383 w 570"/>
                <a:gd name="T5" fmla="*/ 6 h 277"/>
                <a:gd name="T6" fmla="*/ 479 w 570"/>
                <a:gd name="T7" fmla="*/ 0 h 277"/>
                <a:gd name="T8" fmla="*/ 532 w 570"/>
                <a:gd name="T9" fmla="*/ 26 h 277"/>
                <a:gd name="T10" fmla="*/ 266 w 570"/>
                <a:gd name="T11" fmla="*/ 257 h 277"/>
                <a:gd name="T12" fmla="*/ 26 w 570"/>
                <a:gd name="T13" fmla="*/ 6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277">
                  <a:moveTo>
                    <a:pt x="26" y="67"/>
                  </a:moveTo>
                  <a:cubicBezTo>
                    <a:pt x="27" y="62"/>
                    <a:pt x="77" y="43"/>
                    <a:pt x="119" y="16"/>
                  </a:cubicBezTo>
                  <a:cubicBezTo>
                    <a:pt x="171" y="44"/>
                    <a:pt x="321" y="63"/>
                    <a:pt x="383" y="6"/>
                  </a:cubicBezTo>
                  <a:cubicBezTo>
                    <a:pt x="427" y="9"/>
                    <a:pt x="479" y="0"/>
                    <a:pt x="479" y="0"/>
                  </a:cubicBezTo>
                  <a:cubicBezTo>
                    <a:pt x="479" y="0"/>
                    <a:pt x="498" y="25"/>
                    <a:pt x="532" y="26"/>
                  </a:cubicBezTo>
                  <a:cubicBezTo>
                    <a:pt x="547" y="27"/>
                    <a:pt x="570" y="267"/>
                    <a:pt x="266" y="257"/>
                  </a:cubicBezTo>
                  <a:cubicBezTo>
                    <a:pt x="237" y="277"/>
                    <a:pt x="0" y="235"/>
                    <a:pt x="26" y="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rot="5400000">
            <a:off x="3492098" y="3209991"/>
            <a:ext cx="4417184" cy="1546098"/>
            <a:chOff x="4030663" y="2073276"/>
            <a:chExt cx="4122738" cy="144303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030663" y="2154238"/>
              <a:ext cx="838200" cy="1303337"/>
            </a:xfrm>
            <a:custGeom>
              <a:avLst/>
              <a:gdLst>
                <a:gd name="T0" fmla="*/ 282 w 560"/>
                <a:gd name="T1" fmla="*/ 871 h 871"/>
                <a:gd name="T2" fmla="*/ 4 w 560"/>
                <a:gd name="T3" fmla="*/ 278 h 871"/>
                <a:gd name="T4" fmla="*/ 282 w 560"/>
                <a:gd name="T5" fmla="*/ 0 h 871"/>
                <a:gd name="T6" fmla="*/ 560 w 560"/>
                <a:gd name="T7" fmla="*/ 278 h 871"/>
                <a:gd name="T8" fmla="*/ 282 w 560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871">
                  <a:moveTo>
                    <a:pt x="282" y="871"/>
                  </a:moveTo>
                  <a:cubicBezTo>
                    <a:pt x="250" y="803"/>
                    <a:pt x="0" y="489"/>
                    <a:pt x="4" y="278"/>
                  </a:cubicBezTo>
                  <a:cubicBezTo>
                    <a:pt x="7" y="125"/>
                    <a:pt x="128" y="0"/>
                    <a:pt x="282" y="0"/>
                  </a:cubicBezTo>
                  <a:cubicBezTo>
                    <a:pt x="436" y="0"/>
                    <a:pt x="560" y="133"/>
                    <a:pt x="560" y="278"/>
                  </a:cubicBezTo>
                  <a:cubicBezTo>
                    <a:pt x="560" y="489"/>
                    <a:pt x="320" y="803"/>
                    <a:pt x="282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6438" y="2073276"/>
              <a:ext cx="757238" cy="1160462"/>
            </a:xfrm>
            <a:custGeom>
              <a:avLst/>
              <a:gdLst>
                <a:gd name="T0" fmla="*/ 254 w 506"/>
                <a:gd name="T1" fmla="*/ 776 h 776"/>
                <a:gd name="T2" fmla="*/ 3 w 506"/>
                <a:gd name="T3" fmla="*/ 251 h 776"/>
                <a:gd name="T4" fmla="*/ 254 w 506"/>
                <a:gd name="T5" fmla="*/ 0 h 776"/>
                <a:gd name="T6" fmla="*/ 506 w 506"/>
                <a:gd name="T7" fmla="*/ 251 h 776"/>
                <a:gd name="T8" fmla="*/ 254 w 506"/>
                <a:gd name="T9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76">
                  <a:moveTo>
                    <a:pt x="254" y="776"/>
                  </a:moveTo>
                  <a:cubicBezTo>
                    <a:pt x="225" y="714"/>
                    <a:pt x="0" y="442"/>
                    <a:pt x="3" y="251"/>
                  </a:cubicBezTo>
                  <a:cubicBezTo>
                    <a:pt x="5" y="112"/>
                    <a:pt x="115" y="0"/>
                    <a:pt x="254" y="0"/>
                  </a:cubicBezTo>
                  <a:cubicBezTo>
                    <a:pt x="393" y="0"/>
                    <a:pt x="506" y="120"/>
                    <a:pt x="506" y="251"/>
                  </a:cubicBezTo>
                  <a:cubicBezTo>
                    <a:pt x="506" y="442"/>
                    <a:pt x="289" y="714"/>
                    <a:pt x="254" y="77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6163" y="2282825"/>
              <a:ext cx="757238" cy="1233487"/>
            </a:xfrm>
            <a:custGeom>
              <a:avLst/>
              <a:gdLst>
                <a:gd name="T0" fmla="*/ 254 w 506"/>
                <a:gd name="T1" fmla="*/ 825 h 825"/>
                <a:gd name="T2" fmla="*/ 3 w 506"/>
                <a:gd name="T3" fmla="*/ 252 h 825"/>
                <a:gd name="T4" fmla="*/ 254 w 506"/>
                <a:gd name="T5" fmla="*/ 0 h 825"/>
                <a:gd name="T6" fmla="*/ 506 w 506"/>
                <a:gd name="T7" fmla="*/ 252 h 825"/>
                <a:gd name="T8" fmla="*/ 254 w 506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825">
                  <a:moveTo>
                    <a:pt x="254" y="825"/>
                  </a:moveTo>
                  <a:cubicBezTo>
                    <a:pt x="226" y="764"/>
                    <a:pt x="0" y="442"/>
                    <a:pt x="3" y="252"/>
                  </a:cubicBezTo>
                  <a:cubicBezTo>
                    <a:pt x="6" y="113"/>
                    <a:pt x="116" y="0"/>
                    <a:pt x="254" y="0"/>
                  </a:cubicBezTo>
                  <a:cubicBezTo>
                    <a:pt x="393" y="0"/>
                    <a:pt x="506" y="121"/>
                    <a:pt x="506" y="252"/>
                  </a:cubicBezTo>
                  <a:cubicBezTo>
                    <a:pt x="506" y="442"/>
                    <a:pt x="289" y="764"/>
                    <a:pt x="254" y="82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865494" y="174306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48398" y="2035508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77003" y="365383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59907" y="3946275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5494" y="538452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48398" y="5676962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9757" y="2035508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38481" y="3878438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42155" y="5601306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159418" y="2396999"/>
            <a:ext cx="423092" cy="551026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14450" y="3285920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786590" y="4023165"/>
            <a:ext cx="417469" cy="415193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8938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817227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863037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906728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889394" y="1869307"/>
            <a:ext cx="1986511" cy="1984394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71117" y="1869307"/>
            <a:ext cx="2304183" cy="1984394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50721" y="1869307"/>
            <a:ext cx="2299947" cy="1984394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4572965" y="2619263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591022" y="2588946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23009" y="2588946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3971" y="1869307"/>
            <a:ext cx="2302066" cy="1984394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74337" y="2545601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181534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4006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09255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1241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8476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15711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36004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64529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1379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4679438" y="2105707"/>
            <a:ext cx="2831720" cy="283172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5451596" y="3000677"/>
            <a:ext cx="928849" cy="1657248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936353" y="1613049"/>
            <a:ext cx="1198470" cy="806038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6021893" y="1579170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7881003" y="3449574"/>
            <a:ext cx="145398" cy="145398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7197777" y="2362622"/>
            <a:ext cx="794745" cy="1187177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7343174" y="4758150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7154016" y="3561092"/>
            <a:ext cx="626762" cy="1309988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6055772" y="4612753"/>
            <a:ext cx="1198470" cy="806038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6021893" y="5307272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4734491" y="4578874"/>
            <a:ext cx="1321281" cy="61688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4700612" y="4769443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4152901" y="3449574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186780" y="3482041"/>
            <a:ext cx="806038" cy="1198470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4409817" y="2162172"/>
            <a:ext cx="626762" cy="1308577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4700612" y="2128293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6134823" y="1837498"/>
            <a:ext cx="1309988" cy="615469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7343174" y="2117000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420624" y="3255043"/>
            <a:ext cx="546998" cy="483534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49217" y="1901909"/>
            <a:ext cx="512583" cy="483535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193848" y="3253273"/>
            <a:ext cx="539528" cy="536587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687563" y="4740259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842327" y="325119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25231" y="35436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234292" y="473631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17196" y="5028760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18684" y="3251196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7384" y="35436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00398" y="1901588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79098" y="2194030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53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31132" y="2033012"/>
            <a:ext cx="3362882" cy="3362882"/>
            <a:chOff x="1119258" y="2257147"/>
            <a:chExt cx="1868076" cy="1868076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97986" y="2033012"/>
            <a:ext cx="3362882" cy="3362882"/>
            <a:chOff x="1119258" y="2257147"/>
            <a:chExt cx="1868076" cy="1868076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1265129" y="2708954"/>
            <a:ext cx="838102" cy="274554"/>
            <a:chOff x="7525987" y="3432387"/>
            <a:chExt cx="2759541" cy="903990"/>
          </a:xfrm>
        </p:grpSpPr>
        <p:cxnSp>
          <p:nvCxnSpPr>
            <p:cNvPr id="30" name="Straight Connector 29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 flipV="1">
            <a:off x="6230079" y="2692937"/>
            <a:ext cx="838102" cy="274554"/>
            <a:chOff x="7525987" y="3432387"/>
            <a:chExt cx="2759541" cy="903990"/>
          </a:xfrm>
        </p:grpSpPr>
        <p:cxnSp>
          <p:nvCxnSpPr>
            <p:cNvPr id="33" name="Straight Connector 32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 rot="10800000" flipH="1" flipV="1">
            <a:off x="4426764" y="2067403"/>
            <a:ext cx="838102" cy="274554"/>
            <a:chOff x="7525987" y="3432387"/>
            <a:chExt cx="2759541" cy="903990"/>
          </a:xfrm>
        </p:grpSpPr>
        <p:cxnSp>
          <p:nvCxnSpPr>
            <p:cNvPr id="36" name="Straight Connector 35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 flipH="1" flipV="1">
            <a:off x="9467623" y="2067403"/>
            <a:ext cx="838102" cy="274554"/>
            <a:chOff x="7525987" y="3432387"/>
            <a:chExt cx="2759541" cy="903990"/>
          </a:xfrm>
        </p:grpSpPr>
        <p:cxnSp>
          <p:nvCxnSpPr>
            <p:cNvPr id="39" name="Straight Connector 38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0800000">
            <a:off x="1393140" y="4692862"/>
            <a:ext cx="838102" cy="274554"/>
            <a:chOff x="7525987" y="3432387"/>
            <a:chExt cx="2759541" cy="90399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0800000" flipH="1">
            <a:off x="9933135" y="4692862"/>
            <a:ext cx="838102" cy="274554"/>
            <a:chOff x="7525987" y="3432387"/>
            <a:chExt cx="2759541" cy="903990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0800000" flipH="1" flipV="1">
            <a:off x="10260868" y="3310123"/>
            <a:ext cx="838102" cy="274554"/>
            <a:chOff x="7525987" y="3432387"/>
            <a:chExt cx="2759541" cy="903990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10800000" flipH="1">
            <a:off x="4975913" y="4692862"/>
            <a:ext cx="838102" cy="274554"/>
            <a:chOff x="7525987" y="3432387"/>
            <a:chExt cx="2759541" cy="903990"/>
          </a:xfrm>
        </p:grpSpPr>
        <p:cxnSp>
          <p:nvCxnSpPr>
            <p:cNvPr id="51" name="Straight Connector 50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440769" y="2506916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20%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500" y="2909340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/>
                </a:solidFill>
              </a:rPr>
              <a:t>Content 04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8636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</a:rPr>
              <a:t>3</a:t>
            </a:r>
            <a:r>
              <a:rPr lang="en-US" sz="2400" b="1" dirty="0" smtClean="0">
                <a:solidFill>
                  <a:schemeClr val="accent3"/>
                </a:solidFill>
              </a:rPr>
              <a:t>0%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4367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Content 03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867749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</a:rPr>
              <a:t>20%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723480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Content 03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867749" y="3364633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723480" y="3767057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Content 02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439602" y="184497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20%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260868" y="2247398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Content 01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45085" y="27906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40%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00816" y="31931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/>
                </a:solidFill>
              </a:rPr>
              <a:t>Content 04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900895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56626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Content 02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49056" y="1839182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30%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204787" y="2241606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Content 01</a:t>
            </a:r>
            <a:endParaRPr lang="en-US" sz="1400" dirty="0">
              <a:solidFill>
                <a:schemeClr val="accent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3198857" y="3310123"/>
            <a:ext cx="811056" cy="762876"/>
            <a:chOff x="8106304" y="3879322"/>
            <a:chExt cx="481012" cy="4524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170931" y="3272648"/>
            <a:ext cx="811056" cy="685249"/>
            <a:chOff x="8106304" y="2931585"/>
            <a:chExt cx="481012" cy="4064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83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5297" y="312331"/>
            <a:ext cx="1861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Agenda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0" y="1533031"/>
            <a:ext cx="0" cy="4083485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029739" y="2110066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029739" y="2816653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029739" y="3523240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029739" y="4229827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029739" y="4910817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39"/>
          <p:cNvSpPr>
            <a:spLocks noEditPoints="1"/>
          </p:cNvSpPr>
          <p:nvPr/>
        </p:nvSpPr>
        <p:spPr bwMode="auto">
          <a:xfrm>
            <a:off x="7465085" y="2710692"/>
            <a:ext cx="341055" cy="34444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7465085" y="2004105"/>
            <a:ext cx="342185" cy="34444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7463955" y="4123866"/>
            <a:ext cx="342185" cy="34444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2"/>
          <p:cNvSpPr>
            <a:spLocks noEditPoints="1"/>
          </p:cNvSpPr>
          <p:nvPr/>
        </p:nvSpPr>
        <p:spPr bwMode="auto">
          <a:xfrm>
            <a:off x="7463955" y="3417844"/>
            <a:ext cx="342185" cy="34331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7433434" y="4804761"/>
            <a:ext cx="403226" cy="340680"/>
            <a:chOff x="8106304" y="2931585"/>
            <a:chExt cx="481012" cy="406400"/>
          </a:xfrm>
          <a:solidFill>
            <a:schemeClr val="accent5"/>
          </a:solidFill>
        </p:grpSpPr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873186" y="2567510"/>
            <a:ext cx="1394014" cy="1386418"/>
            <a:chOff x="7426326" y="0"/>
            <a:chExt cx="873125" cy="868363"/>
          </a:xfrm>
          <a:solidFill>
            <a:schemeClr val="tx2">
              <a:lumMod val="75000"/>
            </a:schemeClr>
          </a:solidFill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420025" y="4100739"/>
            <a:ext cx="2311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Search Start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56828" y="1914717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256828" y="262130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56828" y="330825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256828" y="4034478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256828" y="471016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80679" y="191471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07.00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280679" y="262130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08.00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80679" y="3308254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09.00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280679" y="403447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280679" y="471016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11.30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455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16388" y="1849845"/>
            <a:ext cx="3851275" cy="3852863"/>
            <a:chOff x="4116388" y="2011363"/>
            <a:chExt cx="3851275" cy="3852863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close/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close/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close/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close/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close/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close/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close/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close/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close/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close/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close/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close/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close/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close/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close/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close/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close/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close/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close/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6407150" y="3927475"/>
              <a:ext cx="12700" cy="19050"/>
            </a:xfrm>
            <a:custGeom>
              <a:avLst/>
              <a:gdLst>
                <a:gd name="T0" fmla="*/ 0 w 8"/>
                <a:gd name="T1" fmla="*/ 12 h 12"/>
                <a:gd name="T2" fmla="*/ 8 w 8"/>
                <a:gd name="T3" fmla="*/ 12 h 12"/>
                <a:gd name="T4" fmla="*/ 8 w 8"/>
                <a:gd name="T5" fmla="*/ 0 h 12"/>
                <a:gd name="T6" fmla="*/ 0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07150" y="3927475"/>
              <a:ext cx="877888" cy="19050"/>
              <a:chOff x="6407150" y="3927475"/>
              <a:chExt cx="877888" cy="19050"/>
            </a:xfrm>
          </p:grpSpPr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4071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3"/>
              <p:cNvSpPr>
                <a:spLocks noEditPoints="1"/>
              </p:cNvSpPr>
              <p:nvPr/>
            </p:nvSpPr>
            <p:spPr bwMode="auto">
              <a:xfrm>
                <a:off x="6443663" y="3927475"/>
                <a:ext cx="841375" cy="19050"/>
              </a:xfrm>
              <a:custGeom>
                <a:avLst/>
                <a:gdLst>
                  <a:gd name="T0" fmla="*/ 530 w 530"/>
                  <a:gd name="T1" fmla="*/ 12 h 12"/>
                  <a:gd name="T2" fmla="*/ 515 w 530"/>
                  <a:gd name="T3" fmla="*/ 0 h 12"/>
                  <a:gd name="T4" fmla="*/ 485 w 530"/>
                  <a:gd name="T5" fmla="*/ 12 h 12"/>
                  <a:gd name="T6" fmla="*/ 500 w 530"/>
                  <a:gd name="T7" fmla="*/ 0 h 12"/>
                  <a:gd name="T8" fmla="*/ 485 w 530"/>
                  <a:gd name="T9" fmla="*/ 12 h 12"/>
                  <a:gd name="T10" fmla="*/ 470 w 530"/>
                  <a:gd name="T11" fmla="*/ 12 h 12"/>
                  <a:gd name="T12" fmla="*/ 454 w 530"/>
                  <a:gd name="T13" fmla="*/ 0 h 12"/>
                  <a:gd name="T14" fmla="*/ 424 w 530"/>
                  <a:gd name="T15" fmla="*/ 12 h 12"/>
                  <a:gd name="T16" fmla="*/ 439 w 530"/>
                  <a:gd name="T17" fmla="*/ 0 h 12"/>
                  <a:gd name="T18" fmla="*/ 424 w 530"/>
                  <a:gd name="T19" fmla="*/ 12 h 12"/>
                  <a:gd name="T20" fmla="*/ 409 w 530"/>
                  <a:gd name="T21" fmla="*/ 12 h 12"/>
                  <a:gd name="T22" fmla="*/ 393 w 530"/>
                  <a:gd name="T23" fmla="*/ 0 h 12"/>
                  <a:gd name="T24" fmla="*/ 364 w 530"/>
                  <a:gd name="T25" fmla="*/ 12 h 12"/>
                  <a:gd name="T26" fmla="*/ 379 w 530"/>
                  <a:gd name="T27" fmla="*/ 0 h 12"/>
                  <a:gd name="T28" fmla="*/ 364 w 530"/>
                  <a:gd name="T29" fmla="*/ 12 h 12"/>
                  <a:gd name="T30" fmla="*/ 349 w 530"/>
                  <a:gd name="T31" fmla="*/ 12 h 12"/>
                  <a:gd name="T32" fmla="*/ 333 w 530"/>
                  <a:gd name="T33" fmla="*/ 0 h 12"/>
                  <a:gd name="T34" fmla="*/ 303 w 530"/>
                  <a:gd name="T35" fmla="*/ 12 h 12"/>
                  <a:gd name="T36" fmla="*/ 318 w 530"/>
                  <a:gd name="T37" fmla="*/ 0 h 12"/>
                  <a:gd name="T38" fmla="*/ 303 w 530"/>
                  <a:gd name="T39" fmla="*/ 12 h 12"/>
                  <a:gd name="T40" fmla="*/ 287 w 530"/>
                  <a:gd name="T41" fmla="*/ 12 h 12"/>
                  <a:gd name="T42" fmla="*/ 272 w 530"/>
                  <a:gd name="T43" fmla="*/ 0 h 12"/>
                  <a:gd name="T44" fmla="*/ 243 w 530"/>
                  <a:gd name="T45" fmla="*/ 12 h 12"/>
                  <a:gd name="T46" fmla="*/ 258 w 530"/>
                  <a:gd name="T47" fmla="*/ 0 h 12"/>
                  <a:gd name="T48" fmla="*/ 243 w 530"/>
                  <a:gd name="T49" fmla="*/ 12 h 12"/>
                  <a:gd name="T50" fmla="*/ 227 w 530"/>
                  <a:gd name="T51" fmla="*/ 12 h 12"/>
                  <a:gd name="T52" fmla="*/ 212 w 530"/>
                  <a:gd name="T53" fmla="*/ 0 h 12"/>
                  <a:gd name="T54" fmla="*/ 182 w 530"/>
                  <a:gd name="T55" fmla="*/ 12 h 12"/>
                  <a:gd name="T56" fmla="*/ 197 w 530"/>
                  <a:gd name="T57" fmla="*/ 0 h 12"/>
                  <a:gd name="T58" fmla="*/ 182 w 530"/>
                  <a:gd name="T59" fmla="*/ 12 h 12"/>
                  <a:gd name="T60" fmla="*/ 166 w 530"/>
                  <a:gd name="T61" fmla="*/ 12 h 12"/>
                  <a:gd name="T62" fmla="*/ 151 w 530"/>
                  <a:gd name="T63" fmla="*/ 0 h 12"/>
                  <a:gd name="T64" fmla="*/ 121 w 530"/>
                  <a:gd name="T65" fmla="*/ 12 h 12"/>
                  <a:gd name="T66" fmla="*/ 137 w 530"/>
                  <a:gd name="T67" fmla="*/ 0 h 12"/>
                  <a:gd name="T68" fmla="*/ 121 w 530"/>
                  <a:gd name="T69" fmla="*/ 12 h 12"/>
                  <a:gd name="T70" fmla="*/ 106 w 530"/>
                  <a:gd name="T71" fmla="*/ 12 h 12"/>
                  <a:gd name="T72" fmla="*/ 91 w 530"/>
                  <a:gd name="T73" fmla="*/ 0 h 12"/>
                  <a:gd name="T74" fmla="*/ 60 w 530"/>
                  <a:gd name="T75" fmla="*/ 12 h 12"/>
                  <a:gd name="T76" fmla="*/ 76 w 530"/>
                  <a:gd name="T77" fmla="*/ 0 h 12"/>
                  <a:gd name="T78" fmla="*/ 60 w 530"/>
                  <a:gd name="T79" fmla="*/ 12 h 12"/>
                  <a:gd name="T80" fmla="*/ 45 w 530"/>
                  <a:gd name="T81" fmla="*/ 12 h 12"/>
                  <a:gd name="T82" fmla="*/ 31 w 530"/>
                  <a:gd name="T83" fmla="*/ 0 h 12"/>
                  <a:gd name="T84" fmla="*/ 0 w 530"/>
                  <a:gd name="T85" fmla="*/ 12 h 12"/>
                  <a:gd name="T86" fmla="*/ 16 w 530"/>
                  <a:gd name="T87" fmla="*/ 0 h 12"/>
                  <a:gd name="T88" fmla="*/ 0 w 530"/>
                  <a:gd name="T8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0" h="12">
                    <a:moveTo>
                      <a:pt x="515" y="12"/>
                    </a:moveTo>
                    <a:lnTo>
                      <a:pt x="530" y="12"/>
                    </a:lnTo>
                    <a:lnTo>
                      <a:pt x="530" y="0"/>
                    </a:lnTo>
                    <a:lnTo>
                      <a:pt x="515" y="0"/>
                    </a:lnTo>
                    <a:lnTo>
                      <a:pt x="515" y="12"/>
                    </a:lnTo>
                    <a:close/>
                    <a:moveTo>
                      <a:pt x="485" y="12"/>
                    </a:moveTo>
                    <a:lnTo>
                      <a:pt x="500" y="12"/>
                    </a:lnTo>
                    <a:lnTo>
                      <a:pt x="500" y="0"/>
                    </a:lnTo>
                    <a:lnTo>
                      <a:pt x="485" y="0"/>
                    </a:lnTo>
                    <a:lnTo>
                      <a:pt x="485" y="12"/>
                    </a:lnTo>
                    <a:close/>
                    <a:moveTo>
                      <a:pt x="454" y="12"/>
                    </a:moveTo>
                    <a:lnTo>
                      <a:pt x="470" y="12"/>
                    </a:lnTo>
                    <a:lnTo>
                      <a:pt x="470" y="0"/>
                    </a:lnTo>
                    <a:lnTo>
                      <a:pt x="454" y="0"/>
                    </a:lnTo>
                    <a:lnTo>
                      <a:pt x="454" y="12"/>
                    </a:lnTo>
                    <a:close/>
                    <a:moveTo>
                      <a:pt x="424" y="12"/>
                    </a:moveTo>
                    <a:lnTo>
                      <a:pt x="439" y="12"/>
                    </a:lnTo>
                    <a:lnTo>
                      <a:pt x="439" y="0"/>
                    </a:lnTo>
                    <a:lnTo>
                      <a:pt x="424" y="0"/>
                    </a:lnTo>
                    <a:lnTo>
                      <a:pt x="424" y="12"/>
                    </a:lnTo>
                    <a:close/>
                    <a:moveTo>
                      <a:pt x="393" y="12"/>
                    </a:moveTo>
                    <a:lnTo>
                      <a:pt x="409" y="12"/>
                    </a:lnTo>
                    <a:lnTo>
                      <a:pt x="409" y="0"/>
                    </a:lnTo>
                    <a:lnTo>
                      <a:pt x="393" y="0"/>
                    </a:lnTo>
                    <a:lnTo>
                      <a:pt x="393" y="12"/>
                    </a:lnTo>
                    <a:close/>
                    <a:moveTo>
                      <a:pt x="364" y="12"/>
                    </a:moveTo>
                    <a:lnTo>
                      <a:pt x="379" y="12"/>
                    </a:lnTo>
                    <a:lnTo>
                      <a:pt x="379" y="0"/>
                    </a:lnTo>
                    <a:lnTo>
                      <a:pt x="364" y="0"/>
                    </a:lnTo>
                    <a:lnTo>
                      <a:pt x="364" y="12"/>
                    </a:lnTo>
                    <a:close/>
                    <a:moveTo>
                      <a:pt x="333" y="12"/>
                    </a:moveTo>
                    <a:lnTo>
                      <a:pt x="349" y="12"/>
                    </a:lnTo>
                    <a:lnTo>
                      <a:pt x="349" y="0"/>
                    </a:lnTo>
                    <a:lnTo>
                      <a:pt x="333" y="0"/>
                    </a:lnTo>
                    <a:lnTo>
                      <a:pt x="333" y="12"/>
                    </a:lnTo>
                    <a:close/>
                    <a:moveTo>
                      <a:pt x="303" y="12"/>
                    </a:moveTo>
                    <a:lnTo>
                      <a:pt x="318" y="12"/>
                    </a:lnTo>
                    <a:lnTo>
                      <a:pt x="318" y="0"/>
                    </a:lnTo>
                    <a:lnTo>
                      <a:pt x="303" y="0"/>
                    </a:lnTo>
                    <a:lnTo>
                      <a:pt x="303" y="12"/>
                    </a:lnTo>
                    <a:close/>
                    <a:moveTo>
                      <a:pt x="272" y="12"/>
                    </a:moveTo>
                    <a:lnTo>
                      <a:pt x="287" y="12"/>
                    </a:lnTo>
                    <a:lnTo>
                      <a:pt x="287" y="0"/>
                    </a:lnTo>
                    <a:lnTo>
                      <a:pt x="272" y="0"/>
                    </a:lnTo>
                    <a:lnTo>
                      <a:pt x="272" y="12"/>
                    </a:lnTo>
                    <a:close/>
                    <a:moveTo>
                      <a:pt x="243" y="12"/>
                    </a:moveTo>
                    <a:lnTo>
                      <a:pt x="258" y="12"/>
                    </a:lnTo>
                    <a:lnTo>
                      <a:pt x="258" y="0"/>
                    </a:lnTo>
                    <a:lnTo>
                      <a:pt x="243" y="0"/>
                    </a:lnTo>
                    <a:lnTo>
                      <a:pt x="243" y="12"/>
                    </a:lnTo>
                    <a:close/>
                    <a:moveTo>
                      <a:pt x="212" y="12"/>
                    </a:moveTo>
                    <a:lnTo>
                      <a:pt x="227" y="12"/>
                    </a:lnTo>
                    <a:lnTo>
                      <a:pt x="227" y="0"/>
                    </a:lnTo>
                    <a:lnTo>
                      <a:pt x="212" y="0"/>
                    </a:lnTo>
                    <a:lnTo>
                      <a:pt x="212" y="12"/>
                    </a:lnTo>
                    <a:close/>
                    <a:moveTo>
                      <a:pt x="182" y="12"/>
                    </a:moveTo>
                    <a:lnTo>
                      <a:pt x="197" y="12"/>
                    </a:lnTo>
                    <a:lnTo>
                      <a:pt x="197" y="0"/>
                    </a:lnTo>
                    <a:lnTo>
                      <a:pt x="182" y="0"/>
                    </a:lnTo>
                    <a:lnTo>
                      <a:pt x="182" y="12"/>
                    </a:lnTo>
                    <a:close/>
                    <a:moveTo>
                      <a:pt x="151" y="12"/>
                    </a:moveTo>
                    <a:lnTo>
                      <a:pt x="166" y="12"/>
                    </a:lnTo>
                    <a:lnTo>
                      <a:pt x="166" y="0"/>
                    </a:lnTo>
                    <a:lnTo>
                      <a:pt x="151" y="0"/>
                    </a:lnTo>
                    <a:lnTo>
                      <a:pt x="151" y="12"/>
                    </a:lnTo>
                    <a:close/>
                    <a:moveTo>
                      <a:pt x="121" y="12"/>
                    </a:moveTo>
                    <a:lnTo>
                      <a:pt x="137" y="12"/>
                    </a:lnTo>
                    <a:lnTo>
                      <a:pt x="137" y="0"/>
                    </a:lnTo>
                    <a:lnTo>
                      <a:pt x="121" y="0"/>
                    </a:lnTo>
                    <a:lnTo>
                      <a:pt x="121" y="12"/>
                    </a:lnTo>
                    <a:close/>
                    <a:moveTo>
                      <a:pt x="91" y="12"/>
                    </a:moveTo>
                    <a:lnTo>
                      <a:pt x="106" y="12"/>
                    </a:lnTo>
                    <a:lnTo>
                      <a:pt x="106" y="0"/>
                    </a:lnTo>
                    <a:lnTo>
                      <a:pt x="91" y="0"/>
                    </a:lnTo>
                    <a:lnTo>
                      <a:pt x="91" y="12"/>
                    </a:lnTo>
                    <a:close/>
                    <a:moveTo>
                      <a:pt x="60" y="12"/>
                    </a:moveTo>
                    <a:lnTo>
                      <a:pt x="76" y="12"/>
                    </a:lnTo>
                    <a:lnTo>
                      <a:pt x="76" y="0"/>
                    </a:lnTo>
                    <a:lnTo>
                      <a:pt x="60" y="0"/>
                    </a:lnTo>
                    <a:lnTo>
                      <a:pt x="60" y="12"/>
                    </a:lnTo>
                    <a:close/>
                    <a:moveTo>
                      <a:pt x="31" y="12"/>
                    </a:moveTo>
                    <a:lnTo>
                      <a:pt x="45" y="12"/>
                    </a:lnTo>
                    <a:lnTo>
                      <a:pt x="45" y="0"/>
                    </a:lnTo>
                    <a:lnTo>
                      <a:pt x="31" y="0"/>
                    </a:lnTo>
                    <a:lnTo>
                      <a:pt x="31" y="12"/>
                    </a:lnTo>
                    <a:close/>
                    <a:moveTo>
                      <a:pt x="0" y="12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6443663" y="3927475"/>
              <a:ext cx="841375" cy="19050"/>
            </a:xfrm>
            <a:custGeom>
              <a:avLst/>
              <a:gdLst>
                <a:gd name="T0" fmla="*/ 530 w 530"/>
                <a:gd name="T1" fmla="*/ 12 h 12"/>
                <a:gd name="T2" fmla="*/ 515 w 530"/>
                <a:gd name="T3" fmla="*/ 0 h 12"/>
                <a:gd name="T4" fmla="*/ 485 w 530"/>
                <a:gd name="T5" fmla="*/ 12 h 12"/>
                <a:gd name="T6" fmla="*/ 500 w 530"/>
                <a:gd name="T7" fmla="*/ 0 h 12"/>
                <a:gd name="T8" fmla="*/ 485 w 530"/>
                <a:gd name="T9" fmla="*/ 12 h 12"/>
                <a:gd name="T10" fmla="*/ 470 w 530"/>
                <a:gd name="T11" fmla="*/ 12 h 12"/>
                <a:gd name="T12" fmla="*/ 454 w 530"/>
                <a:gd name="T13" fmla="*/ 0 h 12"/>
                <a:gd name="T14" fmla="*/ 424 w 530"/>
                <a:gd name="T15" fmla="*/ 12 h 12"/>
                <a:gd name="T16" fmla="*/ 439 w 530"/>
                <a:gd name="T17" fmla="*/ 0 h 12"/>
                <a:gd name="T18" fmla="*/ 424 w 530"/>
                <a:gd name="T19" fmla="*/ 12 h 12"/>
                <a:gd name="T20" fmla="*/ 409 w 530"/>
                <a:gd name="T21" fmla="*/ 12 h 12"/>
                <a:gd name="T22" fmla="*/ 393 w 530"/>
                <a:gd name="T23" fmla="*/ 0 h 12"/>
                <a:gd name="T24" fmla="*/ 364 w 530"/>
                <a:gd name="T25" fmla="*/ 12 h 12"/>
                <a:gd name="T26" fmla="*/ 379 w 530"/>
                <a:gd name="T27" fmla="*/ 0 h 12"/>
                <a:gd name="T28" fmla="*/ 364 w 530"/>
                <a:gd name="T29" fmla="*/ 12 h 12"/>
                <a:gd name="T30" fmla="*/ 349 w 530"/>
                <a:gd name="T31" fmla="*/ 12 h 12"/>
                <a:gd name="T32" fmla="*/ 333 w 530"/>
                <a:gd name="T33" fmla="*/ 0 h 12"/>
                <a:gd name="T34" fmla="*/ 303 w 530"/>
                <a:gd name="T35" fmla="*/ 12 h 12"/>
                <a:gd name="T36" fmla="*/ 318 w 530"/>
                <a:gd name="T37" fmla="*/ 0 h 12"/>
                <a:gd name="T38" fmla="*/ 303 w 530"/>
                <a:gd name="T39" fmla="*/ 12 h 12"/>
                <a:gd name="T40" fmla="*/ 287 w 530"/>
                <a:gd name="T41" fmla="*/ 12 h 12"/>
                <a:gd name="T42" fmla="*/ 272 w 530"/>
                <a:gd name="T43" fmla="*/ 0 h 12"/>
                <a:gd name="T44" fmla="*/ 243 w 530"/>
                <a:gd name="T45" fmla="*/ 12 h 12"/>
                <a:gd name="T46" fmla="*/ 258 w 530"/>
                <a:gd name="T47" fmla="*/ 0 h 12"/>
                <a:gd name="T48" fmla="*/ 243 w 530"/>
                <a:gd name="T49" fmla="*/ 12 h 12"/>
                <a:gd name="T50" fmla="*/ 227 w 530"/>
                <a:gd name="T51" fmla="*/ 12 h 12"/>
                <a:gd name="T52" fmla="*/ 212 w 530"/>
                <a:gd name="T53" fmla="*/ 0 h 12"/>
                <a:gd name="T54" fmla="*/ 182 w 530"/>
                <a:gd name="T55" fmla="*/ 12 h 12"/>
                <a:gd name="T56" fmla="*/ 197 w 530"/>
                <a:gd name="T57" fmla="*/ 0 h 12"/>
                <a:gd name="T58" fmla="*/ 182 w 530"/>
                <a:gd name="T59" fmla="*/ 12 h 12"/>
                <a:gd name="T60" fmla="*/ 166 w 530"/>
                <a:gd name="T61" fmla="*/ 12 h 12"/>
                <a:gd name="T62" fmla="*/ 151 w 530"/>
                <a:gd name="T63" fmla="*/ 0 h 12"/>
                <a:gd name="T64" fmla="*/ 121 w 530"/>
                <a:gd name="T65" fmla="*/ 12 h 12"/>
                <a:gd name="T66" fmla="*/ 137 w 530"/>
                <a:gd name="T67" fmla="*/ 0 h 12"/>
                <a:gd name="T68" fmla="*/ 121 w 530"/>
                <a:gd name="T69" fmla="*/ 12 h 12"/>
                <a:gd name="T70" fmla="*/ 106 w 530"/>
                <a:gd name="T71" fmla="*/ 12 h 12"/>
                <a:gd name="T72" fmla="*/ 91 w 530"/>
                <a:gd name="T73" fmla="*/ 0 h 12"/>
                <a:gd name="T74" fmla="*/ 60 w 530"/>
                <a:gd name="T75" fmla="*/ 12 h 12"/>
                <a:gd name="T76" fmla="*/ 76 w 530"/>
                <a:gd name="T77" fmla="*/ 0 h 12"/>
                <a:gd name="T78" fmla="*/ 60 w 530"/>
                <a:gd name="T79" fmla="*/ 12 h 12"/>
                <a:gd name="T80" fmla="*/ 45 w 530"/>
                <a:gd name="T81" fmla="*/ 12 h 12"/>
                <a:gd name="T82" fmla="*/ 31 w 530"/>
                <a:gd name="T83" fmla="*/ 0 h 12"/>
                <a:gd name="T84" fmla="*/ 0 w 530"/>
                <a:gd name="T85" fmla="*/ 12 h 12"/>
                <a:gd name="T86" fmla="*/ 16 w 530"/>
                <a:gd name="T87" fmla="*/ 0 h 12"/>
                <a:gd name="T88" fmla="*/ 0 w 530"/>
                <a:gd name="T8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0" h="12">
                  <a:moveTo>
                    <a:pt x="515" y="12"/>
                  </a:moveTo>
                  <a:lnTo>
                    <a:pt x="530" y="12"/>
                  </a:lnTo>
                  <a:lnTo>
                    <a:pt x="530" y="0"/>
                  </a:lnTo>
                  <a:lnTo>
                    <a:pt x="515" y="0"/>
                  </a:lnTo>
                  <a:lnTo>
                    <a:pt x="515" y="12"/>
                  </a:lnTo>
                  <a:moveTo>
                    <a:pt x="485" y="12"/>
                  </a:moveTo>
                  <a:lnTo>
                    <a:pt x="500" y="12"/>
                  </a:lnTo>
                  <a:lnTo>
                    <a:pt x="500" y="0"/>
                  </a:lnTo>
                  <a:lnTo>
                    <a:pt x="485" y="0"/>
                  </a:lnTo>
                  <a:lnTo>
                    <a:pt x="485" y="12"/>
                  </a:lnTo>
                  <a:moveTo>
                    <a:pt x="454" y="12"/>
                  </a:moveTo>
                  <a:lnTo>
                    <a:pt x="470" y="12"/>
                  </a:lnTo>
                  <a:lnTo>
                    <a:pt x="470" y="0"/>
                  </a:lnTo>
                  <a:lnTo>
                    <a:pt x="454" y="0"/>
                  </a:lnTo>
                  <a:lnTo>
                    <a:pt x="454" y="12"/>
                  </a:lnTo>
                  <a:moveTo>
                    <a:pt x="424" y="12"/>
                  </a:moveTo>
                  <a:lnTo>
                    <a:pt x="439" y="12"/>
                  </a:lnTo>
                  <a:lnTo>
                    <a:pt x="439" y="0"/>
                  </a:lnTo>
                  <a:lnTo>
                    <a:pt x="424" y="0"/>
                  </a:lnTo>
                  <a:lnTo>
                    <a:pt x="424" y="12"/>
                  </a:lnTo>
                  <a:moveTo>
                    <a:pt x="393" y="12"/>
                  </a:moveTo>
                  <a:lnTo>
                    <a:pt x="409" y="12"/>
                  </a:lnTo>
                  <a:lnTo>
                    <a:pt x="409" y="0"/>
                  </a:lnTo>
                  <a:lnTo>
                    <a:pt x="393" y="0"/>
                  </a:lnTo>
                  <a:lnTo>
                    <a:pt x="393" y="12"/>
                  </a:lnTo>
                  <a:moveTo>
                    <a:pt x="364" y="12"/>
                  </a:moveTo>
                  <a:lnTo>
                    <a:pt x="379" y="12"/>
                  </a:lnTo>
                  <a:lnTo>
                    <a:pt x="379" y="0"/>
                  </a:lnTo>
                  <a:lnTo>
                    <a:pt x="364" y="0"/>
                  </a:lnTo>
                  <a:lnTo>
                    <a:pt x="364" y="12"/>
                  </a:lnTo>
                  <a:moveTo>
                    <a:pt x="333" y="12"/>
                  </a:moveTo>
                  <a:lnTo>
                    <a:pt x="349" y="12"/>
                  </a:lnTo>
                  <a:lnTo>
                    <a:pt x="349" y="0"/>
                  </a:lnTo>
                  <a:lnTo>
                    <a:pt x="333" y="0"/>
                  </a:lnTo>
                  <a:lnTo>
                    <a:pt x="333" y="12"/>
                  </a:lnTo>
                  <a:moveTo>
                    <a:pt x="303" y="12"/>
                  </a:moveTo>
                  <a:lnTo>
                    <a:pt x="318" y="12"/>
                  </a:lnTo>
                  <a:lnTo>
                    <a:pt x="318" y="0"/>
                  </a:lnTo>
                  <a:lnTo>
                    <a:pt x="303" y="0"/>
                  </a:lnTo>
                  <a:lnTo>
                    <a:pt x="303" y="12"/>
                  </a:lnTo>
                  <a:moveTo>
                    <a:pt x="272" y="12"/>
                  </a:moveTo>
                  <a:lnTo>
                    <a:pt x="287" y="12"/>
                  </a:lnTo>
                  <a:lnTo>
                    <a:pt x="287" y="0"/>
                  </a:lnTo>
                  <a:lnTo>
                    <a:pt x="272" y="0"/>
                  </a:lnTo>
                  <a:lnTo>
                    <a:pt x="272" y="12"/>
                  </a:lnTo>
                  <a:moveTo>
                    <a:pt x="243" y="12"/>
                  </a:moveTo>
                  <a:lnTo>
                    <a:pt x="258" y="12"/>
                  </a:lnTo>
                  <a:lnTo>
                    <a:pt x="258" y="0"/>
                  </a:lnTo>
                  <a:lnTo>
                    <a:pt x="243" y="0"/>
                  </a:lnTo>
                  <a:lnTo>
                    <a:pt x="243" y="12"/>
                  </a:lnTo>
                  <a:moveTo>
                    <a:pt x="212" y="12"/>
                  </a:moveTo>
                  <a:lnTo>
                    <a:pt x="227" y="12"/>
                  </a:lnTo>
                  <a:lnTo>
                    <a:pt x="227" y="0"/>
                  </a:lnTo>
                  <a:lnTo>
                    <a:pt x="212" y="0"/>
                  </a:lnTo>
                  <a:lnTo>
                    <a:pt x="212" y="12"/>
                  </a:lnTo>
                  <a:moveTo>
                    <a:pt x="182" y="12"/>
                  </a:moveTo>
                  <a:lnTo>
                    <a:pt x="197" y="12"/>
                  </a:lnTo>
                  <a:lnTo>
                    <a:pt x="197" y="0"/>
                  </a:lnTo>
                  <a:lnTo>
                    <a:pt x="182" y="0"/>
                  </a:lnTo>
                  <a:lnTo>
                    <a:pt x="182" y="12"/>
                  </a:lnTo>
                  <a:moveTo>
                    <a:pt x="151" y="12"/>
                  </a:moveTo>
                  <a:lnTo>
                    <a:pt x="166" y="12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12"/>
                  </a:lnTo>
                  <a:moveTo>
                    <a:pt x="121" y="12"/>
                  </a:moveTo>
                  <a:lnTo>
                    <a:pt x="137" y="12"/>
                  </a:lnTo>
                  <a:lnTo>
                    <a:pt x="137" y="0"/>
                  </a:lnTo>
                  <a:lnTo>
                    <a:pt x="121" y="0"/>
                  </a:lnTo>
                  <a:lnTo>
                    <a:pt x="121" y="12"/>
                  </a:lnTo>
                  <a:moveTo>
                    <a:pt x="91" y="12"/>
                  </a:moveTo>
                  <a:lnTo>
                    <a:pt x="106" y="12"/>
                  </a:lnTo>
                  <a:lnTo>
                    <a:pt x="106" y="0"/>
                  </a:lnTo>
                  <a:lnTo>
                    <a:pt x="91" y="0"/>
                  </a:lnTo>
                  <a:lnTo>
                    <a:pt x="91" y="12"/>
                  </a:lnTo>
                  <a:moveTo>
                    <a:pt x="60" y="12"/>
                  </a:moveTo>
                  <a:lnTo>
                    <a:pt x="76" y="12"/>
                  </a:lnTo>
                  <a:lnTo>
                    <a:pt x="76" y="0"/>
                  </a:lnTo>
                  <a:lnTo>
                    <a:pt x="60" y="0"/>
                  </a:lnTo>
                  <a:lnTo>
                    <a:pt x="60" y="12"/>
                  </a:lnTo>
                  <a:moveTo>
                    <a:pt x="31" y="12"/>
                  </a:moveTo>
                  <a:lnTo>
                    <a:pt x="45" y="12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12"/>
                  </a:lnTo>
                  <a:moveTo>
                    <a:pt x="0" y="1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035675" y="4302125"/>
              <a:ext cx="17463" cy="12700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8 h 8"/>
                <a:gd name="T4" fmla="*/ 11 w 11"/>
                <a:gd name="T5" fmla="*/ 8 h 8"/>
                <a:gd name="T6" fmla="*/ 11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8"/>
                  </a:lnTo>
                  <a:lnTo>
                    <a:pt x="11" y="8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035675" y="4302125"/>
              <a:ext cx="17463" cy="876301"/>
              <a:chOff x="6035675" y="4302125"/>
              <a:chExt cx="17463" cy="876301"/>
            </a:xfrm>
          </p:grpSpPr>
          <p:sp>
            <p:nvSpPr>
              <p:cNvPr id="145" name="Rectangle 17"/>
              <p:cNvSpPr>
                <a:spLocks noChangeArrowheads="1"/>
              </p:cNvSpPr>
              <p:nvPr/>
            </p:nvSpPr>
            <p:spPr bwMode="auto">
              <a:xfrm>
                <a:off x="6035675" y="4302125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9"/>
              <p:cNvSpPr>
                <a:spLocks noEditPoints="1"/>
              </p:cNvSpPr>
              <p:nvPr/>
            </p:nvSpPr>
            <p:spPr bwMode="auto">
              <a:xfrm>
                <a:off x="6035675" y="4338638"/>
                <a:ext cx="17463" cy="839788"/>
              </a:xfrm>
              <a:custGeom>
                <a:avLst/>
                <a:gdLst>
                  <a:gd name="T0" fmla="*/ 0 w 11"/>
                  <a:gd name="T1" fmla="*/ 529 h 529"/>
                  <a:gd name="T2" fmla="*/ 11 w 11"/>
                  <a:gd name="T3" fmla="*/ 513 h 529"/>
                  <a:gd name="T4" fmla="*/ 0 w 11"/>
                  <a:gd name="T5" fmla="*/ 483 h 529"/>
                  <a:gd name="T6" fmla="*/ 11 w 11"/>
                  <a:gd name="T7" fmla="*/ 498 h 529"/>
                  <a:gd name="T8" fmla="*/ 0 w 11"/>
                  <a:gd name="T9" fmla="*/ 483 h 529"/>
                  <a:gd name="T10" fmla="*/ 0 w 11"/>
                  <a:gd name="T11" fmla="*/ 469 h 529"/>
                  <a:gd name="T12" fmla="*/ 11 w 11"/>
                  <a:gd name="T13" fmla="*/ 453 h 529"/>
                  <a:gd name="T14" fmla="*/ 0 w 11"/>
                  <a:gd name="T15" fmla="*/ 423 h 529"/>
                  <a:gd name="T16" fmla="*/ 11 w 11"/>
                  <a:gd name="T17" fmla="*/ 438 h 529"/>
                  <a:gd name="T18" fmla="*/ 0 w 11"/>
                  <a:gd name="T19" fmla="*/ 423 h 529"/>
                  <a:gd name="T20" fmla="*/ 0 w 11"/>
                  <a:gd name="T21" fmla="*/ 407 h 529"/>
                  <a:gd name="T22" fmla="*/ 11 w 11"/>
                  <a:gd name="T23" fmla="*/ 393 h 529"/>
                  <a:gd name="T24" fmla="*/ 0 w 11"/>
                  <a:gd name="T25" fmla="*/ 363 h 529"/>
                  <a:gd name="T26" fmla="*/ 11 w 11"/>
                  <a:gd name="T27" fmla="*/ 378 h 529"/>
                  <a:gd name="T28" fmla="*/ 0 w 11"/>
                  <a:gd name="T29" fmla="*/ 363 h 529"/>
                  <a:gd name="T30" fmla="*/ 0 w 11"/>
                  <a:gd name="T31" fmla="*/ 347 h 529"/>
                  <a:gd name="T32" fmla="*/ 11 w 11"/>
                  <a:gd name="T33" fmla="*/ 332 h 529"/>
                  <a:gd name="T34" fmla="*/ 0 w 11"/>
                  <a:gd name="T35" fmla="*/ 303 h 529"/>
                  <a:gd name="T36" fmla="*/ 11 w 11"/>
                  <a:gd name="T37" fmla="*/ 317 h 529"/>
                  <a:gd name="T38" fmla="*/ 0 w 11"/>
                  <a:gd name="T39" fmla="*/ 303 h 529"/>
                  <a:gd name="T40" fmla="*/ 0 w 11"/>
                  <a:gd name="T41" fmla="*/ 287 h 529"/>
                  <a:gd name="T42" fmla="*/ 11 w 11"/>
                  <a:gd name="T43" fmla="*/ 272 h 529"/>
                  <a:gd name="T44" fmla="*/ 0 w 11"/>
                  <a:gd name="T45" fmla="*/ 241 h 529"/>
                  <a:gd name="T46" fmla="*/ 11 w 11"/>
                  <a:gd name="T47" fmla="*/ 257 h 529"/>
                  <a:gd name="T48" fmla="*/ 0 w 11"/>
                  <a:gd name="T49" fmla="*/ 241 h 529"/>
                  <a:gd name="T50" fmla="*/ 0 w 11"/>
                  <a:gd name="T51" fmla="*/ 226 h 529"/>
                  <a:gd name="T52" fmla="*/ 11 w 11"/>
                  <a:gd name="T53" fmla="*/ 212 h 529"/>
                  <a:gd name="T54" fmla="*/ 0 w 11"/>
                  <a:gd name="T55" fmla="*/ 181 h 529"/>
                  <a:gd name="T56" fmla="*/ 11 w 11"/>
                  <a:gd name="T57" fmla="*/ 197 h 529"/>
                  <a:gd name="T58" fmla="*/ 0 w 11"/>
                  <a:gd name="T59" fmla="*/ 181 h 529"/>
                  <a:gd name="T60" fmla="*/ 0 w 11"/>
                  <a:gd name="T61" fmla="*/ 166 h 529"/>
                  <a:gd name="T62" fmla="*/ 11 w 11"/>
                  <a:gd name="T63" fmla="*/ 151 h 529"/>
                  <a:gd name="T64" fmla="*/ 0 w 11"/>
                  <a:gd name="T65" fmla="*/ 121 h 529"/>
                  <a:gd name="T66" fmla="*/ 11 w 11"/>
                  <a:gd name="T67" fmla="*/ 136 h 529"/>
                  <a:gd name="T68" fmla="*/ 0 w 11"/>
                  <a:gd name="T69" fmla="*/ 121 h 529"/>
                  <a:gd name="T70" fmla="*/ 0 w 11"/>
                  <a:gd name="T71" fmla="*/ 106 h 529"/>
                  <a:gd name="T72" fmla="*/ 11 w 11"/>
                  <a:gd name="T73" fmla="*/ 91 h 529"/>
                  <a:gd name="T74" fmla="*/ 0 w 11"/>
                  <a:gd name="T75" fmla="*/ 60 h 529"/>
                  <a:gd name="T76" fmla="*/ 11 w 11"/>
                  <a:gd name="T77" fmla="*/ 75 h 529"/>
                  <a:gd name="T78" fmla="*/ 0 w 11"/>
                  <a:gd name="T79" fmla="*/ 60 h 529"/>
                  <a:gd name="T80" fmla="*/ 0 w 11"/>
                  <a:gd name="T81" fmla="*/ 46 h 529"/>
                  <a:gd name="T82" fmla="*/ 11 w 11"/>
                  <a:gd name="T83" fmla="*/ 31 h 529"/>
                  <a:gd name="T84" fmla="*/ 0 w 11"/>
                  <a:gd name="T85" fmla="*/ 0 h 529"/>
                  <a:gd name="T86" fmla="*/ 11 w 11"/>
                  <a:gd name="T87" fmla="*/ 15 h 529"/>
                  <a:gd name="T88" fmla="*/ 0 w 11"/>
                  <a:gd name="T8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" h="529">
                    <a:moveTo>
                      <a:pt x="0" y="513"/>
                    </a:moveTo>
                    <a:lnTo>
                      <a:pt x="0" y="529"/>
                    </a:lnTo>
                    <a:lnTo>
                      <a:pt x="11" y="529"/>
                    </a:lnTo>
                    <a:lnTo>
                      <a:pt x="11" y="513"/>
                    </a:lnTo>
                    <a:lnTo>
                      <a:pt x="0" y="513"/>
                    </a:lnTo>
                    <a:close/>
                    <a:moveTo>
                      <a:pt x="0" y="483"/>
                    </a:moveTo>
                    <a:lnTo>
                      <a:pt x="0" y="498"/>
                    </a:lnTo>
                    <a:lnTo>
                      <a:pt x="11" y="498"/>
                    </a:lnTo>
                    <a:lnTo>
                      <a:pt x="11" y="483"/>
                    </a:lnTo>
                    <a:lnTo>
                      <a:pt x="0" y="483"/>
                    </a:lnTo>
                    <a:close/>
                    <a:moveTo>
                      <a:pt x="0" y="453"/>
                    </a:moveTo>
                    <a:lnTo>
                      <a:pt x="0" y="469"/>
                    </a:lnTo>
                    <a:lnTo>
                      <a:pt x="11" y="469"/>
                    </a:lnTo>
                    <a:lnTo>
                      <a:pt x="11" y="453"/>
                    </a:lnTo>
                    <a:lnTo>
                      <a:pt x="0" y="453"/>
                    </a:lnTo>
                    <a:close/>
                    <a:moveTo>
                      <a:pt x="0" y="423"/>
                    </a:moveTo>
                    <a:lnTo>
                      <a:pt x="0" y="438"/>
                    </a:lnTo>
                    <a:lnTo>
                      <a:pt x="11" y="438"/>
                    </a:lnTo>
                    <a:lnTo>
                      <a:pt x="11" y="423"/>
                    </a:lnTo>
                    <a:lnTo>
                      <a:pt x="0" y="423"/>
                    </a:lnTo>
                    <a:close/>
                    <a:moveTo>
                      <a:pt x="0" y="393"/>
                    </a:moveTo>
                    <a:lnTo>
                      <a:pt x="0" y="407"/>
                    </a:lnTo>
                    <a:lnTo>
                      <a:pt x="11" y="407"/>
                    </a:lnTo>
                    <a:lnTo>
                      <a:pt x="11" y="393"/>
                    </a:lnTo>
                    <a:lnTo>
                      <a:pt x="0" y="393"/>
                    </a:lnTo>
                    <a:close/>
                    <a:moveTo>
                      <a:pt x="0" y="363"/>
                    </a:moveTo>
                    <a:lnTo>
                      <a:pt x="0" y="378"/>
                    </a:lnTo>
                    <a:lnTo>
                      <a:pt x="11" y="378"/>
                    </a:lnTo>
                    <a:lnTo>
                      <a:pt x="11" y="363"/>
                    </a:lnTo>
                    <a:lnTo>
                      <a:pt x="0" y="363"/>
                    </a:lnTo>
                    <a:close/>
                    <a:moveTo>
                      <a:pt x="0" y="332"/>
                    </a:moveTo>
                    <a:lnTo>
                      <a:pt x="0" y="347"/>
                    </a:lnTo>
                    <a:lnTo>
                      <a:pt x="11" y="347"/>
                    </a:lnTo>
                    <a:lnTo>
                      <a:pt x="11" y="332"/>
                    </a:lnTo>
                    <a:lnTo>
                      <a:pt x="0" y="332"/>
                    </a:lnTo>
                    <a:close/>
                    <a:moveTo>
                      <a:pt x="0" y="303"/>
                    </a:moveTo>
                    <a:lnTo>
                      <a:pt x="0" y="317"/>
                    </a:lnTo>
                    <a:lnTo>
                      <a:pt x="11" y="317"/>
                    </a:lnTo>
                    <a:lnTo>
                      <a:pt x="11" y="303"/>
                    </a:lnTo>
                    <a:lnTo>
                      <a:pt x="0" y="303"/>
                    </a:lnTo>
                    <a:close/>
                    <a:moveTo>
                      <a:pt x="0" y="272"/>
                    </a:moveTo>
                    <a:lnTo>
                      <a:pt x="0" y="287"/>
                    </a:lnTo>
                    <a:lnTo>
                      <a:pt x="11" y="287"/>
                    </a:lnTo>
                    <a:lnTo>
                      <a:pt x="11" y="272"/>
                    </a:lnTo>
                    <a:lnTo>
                      <a:pt x="0" y="272"/>
                    </a:lnTo>
                    <a:close/>
                    <a:moveTo>
                      <a:pt x="0" y="241"/>
                    </a:moveTo>
                    <a:lnTo>
                      <a:pt x="0" y="257"/>
                    </a:lnTo>
                    <a:lnTo>
                      <a:pt x="11" y="257"/>
                    </a:lnTo>
                    <a:lnTo>
                      <a:pt x="11" y="241"/>
                    </a:lnTo>
                    <a:lnTo>
                      <a:pt x="0" y="241"/>
                    </a:lnTo>
                    <a:close/>
                    <a:moveTo>
                      <a:pt x="0" y="212"/>
                    </a:moveTo>
                    <a:lnTo>
                      <a:pt x="0" y="226"/>
                    </a:lnTo>
                    <a:lnTo>
                      <a:pt x="11" y="226"/>
                    </a:lnTo>
                    <a:lnTo>
                      <a:pt x="11" y="212"/>
                    </a:lnTo>
                    <a:lnTo>
                      <a:pt x="0" y="212"/>
                    </a:lnTo>
                    <a:close/>
                    <a:moveTo>
                      <a:pt x="0" y="181"/>
                    </a:moveTo>
                    <a:lnTo>
                      <a:pt x="0" y="197"/>
                    </a:lnTo>
                    <a:lnTo>
                      <a:pt x="11" y="197"/>
                    </a:lnTo>
                    <a:lnTo>
                      <a:pt x="11" y="181"/>
                    </a:lnTo>
                    <a:lnTo>
                      <a:pt x="0" y="181"/>
                    </a:lnTo>
                    <a:close/>
                    <a:moveTo>
                      <a:pt x="0" y="151"/>
                    </a:moveTo>
                    <a:lnTo>
                      <a:pt x="0" y="166"/>
                    </a:lnTo>
                    <a:lnTo>
                      <a:pt x="11" y="166"/>
                    </a:lnTo>
                    <a:lnTo>
                      <a:pt x="11" y="151"/>
                    </a:lnTo>
                    <a:lnTo>
                      <a:pt x="0" y="151"/>
                    </a:lnTo>
                    <a:close/>
                    <a:moveTo>
                      <a:pt x="0" y="121"/>
                    </a:moveTo>
                    <a:lnTo>
                      <a:pt x="0" y="136"/>
                    </a:lnTo>
                    <a:lnTo>
                      <a:pt x="11" y="136"/>
                    </a:lnTo>
                    <a:lnTo>
                      <a:pt x="11" y="121"/>
                    </a:lnTo>
                    <a:lnTo>
                      <a:pt x="0" y="121"/>
                    </a:lnTo>
                    <a:close/>
                    <a:moveTo>
                      <a:pt x="0" y="91"/>
                    </a:moveTo>
                    <a:lnTo>
                      <a:pt x="0" y="106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0" y="91"/>
                    </a:lnTo>
                    <a:close/>
                    <a:moveTo>
                      <a:pt x="0" y="60"/>
                    </a:moveTo>
                    <a:lnTo>
                      <a:pt x="0" y="75"/>
                    </a:lnTo>
                    <a:lnTo>
                      <a:pt x="11" y="75"/>
                    </a:lnTo>
                    <a:lnTo>
                      <a:pt x="11" y="60"/>
                    </a:lnTo>
                    <a:lnTo>
                      <a:pt x="0" y="60"/>
                    </a:lnTo>
                    <a:close/>
                    <a:moveTo>
                      <a:pt x="0" y="31"/>
                    </a:moveTo>
                    <a:lnTo>
                      <a:pt x="0" y="46"/>
                    </a:lnTo>
                    <a:lnTo>
                      <a:pt x="11" y="46"/>
                    </a:lnTo>
                    <a:lnTo>
                      <a:pt x="11" y="31"/>
                    </a:lnTo>
                    <a:lnTo>
                      <a:pt x="0" y="31"/>
                    </a:lnTo>
                    <a:close/>
                    <a:moveTo>
                      <a:pt x="0" y="0"/>
                    </a:moveTo>
                    <a:lnTo>
                      <a:pt x="0" y="15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035675" y="4338638"/>
              <a:ext cx="17463" cy="839788"/>
            </a:xfrm>
            <a:custGeom>
              <a:avLst/>
              <a:gdLst>
                <a:gd name="T0" fmla="*/ 0 w 11"/>
                <a:gd name="T1" fmla="*/ 529 h 529"/>
                <a:gd name="T2" fmla="*/ 11 w 11"/>
                <a:gd name="T3" fmla="*/ 513 h 529"/>
                <a:gd name="T4" fmla="*/ 0 w 11"/>
                <a:gd name="T5" fmla="*/ 483 h 529"/>
                <a:gd name="T6" fmla="*/ 11 w 11"/>
                <a:gd name="T7" fmla="*/ 498 h 529"/>
                <a:gd name="T8" fmla="*/ 0 w 11"/>
                <a:gd name="T9" fmla="*/ 483 h 529"/>
                <a:gd name="T10" fmla="*/ 0 w 11"/>
                <a:gd name="T11" fmla="*/ 469 h 529"/>
                <a:gd name="T12" fmla="*/ 11 w 11"/>
                <a:gd name="T13" fmla="*/ 453 h 529"/>
                <a:gd name="T14" fmla="*/ 0 w 11"/>
                <a:gd name="T15" fmla="*/ 423 h 529"/>
                <a:gd name="T16" fmla="*/ 11 w 11"/>
                <a:gd name="T17" fmla="*/ 438 h 529"/>
                <a:gd name="T18" fmla="*/ 0 w 11"/>
                <a:gd name="T19" fmla="*/ 423 h 529"/>
                <a:gd name="T20" fmla="*/ 0 w 11"/>
                <a:gd name="T21" fmla="*/ 407 h 529"/>
                <a:gd name="T22" fmla="*/ 11 w 11"/>
                <a:gd name="T23" fmla="*/ 393 h 529"/>
                <a:gd name="T24" fmla="*/ 0 w 11"/>
                <a:gd name="T25" fmla="*/ 363 h 529"/>
                <a:gd name="T26" fmla="*/ 11 w 11"/>
                <a:gd name="T27" fmla="*/ 378 h 529"/>
                <a:gd name="T28" fmla="*/ 0 w 11"/>
                <a:gd name="T29" fmla="*/ 363 h 529"/>
                <a:gd name="T30" fmla="*/ 0 w 11"/>
                <a:gd name="T31" fmla="*/ 347 h 529"/>
                <a:gd name="T32" fmla="*/ 11 w 11"/>
                <a:gd name="T33" fmla="*/ 332 h 529"/>
                <a:gd name="T34" fmla="*/ 0 w 11"/>
                <a:gd name="T35" fmla="*/ 303 h 529"/>
                <a:gd name="T36" fmla="*/ 11 w 11"/>
                <a:gd name="T37" fmla="*/ 317 h 529"/>
                <a:gd name="T38" fmla="*/ 0 w 11"/>
                <a:gd name="T39" fmla="*/ 303 h 529"/>
                <a:gd name="T40" fmla="*/ 0 w 11"/>
                <a:gd name="T41" fmla="*/ 287 h 529"/>
                <a:gd name="T42" fmla="*/ 11 w 11"/>
                <a:gd name="T43" fmla="*/ 272 h 529"/>
                <a:gd name="T44" fmla="*/ 0 w 11"/>
                <a:gd name="T45" fmla="*/ 241 h 529"/>
                <a:gd name="T46" fmla="*/ 11 w 11"/>
                <a:gd name="T47" fmla="*/ 257 h 529"/>
                <a:gd name="T48" fmla="*/ 0 w 11"/>
                <a:gd name="T49" fmla="*/ 241 h 529"/>
                <a:gd name="T50" fmla="*/ 0 w 11"/>
                <a:gd name="T51" fmla="*/ 226 h 529"/>
                <a:gd name="T52" fmla="*/ 11 w 11"/>
                <a:gd name="T53" fmla="*/ 212 h 529"/>
                <a:gd name="T54" fmla="*/ 0 w 11"/>
                <a:gd name="T55" fmla="*/ 181 h 529"/>
                <a:gd name="T56" fmla="*/ 11 w 11"/>
                <a:gd name="T57" fmla="*/ 197 h 529"/>
                <a:gd name="T58" fmla="*/ 0 w 11"/>
                <a:gd name="T59" fmla="*/ 181 h 529"/>
                <a:gd name="T60" fmla="*/ 0 w 11"/>
                <a:gd name="T61" fmla="*/ 166 h 529"/>
                <a:gd name="T62" fmla="*/ 11 w 11"/>
                <a:gd name="T63" fmla="*/ 151 h 529"/>
                <a:gd name="T64" fmla="*/ 0 w 11"/>
                <a:gd name="T65" fmla="*/ 121 h 529"/>
                <a:gd name="T66" fmla="*/ 11 w 11"/>
                <a:gd name="T67" fmla="*/ 136 h 529"/>
                <a:gd name="T68" fmla="*/ 0 w 11"/>
                <a:gd name="T69" fmla="*/ 121 h 529"/>
                <a:gd name="T70" fmla="*/ 0 w 11"/>
                <a:gd name="T71" fmla="*/ 106 h 529"/>
                <a:gd name="T72" fmla="*/ 11 w 11"/>
                <a:gd name="T73" fmla="*/ 91 h 529"/>
                <a:gd name="T74" fmla="*/ 0 w 11"/>
                <a:gd name="T75" fmla="*/ 60 h 529"/>
                <a:gd name="T76" fmla="*/ 11 w 11"/>
                <a:gd name="T77" fmla="*/ 75 h 529"/>
                <a:gd name="T78" fmla="*/ 0 w 11"/>
                <a:gd name="T79" fmla="*/ 60 h 529"/>
                <a:gd name="T80" fmla="*/ 0 w 11"/>
                <a:gd name="T81" fmla="*/ 46 h 529"/>
                <a:gd name="T82" fmla="*/ 11 w 11"/>
                <a:gd name="T83" fmla="*/ 31 h 529"/>
                <a:gd name="T84" fmla="*/ 0 w 11"/>
                <a:gd name="T85" fmla="*/ 0 h 529"/>
                <a:gd name="T86" fmla="*/ 11 w 11"/>
                <a:gd name="T87" fmla="*/ 15 h 529"/>
                <a:gd name="T88" fmla="*/ 0 w 11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529">
                  <a:moveTo>
                    <a:pt x="0" y="513"/>
                  </a:moveTo>
                  <a:lnTo>
                    <a:pt x="0" y="529"/>
                  </a:lnTo>
                  <a:lnTo>
                    <a:pt x="11" y="529"/>
                  </a:lnTo>
                  <a:lnTo>
                    <a:pt x="11" y="513"/>
                  </a:lnTo>
                  <a:lnTo>
                    <a:pt x="0" y="513"/>
                  </a:lnTo>
                  <a:moveTo>
                    <a:pt x="0" y="483"/>
                  </a:moveTo>
                  <a:lnTo>
                    <a:pt x="0" y="498"/>
                  </a:lnTo>
                  <a:lnTo>
                    <a:pt x="11" y="498"/>
                  </a:lnTo>
                  <a:lnTo>
                    <a:pt x="11" y="483"/>
                  </a:lnTo>
                  <a:lnTo>
                    <a:pt x="0" y="483"/>
                  </a:lnTo>
                  <a:moveTo>
                    <a:pt x="0" y="453"/>
                  </a:moveTo>
                  <a:lnTo>
                    <a:pt x="0" y="469"/>
                  </a:lnTo>
                  <a:lnTo>
                    <a:pt x="11" y="469"/>
                  </a:lnTo>
                  <a:lnTo>
                    <a:pt x="11" y="453"/>
                  </a:lnTo>
                  <a:lnTo>
                    <a:pt x="0" y="453"/>
                  </a:lnTo>
                  <a:moveTo>
                    <a:pt x="0" y="423"/>
                  </a:moveTo>
                  <a:lnTo>
                    <a:pt x="0" y="438"/>
                  </a:lnTo>
                  <a:lnTo>
                    <a:pt x="11" y="438"/>
                  </a:lnTo>
                  <a:lnTo>
                    <a:pt x="11" y="423"/>
                  </a:lnTo>
                  <a:lnTo>
                    <a:pt x="0" y="423"/>
                  </a:lnTo>
                  <a:moveTo>
                    <a:pt x="0" y="393"/>
                  </a:moveTo>
                  <a:lnTo>
                    <a:pt x="0" y="407"/>
                  </a:lnTo>
                  <a:lnTo>
                    <a:pt x="11" y="407"/>
                  </a:lnTo>
                  <a:lnTo>
                    <a:pt x="11" y="393"/>
                  </a:lnTo>
                  <a:lnTo>
                    <a:pt x="0" y="393"/>
                  </a:lnTo>
                  <a:moveTo>
                    <a:pt x="0" y="363"/>
                  </a:moveTo>
                  <a:lnTo>
                    <a:pt x="0" y="378"/>
                  </a:lnTo>
                  <a:lnTo>
                    <a:pt x="11" y="378"/>
                  </a:lnTo>
                  <a:lnTo>
                    <a:pt x="11" y="363"/>
                  </a:lnTo>
                  <a:lnTo>
                    <a:pt x="0" y="363"/>
                  </a:lnTo>
                  <a:moveTo>
                    <a:pt x="0" y="332"/>
                  </a:moveTo>
                  <a:lnTo>
                    <a:pt x="0" y="347"/>
                  </a:lnTo>
                  <a:lnTo>
                    <a:pt x="11" y="347"/>
                  </a:lnTo>
                  <a:lnTo>
                    <a:pt x="11" y="332"/>
                  </a:lnTo>
                  <a:lnTo>
                    <a:pt x="0" y="332"/>
                  </a:lnTo>
                  <a:moveTo>
                    <a:pt x="0" y="303"/>
                  </a:moveTo>
                  <a:lnTo>
                    <a:pt x="0" y="317"/>
                  </a:lnTo>
                  <a:lnTo>
                    <a:pt x="11" y="317"/>
                  </a:lnTo>
                  <a:lnTo>
                    <a:pt x="11" y="303"/>
                  </a:lnTo>
                  <a:lnTo>
                    <a:pt x="0" y="303"/>
                  </a:lnTo>
                  <a:moveTo>
                    <a:pt x="0" y="272"/>
                  </a:moveTo>
                  <a:lnTo>
                    <a:pt x="0" y="287"/>
                  </a:lnTo>
                  <a:lnTo>
                    <a:pt x="11" y="287"/>
                  </a:lnTo>
                  <a:lnTo>
                    <a:pt x="11" y="272"/>
                  </a:lnTo>
                  <a:lnTo>
                    <a:pt x="0" y="272"/>
                  </a:lnTo>
                  <a:moveTo>
                    <a:pt x="0" y="241"/>
                  </a:moveTo>
                  <a:lnTo>
                    <a:pt x="0" y="257"/>
                  </a:lnTo>
                  <a:lnTo>
                    <a:pt x="11" y="257"/>
                  </a:lnTo>
                  <a:lnTo>
                    <a:pt x="11" y="241"/>
                  </a:lnTo>
                  <a:lnTo>
                    <a:pt x="0" y="241"/>
                  </a:lnTo>
                  <a:moveTo>
                    <a:pt x="0" y="212"/>
                  </a:moveTo>
                  <a:lnTo>
                    <a:pt x="0" y="226"/>
                  </a:lnTo>
                  <a:lnTo>
                    <a:pt x="11" y="226"/>
                  </a:lnTo>
                  <a:lnTo>
                    <a:pt x="11" y="212"/>
                  </a:lnTo>
                  <a:lnTo>
                    <a:pt x="0" y="212"/>
                  </a:lnTo>
                  <a:moveTo>
                    <a:pt x="0" y="181"/>
                  </a:moveTo>
                  <a:lnTo>
                    <a:pt x="0" y="197"/>
                  </a:lnTo>
                  <a:lnTo>
                    <a:pt x="11" y="197"/>
                  </a:lnTo>
                  <a:lnTo>
                    <a:pt x="11" y="181"/>
                  </a:lnTo>
                  <a:lnTo>
                    <a:pt x="0" y="181"/>
                  </a:lnTo>
                  <a:moveTo>
                    <a:pt x="0" y="151"/>
                  </a:moveTo>
                  <a:lnTo>
                    <a:pt x="0" y="166"/>
                  </a:lnTo>
                  <a:lnTo>
                    <a:pt x="11" y="166"/>
                  </a:lnTo>
                  <a:lnTo>
                    <a:pt x="11" y="151"/>
                  </a:lnTo>
                  <a:lnTo>
                    <a:pt x="0" y="151"/>
                  </a:lnTo>
                  <a:moveTo>
                    <a:pt x="0" y="121"/>
                  </a:moveTo>
                  <a:lnTo>
                    <a:pt x="0" y="136"/>
                  </a:lnTo>
                  <a:lnTo>
                    <a:pt x="11" y="136"/>
                  </a:lnTo>
                  <a:lnTo>
                    <a:pt x="11" y="121"/>
                  </a:lnTo>
                  <a:lnTo>
                    <a:pt x="0" y="121"/>
                  </a:lnTo>
                  <a:moveTo>
                    <a:pt x="0" y="91"/>
                  </a:moveTo>
                  <a:lnTo>
                    <a:pt x="0" y="106"/>
                  </a:lnTo>
                  <a:lnTo>
                    <a:pt x="11" y="106"/>
                  </a:lnTo>
                  <a:lnTo>
                    <a:pt x="11" y="91"/>
                  </a:lnTo>
                  <a:lnTo>
                    <a:pt x="0" y="91"/>
                  </a:lnTo>
                  <a:moveTo>
                    <a:pt x="0" y="60"/>
                  </a:moveTo>
                  <a:lnTo>
                    <a:pt x="0" y="75"/>
                  </a:lnTo>
                  <a:lnTo>
                    <a:pt x="11" y="75"/>
                  </a:lnTo>
                  <a:lnTo>
                    <a:pt x="11" y="60"/>
                  </a:lnTo>
                  <a:lnTo>
                    <a:pt x="0" y="60"/>
                  </a:lnTo>
                  <a:moveTo>
                    <a:pt x="0" y="31"/>
                  </a:moveTo>
                  <a:lnTo>
                    <a:pt x="0" y="46"/>
                  </a:lnTo>
                  <a:lnTo>
                    <a:pt x="11" y="46"/>
                  </a:lnTo>
                  <a:lnTo>
                    <a:pt x="11" y="31"/>
                  </a:lnTo>
                  <a:lnTo>
                    <a:pt x="0" y="31"/>
                  </a:lnTo>
                  <a:moveTo>
                    <a:pt x="0" y="0"/>
                  </a:moveTo>
                  <a:lnTo>
                    <a:pt x="0" y="15"/>
                  </a:lnTo>
                  <a:lnTo>
                    <a:pt x="11" y="15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5649913" y="3932238"/>
              <a:ext cx="12700" cy="19050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8 w 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8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806950" y="3932238"/>
              <a:ext cx="855663" cy="19050"/>
              <a:chOff x="4806950" y="3932238"/>
              <a:chExt cx="855663" cy="19050"/>
            </a:xfrm>
          </p:grpSpPr>
          <p:sp>
            <p:nvSpPr>
              <p:cNvPr id="143" name="Rectangle 23"/>
              <p:cNvSpPr>
                <a:spLocks noChangeArrowheads="1"/>
              </p:cNvSpPr>
              <p:nvPr/>
            </p:nvSpPr>
            <p:spPr bwMode="auto">
              <a:xfrm>
                <a:off x="5649913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25"/>
              <p:cNvSpPr>
                <a:spLocks noEditPoints="1"/>
              </p:cNvSpPr>
              <p:nvPr/>
            </p:nvSpPr>
            <p:spPr bwMode="auto">
              <a:xfrm>
                <a:off x="4806950" y="3932238"/>
                <a:ext cx="819150" cy="19050"/>
              </a:xfrm>
              <a:custGeom>
                <a:avLst/>
                <a:gdLst>
                  <a:gd name="T0" fmla="*/ 0 w 516"/>
                  <a:gd name="T1" fmla="*/ 0 h 12"/>
                  <a:gd name="T2" fmla="*/ 16 w 516"/>
                  <a:gd name="T3" fmla="*/ 12 h 12"/>
                  <a:gd name="T4" fmla="*/ 47 w 516"/>
                  <a:gd name="T5" fmla="*/ 0 h 12"/>
                  <a:gd name="T6" fmla="*/ 32 w 516"/>
                  <a:gd name="T7" fmla="*/ 12 h 12"/>
                  <a:gd name="T8" fmla="*/ 47 w 516"/>
                  <a:gd name="T9" fmla="*/ 0 h 12"/>
                  <a:gd name="T10" fmla="*/ 63 w 516"/>
                  <a:gd name="T11" fmla="*/ 0 h 12"/>
                  <a:gd name="T12" fmla="*/ 78 w 516"/>
                  <a:gd name="T13" fmla="*/ 12 h 12"/>
                  <a:gd name="T14" fmla="*/ 110 w 516"/>
                  <a:gd name="T15" fmla="*/ 0 h 12"/>
                  <a:gd name="T16" fmla="*/ 94 w 516"/>
                  <a:gd name="T17" fmla="*/ 12 h 12"/>
                  <a:gd name="T18" fmla="*/ 110 w 516"/>
                  <a:gd name="T19" fmla="*/ 0 h 12"/>
                  <a:gd name="T20" fmla="*/ 125 w 516"/>
                  <a:gd name="T21" fmla="*/ 0 h 12"/>
                  <a:gd name="T22" fmla="*/ 141 w 516"/>
                  <a:gd name="T23" fmla="*/ 12 h 12"/>
                  <a:gd name="T24" fmla="*/ 172 w 516"/>
                  <a:gd name="T25" fmla="*/ 0 h 12"/>
                  <a:gd name="T26" fmla="*/ 157 w 516"/>
                  <a:gd name="T27" fmla="*/ 12 h 12"/>
                  <a:gd name="T28" fmla="*/ 172 w 516"/>
                  <a:gd name="T29" fmla="*/ 0 h 12"/>
                  <a:gd name="T30" fmla="*/ 188 w 516"/>
                  <a:gd name="T31" fmla="*/ 0 h 12"/>
                  <a:gd name="T32" fmla="*/ 203 w 516"/>
                  <a:gd name="T33" fmla="*/ 12 h 12"/>
                  <a:gd name="T34" fmla="*/ 235 w 516"/>
                  <a:gd name="T35" fmla="*/ 0 h 12"/>
                  <a:gd name="T36" fmla="*/ 219 w 516"/>
                  <a:gd name="T37" fmla="*/ 12 h 12"/>
                  <a:gd name="T38" fmla="*/ 235 w 516"/>
                  <a:gd name="T39" fmla="*/ 0 h 12"/>
                  <a:gd name="T40" fmla="*/ 250 w 516"/>
                  <a:gd name="T41" fmla="*/ 0 h 12"/>
                  <a:gd name="T42" fmla="*/ 266 w 516"/>
                  <a:gd name="T43" fmla="*/ 12 h 12"/>
                  <a:gd name="T44" fmla="*/ 297 w 516"/>
                  <a:gd name="T45" fmla="*/ 0 h 12"/>
                  <a:gd name="T46" fmla="*/ 281 w 516"/>
                  <a:gd name="T47" fmla="*/ 12 h 12"/>
                  <a:gd name="T48" fmla="*/ 297 w 516"/>
                  <a:gd name="T49" fmla="*/ 0 h 12"/>
                  <a:gd name="T50" fmla="*/ 313 w 516"/>
                  <a:gd name="T51" fmla="*/ 0 h 12"/>
                  <a:gd name="T52" fmla="*/ 328 w 516"/>
                  <a:gd name="T53" fmla="*/ 12 h 12"/>
                  <a:gd name="T54" fmla="*/ 360 w 516"/>
                  <a:gd name="T55" fmla="*/ 0 h 12"/>
                  <a:gd name="T56" fmla="*/ 344 w 516"/>
                  <a:gd name="T57" fmla="*/ 12 h 12"/>
                  <a:gd name="T58" fmla="*/ 360 w 516"/>
                  <a:gd name="T59" fmla="*/ 0 h 12"/>
                  <a:gd name="T60" fmla="*/ 375 w 516"/>
                  <a:gd name="T61" fmla="*/ 0 h 12"/>
                  <a:gd name="T62" fmla="*/ 391 w 516"/>
                  <a:gd name="T63" fmla="*/ 12 h 12"/>
                  <a:gd name="T64" fmla="*/ 423 w 516"/>
                  <a:gd name="T65" fmla="*/ 0 h 12"/>
                  <a:gd name="T66" fmla="*/ 406 w 516"/>
                  <a:gd name="T67" fmla="*/ 12 h 12"/>
                  <a:gd name="T68" fmla="*/ 423 w 516"/>
                  <a:gd name="T69" fmla="*/ 0 h 12"/>
                  <a:gd name="T70" fmla="*/ 438 w 516"/>
                  <a:gd name="T71" fmla="*/ 0 h 12"/>
                  <a:gd name="T72" fmla="*/ 453 w 516"/>
                  <a:gd name="T73" fmla="*/ 12 h 12"/>
                  <a:gd name="T74" fmla="*/ 485 w 516"/>
                  <a:gd name="T75" fmla="*/ 0 h 12"/>
                  <a:gd name="T76" fmla="*/ 469 w 516"/>
                  <a:gd name="T77" fmla="*/ 12 h 12"/>
                  <a:gd name="T78" fmla="*/ 485 w 516"/>
                  <a:gd name="T79" fmla="*/ 0 h 12"/>
                  <a:gd name="T80" fmla="*/ 500 w 516"/>
                  <a:gd name="T81" fmla="*/ 0 h 12"/>
                  <a:gd name="T82" fmla="*/ 516 w 516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6" h="12">
                    <a:moveTo>
                      <a:pt x="1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  <a:moveTo>
                      <a:pt x="47" y="0"/>
                    </a:moveTo>
                    <a:lnTo>
                      <a:pt x="32" y="0"/>
                    </a:lnTo>
                    <a:lnTo>
                      <a:pt x="32" y="12"/>
                    </a:lnTo>
                    <a:lnTo>
                      <a:pt x="47" y="12"/>
                    </a:lnTo>
                    <a:lnTo>
                      <a:pt x="47" y="0"/>
                    </a:lnTo>
                    <a:close/>
                    <a:moveTo>
                      <a:pt x="78" y="0"/>
                    </a:moveTo>
                    <a:lnTo>
                      <a:pt x="63" y="0"/>
                    </a:lnTo>
                    <a:lnTo>
                      <a:pt x="63" y="12"/>
                    </a:lnTo>
                    <a:lnTo>
                      <a:pt x="78" y="12"/>
                    </a:lnTo>
                    <a:lnTo>
                      <a:pt x="78" y="0"/>
                    </a:lnTo>
                    <a:close/>
                    <a:moveTo>
                      <a:pt x="110" y="0"/>
                    </a:moveTo>
                    <a:lnTo>
                      <a:pt x="94" y="0"/>
                    </a:lnTo>
                    <a:lnTo>
                      <a:pt x="94" y="12"/>
                    </a:lnTo>
                    <a:lnTo>
                      <a:pt x="110" y="12"/>
                    </a:lnTo>
                    <a:lnTo>
                      <a:pt x="110" y="0"/>
                    </a:lnTo>
                    <a:close/>
                    <a:moveTo>
                      <a:pt x="141" y="0"/>
                    </a:moveTo>
                    <a:lnTo>
                      <a:pt x="125" y="0"/>
                    </a:lnTo>
                    <a:lnTo>
                      <a:pt x="125" y="12"/>
                    </a:lnTo>
                    <a:lnTo>
                      <a:pt x="141" y="12"/>
                    </a:lnTo>
                    <a:lnTo>
                      <a:pt x="141" y="0"/>
                    </a:lnTo>
                    <a:close/>
                    <a:moveTo>
                      <a:pt x="172" y="0"/>
                    </a:moveTo>
                    <a:lnTo>
                      <a:pt x="157" y="0"/>
                    </a:lnTo>
                    <a:lnTo>
                      <a:pt x="157" y="12"/>
                    </a:lnTo>
                    <a:lnTo>
                      <a:pt x="172" y="12"/>
                    </a:lnTo>
                    <a:lnTo>
                      <a:pt x="172" y="0"/>
                    </a:lnTo>
                    <a:close/>
                    <a:moveTo>
                      <a:pt x="203" y="0"/>
                    </a:moveTo>
                    <a:lnTo>
                      <a:pt x="188" y="0"/>
                    </a:lnTo>
                    <a:lnTo>
                      <a:pt x="188" y="12"/>
                    </a:lnTo>
                    <a:lnTo>
                      <a:pt x="203" y="12"/>
                    </a:lnTo>
                    <a:lnTo>
                      <a:pt x="203" y="0"/>
                    </a:lnTo>
                    <a:close/>
                    <a:moveTo>
                      <a:pt x="235" y="0"/>
                    </a:moveTo>
                    <a:lnTo>
                      <a:pt x="219" y="0"/>
                    </a:lnTo>
                    <a:lnTo>
                      <a:pt x="219" y="12"/>
                    </a:lnTo>
                    <a:lnTo>
                      <a:pt x="235" y="12"/>
                    </a:lnTo>
                    <a:lnTo>
                      <a:pt x="235" y="0"/>
                    </a:lnTo>
                    <a:close/>
                    <a:moveTo>
                      <a:pt x="266" y="0"/>
                    </a:moveTo>
                    <a:lnTo>
                      <a:pt x="250" y="0"/>
                    </a:lnTo>
                    <a:lnTo>
                      <a:pt x="250" y="12"/>
                    </a:lnTo>
                    <a:lnTo>
                      <a:pt x="266" y="12"/>
                    </a:lnTo>
                    <a:lnTo>
                      <a:pt x="266" y="0"/>
                    </a:lnTo>
                    <a:close/>
                    <a:moveTo>
                      <a:pt x="297" y="0"/>
                    </a:moveTo>
                    <a:lnTo>
                      <a:pt x="281" y="0"/>
                    </a:lnTo>
                    <a:lnTo>
                      <a:pt x="281" y="12"/>
                    </a:lnTo>
                    <a:lnTo>
                      <a:pt x="297" y="12"/>
                    </a:lnTo>
                    <a:lnTo>
                      <a:pt x="297" y="0"/>
                    </a:lnTo>
                    <a:close/>
                    <a:moveTo>
                      <a:pt x="328" y="0"/>
                    </a:moveTo>
                    <a:lnTo>
                      <a:pt x="313" y="0"/>
                    </a:lnTo>
                    <a:lnTo>
                      <a:pt x="313" y="12"/>
                    </a:lnTo>
                    <a:lnTo>
                      <a:pt x="328" y="12"/>
                    </a:lnTo>
                    <a:lnTo>
                      <a:pt x="328" y="0"/>
                    </a:lnTo>
                    <a:close/>
                    <a:moveTo>
                      <a:pt x="360" y="0"/>
                    </a:moveTo>
                    <a:lnTo>
                      <a:pt x="344" y="0"/>
                    </a:lnTo>
                    <a:lnTo>
                      <a:pt x="344" y="12"/>
                    </a:lnTo>
                    <a:lnTo>
                      <a:pt x="360" y="12"/>
                    </a:lnTo>
                    <a:lnTo>
                      <a:pt x="360" y="0"/>
                    </a:lnTo>
                    <a:close/>
                    <a:moveTo>
                      <a:pt x="391" y="0"/>
                    </a:moveTo>
                    <a:lnTo>
                      <a:pt x="375" y="0"/>
                    </a:lnTo>
                    <a:lnTo>
                      <a:pt x="375" y="12"/>
                    </a:lnTo>
                    <a:lnTo>
                      <a:pt x="391" y="12"/>
                    </a:lnTo>
                    <a:lnTo>
                      <a:pt x="391" y="0"/>
                    </a:lnTo>
                    <a:close/>
                    <a:moveTo>
                      <a:pt x="423" y="0"/>
                    </a:moveTo>
                    <a:lnTo>
                      <a:pt x="406" y="0"/>
                    </a:lnTo>
                    <a:lnTo>
                      <a:pt x="406" y="12"/>
                    </a:lnTo>
                    <a:lnTo>
                      <a:pt x="423" y="12"/>
                    </a:lnTo>
                    <a:lnTo>
                      <a:pt x="423" y="0"/>
                    </a:lnTo>
                    <a:close/>
                    <a:moveTo>
                      <a:pt x="453" y="0"/>
                    </a:moveTo>
                    <a:lnTo>
                      <a:pt x="438" y="0"/>
                    </a:lnTo>
                    <a:lnTo>
                      <a:pt x="438" y="12"/>
                    </a:lnTo>
                    <a:lnTo>
                      <a:pt x="453" y="12"/>
                    </a:lnTo>
                    <a:lnTo>
                      <a:pt x="453" y="0"/>
                    </a:lnTo>
                    <a:close/>
                    <a:moveTo>
                      <a:pt x="485" y="0"/>
                    </a:moveTo>
                    <a:lnTo>
                      <a:pt x="469" y="0"/>
                    </a:lnTo>
                    <a:lnTo>
                      <a:pt x="469" y="12"/>
                    </a:lnTo>
                    <a:lnTo>
                      <a:pt x="485" y="12"/>
                    </a:lnTo>
                    <a:lnTo>
                      <a:pt x="485" y="0"/>
                    </a:lnTo>
                    <a:close/>
                    <a:moveTo>
                      <a:pt x="516" y="0"/>
                    </a:moveTo>
                    <a:lnTo>
                      <a:pt x="500" y="0"/>
                    </a:lnTo>
                    <a:lnTo>
                      <a:pt x="500" y="12"/>
                    </a:lnTo>
                    <a:lnTo>
                      <a:pt x="516" y="1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806950" y="3932238"/>
              <a:ext cx="819150" cy="19050"/>
            </a:xfrm>
            <a:custGeom>
              <a:avLst/>
              <a:gdLst>
                <a:gd name="T0" fmla="*/ 0 w 516"/>
                <a:gd name="T1" fmla="*/ 0 h 12"/>
                <a:gd name="T2" fmla="*/ 16 w 516"/>
                <a:gd name="T3" fmla="*/ 12 h 12"/>
                <a:gd name="T4" fmla="*/ 47 w 516"/>
                <a:gd name="T5" fmla="*/ 0 h 12"/>
                <a:gd name="T6" fmla="*/ 32 w 516"/>
                <a:gd name="T7" fmla="*/ 12 h 12"/>
                <a:gd name="T8" fmla="*/ 47 w 516"/>
                <a:gd name="T9" fmla="*/ 0 h 12"/>
                <a:gd name="T10" fmla="*/ 63 w 516"/>
                <a:gd name="T11" fmla="*/ 0 h 12"/>
                <a:gd name="T12" fmla="*/ 78 w 516"/>
                <a:gd name="T13" fmla="*/ 12 h 12"/>
                <a:gd name="T14" fmla="*/ 110 w 516"/>
                <a:gd name="T15" fmla="*/ 0 h 12"/>
                <a:gd name="T16" fmla="*/ 94 w 516"/>
                <a:gd name="T17" fmla="*/ 12 h 12"/>
                <a:gd name="T18" fmla="*/ 110 w 516"/>
                <a:gd name="T19" fmla="*/ 0 h 12"/>
                <a:gd name="T20" fmla="*/ 125 w 516"/>
                <a:gd name="T21" fmla="*/ 0 h 12"/>
                <a:gd name="T22" fmla="*/ 141 w 516"/>
                <a:gd name="T23" fmla="*/ 12 h 12"/>
                <a:gd name="T24" fmla="*/ 172 w 516"/>
                <a:gd name="T25" fmla="*/ 0 h 12"/>
                <a:gd name="T26" fmla="*/ 157 w 516"/>
                <a:gd name="T27" fmla="*/ 12 h 12"/>
                <a:gd name="T28" fmla="*/ 172 w 516"/>
                <a:gd name="T29" fmla="*/ 0 h 12"/>
                <a:gd name="T30" fmla="*/ 188 w 516"/>
                <a:gd name="T31" fmla="*/ 0 h 12"/>
                <a:gd name="T32" fmla="*/ 203 w 516"/>
                <a:gd name="T33" fmla="*/ 12 h 12"/>
                <a:gd name="T34" fmla="*/ 235 w 516"/>
                <a:gd name="T35" fmla="*/ 0 h 12"/>
                <a:gd name="T36" fmla="*/ 219 w 516"/>
                <a:gd name="T37" fmla="*/ 12 h 12"/>
                <a:gd name="T38" fmla="*/ 235 w 516"/>
                <a:gd name="T39" fmla="*/ 0 h 12"/>
                <a:gd name="T40" fmla="*/ 250 w 516"/>
                <a:gd name="T41" fmla="*/ 0 h 12"/>
                <a:gd name="T42" fmla="*/ 266 w 516"/>
                <a:gd name="T43" fmla="*/ 12 h 12"/>
                <a:gd name="T44" fmla="*/ 297 w 516"/>
                <a:gd name="T45" fmla="*/ 0 h 12"/>
                <a:gd name="T46" fmla="*/ 281 w 516"/>
                <a:gd name="T47" fmla="*/ 12 h 12"/>
                <a:gd name="T48" fmla="*/ 297 w 516"/>
                <a:gd name="T49" fmla="*/ 0 h 12"/>
                <a:gd name="T50" fmla="*/ 313 w 516"/>
                <a:gd name="T51" fmla="*/ 0 h 12"/>
                <a:gd name="T52" fmla="*/ 328 w 516"/>
                <a:gd name="T53" fmla="*/ 12 h 12"/>
                <a:gd name="T54" fmla="*/ 360 w 516"/>
                <a:gd name="T55" fmla="*/ 0 h 12"/>
                <a:gd name="T56" fmla="*/ 344 w 516"/>
                <a:gd name="T57" fmla="*/ 12 h 12"/>
                <a:gd name="T58" fmla="*/ 360 w 516"/>
                <a:gd name="T59" fmla="*/ 0 h 12"/>
                <a:gd name="T60" fmla="*/ 375 w 516"/>
                <a:gd name="T61" fmla="*/ 0 h 12"/>
                <a:gd name="T62" fmla="*/ 391 w 516"/>
                <a:gd name="T63" fmla="*/ 12 h 12"/>
                <a:gd name="T64" fmla="*/ 423 w 516"/>
                <a:gd name="T65" fmla="*/ 0 h 12"/>
                <a:gd name="T66" fmla="*/ 406 w 516"/>
                <a:gd name="T67" fmla="*/ 12 h 12"/>
                <a:gd name="T68" fmla="*/ 423 w 516"/>
                <a:gd name="T69" fmla="*/ 0 h 12"/>
                <a:gd name="T70" fmla="*/ 438 w 516"/>
                <a:gd name="T71" fmla="*/ 0 h 12"/>
                <a:gd name="T72" fmla="*/ 453 w 516"/>
                <a:gd name="T73" fmla="*/ 12 h 12"/>
                <a:gd name="T74" fmla="*/ 485 w 516"/>
                <a:gd name="T75" fmla="*/ 0 h 12"/>
                <a:gd name="T76" fmla="*/ 469 w 516"/>
                <a:gd name="T77" fmla="*/ 12 h 12"/>
                <a:gd name="T78" fmla="*/ 485 w 516"/>
                <a:gd name="T79" fmla="*/ 0 h 12"/>
                <a:gd name="T80" fmla="*/ 500 w 516"/>
                <a:gd name="T81" fmla="*/ 0 h 12"/>
                <a:gd name="T82" fmla="*/ 516 w 516"/>
                <a:gd name="T8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6" h="12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lnTo>
                    <a:pt x="16" y="0"/>
                  </a:lnTo>
                  <a:moveTo>
                    <a:pt x="47" y="0"/>
                  </a:moveTo>
                  <a:lnTo>
                    <a:pt x="32" y="0"/>
                  </a:lnTo>
                  <a:lnTo>
                    <a:pt x="32" y="12"/>
                  </a:lnTo>
                  <a:lnTo>
                    <a:pt x="47" y="12"/>
                  </a:lnTo>
                  <a:lnTo>
                    <a:pt x="47" y="0"/>
                  </a:lnTo>
                  <a:moveTo>
                    <a:pt x="78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78" y="12"/>
                  </a:lnTo>
                  <a:lnTo>
                    <a:pt x="78" y="0"/>
                  </a:lnTo>
                  <a:moveTo>
                    <a:pt x="110" y="0"/>
                  </a:moveTo>
                  <a:lnTo>
                    <a:pt x="94" y="0"/>
                  </a:lnTo>
                  <a:lnTo>
                    <a:pt x="94" y="12"/>
                  </a:lnTo>
                  <a:lnTo>
                    <a:pt x="110" y="12"/>
                  </a:lnTo>
                  <a:lnTo>
                    <a:pt x="110" y="0"/>
                  </a:lnTo>
                  <a:moveTo>
                    <a:pt x="141" y="0"/>
                  </a:moveTo>
                  <a:lnTo>
                    <a:pt x="125" y="0"/>
                  </a:lnTo>
                  <a:lnTo>
                    <a:pt x="125" y="12"/>
                  </a:lnTo>
                  <a:lnTo>
                    <a:pt x="141" y="12"/>
                  </a:lnTo>
                  <a:lnTo>
                    <a:pt x="141" y="0"/>
                  </a:lnTo>
                  <a:moveTo>
                    <a:pt x="172" y="0"/>
                  </a:moveTo>
                  <a:lnTo>
                    <a:pt x="157" y="0"/>
                  </a:lnTo>
                  <a:lnTo>
                    <a:pt x="157" y="12"/>
                  </a:lnTo>
                  <a:lnTo>
                    <a:pt x="172" y="12"/>
                  </a:lnTo>
                  <a:lnTo>
                    <a:pt x="172" y="0"/>
                  </a:lnTo>
                  <a:moveTo>
                    <a:pt x="203" y="0"/>
                  </a:moveTo>
                  <a:lnTo>
                    <a:pt x="188" y="0"/>
                  </a:lnTo>
                  <a:lnTo>
                    <a:pt x="188" y="12"/>
                  </a:lnTo>
                  <a:lnTo>
                    <a:pt x="203" y="12"/>
                  </a:lnTo>
                  <a:lnTo>
                    <a:pt x="203" y="0"/>
                  </a:lnTo>
                  <a:moveTo>
                    <a:pt x="235" y="0"/>
                  </a:moveTo>
                  <a:lnTo>
                    <a:pt x="219" y="0"/>
                  </a:lnTo>
                  <a:lnTo>
                    <a:pt x="219" y="12"/>
                  </a:lnTo>
                  <a:lnTo>
                    <a:pt x="235" y="12"/>
                  </a:lnTo>
                  <a:lnTo>
                    <a:pt x="235" y="0"/>
                  </a:lnTo>
                  <a:moveTo>
                    <a:pt x="266" y="0"/>
                  </a:moveTo>
                  <a:lnTo>
                    <a:pt x="250" y="0"/>
                  </a:lnTo>
                  <a:lnTo>
                    <a:pt x="250" y="12"/>
                  </a:lnTo>
                  <a:lnTo>
                    <a:pt x="266" y="12"/>
                  </a:lnTo>
                  <a:lnTo>
                    <a:pt x="266" y="0"/>
                  </a:lnTo>
                  <a:moveTo>
                    <a:pt x="297" y="0"/>
                  </a:moveTo>
                  <a:lnTo>
                    <a:pt x="281" y="0"/>
                  </a:lnTo>
                  <a:lnTo>
                    <a:pt x="281" y="12"/>
                  </a:lnTo>
                  <a:lnTo>
                    <a:pt x="297" y="12"/>
                  </a:lnTo>
                  <a:lnTo>
                    <a:pt x="297" y="0"/>
                  </a:lnTo>
                  <a:moveTo>
                    <a:pt x="328" y="0"/>
                  </a:moveTo>
                  <a:lnTo>
                    <a:pt x="313" y="0"/>
                  </a:lnTo>
                  <a:lnTo>
                    <a:pt x="313" y="12"/>
                  </a:lnTo>
                  <a:lnTo>
                    <a:pt x="328" y="12"/>
                  </a:lnTo>
                  <a:lnTo>
                    <a:pt x="328" y="0"/>
                  </a:lnTo>
                  <a:moveTo>
                    <a:pt x="360" y="0"/>
                  </a:moveTo>
                  <a:lnTo>
                    <a:pt x="344" y="0"/>
                  </a:lnTo>
                  <a:lnTo>
                    <a:pt x="344" y="12"/>
                  </a:lnTo>
                  <a:lnTo>
                    <a:pt x="360" y="12"/>
                  </a:lnTo>
                  <a:lnTo>
                    <a:pt x="360" y="0"/>
                  </a:lnTo>
                  <a:moveTo>
                    <a:pt x="391" y="0"/>
                  </a:moveTo>
                  <a:lnTo>
                    <a:pt x="375" y="0"/>
                  </a:lnTo>
                  <a:lnTo>
                    <a:pt x="375" y="12"/>
                  </a:lnTo>
                  <a:lnTo>
                    <a:pt x="391" y="12"/>
                  </a:lnTo>
                  <a:lnTo>
                    <a:pt x="391" y="0"/>
                  </a:lnTo>
                  <a:moveTo>
                    <a:pt x="423" y="0"/>
                  </a:moveTo>
                  <a:lnTo>
                    <a:pt x="406" y="0"/>
                  </a:lnTo>
                  <a:lnTo>
                    <a:pt x="406" y="12"/>
                  </a:lnTo>
                  <a:lnTo>
                    <a:pt x="423" y="12"/>
                  </a:lnTo>
                  <a:lnTo>
                    <a:pt x="423" y="0"/>
                  </a:lnTo>
                  <a:moveTo>
                    <a:pt x="453" y="0"/>
                  </a:moveTo>
                  <a:lnTo>
                    <a:pt x="438" y="0"/>
                  </a:lnTo>
                  <a:lnTo>
                    <a:pt x="438" y="12"/>
                  </a:lnTo>
                  <a:lnTo>
                    <a:pt x="453" y="12"/>
                  </a:lnTo>
                  <a:lnTo>
                    <a:pt x="453" y="0"/>
                  </a:lnTo>
                  <a:moveTo>
                    <a:pt x="485" y="0"/>
                  </a:moveTo>
                  <a:lnTo>
                    <a:pt x="469" y="0"/>
                  </a:lnTo>
                  <a:lnTo>
                    <a:pt x="469" y="12"/>
                  </a:lnTo>
                  <a:lnTo>
                    <a:pt x="485" y="12"/>
                  </a:lnTo>
                  <a:lnTo>
                    <a:pt x="485" y="0"/>
                  </a:lnTo>
                  <a:moveTo>
                    <a:pt x="516" y="0"/>
                  </a:moveTo>
                  <a:lnTo>
                    <a:pt x="500" y="0"/>
                  </a:lnTo>
                  <a:lnTo>
                    <a:pt x="500" y="12"/>
                  </a:lnTo>
                  <a:lnTo>
                    <a:pt x="516" y="12"/>
                  </a:lnTo>
                  <a:lnTo>
                    <a:pt x="5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5554663" y="4625975"/>
              <a:ext cx="981075" cy="746125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256338" y="2894013"/>
              <a:ext cx="817563" cy="819150"/>
            </a:xfrm>
            <a:custGeom>
              <a:avLst/>
              <a:gdLst>
                <a:gd name="T0" fmla="*/ 515 w 515"/>
                <a:gd name="T1" fmla="*/ 9 h 516"/>
                <a:gd name="T2" fmla="*/ 496 w 515"/>
                <a:gd name="T3" fmla="*/ 12 h 516"/>
                <a:gd name="T4" fmla="*/ 483 w 515"/>
                <a:gd name="T5" fmla="*/ 41 h 516"/>
                <a:gd name="T6" fmla="*/ 486 w 515"/>
                <a:gd name="T7" fmla="*/ 22 h 516"/>
                <a:gd name="T8" fmla="*/ 483 w 515"/>
                <a:gd name="T9" fmla="*/ 41 h 516"/>
                <a:gd name="T10" fmla="*/ 472 w 515"/>
                <a:gd name="T11" fmla="*/ 52 h 516"/>
                <a:gd name="T12" fmla="*/ 453 w 515"/>
                <a:gd name="T13" fmla="*/ 55 h 516"/>
                <a:gd name="T14" fmla="*/ 440 w 515"/>
                <a:gd name="T15" fmla="*/ 84 h 516"/>
                <a:gd name="T16" fmla="*/ 443 w 515"/>
                <a:gd name="T17" fmla="*/ 65 h 516"/>
                <a:gd name="T18" fmla="*/ 440 w 515"/>
                <a:gd name="T19" fmla="*/ 84 h 516"/>
                <a:gd name="T20" fmla="*/ 428 w 515"/>
                <a:gd name="T21" fmla="*/ 95 h 516"/>
                <a:gd name="T22" fmla="*/ 410 w 515"/>
                <a:gd name="T23" fmla="*/ 98 h 516"/>
                <a:gd name="T24" fmla="*/ 396 w 515"/>
                <a:gd name="T25" fmla="*/ 127 h 516"/>
                <a:gd name="T26" fmla="*/ 399 w 515"/>
                <a:gd name="T27" fmla="*/ 108 h 516"/>
                <a:gd name="T28" fmla="*/ 396 w 515"/>
                <a:gd name="T29" fmla="*/ 127 h 516"/>
                <a:gd name="T30" fmla="*/ 385 w 515"/>
                <a:gd name="T31" fmla="*/ 138 h 516"/>
                <a:gd name="T32" fmla="*/ 366 w 515"/>
                <a:gd name="T33" fmla="*/ 141 h 516"/>
                <a:gd name="T34" fmla="*/ 353 w 515"/>
                <a:gd name="T35" fmla="*/ 170 h 516"/>
                <a:gd name="T36" fmla="*/ 356 w 515"/>
                <a:gd name="T37" fmla="*/ 152 h 516"/>
                <a:gd name="T38" fmla="*/ 353 w 515"/>
                <a:gd name="T39" fmla="*/ 170 h 516"/>
                <a:gd name="T40" fmla="*/ 343 w 515"/>
                <a:gd name="T41" fmla="*/ 182 h 516"/>
                <a:gd name="T42" fmla="*/ 323 w 515"/>
                <a:gd name="T43" fmla="*/ 185 h 516"/>
                <a:gd name="T44" fmla="*/ 310 w 515"/>
                <a:gd name="T45" fmla="*/ 214 h 516"/>
                <a:gd name="T46" fmla="*/ 313 w 515"/>
                <a:gd name="T47" fmla="*/ 195 h 516"/>
                <a:gd name="T48" fmla="*/ 310 w 515"/>
                <a:gd name="T49" fmla="*/ 214 h 516"/>
                <a:gd name="T50" fmla="*/ 300 w 515"/>
                <a:gd name="T51" fmla="*/ 225 h 516"/>
                <a:gd name="T52" fmla="*/ 281 w 515"/>
                <a:gd name="T53" fmla="*/ 228 h 516"/>
                <a:gd name="T54" fmla="*/ 267 w 515"/>
                <a:gd name="T55" fmla="*/ 257 h 516"/>
                <a:gd name="T56" fmla="*/ 270 w 515"/>
                <a:gd name="T57" fmla="*/ 238 h 516"/>
                <a:gd name="T58" fmla="*/ 267 w 515"/>
                <a:gd name="T59" fmla="*/ 257 h 516"/>
                <a:gd name="T60" fmla="*/ 256 w 515"/>
                <a:gd name="T61" fmla="*/ 268 h 516"/>
                <a:gd name="T62" fmla="*/ 238 w 515"/>
                <a:gd name="T63" fmla="*/ 271 h 516"/>
                <a:gd name="T64" fmla="*/ 223 w 515"/>
                <a:gd name="T65" fmla="*/ 300 h 516"/>
                <a:gd name="T66" fmla="*/ 226 w 515"/>
                <a:gd name="T67" fmla="*/ 281 h 516"/>
                <a:gd name="T68" fmla="*/ 223 w 515"/>
                <a:gd name="T69" fmla="*/ 300 h 516"/>
                <a:gd name="T70" fmla="*/ 213 w 515"/>
                <a:gd name="T71" fmla="*/ 311 h 516"/>
                <a:gd name="T72" fmla="*/ 194 w 515"/>
                <a:gd name="T73" fmla="*/ 313 h 516"/>
                <a:gd name="T74" fmla="*/ 180 w 515"/>
                <a:gd name="T75" fmla="*/ 343 h 516"/>
                <a:gd name="T76" fmla="*/ 183 w 515"/>
                <a:gd name="T77" fmla="*/ 325 h 516"/>
                <a:gd name="T78" fmla="*/ 180 w 515"/>
                <a:gd name="T79" fmla="*/ 343 h 516"/>
                <a:gd name="T80" fmla="*/ 170 w 515"/>
                <a:gd name="T81" fmla="*/ 354 h 516"/>
                <a:gd name="T82" fmla="*/ 151 w 515"/>
                <a:gd name="T83" fmla="*/ 356 h 516"/>
                <a:gd name="T84" fmla="*/ 137 w 515"/>
                <a:gd name="T85" fmla="*/ 387 h 516"/>
                <a:gd name="T86" fmla="*/ 140 w 515"/>
                <a:gd name="T87" fmla="*/ 368 h 516"/>
                <a:gd name="T88" fmla="*/ 137 w 515"/>
                <a:gd name="T89" fmla="*/ 387 h 516"/>
                <a:gd name="T90" fmla="*/ 127 w 515"/>
                <a:gd name="T91" fmla="*/ 397 h 516"/>
                <a:gd name="T92" fmla="*/ 108 w 515"/>
                <a:gd name="T93" fmla="*/ 400 h 516"/>
                <a:gd name="T94" fmla="*/ 94 w 515"/>
                <a:gd name="T95" fmla="*/ 430 h 516"/>
                <a:gd name="T96" fmla="*/ 97 w 515"/>
                <a:gd name="T97" fmla="*/ 411 h 516"/>
                <a:gd name="T98" fmla="*/ 94 w 515"/>
                <a:gd name="T99" fmla="*/ 430 h 516"/>
                <a:gd name="T100" fmla="*/ 83 w 515"/>
                <a:gd name="T101" fmla="*/ 440 h 516"/>
                <a:gd name="T102" fmla="*/ 65 w 515"/>
                <a:gd name="T103" fmla="*/ 443 h 516"/>
                <a:gd name="T104" fmla="*/ 52 w 515"/>
                <a:gd name="T105" fmla="*/ 473 h 516"/>
                <a:gd name="T106" fmla="*/ 53 w 515"/>
                <a:gd name="T107" fmla="*/ 454 h 516"/>
                <a:gd name="T108" fmla="*/ 52 w 515"/>
                <a:gd name="T109" fmla="*/ 473 h 516"/>
                <a:gd name="T110" fmla="*/ 40 w 515"/>
                <a:gd name="T111" fmla="*/ 483 h 516"/>
                <a:gd name="T112" fmla="*/ 21 w 515"/>
                <a:gd name="T113" fmla="*/ 486 h 516"/>
                <a:gd name="T114" fmla="*/ 8 w 515"/>
                <a:gd name="T115" fmla="*/ 516 h 516"/>
                <a:gd name="T116" fmla="*/ 11 w 515"/>
                <a:gd name="T117" fmla="*/ 498 h 516"/>
                <a:gd name="T118" fmla="*/ 8 w 515"/>
                <a:gd name="T1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5" h="516">
                  <a:moveTo>
                    <a:pt x="505" y="20"/>
                  </a:moveTo>
                  <a:lnTo>
                    <a:pt x="515" y="9"/>
                  </a:lnTo>
                  <a:lnTo>
                    <a:pt x="507" y="0"/>
                  </a:lnTo>
                  <a:lnTo>
                    <a:pt x="496" y="12"/>
                  </a:lnTo>
                  <a:lnTo>
                    <a:pt x="505" y="20"/>
                  </a:lnTo>
                  <a:close/>
                  <a:moveTo>
                    <a:pt x="483" y="41"/>
                  </a:moveTo>
                  <a:lnTo>
                    <a:pt x="493" y="30"/>
                  </a:lnTo>
                  <a:lnTo>
                    <a:pt x="486" y="22"/>
                  </a:lnTo>
                  <a:lnTo>
                    <a:pt x="474" y="33"/>
                  </a:lnTo>
                  <a:lnTo>
                    <a:pt x="483" y="41"/>
                  </a:lnTo>
                  <a:close/>
                  <a:moveTo>
                    <a:pt x="461" y="62"/>
                  </a:moveTo>
                  <a:lnTo>
                    <a:pt x="472" y="52"/>
                  </a:lnTo>
                  <a:lnTo>
                    <a:pt x="464" y="43"/>
                  </a:lnTo>
                  <a:lnTo>
                    <a:pt x="453" y="55"/>
                  </a:lnTo>
                  <a:lnTo>
                    <a:pt x="461" y="62"/>
                  </a:lnTo>
                  <a:close/>
                  <a:moveTo>
                    <a:pt x="440" y="84"/>
                  </a:moveTo>
                  <a:lnTo>
                    <a:pt x="450" y="74"/>
                  </a:lnTo>
                  <a:lnTo>
                    <a:pt x="443" y="65"/>
                  </a:lnTo>
                  <a:lnTo>
                    <a:pt x="431" y="76"/>
                  </a:lnTo>
                  <a:lnTo>
                    <a:pt x="440" y="84"/>
                  </a:lnTo>
                  <a:close/>
                  <a:moveTo>
                    <a:pt x="418" y="106"/>
                  </a:moveTo>
                  <a:lnTo>
                    <a:pt x="428" y="95"/>
                  </a:lnTo>
                  <a:lnTo>
                    <a:pt x="421" y="87"/>
                  </a:lnTo>
                  <a:lnTo>
                    <a:pt x="410" y="98"/>
                  </a:lnTo>
                  <a:lnTo>
                    <a:pt x="418" y="106"/>
                  </a:lnTo>
                  <a:close/>
                  <a:moveTo>
                    <a:pt x="396" y="127"/>
                  </a:moveTo>
                  <a:lnTo>
                    <a:pt x="407" y="117"/>
                  </a:lnTo>
                  <a:lnTo>
                    <a:pt x="399" y="108"/>
                  </a:lnTo>
                  <a:lnTo>
                    <a:pt x="388" y="120"/>
                  </a:lnTo>
                  <a:lnTo>
                    <a:pt x="396" y="127"/>
                  </a:lnTo>
                  <a:close/>
                  <a:moveTo>
                    <a:pt x="375" y="149"/>
                  </a:moveTo>
                  <a:lnTo>
                    <a:pt x="385" y="138"/>
                  </a:lnTo>
                  <a:lnTo>
                    <a:pt x="378" y="130"/>
                  </a:lnTo>
                  <a:lnTo>
                    <a:pt x="366" y="141"/>
                  </a:lnTo>
                  <a:lnTo>
                    <a:pt x="375" y="149"/>
                  </a:lnTo>
                  <a:close/>
                  <a:moveTo>
                    <a:pt x="353" y="170"/>
                  </a:moveTo>
                  <a:lnTo>
                    <a:pt x="364" y="160"/>
                  </a:lnTo>
                  <a:lnTo>
                    <a:pt x="356" y="152"/>
                  </a:lnTo>
                  <a:lnTo>
                    <a:pt x="345" y="163"/>
                  </a:lnTo>
                  <a:lnTo>
                    <a:pt x="353" y="170"/>
                  </a:lnTo>
                  <a:close/>
                  <a:moveTo>
                    <a:pt x="332" y="192"/>
                  </a:moveTo>
                  <a:lnTo>
                    <a:pt x="343" y="182"/>
                  </a:lnTo>
                  <a:lnTo>
                    <a:pt x="334" y="173"/>
                  </a:lnTo>
                  <a:lnTo>
                    <a:pt x="323" y="185"/>
                  </a:lnTo>
                  <a:lnTo>
                    <a:pt x="332" y="192"/>
                  </a:lnTo>
                  <a:close/>
                  <a:moveTo>
                    <a:pt x="310" y="214"/>
                  </a:moveTo>
                  <a:lnTo>
                    <a:pt x="321" y="203"/>
                  </a:lnTo>
                  <a:lnTo>
                    <a:pt x="313" y="195"/>
                  </a:lnTo>
                  <a:lnTo>
                    <a:pt x="301" y="206"/>
                  </a:lnTo>
                  <a:lnTo>
                    <a:pt x="310" y="214"/>
                  </a:lnTo>
                  <a:close/>
                  <a:moveTo>
                    <a:pt x="288" y="235"/>
                  </a:moveTo>
                  <a:lnTo>
                    <a:pt x="300" y="225"/>
                  </a:lnTo>
                  <a:lnTo>
                    <a:pt x="291" y="216"/>
                  </a:lnTo>
                  <a:lnTo>
                    <a:pt x="281" y="228"/>
                  </a:lnTo>
                  <a:lnTo>
                    <a:pt x="288" y="235"/>
                  </a:lnTo>
                  <a:close/>
                  <a:moveTo>
                    <a:pt x="267" y="257"/>
                  </a:moveTo>
                  <a:lnTo>
                    <a:pt x="278" y="247"/>
                  </a:lnTo>
                  <a:lnTo>
                    <a:pt x="270" y="238"/>
                  </a:lnTo>
                  <a:lnTo>
                    <a:pt x="259" y="249"/>
                  </a:lnTo>
                  <a:lnTo>
                    <a:pt x="267" y="257"/>
                  </a:lnTo>
                  <a:close/>
                  <a:moveTo>
                    <a:pt x="245" y="278"/>
                  </a:moveTo>
                  <a:lnTo>
                    <a:pt x="256" y="268"/>
                  </a:lnTo>
                  <a:lnTo>
                    <a:pt x="248" y="260"/>
                  </a:lnTo>
                  <a:lnTo>
                    <a:pt x="238" y="271"/>
                  </a:lnTo>
                  <a:lnTo>
                    <a:pt x="245" y="278"/>
                  </a:lnTo>
                  <a:close/>
                  <a:moveTo>
                    <a:pt x="223" y="300"/>
                  </a:moveTo>
                  <a:lnTo>
                    <a:pt x="235" y="290"/>
                  </a:lnTo>
                  <a:lnTo>
                    <a:pt x="226" y="281"/>
                  </a:lnTo>
                  <a:lnTo>
                    <a:pt x="216" y="292"/>
                  </a:lnTo>
                  <a:lnTo>
                    <a:pt x="223" y="300"/>
                  </a:lnTo>
                  <a:close/>
                  <a:moveTo>
                    <a:pt x="202" y="322"/>
                  </a:moveTo>
                  <a:lnTo>
                    <a:pt x="213" y="311"/>
                  </a:lnTo>
                  <a:lnTo>
                    <a:pt x="205" y="303"/>
                  </a:lnTo>
                  <a:lnTo>
                    <a:pt x="194" y="313"/>
                  </a:lnTo>
                  <a:lnTo>
                    <a:pt x="202" y="322"/>
                  </a:lnTo>
                  <a:close/>
                  <a:moveTo>
                    <a:pt x="180" y="343"/>
                  </a:moveTo>
                  <a:lnTo>
                    <a:pt x="192" y="333"/>
                  </a:lnTo>
                  <a:lnTo>
                    <a:pt x="183" y="325"/>
                  </a:lnTo>
                  <a:lnTo>
                    <a:pt x="173" y="335"/>
                  </a:lnTo>
                  <a:lnTo>
                    <a:pt x="180" y="343"/>
                  </a:lnTo>
                  <a:close/>
                  <a:moveTo>
                    <a:pt x="159" y="365"/>
                  </a:moveTo>
                  <a:lnTo>
                    <a:pt x="170" y="354"/>
                  </a:lnTo>
                  <a:lnTo>
                    <a:pt x="161" y="346"/>
                  </a:lnTo>
                  <a:lnTo>
                    <a:pt x="151" y="356"/>
                  </a:lnTo>
                  <a:lnTo>
                    <a:pt x="159" y="365"/>
                  </a:lnTo>
                  <a:close/>
                  <a:moveTo>
                    <a:pt x="137" y="387"/>
                  </a:moveTo>
                  <a:lnTo>
                    <a:pt x="148" y="375"/>
                  </a:lnTo>
                  <a:lnTo>
                    <a:pt x="140" y="368"/>
                  </a:lnTo>
                  <a:lnTo>
                    <a:pt x="130" y="378"/>
                  </a:lnTo>
                  <a:lnTo>
                    <a:pt x="137" y="387"/>
                  </a:lnTo>
                  <a:close/>
                  <a:moveTo>
                    <a:pt x="115" y="408"/>
                  </a:moveTo>
                  <a:lnTo>
                    <a:pt x="127" y="397"/>
                  </a:lnTo>
                  <a:lnTo>
                    <a:pt x="118" y="389"/>
                  </a:lnTo>
                  <a:lnTo>
                    <a:pt x="108" y="400"/>
                  </a:lnTo>
                  <a:lnTo>
                    <a:pt x="115" y="408"/>
                  </a:lnTo>
                  <a:close/>
                  <a:moveTo>
                    <a:pt x="94" y="430"/>
                  </a:moveTo>
                  <a:lnTo>
                    <a:pt x="105" y="419"/>
                  </a:lnTo>
                  <a:lnTo>
                    <a:pt x="97" y="411"/>
                  </a:lnTo>
                  <a:lnTo>
                    <a:pt x="86" y="421"/>
                  </a:lnTo>
                  <a:lnTo>
                    <a:pt x="94" y="430"/>
                  </a:lnTo>
                  <a:close/>
                  <a:moveTo>
                    <a:pt x="73" y="451"/>
                  </a:moveTo>
                  <a:lnTo>
                    <a:pt x="83" y="440"/>
                  </a:lnTo>
                  <a:lnTo>
                    <a:pt x="75" y="433"/>
                  </a:lnTo>
                  <a:lnTo>
                    <a:pt x="65" y="443"/>
                  </a:lnTo>
                  <a:lnTo>
                    <a:pt x="73" y="451"/>
                  </a:lnTo>
                  <a:close/>
                  <a:moveTo>
                    <a:pt x="52" y="473"/>
                  </a:moveTo>
                  <a:lnTo>
                    <a:pt x="62" y="462"/>
                  </a:lnTo>
                  <a:lnTo>
                    <a:pt x="53" y="454"/>
                  </a:lnTo>
                  <a:lnTo>
                    <a:pt x="43" y="465"/>
                  </a:lnTo>
                  <a:lnTo>
                    <a:pt x="52" y="473"/>
                  </a:lnTo>
                  <a:close/>
                  <a:moveTo>
                    <a:pt x="30" y="495"/>
                  </a:moveTo>
                  <a:lnTo>
                    <a:pt x="40" y="483"/>
                  </a:lnTo>
                  <a:lnTo>
                    <a:pt x="32" y="476"/>
                  </a:lnTo>
                  <a:lnTo>
                    <a:pt x="21" y="486"/>
                  </a:lnTo>
                  <a:lnTo>
                    <a:pt x="30" y="495"/>
                  </a:lnTo>
                  <a:close/>
                  <a:moveTo>
                    <a:pt x="8" y="516"/>
                  </a:moveTo>
                  <a:lnTo>
                    <a:pt x="19" y="505"/>
                  </a:lnTo>
                  <a:lnTo>
                    <a:pt x="11" y="498"/>
                  </a:lnTo>
                  <a:lnTo>
                    <a:pt x="0" y="508"/>
                  </a:lnTo>
                  <a:lnTo>
                    <a:pt x="8" y="5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6334125" y="4232275"/>
              <a:ext cx="20638" cy="22225"/>
            </a:xfrm>
            <a:custGeom>
              <a:avLst/>
              <a:gdLst>
                <a:gd name="T0" fmla="*/ 0 w 13"/>
                <a:gd name="T1" fmla="*/ 9 h 14"/>
                <a:gd name="T2" fmla="*/ 5 w 13"/>
                <a:gd name="T3" fmla="*/ 14 h 14"/>
                <a:gd name="T4" fmla="*/ 13 w 13"/>
                <a:gd name="T5" fmla="*/ 6 h 14"/>
                <a:gd name="T6" fmla="*/ 8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9"/>
                  </a:moveTo>
                  <a:lnTo>
                    <a:pt x="5" y="14"/>
                  </a:lnTo>
                  <a:lnTo>
                    <a:pt x="13" y="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34125" y="4232275"/>
              <a:ext cx="739775" cy="741363"/>
              <a:chOff x="6334125" y="4232275"/>
              <a:chExt cx="739775" cy="741363"/>
            </a:xfrm>
          </p:grpSpPr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6334125" y="4232275"/>
                <a:ext cx="20638" cy="22225"/>
              </a:xfrm>
              <a:custGeom>
                <a:avLst/>
                <a:gdLst>
                  <a:gd name="T0" fmla="*/ 0 w 13"/>
                  <a:gd name="T1" fmla="*/ 9 h 14"/>
                  <a:gd name="T2" fmla="*/ 5 w 13"/>
                  <a:gd name="T3" fmla="*/ 14 h 14"/>
                  <a:gd name="T4" fmla="*/ 13 w 13"/>
                  <a:gd name="T5" fmla="*/ 6 h 14"/>
                  <a:gd name="T6" fmla="*/ 8 w 13"/>
                  <a:gd name="T7" fmla="*/ 0 h 14"/>
                  <a:gd name="T8" fmla="*/ 0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9"/>
                    </a:moveTo>
                    <a:lnTo>
                      <a:pt x="5" y="14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37"/>
              <p:cNvSpPr>
                <a:spLocks noEditPoints="1"/>
              </p:cNvSpPr>
              <p:nvPr/>
            </p:nvSpPr>
            <p:spPr bwMode="auto">
              <a:xfrm>
                <a:off x="6359525" y="4257675"/>
                <a:ext cx="714375" cy="715963"/>
              </a:xfrm>
              <a:custGeom>
                <a:avLst/>
                <a:gdLst>
                  <a:gd name="T0" fmla="*/ 442 w 450"/>
                  <a:gd name="T1" fmla="*/ 451 h 451"/>
                  <a:gd name="T2" fmla="*/ 440 w 450"/>
                  <a:gd name="T3" fmla="*/ 432 h 451"/>
                  <a:gd name="T4" fmla="*/ 409 w 450"/>
                  <a:gd name="T5" fmla="*/ 418 h 451"/>
                  <a:gd name="T6" fmla="*/ 428 w 450"/>
                  <a:gd name="T7" fmla="*/ 421 h 451"/>
                  <a:gd name="T8" fmla="*/ 409 w 450"/>
                  <a:gd name="T9" fmla="*/ 418 h 451"/>
                  <a:gd name="T10" fmla="*/ 399 w 450"/>
                  <a:gd name="T11" fmla="*/ 408 h 451"/>
                  <a:gd name="T12" fmla="*/ 396 w 450"/>
                  <a:gd name="T13" fmla="*/ 389 h 451"/>
                  <a:gd name="T14" fmla="*/ 366 w 450"/>
                  <a:gd name="T15" fmla="*/ 375 h 451"/>
                  <a:gd name="T16" fmla="*/ 385 w 450"/>
                  <a:gd name="T17" fmla="*/ 378 h 451"/>
                  <a:gd name="T18" fmla="*/ 366 w 450"/>
                  <a:gd name="T19" fmla="*/ 375 h 451"/>
                  <a:gd name="T20" fmla="*/ 356 w 450"/>
                  <a:gd name="T21" fmla="*/ 365 h 451"/>
                  <a:gd name="T22" fmla="*/ 353 w 450"/>
                  <a:gd name="T23" fmla="*/ 346 h 451"/>
                  <a:gd name="T24" fmla="*/ 323 w 450"/>
                  <a:gd name="T25" fmla="*/ 333 h 451"/>
                  <a:gd name="T26" fmla="*/ 342 w 450"/>
                  <a:gd name="T27" fmla="*/ 335 h 451"/>
                  <a:gd name="T28" fmla="*/ 323 w 450"/>
                  <a:gd name="T29" fmla="*/ 333 h 451"/>
                  <a:gd name="T30" fmla="*/ 313 w 450"/>
                  <a:gd name="T31" fmla="*/ 322 h 451"/>
                  <a:gd name="T32" fmla="*/ 310 w 450"/>
                  <a:gd name="T33" fmla="*/ 303 h 451"/>
                  <a:gd name="T34" fmla="*/ 280 w 450"/>
                  <a:gd name="T35" fmla="*/ 290 h 451"/>
                  <a:gd name="T36" fmla="*/ 299 w 450"/>
                  <a:gd name="T37" fmla="*/ 292 h 451"/>
                  <a:gd name="T38" fmla="*/ 280 w 450"/>
                  <a:gd name="T39" fmla="*/ 290 h 451"/>
                  <a:gd name="T40" fmla="*/ 270 w 450"/>
                  <a:gd name="T41" fmla="*/ 278 h 451"/>
                  <a:gd name="T42" fmla="*/ 267 w 450"/>
                  <a:gd name="T43" fmla="*/ 260 h 451"/>
                  <a:gd name="T44" fmla="*/ 237 w 450"/>
                  <a:gd name="T45" fmla="*/ 246 h 451"/>
                  <a:gd name="T46" fmla="*/ 256 w 450"/>
                  <a:gd name="T47" fmla="*/ 249 h 451"/>
                  <a:gd name="T48" fmla="*/ 237 w 450"/>
                  <a:gd name="T49" fmla="*/ 246 h 451"/>
                  <a:gd name="T50" fmla="*/ 226 w 450"/>
                  <a:gd name="T51" fmla="*/ 235 h 451"/>
                  <a:gd name="T52" fmla="*/ 224 w 450"/>
                  <a:gd name="T53" fmla="*/ 216 h 451"/>
                  <a:gd name="T54" fmla="*/ 194 w 450"/>
                  <a:gd name="T55" fmla="*/ 203 h 451"/>
                  <a:gd name="T56" fmla="*/ 213 w 450"/>
                  <a:gd name="T57" fmla="*/ 206 h 451"/>
                  <a:gd name="T58" fmla="*/ 194 w 450"/>
                  <a:gd name="T59" fmla="*/ 203 h 451"/>
                  <a:gd name="T60" fmla="*/ 183 w 450"/>
                  <a:gd name="T61" fmla="*/ 192 h 451"/>
                  <a:gd name="T62" fmla="*/ 180 w 450"/>
                  <a:gd name="T63" fmla="*/ 173 h 451"/>
                  <a:gd name="T64" fmla="*/ 151 w 450"/>
                  <a:gd name="T65" fmla="*/ 160 h 451"/>
                  <a:gd name="T66" fmla="*/ 170 w 450"/>
                  <a:gd name="T67" fmla="*/ 163 h 451"/>
                  <a:gd name="T68" fmla="*/ 151 w 450"/>
                  <a:gd name="T69" fmla="*/ 160 h 451"/>
                  <a:gd name="T70" fmla="*/ 140 w 450"/>
                  <a:gd name="T71" fmla="*/ 149 h 451"/>
                  <a:gd name="T72" fmla="*/ 137 w 450"/>
                  <a:gd name="T73" fmla="*/ 130 h 451"/>
                  <a:gd name="T74" fmla="*/ 108 w 450"/>
                  <a:gd name="T75" fmla="*/ 117 h 451"/>
                  <a:gd name="T76" fmla="*/ 127 w 450"/>
                  <a:gd name="T77" fmla="*/ 120 h 451"/>
                  <a:gd name="T78" fmla="*/ 108 w 450"/>
                  <a:gd name="T79" fmla="*/ 117 h 451"/>
                  <a:gd name="T80" fmla="*/ 97 w 450"/>
                  <a:gd name="T81" fmla="*/ 106 h 451"/>
                  <a:gd name="T82" fmla="*/ 94 w 450"/>
                  <a:gd name="T83" fmla="*/ 87 h 451"/>
                  <a:gd name="T84" fmla="*/ 65 w 450"/>
                  <a:gd name="T85" fmla="*/ 74 h 451"/>
                  <a:gd name="T86" fmla="*/ 84 w 450"/>
                  <a:gd name="T87" fmla="*/ 76 h 451"/>
                  <a:gd name="T88" fmla="*/ 65 w 450"/>
                  <a:gd name="T89" fmla="*/ 74 h 451"/>
                  <a:gd name="T90" fmla="*/ 53 w 450"/>
                  <a:gd name="T91" fmla="*/ 62 h 451"/>
                  <a:gd name="T92" fmla="*/ 51 w 450"/>
                  <a:gd name="T93" fmla="*/ 44 h 451"/>
                  <a:gd name="T94" fmla="*/ 22 w 450"/>
                  <a:gd name="T95" fmla="*/ 30 h 451"/>
                  <a:gd name="T96" fmla="*/ 40 w 450"/>
                  <a:gd name="T97" fmla="*/ 33 h 451"/>
                  <a:gd name="T98" fmla="*/ 22 w 450"/>
                  <a:gd name="T99" fmla="*/ 30 h 451"/>
                  <a:gd name="T100" fmla="*/ 10 w 450"/>
                  <a:gd name="T101" fmla="*/ 19 h 451"/>
                  <a:gd name="T102" fmla="*/ 8 w 450"/>
                  <a:gd name="T103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0" h="451">
                    <a:moveTo>
                      <a:pt x="431" y="440"/>
                    </a:moveTo>
                    <a:lnTo>
                      <a:pt x="442" y="451"/>
                    </a:lnTo>
                    <a:lnTo>
                      <a:pt x="450" y="443"/>
                    </a:lnTo>
                    <a:lnTo>
                      <a:pt x="440" y="432"/>
                    </a:lnTo>
                    <a:lnTo>
                      <a:pt x="431" y="440"/>
                    </a:lnTo>
                    <a:close/>
                    <a:moveTo>
                      <a:pt x="409" y="418"/>
                    </a:moveTo>
                    <a:lnTo>
                      <a:pt x="421" y="430"/>
                    </a:lnTo>
                    <a:lnTo>
                      <a:pt x="428" y="421"/>
                    </a:lnTo>
                    <a:lnTo>
                      <a:pt x="418" y="411"/>
                    </a:lnTo>
                    <a:lnTo>
                      <a:pt x="409" y="418"/>
                    </a:lnTo>
                    <a:close/>
                    <a:moveTo>
                      <a:pt x="388" y="397"/>
                    </a:moveTo>
                    <a:lnTo>
                      <a:pt x="399" y="408"/>
                    </a:lnTo>
                    <a:lnTo>
                      <a:pt x="407" y="400"/>
                    </a:lnTo>
                    <a:lnTo>
                      <a:pt x="396" y="389"/>
                    </a:lnTo>
                    <a:lnTo>
                      <a:pt x="388" y="397"/>
                    </a:lnTo>
                    <a:close/>
                    <a:moveTo>
                      <a:pt x="366" y="375"/>
                    </a:moveTo>
                    <a:lnTo>
                      <a:pt x="378" y="386"/>
                    </a:lnTo>
                    <a:lnTo>
                      <a:pt x="385" y="378"/>
                    </a:lnTo>
                    <a:lnTo>
                      <a:pt x="375" y="368"/>
                    </a:lnTo>
                    <a:lnTo>
                      <a:pt x="366" y="375"/>
                    </a:lnTo>
                    <a:close/>
                    <a:moveTo>
                      <a:pt x="345" y="354"/>
                    </a:moveTo>
                    <a:lnTo>
                      <a:pt x="356" y="365"/>
                    </a:lnTo>
                    <a:lnTo>
                      <a:pt x="363" y="356"/>
                    </a:lnTo>
                    <a:lnTo>
                      <a:pt x="353" y="346"/>
                    </a:lnTo>
                    <a:lnTo>
                      <a:pt x="345" y="354"/>
                    </a:lnTo>
                    <a:close/>
                    <a:moveTo>
                      <a:pt x="323" y="333"/>
                    </a:moveTo>
                    <a:lnTo>
                      <a:pt x="334" y="343"/>
                    </a:lnTo>
                    <a:lnTo>
                      <a:pt x="342" y="335"/>
                    </a:lnTo>
                    <a:lnTo>
                      <a:pt x="332" y="324"/>
                    </a:lnTo>
                    <a:lnTo>
                      <a:pt x="323" y="333"/>
                    </a:lnTo>
                    <a:close/>
                    <a:moveTo>
                      <a:pt x="301" y="311"/>
                    </a:moveTo>
                    <a:lnTo>
                      <a:pt x="313" y="322"/>
                    </a:lnTo>
                    <a:lnTo>
                      <a:pt x="320" y="313"/>
                    </a:lnTo>
                    <a:lnTo>
                      <a:pt x="310" y="303"/>
                    </a:lnTo>
                    <a:lnTo>
                      <a:pt x="301" y="311"/>
                    </a:lnTo>
                    <a:close/>
                    <a:moveTo>
                      <a:pt x="280" y="290"/>
                    </a:moveTo>
                    <a:lnTo>
                      <a:pt x="291" y="300"/>
                    </a:lnTo>
                    <a:lnTo>
                      <a:pt x="299" y="292"/>
                    </a:lnTo>
                    <a:lnTo>
                      <a:pt x="288" y="281"/>
                    </a:lnTo>
                    <a:lnTo>
                      <a:pt x="280" y="290"/>
                    </a:lnTo>
                    <a:close/>
                    <a:moveTo>
                      <a:pt x="258" y="268"/>
                    </a:moveTo>
                    <a:lnTo>
                      <a:pt x="270" y="278"/>
                    </a:lnTo>
                    <a:lnTo>
                      <a:pt x="278" y="270"/>
                    </a:lnTo>
                    <a:lnTo>
                      <a:pt x="267" y="260"/>
                    </a:lnTo>
                    <a:lnTo>
                      <a:pt x="258" y="268"/>
                    </a:lnTo>
                    <a:close/>
                    <a:moveTo>
                      <a:pt x="237" y="246"/>
                    </a:moveTo>
                    <a:lnTo>
                      <a:pt x="248" y="257"/>
                    </a:lnTo>
                    <a:lnTo>
                      <a:pt x="256" y="249"/>
                    </a:lnTo>
                    <a:lnTo>
                      <a:pt x="245" y="238"/>
                    </a:lnTo>
                    <a:lnTo>
                      <a:pt x="237" y="246"/>
                    </a:lnTo>
                    <a:close/>
                    <a:moveTo>
                      <a:pt x="216" y="225"/>
                    </a:moveTo>
                    <a:lnTo>
                      <a:pt x="226" y="235"/>
                    </a:lnTo>
                    <a:lnTo>
                      <a:pt x="235" y="228"/>
                    </a:lnTo>
                    <a:lnTo>
                      <a:pt x="224" y="216"/>
                    </a:lnTo>
                    <a:lnTo>
                      <a:pt x="216" y="225"/>
                    </a:lnTo>
                    <a:close/>
                    <a:moveTo>
                      <a:pt x="194" y="203"/>
                    </a:moveTo>
                    <a:lnTo>
                      <a:pt x="205" y="214"/>
                    </a:lnTo>
                    <a:lnTo>
                      <a:pt x="213" y="206"/>
                    </a:lnTo>
                    <a:lnTo>
                      <a:pt x="202" y="195"/>
                    </a:lnTo>
                    <a:lnTo>
                      <a:pt x="194" y="203"/>
                    </a:lnTo>
                    <a:close/>
                    <a:moveTo>
                      <a:pt x="173" y="182"/>
                    </a:moveTo>
                    <a:lnTo>
                      <a:pt x="183" y="192"/>
                    </a:lnTo>
                    <a:lnTo>
                      <a:pt x="192" y="184"/>
                    </a:lnTo>
                    <a:lnTo>
                      <a:pt x="180" y="173"/>
                    </a:lnTo>
                    <a:lnTo>
                      <a:pt x="173" y="182"/>
                    </a:lnTo>
                    <a:close/>
                    <a:moveTo>
                      <a:pt x="151" y="160"/>
                    </a:moveTo>
                    <a:lnTo>
                      <a:pt x="162" y="170"/>
                    </a:lnTo>
                    <a:lnTo>
                      <a:pt x="170" y="163"/>
                    </a:lnTo>
                    <a:lnTo>
                      <a:pt x="159" y="152"/>
                    </a:lnTo>
                    <a:lnTo>
                      <a:pt x="151" y="160"/>
                    </a:lnTo>
                    <a:close/>
                    <a:moveTo>
                      <a:pt x="130" y="138"/>
                    </a:moveTo>
                    <a:lnTo>
                      <a:pt x="140" y="149"/>
                    </a:lnTo>
                    <a:lnTo>
                      <a:pt x="148" y="141"/>
                    </a:lnTo>
                    <a:lnTo>
                      <a:pt x="137" y="130"/>
                    </a:lnTo>
                    <a:lnTo>
                      <a:pt x="130" y="138"/>
                    </a:lnTo>
                    <a:close/>
                    <a:moveTo>
                      <a:pt x="108" y="117"/>
                    </a:moveTo>
                    <a:lnTo>
                      <a:pt x="118" y="127"/>
                    </a:lnTo>
                    <a:lnTo>
                      <a:pt x="127" y="120"/>
                    </a:lnTo>
                    <a:lnTo>
                      <a:pt x="115" y="108"/>
                    </a:lnTo>
                    <a:lnTo>
                      <a:pt x="108" y="117"/>
                    </a:lnTo>
                    <a:close/>
                    <a:moveTo>
                      <a:pt x="86" y="95"/>
                    </a:moveTo>
                    <a:lnTo>
                      <a:pt x="97" y="106"/>
                    </a:lnTo>
                    <a:lnTo>
                      <a:pt x="105" y="98"/>
                    </a:lnTo>
                    <a:lnTo>
                      <a:pt x="94" y="87"/>
                    </a:lnTo>
                    <a:lnTo>
                      <a:pt x="86" y="95"/>
                    </a:lnTo>
                    <a:close/>
                    <a:moveTo>
                      <a:pt x="65" y="74"/>
                    </a:moveTo>
                    <a:lnTo>
                      <a:pt x="75" y="84"/>
                    </a:lnTo>
                    <a:lnTo>
                      <a:pt x="84" y="76"/>
                    </a:lnTo>
                    <a:lnTo>
                      <a:pt x="72" y="65"/>
                    </a:lnTo>
                    <a:lnTo>
                      <a:pt x="65" y="74"/>
                    </a:lnTo>
                    <a:close/>
                    <a:moveTo>
                      <a:pt x="43" y="52"/>
                    </a:moveTo>
                    <a:lnTo>
                      <a:pt x="53" y="62"/>
                    </a:lnTo>
                    <a:lnTo>
                      <a:pt x="62" y="55"/>
                    </a:lnTo>
                    <a:lnTo>
                      <a:pt x="51" y="44"/>
                    </a:lnTo>
                    <a:lnTo>
                      <a:pt x="43" y="52"/>
                    </a:lnTo>
                    <a:close/>
                    <a:moveTo>
                      <a:pt x="22" y="30"/>
                    </a:moveTo>
                    <a:lnTo>
                      <a:pt x="32" y="41"/>
                    </a:lnTo>
                    <a:lnTo>
                      <a:pt x="40" y="33"/>
                    </a:lnTo>
                    <a:lnTo>
                      <a:pt x="29" y="22"/>
                    </a:lnTo>
                    <a:lnTo>
                      <a:pt x="22" y="30"/>
                    </a:lnTo>
                    <a:close/>
                    <a:moveTo>
                      <a:pt x="0" y="9"/>
                    </a:moveTo>
                    <a:lnTo>
                      <a:pt x="10" y="19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6359525" y="4257675"/>
              <a:ext cx="714375" cy="715963"/>
            </a:xfrm>
            <a:custGeom>
              <a:avLst/>
              <a:gdLst>
                <a:gd name="T0" fmla="*/ 442 w 450"/>
                <a:gd name="T1" fmla="*/ 451 h 451"/>
                <a:gd name="T2" fmla="*/ 440 w 450"/>
                <a:gd name="T3" fmla="*/ 432 h 451"/>
                <a:gd name="T4" fmla="*/ 409 w 450"/>
                <a:gd name="T5" fmla="*/ 418 h 451"/>
                <a:gd name="T6" fmla="*/ 428 w 450"/>
                <a:gd name="T7" fmla="*/ 421 h 451"/>
                <a:gd name="T8" fmla="*/ 409 w 450"/>
                <a:gd name="T9" fmla="*/ 418 h 451"/>
                <a:gd name="T10" fmla="*/ 399 w 450"/>
                <a:gd name="T11" fmla="*/ 408 h 451"/>
                <a:gd name="T12" fmla="*/ 396 w 450"/>
                <a:gd name="T13" fmla="*/ 389 h 451"/>
                <a:gd name="T14" fmla="*/ 366 w 450"/>
                <a:gd name="T15" fmla="*/ 375 h 451"/>
                <a:gd name="T16" fmla="*/ 385 w 450"/>
                <a:gd name="T17" fmla="*/ 378 h 451"/>
                <a:gd name="T18" fmla="*/ 366 w 450"/>
                <a:gd name="T19" fmla="*/ 375 h 451"/>
                <a:gd name="T20" fmla="*/ 356 w 450"/>
                <a:gd name="T21" fmla="*/ 365 h 451"/>
                <a:gd name="T22" fmla="*/ 353 w 450"/>
                <a:gd name="T23" fmla="*/ 346 h 451"/>
                <a:gd name="T24" fmla="*/ 323 w 450"/>
                <a:gd name="T25" fmla="*/ 333 h 451"/>
                <a:gd name="T26" fmla="*/ 342 w 450"/>
                <a:gd name="T27" fmla="*/ 335 h 451"/>
                <a:gd name="T28" fmla="*/ 323 w 450"/>
                <a:gd name="T29" fmla="*/ 333 h 451"/>
                <a:gd name="T30" fmla="*/ 313 w 450"/>
                <a:gd name="T31" fmla="*/ 322 h 451"/>
                <a:gd name="T32" fmla="*/ 310 w 450"/>
                <a:gd name="T33" fmla="*/ 303 h 451"/>
                <a:gd name="T34" fmla="*/ 280 w 450"/>
                <a:gd name="T35" fmla="*/ 290 h 451"/>
                <a:gd name="T36" fmla="*/ 299 w 450"/>
                <a:gd name="T37" fmla="*/ 292 h 451"/>
                <a:gd name="T38" fmla="*/ 280 w 450"/>
                <a:gd name="T39" fmla="*/ 290 h 451"/>
                <a:gd name="T40" fmla="*/ 270 w 450"/>
                <a:gd name="T41" fmla="*/ 278 h 451"/>
                <a:gd name="T42" fmla="*/ 267 w 450"/>
                <a:gd name="T43" fmla="*/ 260 h 451"/>
                <a:gd name="T44" fmla="*/ 237 w 450"/>
                <a:gd name="T45" fmla="*/ 246 h 451"/>
                <a:gd name="T46" fmla="*/ 256 w 450"/>
                <a:gd name="T47" fmla="*/ 249 h 451"/>
                <a:gd name="T48" fmla="*/ 237 w 450"/>
                <a:gd name="T49" fmla="*/ 246 h 451"/>
                <a:gd name="T50" fmla="*/ 226 w 450"/>
                <a:gd name="T51" fmla="*/ 235 h 451"/>
                <a:gd name="T52" fmla="*/ 224 w 450"/>
                <a:gd name="T53" fmla="*/ 216 h 451"/>
                <a:gd name="T54" fmla="*/ 194 w 450"/>
                <a:gd name="T55" fmla="*/ 203 h 451"/>
                <a:gd name="T56" fmla="*/ 213 w 450"/>
                <a:gd name="T57" fmla="*/ 206 h 451"/>
                <a:gd name="T58" fmla="*/ 194 w 450"/>
                <a:gd name="T59" fmla="*/ 203 h 451"/>
                <a:gd name="T60" fmla="*/ 183 w 450"/>
                <a:gd name="T61" fmla="*/ 192 h 451"/>
                <a:gd name="T62" fmla="*/ 180 w 450"/>
                <a:gd name="T63" fmla="*/ 173 h 451"/>
                <a:gd name="T64" fmla="*/ 151 w 450"/>
                <a:gd name="T65" fmla="*/ 160 h 451"/>
                <a:gd name="T66" fmla="*/ 170 w 450"/>
                <a:gd name="T67" fmla="*/ 163 h 451"/>
                <a:gd name="T68" fmla="*/ 151 w 450"/>
                <a:gd name="T69" fmla="*/ 160 h 451"/>
                <a:gd name="T70" fmla="*/ 140 w 450"/>
                <a:gd name="T71" fmla="*/ 149 h 451"/>
                <a:gd name="T72" fmla="*/ 137 w 450"/>
                <a:gd name="T73" fmla="*/ 130 h 451"/>
                <a:gd name="T74" fmla="*/ 108 w 450"/>
                <a:gd name="T75" fmla="*/ 117 h 451"/>
                <a:gd name="T76" fmla="*/ 127 w 450"/>
                <a:gd name="T77" fmla="*/ 120 h 451"/>
                <a:gd name="T78" fmla="*/ 108 w 450"/>
                <a:gd name="T79" fmla="*/ 117 h 451"/>
                <a:gd name="T80" fmla="*/ 97 w 450"/>
                <a:gd name="T81" fmla="*/ 106 h 451"/>
                <a:gd name="T82" fmla="*/ 94 w 450"/>
                <a:gd name="T83" fmla="*/ 87 h 451"/>
                <a:gd name="T84" fmla="*/ 65 w 450"/>
                <a:gd name="T85" fmla="*/ 74 h 451"/>
                <a:gd name="T86" fmla="*/ 84 w 450"/>
                <a:gd name="T87" fmla="*/ 76 h 451"/>
                <a:gd name="T88" fmla="*/ 65 w 450"/>
                <a:gd name="T89" fmla="*/ 74 h 451"/>
                <a:gd name="T90" fmla="*/ 53 w 450"/>
                <a:gd name="T91" fmla="*/ 62 h 451"/>
                <a:gd name="T92" fmla="*/ 51 w 450"/>
                <a:gd name="T93" fmla="*/ 44 h 451"/>
                <a:gd name="T94" fmla="*/ 22 w 450"/>
                <a:gd name="T95" fmla="*/ 30 h 451"/>
                <a:gd name="T96" fmla="*/ 40 w 450"/>
                <a:gd name="T97" fmla="*/ 33 h 451"/>
                <a:gd name="T98" fmla="*/ 22 w 450"/>
                <a:gd name="T99" fmla="*/ 30 h 451"/>
                <a:gd name="T100" fmla="*/ 10 w 450"/>
                <a:gd name="T101" fmla="*/ 19 h 451"/>
                <a:gd name="T102" fmla="*/ 8 w 450"/>
                <a:gd name="T103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431" y="440"/>
                  </a:moveTo>
                  <a:lnTo>
                    <a:pt x="442" y="451"/>
                  </a:lnTo>
                  <a:lnTo>
                    <a:pt x="450" y="443"/>
                  </a:lnTo>
                  <a:lnTo>
                    <a:pt x="440" y="432"/>
                  </a:lnTo>
                  <a:lnTo>
                    <a:pt x="431" y="440"/>
                  </a:lnTo>
                  <a:moveTo>
                    <a:pt x="409" y="418"/>
                  </a:moveTo>
                  <a:lnTo>
                    <a:pt x="421" y="430"/>
                  </a:lnTo>
                  <a:lnTo>
                    <a:pt x="428" y="421"/>
                  </a:lnTo>
                  <a:lnTo>
                    <a:pt x="418" y="411"/>
                  </a:lnTo>
                  <a:lnTo>
                    <a:pt x="409" y="418"/>
                  </a:lnTo>
                  <a:moveTo>
                    <a:pt x="388" y="397"/>
                  </a:moveTo>
                  <a:lnTo>
                    <a:pt x="399" y="408"/>
                  </a:lnTo>
                  <a:lnTo>
                    <a:pt x="407" y="400"/>
                  </a:lnTo>
                  <a:lnTo>
                    <a:pt x="396" y="389"/>
                  </a:lnTo>
                  <a:lnTo>
                    <a:pt x="388" y="397"/>
                  </a:lnTo>
                  <a:moveTo>
                    <a:pt x="366" y="375"/>
                  </a:moveTo>
                  <a:lnTo>
                    <a:pt x="378" y="386"/>
                  </a:lnTo>
                  <a:lnTo>
                    <a:pt x="385" y="378"/>
                  </a:lnTo>
                  <a:lnTo>
                    <a:pt x="375" y="368"/>
                  </a:lnTo>
                  <a:lnTo>
                    <a:pt x="366" y="375"/>
                  </a:lnTo>
                  <a:moveTo>
                    <a:pt x="345" y="354"/>
                  </a:moveTo>
                  <a:lnTo>
                    <a:pt x="356" y="365"/>
                  </a:lnTo>
                  <a:lnTo>
                    <a:pt x="363" y="356"/>
                  </a:lnTo>
                  <a:lnTo>
                    <a:pt x="353" y="346"/>
                  </a:lnTo>
                  <a:lnTo>
                    <a:pt x="345" y="354"/>
                  </a:lnTo>
                  <a:moveTo>
                    <a:pt x="323" y="333"/>
                  </a:moveTo>
                  <a:lnTo>
                    <a:pt x="334" y="343"/>
                  </a:lnTo>
                  <a:lnTo>
                    <a:pt x="342" y="335"/>
                  </a:lnTo>
                  <a:lnTo>
                    <a:pt x="332" y="324"/>
                  </a:lnTo>
                  <a:lnTo>
                    <a:pt x="323" y="333"/>
                  </a:lnTo>
                  <a:moveTo>
                    <a:pt x="301" y="311"/>
                  </a:moveTo>
                  <a:lnTo>
                    <a:pt x="313" y="322"/>
                  </a:lnTo>
                  <a:lnTo>
                    <a:pt x="320" y="313"/>
                  </a:lnTo>
                  <a:lnTo>
                    <a:pt x="310" y="303"/>
                  </a:lnTo>
                  <a:lnTo>
                    <a:pt x="301" y="311"/>
                  </a:lnTo>
                  <a:moveTo>
                    <a:pt x="280" y="290"/>
                  </a:moveTo>
                  <a:lnTo>
                    <a:pt x="291" y="300"/>
                  </a:lnTo>
                  <a:lnTo>
                    <a:pt x="299" y="292"/>
                  </a:lnTo>
                  <a:lnTo>
                    <a:pt x="288" y="281"/>
                  </a:lnTo>
                  <a:lnTo>
                    <a:pt x="280" y="290"/>
                  </a:lnTo>
                  <a:moveTo>
                    <a:pt x="258" y="268"/>
                  </a:moveTo>
                  <a:lnTo>
                    <a:pt x="270" y="278"/>
                  </a:lnTo>
                  <a:lnTo>
                    <a:pt x="278" y="270"/>
                  </a:lnTo>
                  <a:lnTo>
                    <a:pt x="267" y="260"/>
                  </a:lnTo>
                  <a:lnTo>
                    <a:pt x="258" y="268"/>
                  </a:lnTo>
                  <a:moveTo>
                    <a:pt x="237" y="246"/>
                  </a:moveTo>
                  <a:lnTo>
                    <a:pt x="248" y="257"/>
                  </a:lnTo>
                  <a:lnTo>
                    <a:pt x="256" y="249"/>
                  </a:lnTo>
                  <a:lnTo>
                    <a:pt x="245" y="238"/>
                  </a:lnTo>
                  <a:lnTo>
                    <a:pt x="237" y="246"/>
                  </a:lnTo>
                  <a:moveTo>
                    <a:pt x="216" y="225"/>
                  </a:moveTo>
                  <a:lnTo>
                    <a:pt x="226" y="235"/>
                  </a:lnTo>
                  <a:lnTo>
                    <a:pt x="235" y="228"/>
                  </a:lnTo>
                  <a:lnTo>
                    <a:pt x="224" y="216"/>
                  </a:lnTo>
                  <a:lnTo>
                    <a:pt x="216" y="225"/>
                  </a:lnTo>
                  <a:moveTo>
                    <a:pt x="194" y="203"/>
                  </a:moveTo>
                  <a:lnTo>
                    <a:pt x="205" y="214"/>
                  </a:lnTo>
                  <a:lnTo>
                    <a:pt x="213" y="206"/>
                  </a:lnTo>
                  <a:lnTo>
                    <a:pt x="202" y="195"/>
                  </a:lnTo>
                  <a:lnTo>
                    <a:pt x="194" y="203"/>
                  </a:lnTo>
                  <a:moveTo>
                    <a:pt x="173" y="182"/>
                  </a:moveTo>
                  <a:lnTo>
                    <a:pt x="183" y="192"/>
                  </a:lnTo>
                  <a:lnTo>
                    <a:pt x="192" y="184"/>
                  </a:lnTo>
                  <a:lnTo>
                    <a:pt x="180" y="173"/>
                  </a:lnTo>
                  <a:lnTo>
                    <a:pt x="173" y="182"/>
                  </a:lnTo>
                  <a:moveTo>
                    <a:pt x="151" y="160"/>
                  </a:moveTo>
                  <a:lnTo>
                    <a:pt x="162" y="170"/>
                  </a:lnTo>
                  <a:lnTo>
                    <a:pt x="170" y="163"/>
                  </a:lnTo>
                  <a:lnTo>
                    <a:pt x="159" y="152"/>
                  </a:lnTo>
                  <a:lnTo>
                    <a:pt x="151" y="160"/>
                  </a:lnTo>
                  <a:moveTo>
                    <a:pt x="130" y="138"/>
                  </a:moveTo>
                  <a:lnTo>
                    <a:pt x="140" y="149"/>
                  </a:lnTo>
                  <a:lnTo>
                    <a:pt x="148" y="141"/>
                  </a:lnTo>
                  <a:lnTo>
                    <a:pt x="137" y="130"/>
                  </a:lnTo>
                  <a:lnTo>
                    <a:pt x="130" y="138"/>
                  </a:lnTo>
                  <a:moveTo>
                    <a:pt x="108" y="117"/>
                  </a:moveTo>
                  <a:lnTo>
                    <a:pt x="118" y="127"/>
                  </a:lnTo>
                  <a:lnTo>
                    <a:pt x="127" y="120"/>
                  </a:lnTo>
                  <a:lnTo>
                    <a:pt x="115" y="108"/>
                  </a:lnTo>
                  <a:lnTo>
                    <a:pt x="108" y="117"/>
                  </a:lnTo>
                  <a:moveTo>
                    <a:pt x="86" y="95"/>
                  </a:moveTo>
                  <a:lnTo>
                    <a:pt x="97" y="106"/>
                  </a:lnTo>
                  <a:lnTo>
                    <a:pt x="105" y="98"/>
                  </a:lnTo>
                  <a:lnTo>
                    <a:pt x="94" y="87"/>
                  </a:lnTo>
                  <a:lnTo>
                    <a:pt x="86" y="95"/>
                  </a:lnTo>
                  <a:moveTo>
                    <a:pt x="65" y="74"/>
                  </a:moveTo>
                  <a:lnTo>
                    <a:pt x="75" y="84"/>
                  </a:lnTo>
                  <a:lnTo>
                    <a:pt x="84" y="76"/>
                  </a:lnTo>
                  <a:lnTo>
                    <a:pt x="72" y="65"/>
                  </a:lnTo>
                  <a:lnTo>
                    <a:pt x="65" y="74"/>
                  </a:lnTo>
                  <a:moveTo>
                    <a:pt x="43" y="52"/>
                  </a:moveTo>
                  <a:lnTo>
                    <a:pt x="53" y="62"/>
                  </a:lnTo>
                  <a:lnTo>
                    <a:pt x="62" y="55"/>
                  </a:lnTo>
                  <a:lnTo>
                    <a:pt x="51" y="44"/>
                  </a:lnTo>
                  <a:lnTo>
                    <a:pt x="43" y="52"/>
                  </a:lnTo>
                  <a:moveTo>
                    <a:pt x="22" y="30"/>
                  </a:moveTo>
                  <a:lnTo>
                    <a:pt x="32" y="41"/>
                  </a:lnTo>
                  <a:lnTo>
                    <a:pt x="40" y="33"/>
                  </a:lnTo>
                  <a:lnTo>
                    <a:pt x="29" y="22"/>
                  </a:lnTo>
                  <a:lnTo>
                    <a:pt x="22" y="30"/>
                  </a:lnTo>
                  <a:moveTo>
                    <a:pt x="0" y="9"/>
                  </a:moveTo>
                  <a:lnTo>
                    <a:pt x="10" y="19"/>
                  </a:lnTo>
                  <a:lnTo>
                    <a:pt x="19" y="12"/>
                  </a:lnTo>
                  <a:lnTo>
                    <a:pt x="8" y="0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5724525" y="4235450"/>
              <a:ext cx="22225" cy="20638"/>
            </a:xfrm>
            <a:custGeom>
              <a:avLst/>
              <a:gdLst>
                <a:gd name="T0" fmla="*/ 5 w 14"/>
                <a:gd name="T1" fmla="*/ 0 h 13"/>
                <a:gd name="T2" fmla="*/ 0 w 14"/>
                <a:gd name="T3" fmla="*/ 6 h 13"/>
                <a:gd name="T4" fmla="*/ 8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5" y="0"/>
                  </a:moveTo>
                  <a:lnTo>
                    <a:pt x="0" y="6"/>
                  </a:lnTo>
                  <a:lnTo>
                    <a:pt x="8" y="13"/>
                  </a:lnTo>
                  <a:lnTo>
                    <a:pt x="14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008563" y="4235450"/>
              <a:ext cx="738187" cy="738188"/>
              <a:chOff x="5008563" y="4235450"/>
              <a:chExt cx="738187" cy="738188"/>
            </a:xfrm>
          </p:grpSpPr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5724525" y="4235450"/>
                <a:ext cx="22225" cy="20638"/>
              </a:xfrm>
              <a:custGeom>
                <a:avLst/>
                <a:gdLst>
                  <a:gd name="T0" fmla="*/ 5 w 14"/>
                  <a:gd name="T1" fmla="*/ 0 h 13"/>
                  <a:gd name="T2" fmla="*/ 0 w 14"/>
                  <a:gd name="T3" fmla="*/ 6 h 13"/>
                  <a:gd name="T4" fmla="*/ 8 w 14"/>
                  <a:gd name="T5" fmla="*/ 13 h 13"/>
                  <a:gd name="T6" fmla="*/ 14 w 14"/>
                  <a:gd name="T7" fmla="*/ 8 h 13"/>
                  <a:gd name="T8" fmla="*/ 5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5" y="0"/>
                    </a:moveTo>
                    <a:lnTo>
                      <a:pt x="0" y="6"/>
                    </a:lnTo>
                    <a:lnTo>
                      <a:pt x="8" y="13"/>
                    </a:lnTo>
                    <a:lnTo>
                      <a:pt x="14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3"/>
              <p:cNvSpPr>
                <a:spLocks noEditPoints="1"/>
              </p:cNvSpPr>
              <p:nvPr/>
            </p:nvSpPr>
            <p:spPr bwMode="auto">
              <a:xfrm>
                <a:off x="5008563" y="4260850"/>
                <a:ext cx="711200" cy="712788"/>
              </a:xfrm>
              <a:custGeom>
                <a:avLst/>
                <a:gdLst>
                  <a:gd name="T0" fmla="*/ 0 w 448"/>
                  <a:gd name="T1" fmla="*/ 441 h 449"/>
                  <a:gd name="T2" fmla="*/ 18 w 448"/>
                  <a:gd name="T3" fmla="*/ 438 h 449"/>
                  <a:gd name="T4" fmla="*/ 31 w 448"/>
                  <a:gd name="T5" fmla="*/ 409 h 449"/>
                  <a:gd name="T6" fmla="*/ 30 w 448"/>
                  <a:gd name="T7" fmla="*/ 428 h 449"/>
                  <a:gd name="T8" fmla="*/ 31 w 448"/>
                  <a:gd name="T9" fmla="*/ 409 h 449"/>
                  <a:gd name="T10" fmla="*/ 43 w 448"/>
                  <a:gd name="T11" fmla="*/ 398 h 449"/>
                  <a:gd name="T12" fmla="*/ 61 w 448"/>
                  <a:gd name="T13" fmla="*/ 395 h 449"/>
                  <a:gd name="T14" fmla="*/ 74 w 448"/>
                  <a:gd name="T15" fmla="*/ 366 h 449"/>
                  <a:gd name="T16" fmla="*/ 72 w 448"/>
                  <a:gd name="T17" fmla="*/ 385 h 449"/>
                  <a:gd name="T18" fmla="*/ 74 w 448"/>
                  <a:gd name="T19" fmla="*/ 366 h 449"/>
                  <a:gd name="T20" fmla="*/ 86 w 448"/>
                  <a:gd name="T21" fmla="*/ 355 h 449"/>
                  <a:gd name="T22" fmla="*/ 104 w 448"/>
                  <a:gd name="T23" fmla="*/ 352 h 449"/>
                  <a:gd name="T24" fmla="*/ 118 w 448"/>
                  <a:gd name="T25" fmla="*/ 323 h 449"/>
                  <a:gd name="T26" fmla="*/ 115 w 448"/>
                  <a:gd name="T27" fmla="*/ 342 h 449"/>
                  <a:gd name="T28" fmla="*/ 118 w 448"/>
                  <a:gd name="T29" fmla="*/ 323 h 449"/>
                  <a:gd name="T30" fmla="*/ 129 w 448"/>
                  <a:gd name="T31" fmla="*/ 312 h 449"/>
                  <a:gd name="T32" fmla="*/ 148 w 448"/>
                  <a:gd name="T33" fmla="*/ 310 h 449"/>
                  <a:gd name="T34" fmla="*/ 161 w 448"/>
                  <a:gd name="T35" fmla="*/ 280 h 449"/>
                  <a:gd name="T36" fmla="*/ 158 w 448"/>
                  <a:gd name="T37" fmla="*/ 299 h 449"/>
                  <a:gd name="T38" fmla="*/ 161 w 448"/>
                  <a:gd name="T39" fmla="*/ 280 h 449"/>
                  <a:gd name="T40" fmla="*/ 172 w 448"/>
                  <a:gd name="T41" fmla="*/ 269 h 449"/>
                  <a:gd name="T42" fmla="*/ 191 w 448"/>
                  <a:gd name="T43" fmla="*/ 267 h 449"/>
                  <a:gd name="T44" fmla="*/ 204 w 448"/>
                  <a:gd name="T45" fmla="*/ 237 h 449"/>
                  <a:gd name="T46" fmla="*/ 201 w 448"/>
                  <a:gd name="T47" fmla="*/ 255 h 449"/>
                  <a:gd name="T48" fmla="*/ 204 w 448"/>
                  <a:gd name="T49" fmla="*/ 237 h 449"/>
                  <a:gd name="T50" fmla="*/ 215 w 448"/>
                  <a:gd name="T51" fmla="*/ 226 h 449"/>
                  <a:gd name="T52" fmla="*/ 234 w 448"/>
                  <a:gd name="T53" fmla="*/ 224 h 449"/>
                  <a:gd name="T54" fmla="*/ 247 w 448"/>
                  <a:gd name="T55" fmla="*/ 194 h 449"/>
                  <a:gd name="T56" fmla="*/ 244 w 448"/>
                  <a:gd name="T57" fmla="*/ 212 h 449"/>
                  <a:gd name="T58" fmla="*/ 247 w 448"/>
                  <a:gd name="T59" fmla="*/ 194 h 449"/>
                  <a:gd name="T60" fmla="*/ 258 w 448"/>
                  <a:gd name="T61" fmla="*/ 183 h 449"/>
                  <a:gd name="T62" fmla="*/ 277 w 448"/>
                  <a:gd name="T63" fmla="*/ 181 h 449"/>
                  <a:gd name="T64" fmla="*/ 290 w 448"/>
                  <a:gd name="T65" fmla="*/ 151 h 449"/>
                  <a:gd name="T66" fmla="*/ 287 w 448"/>
                  <a:gd name="T67" fmla="*/ 169 h 449"/>
                  <a:gd name="T68" fmla="*/ 290 w 448"/>
                  <a:gd name="T69" fmla="*/ 151 h 449"/>
                  <a:gd name="T70" fmla="*/ 300 w 448"/>
                  <a:gd name="T71" fmla="*/ 140 h 449"/>
                  <a:gd name="T72" fmla="*/ 320 w 448"/>
                  <a:gd name="T73" fmla="*/ 138 h 449"/>
                  <a:gd name="T74" fmla="*/ 333 w 448"/>
                  <a:gd name="T75" fmla="*/ 108 h 449"/>
                  <a:gd name="T76" fmla="*/ 330 w 448"/>
                  <a:gd name="T77" fmla="*/ 126 h 449"/>
                  <a:gd name="T78" fmla="*/ 333 w 448"/>
                  <a:gd name="T79" fmla="*/ 108 h 449"/>
                  <a:gd name="T80" fmla="*/ 343 w 448"/>
                  <a:gd name="T81" fmla="*/ 97 h 449"/>
                  <a:gd name="T82" fmla="*/ 362 w 448"/>
                  <a:gd name="T83" fmla="*/ 94 h 449"/>
                  <a:gd name="T84" fmla="*/ 376 w 448"/>
                  <a:gd name="T85" fmla="*/ 64 h 449"/>
                  <a:gd name="T86" fmla="*/ 373 w 448"/>
                  <a:gd name="T87" fmla="*/ 83 h 449"/>
                  <a:gd name="T88" fmla="*/ 376 w 448"/>
                  <a:gd name="T89" fmla="*/ 64 h 449"/>
                  <a:gd name="T90" fmla="*/ 386 w 448"/>
                  <a:gd name="T91" fmla="*/ 54 h 449"/>
                  <a:gd name="T92" fmla="*/ 405 w 448"/>
                  <a:gd name="T93" fmla="*/ 51 h 449"/>
                  <a:gd name="T94" fmla="*/ 419 w 448"/>
                  <a:gd name="T95" fmla="*/ 21 h 449"/>
                  <a:gd name="T96" fmla="*/ 416 w 448"/>
                  <a:gd name="T97" fmla="*/ 40 h 449"/>
                  <a:gd name="T98" fmla="*/ 419 w 448"/>
                  <a:gd name="T99" fmla="*/ 21 h 449"/>
                  <a:gd name="T100" fmla="*/ 429 w 448"/>
                  <a:gd name="T101" fmla="*/ 11 h 449"/>
                  <a:gd name="T102" fmla="*/ 448 w 448"/>
                  <a:gd name="T103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8" h="449">
                    <a:moveTo>
                      <a:pt x="10" y="431"/>
                    </a:moveTo>
                    <a:lnTo>
                      <a:pt x="0" y="441"/>
                    </a:lnTo>
                    <a:lnTo>
                      <a:pt x="8" y="449"/>
                    </a:lnTo>
                    <a:lnTo>
                      <a:pt x="18" y="438"/>
                    </a:lnTo>
                    <a:lnTo>
                      <a:pt x="10" y="431"/>
                    </a:lnTo>
                    <a:close/>
                    <a:moveTo>
                      <a:pt x="31" y="409"/>
                    </a:moveTo>
                    <a:lnTo>
                      <a:pt x="21" y="419"/>
                    </a:lnTo>
                    <a:lnTo>
                      <a:pt x="30" y="428"/>
                    </a:lnTo>
                    <a:lnTo>
                      <a:pt x="40" y="416"/>
                    </a:lnTo>
                    <a:lnTo>
                      <a:pt x="31" y="409"/>
                    </a:lnTo>
                    <a:close/>
                    <a:moveTo>
                      <a:pt x="53" y="387"/>
                    </a:moveTo>
                    <a:lnTo>
                      <a:pt x="43" y="398"/>
                    </a:lnTo>
                    <a:lnTo>
                      <a:pt x="50" y="406"/>
                    </a:lnTo>
                    <a:lnTo>
                      <a:pt x="61" y="395"/>
                    </a:lnTo>
                    <a:lnTo>
                      <a:pt x="53" y="387"/>
                    </a:lnTo>
                    <a:close/>
                    <a:moveTo>
                      <a:pt x="74" y="366"/>
                    </a:moveTo>
                    <a:lnTo>
                      <a:pt x="64" y="376"/>
                    </a:lnTo>
                    <a:lnTo>
                      <a:pt x="72" y="385"/>
                    </a:lnTo>
                    <a:lnTo>
                      <a:pt x="83" y="373"/>
                    </a:lnTo>
                    <a:lnTo>
                      <a:pt x="74" y="366"/>
                    </a:lnTo>
                    <a:close/>
                    <a:moveTo>
                      <a:pt x="96" y="344"/>
                    </a:moveTo>
                    <a:lnTo>
                      <a:pt x="86" y="355"/>
                    </a:lnTo>
                    <a:lnTo>
                      <a:pt x="93" y="363"/>
                    </a:lnTo>
                    <a:lnTo>
                      <a:pt x="104" y="352"/>
                    </a:lnTo>
                    <a:lnTo>
                      <a:pt x="96" y="344"/>
                    </a:lnTo>
                    <a:close/>
                    <a:moveTo>
                      <a:pt x="118" y="323"/>
                    </a:moveTo>
                    <a:lnTo>
                      <a:pt x="107" y="333"/>
                    </a:lnTo>
                    <a:lnTo>
                      <a:pt x="115" y="342"/>
                    </a:lnTo>
                    <a:lnTo>
                      <a:pt x="126" y="331"/>
                    </a:lnTo>
                    <a:lnTo>
                      <a:pt x="118" y="323"/>
                    </a:lnTo>
                    <a:close/>
                    <a:moveTo>
                      <a:pt x="139" y="301"/>
                    </a:moveTo>
                    <a:lnTo>
                      <a:pt x="129" y="312"/>
                    </a:lnTo>
                    <a:lnTo>
                      <a:pt x="136" y="320"/>
                    </a:lnTo>
                    <a:lnTo>
                      <a:pt x="148" y="310"/>
                    </a:lnTo>
                    <a:lnTo>
                      <a:pt x="139" y="301"/>
                    </a:lnTo>
                    <a:close/>
                    <a:moveTo>
                      <a:pt x="161" y="280"/>
                    </a:moveTo>
                    <a:lnTo>
                      <a:pt x="150" y="290"/>
                    </a:lnTo>
                    <a:lnTo>
                      <a:pt x="158" y="299"/>
                    </a:lnTo>
                    <a:lnTo>
                      <a:pt x="169" y="288"/>
                    </a:lnTo>
                    <a:lnTo>
                      <a:pt x="161" y="280"/>
                    </a:lnTo>
                    <a:close/>
                    <a:moveTo>
                      <a:pt x="182" y="258"/>
                    </a:moveTo>
                    <a:lnTo>
                      <a:pt x="172" y="269"/>
                    </a:lnTo>
                    <a:lnTo>
                      <a:pt x="179" y="277"/>
                    </a:lnTo>
                    <a:lnTo>
                      <a:pt x="191" y="267"/>
                    </a:lnTo>
                    <a:lnTo>
                      <a:pt x="182" y="258"/>
                    </a:lnTo>
                    <a:close/>
                    <a:moveTo>
                      <a:pt x="204" y="237"/>
                    </a:moveTo>
                    <a:lnTo>
                      <a:pt x="193" y="247"/>
                    </a:lnTo>
                    <a:lnTo>
                      <a:pt x="201" y="255"/>
                    </a:lnTo>
                    <a:lnTo>
                      <a:pt x="212" y="245"/>
                    </a:lnTo>
                    <a:lnTo>
                      <a:pt x="204" y="237"/>
                    </a:lnTo>
                    <a:close/>
                    <a:moveTo>
                      <a:pt x="225" y="215"/>
                    </a:moveTo>
                    <a:lnTo>
                      <a:pt x="215" y="226"/>
                    </a:lnTo>
                    <a:lnTo>
                      <a:pt x="222" y="234"/>
                    </a:lnTo>
                    <a:lnTo>
                      <a:pt x="234" y="224"/>
                    </a:lnTo>
                    <a:lnTo>
                      <a:pt x="225" y="215"/>
                    </a:lnTo>
                    <a:close/>
                    <a:moveTo>
                      <a:pt x="247" y="194"/>
                    </a:moveTo>
                    <a:lnTo>
                      <a:pt x="236" y="205"/>
                    </a:lnTo>
                    <a:lnTo>
                      <a:pt x="244" y="212"/>
                    </a:lnTo>
                    <a:lnTo>
                      <a:pt x="255" y="202"/>
                    </a:lnTo>
                    <a:lnTo>
                      <a:pt x="247" y="194"/>
                    </a:lnTo>
                    <a:close/>
                    <a:moveTo>
                      <a:pt x="268" y="172"/>
                    </a:moveTo>
                    <a:lnTo>
                      <a:pt x="258" y="183"/>
                    </a:lnTo>
                    <a:lnTo>
                      <a:pt x="265" y="191"/>
                    </a:lnTo>
                    <a:lnTo>
                      <a:pt x="277" y="181"/>
                    </a:lnTo>
                    <a:lnTo>
                      <a:pt x="268" y="172"/>
                    </a:lnTo>
                    <a:close/>
                    <a:moveTo>
                      <a:pt x="290" y="151"/>
                    </a:moveTo>
                    <a:lnTo>
                      <a:pt x="279" y="162"/>
                    </a:lnTo>
                    <a:lnTo>
                      <a:pt x="287" y="169"/>
                    </a:lnTo>
                    <a:lnTo>
                      <a:pt x="298" y="159"/>
                    </a:lnTo>
                    <a:lnTo>
                      <a:pt x="290" y="151"/>
                    </a:lnTo>
                    <a:close/>
                    <a:moveTo>
                      <a:pt x="311" y="129"/>
                    </a:moveTo>
                    <a:lnTo>
                      <a:pt x="300" y="140"/>
                    </a:lnTo>
                    <a:lnTo>
                      <a:pt x="309" y="148"/>
                    </a:lnTo>
                    <a:lnTo>
                      <a:pt x="320" y="138"/>
                    </a:lnTo>
                    <a:lnTo>
                      <a:pt x="311" y="129"/>
                    </a:lnTo>
                    <a:close/>
                    <a:moveTo>
                      <a:pt x="333" y="108"/>
                    </a:moveTo>
                    <a:lnTo>
                      <a:pt x="322" y="119"/>
                    </a:lnTo>
                    <a:lnTo>
                      <a:pt x="330" y="126"/>
                    </a:lnTo>
                    <a:lnTo>
                      <a:pt x="341" y="116"/>
                    </a:lnTo>
                    <a:lnTo>
                      <a:pt x="333" y="108"/>
                    </a:lnTo>
                    <a:close/>
                    <a:moveTo>
                      <a:pt x="354" y="86"/>
                    </a:moveTo>
                    <a:lnTo>
                      <a:pt x="343" y="97"/>
                    </a:lnTo>
                    <a:lnTo>
                      <a:pt x="352" y="105"/>
                    </a:lnTo>
                    <a:lnTo>
                      <a:pt x="362" y="94"/>
                    </a:lnTo>
                    <a:lnTo>
                      <a:pt x="354" y="86"/>
                    </a:lnTo>
                    <a:close/>
                    <a:moveTo>
                      <a:pt x="376" y="64"/>
                    </a:moveTo>
                    <a:lnTo>
                      <a:pt x="365" y="76"/>
                    </a:lnTo>
                    <a:lnTo>
                      <a:pt x="373" y="83"/>
                    </a:lnTo>
                    <a:lnTo>
                      <a:pt x="383" y="73"/>
                    </a:lnTo>
                    <a:lnTo>
                      <a:pt x="376" y="64"/>
                    </a:lnTo>
                    <a:close/>
                    <a:moveTo>
                      <a:pt x="397" y="43"/>
                    </a:moveTo>
                    <a:lnTo>
                      <a:pt x="386" y="54"/>
                    </a:lnTo>
                    <a:lnTo>
                      <a:pt x="395" y="62"/>
                    </a:lnTo>
                    <a:lnTo>
                      <a:pt x="405" y="51"/>
                    </a:lnTo>
                    <a:lnTo>
                      <a:pt x="397" y="43"/>
                    </a:lnTo>
                    <a:close/>
                    <a:moveTo>
                      <a:pt x="419" y="21"/>
                    </a:moveTo>
                    <a:lnTo>
                      <a:pt x="408" y="33"/>
                    </a:lnTo>
                    <a:lnTo>
                      <a:pt x="416" y="40"/>
                    </a:lnTo>
                    <a:lnTo>
                      <a:pt x="427" y="30"/>
                    </a:lnTo>
                    <a:lnTo>
                      <a:pt x="419" y="21"/>
                    </a:lnTo>
                    <a:close/>
                    <a:moveTo>
                      <a:pt x="441" y="0"/>
                    </a:moveTo>
                    <a:lnTo>
                      <a:pt x="429" y="11"/>
                    </a:lnTo>
                    <a:lnTo>
                      <a:pt x="438" y="19"/>
                    </a:lnTo>
                    <a:lnTo>
                      <a:pt x="448" y="8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Freeform 44"/>
            <p:cNvSpPr>
              <a:spLocks noEditPoints="1"/>
            </p:cNvSpPr>
            <p:nvPr/>
          </p:nvSpPr>
          <p:spPr bwMode="auto">
            <a:xfrm>
              <a:off x="5008563" y="4260850"/>
              <a:ext cx="711200" cy="712788"/>
            </a:xfrm>
            <a:custGeom>
              <a:avLst/>
              <a:gdLst>
                <a:gd name="T0" fmla="*/ 0 w 448"/>
                <a:gd name="T1" fmla="*/ 441 h 449"/>
                <a:gd name="T2" fmla="*/ 18 w 448"/>
                <a:gd name="T3" fmla="*/ 438 h 449"/>
                <a:gd name="T4" fmla="*/ 31 w 448"/>
                <a:gd name="T5" fmla="*/ 409 h 449"/>
                <a:gd name="T6" fmla="*/ 30 w 448"/>
                <a:gd name="T7" fmla="*/ 428 h 449"/>
                <a:gd name="T8" fmla="*/ 31 w 448"/>
                <a:gd name="T9" fmla="*/ 409 h 449"/>
                <a:gd name="T10" fmla="*/ 43 w 448"/>
                <a:gd name="T11" fmla="*/ 398 h 449"/>
                <a:gd name="T12" fmla="*/ 61 w 448"/>
                <a:gd name="T13" fmla="*/ 395 h 449"/>
                <a:gd name="T14" fmla="*/ 74 w 448"/>
                <a:gd name="T15" fmla="*/ 366 h 449"/>
                <a:gd name="T16" fmla="*/ 72 w 448"/>
                <a:gd name="T17" fmla="*/ 385 h 449"/>
                <a:gd name="T18" fmla="*/ 74 w 448"/>
                <a:gd name="T19" fmla="*/ 366 h 449"/>
                <a:gd name="T20" fmla="*/ 86 w 448"/>
                <a:gd name="T21" fmla="*/ 355 h 449"/>
                <a:gd name="T22" fmla="*/ 104 w 448"/>
                <a:gd name="T23" fmla="*/ 352 h 449"/>
                <a:gd name="T24" fmla="*/ 118 w 448"/>
                <a:gd name="T25" fmla="*/ 323 h 449"/>
                <a:gd name="T26" fmla="*/ 115 w 448"/>
                <a:gd name="T27" fmla="*/ 342 h 449"/>
                <a:gd name="T28" fmla="*/ 118 w 448"/>
                <a:gd name="T29" fmla="*/ 323 h 449"/>
                <a:gd name="T30" fmla="*/ 129 w 448"/>
                <a:gd name="T31" fmla="*/ 312 h 449"/>
                <a:gd name="T32" fmla="*/ 148 w 448"/>
                <a:gd name="T33" fmla="*/ 310 h 449"/>
                <a:gd name="T34" fmla="*/ 161 w 448"/>
                <a:gd name="T35" fmla="*/ 280 h 449"/>
                <a:gd name="T36" fmla="*/ 158 w 448"/>
                <a:gd name="T37" fmla="*/ 299 h 449"/>
                <a:gd name="T38" fmla="*/ 161 w 448"/>
                <a:gd name="T39" fmla="*/ 280 h 449"/>
                <a:gd name="T40" fmla="*/ 172 w 448"/>
                <a:gd name="T41" fmla="*/ 269 h 449"/>
                <a:gd name="T42" fmla="*/ 191 w 448"/>
                <a:gd name="T43" fmla="*/ 267 h 449"/>
                <a:gd name="T44" fmla="*/ 204 w 448"/>
                <a:gd name="T45" fmla="*/ 237 h 449"/>
                <a:gd name="T46" fmla="*/ 201 w 448"/>
                <a:gd name="T47" fmla="*/ 255 h 449"/>
                <a:gd name="T48" fmla="*/ 204 w 448"/>
                <a:gd name="T49" fmla="*/ 237 h 449"/>
                <a:gd name="T50" fmla="*/ 215 w 448"/>
                <a:gd name="T51" fmla="*/ 226 h 449"/>
                <a:gd name="T52" fmla="*/ 234 w 448"/>
                <a:gd name="T53" fmla="*/ 224 h 449"/>
                <a:gd name="T54" fmla="*/ 247 w 448"/>
                <a:gd name="T55" fmla="*/ 194 h 449"/>
                <a:gd name="T56" fmla="*/ 244 w 448"/>
                <a:gd name="T57" fmla="*/ 212 h 449"/>
                <a:gd name="T58" fmla="*/ 247 w 448"/>
                <a:gd name="T59" fmla="*/ 194 h 449"/>
                <a:gd name="T60" fmla="*/ 258 w 448"/>
                <a:gd name="T61" fmla="*/ 183 h 449"/>
                <a:gd name="T62" fmla="*/ 277 w 448"/>
                <a:gd name="T63" fmla="*/ 181 h 449"/>
                <a:gd name="T64" fmla="*/ 290 w 448"/>
                <a:gd name="T65" fmla="*/ 151 h 449"/>
                <a:gd name="T66" fmla="*/ 287 w 448"/>
                <a:gd name="T67" fmla="*/ 169 h 449"/>
                <a:gd name="T68" fmla="*/ 290 w 448"/>
                <a:gd name="T69" fmla="*/ 151 h 449"/>
                <a:gd name="T70" fmla="*/ 300 w 448"/>
                <a:gd name="T71" fmla="*/ 140 h 449"/>
                <a:gd name="T72" fmla="*/ 320 w 448"/>
                <a:gd name="T73" fmla="*/ 138 h 449"/>
                <a:gd name="T74" fmla="*/ 333 w 448"/>
                <a:gd name="T75" fmla="*/ 108 h 449"/>
                <a:gd name="T76" fmla="*/ 330 w 448"/>
                <a:gd name="T77" fmla="*/ 126 h 449"/>
                <a:gd name="T78" fmla="*/ 333 w 448"/>
                <a:gd name="T79" fmla="*/ 108 h 449"/>
                <a:gd name="T80" fmla="*/ 343 w 448"/>
                <a:gd name="T81" fmla="*/ 97 h 449"/>
                <a:gd name="T82" fmla="*/ 362 w 448"/>
                <a:gd name="T83" fmla="*/ 94 h 449"/>
                <a:gd name="T84" fmla="*/ 376 w 448"/>
                <a:gd name="T85" fmla="*/ 64 h 449"/>
                <a:gd name="T86" fmla="*/ 373 w 448"/>
                <a:gd name="T87" fmla="*/ 83 h 449"/>
                <a:gd name="T88" fmla="*/ 376 w 448"/>
                <a:gd name="T89" fmla="*/ 64 h 449"/>
                <a:gd name="T90" fmla="*/ 386 w 448"/>
                <a:gd name="T91" fmla="*/ 54 h 449"/>
                <a:gd name="T92" fmla="*/ 405 w 448"/>
                <a:gd name="T93" fmla="*/ 51 h 449"/>
                <a:gd name="T94" fmla="*/ 419 w 448"/>
                <a:gd name="T95" fmla="*/ 21 h 449"/>
                <a:gd name="T96" fmla="*/ 416 w 448"/>
                <a:gd name="T97" fmla="*/ 40 h 449"/>
                <a:gd name="T98" fmla="*/ 419 w 448"/>
                <a:gd name="T99" fmla="*/ 21 h 449"/>
                <a:gd name="T100" fmla="*/ 429 w 448"/>
                <a:gd name="T101" fmla="*/ 11 h 449"/>
                <a:gd name="T102" fmla="*/ 448 w 448"/>
                <a:gd name="T103" fmla="*/ 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449">
                  <a:moveTo>
                    <a:pt x="10" y="431"/>
                  </a:moveTo>
                  <a:lnTo>
                    <a:pt x="0" y="441"/>
                  </a:lnTo>
                  <a:lnTo>
                    <a:pt x="8" y="449"/>
                  </a:lnTo>
                  <a:lnTo>
                    <a:pt x="18" y="438"/>
                  </a:lnTo>
                  <a:lnTo>
                    <a:pt x="10" y="431"/>
                  </a:lnTo>
                  <a:moveTo>
                    <a:pt x="31" y="409"/>
                  </a:moveTo>
                  <a:lnTo>
                    <a:pt x="21" y="419"/>
                  </a:lnTo>
                  <a:lnTo>
                    <a:pt x="30" y="428"/>
                  </a:lnTo>
                  <a:lnTo>
                    <a:pt x="40" y="416"/>
                  </a:lnTo>
                  <a:lnTo>
                    <a:pt x="31" y="409"/>
                  </a:lnTo>
                  <a:moveTo>
                    <a:pt x="53" y="387"/>
                  </a:moveTo>
                  <a:lnTo>
                    <a:pt x="43" y="398"/>
                  </a:lnTo>
                  <a:lnTo>
                    <a:pt x="50" y="406"/>
                  </a:lnTo>
                  <a:lnTo>
                    <a:pt x="61" y="395"/>
                  </a:lnTo>
                  <a:lnTo>
                    <a:pt x="53" y="387"/>
                  </a:lnTo>
                  <a:moveTo>
                    <a:pt x="74" y="366"/>
                  </a:moveTo>
                  <a:lnTo>
                    <a:pt x="64" y="376"/>
                  </a:lnTo>
                  <a:lnTo>
                    <a:pt x="72" y="385"/>
                  </a:lnTo>
                  <a:lnTo>
                    <a:pt x="83" y="373"/>
                  </a:lnTo>
                  <a:lnTo>
                    <a:pt x="74" y="366"/>
                  </a:lnTo>
                  <a:moveTo>
                    <a:pt x="96" y="344"/>
                  </a:moveTo>
                  <a:lnTo>
                    <a:pt x="86" y="355"/>
                  </a:lnTo>
                  <a:lnTo>
                    <a:pt x="93" y="363"/>
                  </a:lnTo>
                  <a:lnTo>
                    <a:pt x="104" y="352"/>
                  </a:lnTo>
                  <a:lnTo>
                    <a:pt x="96" y="344"/>
                  </a:lnTo>
                  <a:moveTo>
                    <a:pt x="118" y="323"/>
                  </a:moveTo>
                  <a:lnTo>
                    <a:pt x="107" y="333"/>
                  </a:lnTo>
                  <a:lnTo>
                    <a:pt x="115" y="342"/>
                  </a:lnTo>
                  <a:lnTo>
                    <a:pt x="126" y="331"/>
                  </a:lnTo>
                  <a:lnTo>
                    <a:pt x="118" y="323"/>
                  </a:lnTo>
                  <a:moveTo>
                    <a:pt x="139" y="301"/>
                  </a:moveTo>
                  <a:lnTo>
                    <a:pt x="129" y="312"/>
                  </a:lnTo>
                  <a:lnTo>
                    <a:pt x="136" y="320"/>
                  </a:lnTo>
                  <a:lnTo>
                    <a:pt x="148" y="310"/>
                  </a:lnTo>
                  <a:lnTo>
                    <a:pt x="139" y="301"/>
                  </a:lnTo>
                  <a:moveTo>
                    <a:pt x="161" y="280"/>
                  </a:moveTo>
                  <a:lnTo>
                    <a:pt x="150" y="290"/>
                  </a:lnTo>
                  <a:lnTo>
                    <a:pt x="158" y="299"/>
                  </a:lnTo>
                  <a:lnTo>
                    <a:pt x="169" y="288"/>
                  </a:lnTo>
                  <a:lnTo>
                    <a:pt x="161" y="280"/>
                  </a:lnTo>
                  <a:moveTo>
                    <a:pt x="182" y="258"/>
                  </a:moveTo>
                  <a:lnTo>
                    <a:pt x="172" y="269"/>
                  </a:lnTo>
                  <a:lnTo>
                    <a:pt x="179" y="277"/>
                  </a:lnTo>
                  <a:lnTo>
                    <a:pt x="191" y="267"/>
                  </a:lnTo>
                  <a:lnTo>
                    <a:pt x="182" y="258"/>
                  </a:lnTo>
                  <a:moveTo>
                    <a:pt x="204" y="237"/>
                  </a:moveTo>
                  <a:lnTo>
                    <a:pt x="193" y="247"/>
                  </a:lnTo>
                  <a:lnTo>
                    <a:pt x="201" y="255"/>
                  </a:lnTo>
                  <a:lnTo>
                    <a:pt x="212" y="245"/>
                  </a:lnTo>
                  <a:lnTo>
                    <a:pt x="204" y="237"/>
                  </a:lnTo>
                  <a:moveTo>
                    <a:pt x="225" y="215"/>
                  </a:moveTo>
                  <a:lnTo>
                    <a:pt x="215" y="226"/>
                  </a:lnTo>
                  <a:lnTo>
                    <a:pt x="222" y="234"/>
                  </a:lnTo>
                  <a:lnTo>
                    <a:pt x="234" y="224"/>
                  </a:lnTo>
                  <a:lnTo>
                    <a:pt x="225" y="215"/>
                  </a:lnTo>
                  <a:moveTo>
                    <a:pt x="247" y="194"/>
                  </a:moveTo>
                  <a:lnTo>
                    <a:pt x="236" y="205"/>
                  </a:lnTo>
                  <a:lnTo>
                    <a:pt x="244" y="212"/>
                  </a:lnTo>
                  <a:lnTo>
                    <a:pt x="255" y="202"/>
                  </a:lnTo>
                  <a:lnTo>
                    <a:pt x="247" y="194"/>
                  </a:lnTo>
                  <a:moveTo>
                    <a:pt x="268" y="172"/>
                  </a:moveTo>
                  <a:lnTo>
                    <a:pt x="258" y="183"/>
                  </a:lnTo>
                  <a:lnTo>
                    <a:pt x="265" y="191"/>
                  </a:lnTo>
                  <a:lnTo>
                    <a:pt x="277" y="181"/>
                  </a:lnTo>
                  <a:lnTo>
                    <a:pt x="268" y="172"/>
                  </a:lnTo>
                  <a:moveTo>
                    <a:pt x="290" y="151"/>
                  </a:moveTo>
                  <a:lnTo>
                    <a:pt x="279" y="162"/>
                  </a:lnTo>
                  <a:lnTo>
                    <a:pt x="287" y="169"/>
                  </a:lnTo>
                  <a:lnTo>
                    <a:pt x="298" y="159"/>
                  </a:lnTo>
                  <a:lnTo>
                    <a:pt x="290" y="151"/>
                  </a:lnTo>
                  <a:moveTo>
                    <a:pt x="311" y="129"/>
                  </a:moveTo>
                  <a:lnTo>
                    <a:pt x="300" y="140"/>
                  </a:lnTo>
                  <a:lnTo>
                    <a:pt x="309" y="148"/>
                  </a:lnTo>
                  <a:lnTo>
                    <a:pt x="320" y="138"/>
                  </a:lnTo>
                  <a:lnTo>
                    <a:pt x="311" y="129"/>
                  </a:lnTo>
                  <a:moveTo>
                    <a:pt x="333" y="108"/>
                  </a:moveTo>
                  <a:lnTo>
                    <a:pt x="322" y="119"/>
                  </a:lnTo>
                  <a:lnTo>
                    <a:pt x="330" y="126"/>
                  </a:lnTo>
                  <a:lnTo>
                    <a:pt x="341" y="116"/>
                  </a:lnTo>
                  <a:lnTo>
                    <a:pt x="333" y="108"/>
                  </a:lnTo>
                  <a:moveTo>
                    <a:pt x="354" y="86"/>
                  </a:moveTo>
                  <a:lnTo>
                    <a:pt x="343" y="97"/>
                  </a:lnTo>
                  <a:lnTo>
                    <a:pt x="352" y="105"/>
                  </a:lnTo>
                  <a:lnTo>
                    <a:pt x="362" y="94"/>
                  </a:lnTo>
                  <a:lnTo>
                    <a:pt x="354" y="86"/>
                  </a:lnTo>
                  <a:moveTo>
                    <a:pt x="376" y="64"/>
                  </a:moveTo>
                  <a:lnTo>
                    <a:pt x="365" y="76"/>
                  </a:lnTo>
                  <a:lnTo>
                    <a:pt x="373" y="83"/>
                  </a:lnTo>
                  <a:lnTo>
                    <a:pt x="383" y="73"/>
                  </a:lnTo>
                  <a:lnTo>
                    <a:pt x="376" y="64"/>
                  </a:lnTo>
                  <a:moveTo>
                    <a:pt x="397" y="43"/>
                  </a:moveTo>
                  <a:lnTo>
                    <a:pt x="386" y="54"/>
                  </a:lnTo>
                  <a:lnTo>
                    <a:pt x="395" y="62"/>
                  </a:lnTo>
                  <a:lnTo>
                    <a:pt x="405" y="51"/>
                  </a:lnTo>
                  <a:lnTo>
                    <a:pt x="397" y="43"/>
                  </a:lnTo>
                  <a:moveTo>
                    <a:pt x="419" y="21"/>
                  </a:moveTo>
                  <a:lnTo>
                    <a:pt x="408" y="33"/>
                  </a:lnTo>
                  <a:lnTo>
                    <a:pt x="416" y="40"/>
                  </a:lnTo>
                  <a:lnTo>
                    <a:pt x="427" y="30"/>
                  </a:lnTo>
                  <a:lnTo>
                    <a:pt x="419" y="21"/>
                  </a:lnTo>
                  <a:moveTo>
                    <a:pt x="441" y="0"/>
                  </a:moveTo>
                  <a:lnTo>
                    <a:pt x="429" y="11"/>
                  </a:lnTo>
                  <a:lnTo>
                    <a:pt x="438" y="19"/>
                  </a:lnTo>
                  <a:lnTo>
                    <a:pt x="448" y="8"/>
                  </a:lnTo>
                  <a:lnTo>
                    <a:pt x="4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707063" y="3614738"/>
              <a:ext cx="20638" cy="20638"/>
            </a:xfrm>
            <a:custGeom>
              <a:avLst/>
              <a:gdLst>
                <a:gd name="T0" fmla="*/ 13 w 13"/>
                <a:gd name="T1" fmla="*/ 5 h 13"/>
                <a:gd name="T2" fmla="*/ 8 w 13"/>
                <a:gd name="T3" fmla="*/ 0 h 13"/>
                <a:gd name="T4" fmla="*/ 0 w 13"/>
                <a:gd name="T5" fmla="*/ 8 h 13"/>
                <a:gd name="T6" fmla="*/ 5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5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005388" y="2913063"/>
              <a:ext cx="722313" cy="722313"/>
              <a:chOff x="5005388" y="2913063"/>
              <a:chExt cx="722313" cy="722313"/>
            </a:xfrm>
          </p:grpSpPr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5707063" y="3614738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8 w 13"/>
                  <a:gd name="T3" fmla="*/ 0 h 13"/>
                  <a:gd name="T4" fmla="*/ 0 w 13"/>
                  <a:gd name="T5" fmla="*/ 8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9"/>
              <p:cNvSpPr>
                <a:spLocks noEditPoints="1"/>
              </p:cNvSpPr>
              <p:nvPr/>
            </p:nvSpPr>
            <p:spPr bwMode="auto">
              <a:xfrm>
                <a:off x="5005388" y="2913063"/>
                <a:ext cx="696913" cy="696913"/>
              </a:xfrm>
              <a:custGeom>
                <a:avLst/>
                <a:gdLst>
                  <a:gd name="T0" fmla="*/ 8 w 439"/>
                  <a:gd name="T1" fmla="*/ 0 h 439"/>
                  <a:gd name="T2" fmla="*/ 11 w 439"/>
                  <a:gd name="T3" fmla="*/ 19 h 439"/>
                  <a:gd name="T4" fmla="*/ 41 w 439"/>
                  <a:gd name="T5" fmla="*/ 33 h 439"/>
                  <a:gd name="T6" fmla="*/ 22 w 439"/>
                  <a:gd name="T7" fmla="*/ 30 h 439"/>
                  <a:gd name="T8" fmla="*/ 41 w 439"/>
                  <a:gd name="T9" fmla="*/ 33 h 439"/>
                  <a:gd name="T10" fmla="*/ 52 w 439"/>
                  <a:gd name="T11" fmla="*/ 45 h 439"/>
                  <a:gd name="T12" fmla="*/ 55 w 439"/>
                  <a:gd name="T13" fmla="*/ 64 h 439"/>
                  <a:gd name="T14" fmla="*/ 86 w 439"/>
                  <a:gd name="T15" fmla="*/ 77 h 439"/>
                  <a:gd name="T16" fmla="*/ 66 w 439"/>
                  <a:gd name="T17" fmla="*/ 74 h 439"/>
                  <a:gd name="T18" fmla="*/ 86 w 439"/>
                  <a:gd name="T19" fmla="*/ 77 h 439"/>
                  <a:gd name="T20" fmla="*/ 96 w 439"/>
                  <a:gd name="T21" fmla="*/ 89 h 439"/>
                  <a:gd name="T22" fmla="*/ 99 w 439"/>
                  <a:gd name="T23" fmla="*/ 108 h 439"/>
                  <a:gd name="T24" fmla="*/ 130 w 439"/>
                  <a:gd name="T25" fmla="*/ 122 h 439"/>
                  <a:gd name="T26" fmla="*/ 111 w 439"/>
                  <a:gd name="T27" fmla="*/ 118 h 439"/>
                  <a:gd name="T28" fmla="*/ 130 w 439"/>
                  <a:gd name="T29" fmla="*/ 122 h 439"/>
                  <a:gd name="T30" fmla="*/ 140 w 439"/>
                  <a:gd name="T31" fmla="*/ 133 h 439"/>
                  <a:gd name="T32" fmla="*/ 144 w 439"/>
                  <a:gd name="T33" fmla="*/ 152 h 439"/>
                  <a:gd name="T34" fmla="*/ 174 w 439"/>
                  <a:gd name="T35" fmla="*/ 166 h 439"/>
                  <a:gd name="T36" fmla="*/ 155 w 439"/>
                  <a:gd name="T37" fmla="*/ 163 h 439"/>
                  <a:gd name="T38" fmla="*/ 174 w 439"/>
                  <a:gd name="T39" fmla="*/ 166 h 439"/>
                  <a:gd name="T40" fmla="*/ 185 w 439"/>
                  <a:gd name="T41" fmla="*/ 176 h 439"/>
                  <a:gd name="T42" fmla="*/ 188 w 439"/>
                  <a:gd name="T43" fmla="*/ 196 h 439"/>
                  <a:gd name="T44" fmla="*/ 218 w 439"/>
                  <a:gd name="T45" fmla="*/ 210 h 439"/>
                  <a:gd name="T46" fmla="*/ 198 w 439"/>
                  <a:gd name="T47" fmla="*/ 207 h 439"/>
                  <a:gd name="T48" fmla="*/ 218 w 439"/>
                  <a:gd name="T49" fmla="*/ 210 h 439"/>
                  <a:gd name="T50" fmla="*/ 229 w 439"/>
                  <a:gd name="T51" fmla="*/ 221 h 439"/>
                  <a:gd name="T52" fmla="*/ 232 w 439"/>
                  <a:gd name="T53" fmla="*/ 240 h 439"/>
                  <a:gd name="T54" fmla="*/ 262 w 439"/>
                  <a:gd name="T55" fmla="*/ 254 h 439"/>
                  <a:gd name="T56" fmla="*/ 243 w 439"/>
                  <a:gd name="T57" fmla="*/ 251 h 439"/>
                  <a:gd name="T58" fmla="*/ 262 w 439"/>
                  <a:gd name="T59" fmla="*/ 254 h 439"/>
                  <a:gd name="T60" fmla="*/ 273 w 439"/>
                  <a:gd name="T61" fmla="*/ 265 h 439"/>
                  <a:gd name="T62" fmla="*/ 276 w 439"/>
                  <a:gd name="T63" fmla="*/ 284 h 439"/>
                  <a:gd name="T64" fmla="*/ 306 w 439"/>
                  <a:gd name="T65" fmla="*/ 299 h 439"/>
                  <a:gd name="T66" fmla="*/ 287 w 439"/>
                  <a:gd name="T67" fmla="*/ 296 h 439"/>
                  <a:gd name="T68" fmla="*/ 306 w 439"/>
                  <a:gd name="T69" fmla="*/ 299 h 439"/>
                  <a:gd name="T70" fmla="*/ 318 w 439"/>
                  <a:gd name="T71" fmla="*/ 309 h 439"/>
                  <a:gd name="T72" fmla="*/ 321 w 439"/>
                  <a:gd name="T73" fmla="*/ 328 h 439"/>
                  <a:gd name="T74" fmla="*/ 350 w 439"/>
                  <a:gd name="T75" fmla="*/ 342 h 439"/>
                  <a:gd name="T76" fmla="*/ 331 w 439"/>
                  <a:gd name="T77" fmla="*/ 340 h 439"/>
                  <a:gd name="T78" fmla="*/ 350 w 439"/>
                  <a:gd name="T79" fmla="*/ 342 h 439"/>
                  <a:gd name="T80" fmla="*/ 362 w 439"/>
                  <a:gd name="T81" fmla="*/ 354 h 439"/>
                  <a:gd name="T82" fmla="*/ 364 w 439"/>
                  <a:gd name="T83" fmla="*/ 373 h 439"/>
                  <a:gd name="T84" fmla="*/ 395 w 439"/>
                  <a:gd name="T85" fmla="*/ 386 h 439"/>
                  <a:gd name="T86" fmla="*/ 376 w 439"/>
                  <a:gd name="T87" fmla="*/ 384 h 439"/>
                  <a:gd name="T88" fmla="*/ 395 w 439"/>
                  <a:gd name="T89" fmla="*/ 386 h 439"/>
                  <a:gd name="T90" fmla="*/ 405 w 439"/>
                  <a:gd name="T91" fmla="*/ 398 h 439"/>
                  <a:gd name="T92" fmla="*/ 408 w 439"/>
                  <a:gd name="T93" fmla="*/ 417 h 439"/>
                  <a:gd name="T94" fmla="*/ 439 w 439"/>
                  <a:gd name="T95" fmla="*/ 431 h 439"/>
                  <a:gd name="T96" fmla="*/ 420 w 439"/>
                  <a:gd name="T97" fmla="*/ 428 h 439"/>
                  <a:gd name="T98" fmla="*/ 439 w 439"/>
                  <a:gd name="T99" fmla="*/ 4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9" h="439">
                    <a:moveTo>
                      <a:pt x="19" y="11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9" y="11"/>
                    </a:lnTo>
                    <a:close/>
                    <a:moveTo>
                      <a:pt x="41" y="33"/>
                    </a:moveTo>
                    <a:lnTo>
                      <a:pt x="31" y="22"/>
                    </a:lnTo>
                    <a:lnTo>
                      <a:pt x="22" y="30"/>
                    </a:lnTo>
                    <a:lnTo>
                      <a:pt x="33" y="41"/>
                    </a:lnTo>
                    <a:lnTo>
                      <a:pt x="41" y="33"/>
                    </a:lnTo>
                    <a:close/>
                    <a:moveTo>
                      <a:pt x="63" y="55"/>
                    </a:moveTo>
                    <a:lnTo>
                      <a:pt x="52" y="45"/>
                    </a:lnTo>
                    <a:lnTo>
                      <a:pt x="44" y="52"/>
                    </a:lnTo>
                    <a:lnTo>
                      <a:pt x="55" y="64"/>
                    </a:lnTo>
                    <a:lnTo>
                      <a:pt x="63" y="55"/>
                    </a:lnTo>
                    <a:close/>
                    <a:moveTo>
                      <a:pt x="86" y="77"/>
                    </a:moveTo>
                    <a:lnTo>
                      <a:pt x="74" y="67"/>
                    </a:lnTo>
                    <a:lnTo>
                      <a:pt x="66" y="74"/>
                    </a:lnTo>
                    <a:lnTo>
                      <a:pt x="77" y="86"/>
                    </a:lnTo>
                    <a:lnTo>
                      <a:pt x="86" y="77"/>
                    </a:lnTo>
                    <a:close/>
                    <a:moveTo>
                      <a:pt x="108" y="99"/>
                    </a:moveTo>
                    <a:lnTo>
                      <a:pt x="96" y="89"/>
                    </a:lnTo>
                    <a:lnTo>
                      <a:pt x="89" y="96"/>
                    </a:lnTo>
                    <a:lnTo>
                      <a:pt x="99" y="108"/>
                    </a:lnTo>
                    <a:lnTo>
                      <a:pt x="108" y="99"/>
                    </a:lnTo>
                    <a:close/>
                    <a:moveTo>
                      <a:pt x="130" y="122"/>
                    </a:moveTo>
                    <a:lnTo>
                      <a:pt x="118" y="111"/>
                    </a:lnTo>
                    <a:lnTo>
                      <a:pt x="111" y="118"/>
                    </a:lnTo>
                    <a:lnTo>
                      <a:pt x="121" y="130"/>
                    </a:lnTo>
                    <a:lnTo>
                      <a:pt x="130" y="122"/>
                    </a:lnTo>
                    <a:close/>
                    <a:moveTo>
                      <a:pt x="152" y="144"/>
                    </a:moveTo>
                    <a:lnTo>
                      <a:pt x="140" y="133"/>
                    </a:lnTo>
                    <a:lnTo>
                      <a:pt x="133" y="141"/>
                    </a:lnTo>
                    <a:lnTo>
                      <a:pt x="144" y="152"/>
                    </a:lnTo>
                    <a:lnTo>
                      <a:pt x="152" y="144"/>
                    </a:lnTo>
                    <a:close/>
                    <a:moveTo>
                      <a:pt x="174" y="166"/>
                    </a:moveTo>
                    <a:lnTo>
                      <a:pt x="163" y="154"/>
                    </a:lnTo>
                    <a:lnTo>
                      <a:pt x="155" y="163"/>
                    </a:lnTo>
                    <a:lnTo>
                      <a:pt x="166" y="174"/>
                    </a:lnTo>
                    <a:lnTo>
                      <a:pt x="174" y="166"/>
                    </a:lnTo>
                    <a:close/>
                    <a:moveTo>
                      <a:pt x="196" y="188"/>
                    </a:moveTo>
                    <a:lnTo>
                      <a:pt x="185" y="176"/>
                    </a:lnTo>
                    <a:lnTo>
                      <a:pt x="177" y="185"/>
                    </a:lnTo>
                    <a:lnTo>
                      <a:pt x="188" y="196"/>
                    </a:lnTo>
                    <a:lnTo>
                      <a:pt x="196" y="188"/>
                    </a:lnTo>
                    <a:close/>
                    <a:moveTo>
                      <a:pt x="218" y="210"/>
                    </a:moveTo>
                    <a:lnTo>
                      <a:pt x="207" y="199"/>
                    </a:lnTo>
                    <a:lnTo>
                      <a:pt x="198" y="207"/>
                    </a:lnTo>
                    <a:lnTo>
                      <a:pt x="210" y="218"/>
                    </a:lnTo>
                    <a:lnTo>
                      <a:pt x="218" y="210"/>
                    </a:lnTo>
                    <a:close/>
                    <a:moveTo>
                      <a:pt x="240" y="232"/>
                    </a:moveTo>
                    <a:lnTo>
                      <a:pt x="229" y="221"/>
                    </a:lnTo>
                    <a:lnTo>
                      <a:pt x="221" y="229"/>
                    </a:lnTo>
                    <a:lnTo>
                      <a:pt x="232" y="240"/>
                    </a:lnTo>
                    <a:lnTo>
                      <a:pt x="240" y="232"/>
                    </a:lnTo>
                    <a:close/>
                    <a:moveTo>
                      <a:pt x="262" y="254"/>
                    </a:moveTo>
                    <a:lnTo>
                      <a:pt x="251" y="243"/>
                    </a:lnTo>
                    <a:lnTo>
                      <a:pt x="243" y="251"/>
                    </a:lnTo>
                    <a:lnTo>
                      <a:pt x="254" y="262"/>
                    </a:lnTo>
                    <a:lnTo>
                      <a:pt x="262" y="254"/>
                    </a:lnTo>
                    <a:close/>
                    <a:moveTo>
                      <a:pt x="284" y="277"/>
                    </a:moveTo>
                    <a:lnTo>
                      <a:pt x="273" y="265"/>
                    </a:lnTo>
                    <a:lnTo>
                      <a:pt x="265" y="274"/>
                    </a:lnTo>
                    <a:lnTo>
                      <a:pt x="276" y="284"/>
                    </a:lnTo>
                    <a:lnTo>
                      <a:pt x="284" y="277"/>
                    </a:lnTo>
                    <a:close/>
                    <a:moveTo>
                      <a:pt x="306" y="299"/>
                    </a:moveTo>
                    <a:lnTo>
                      <a:pt x="296" y="287"/>
                    </a:lnTo>
                    <a:lnTo>
                      <a:pt x="287" y="296"/>
                    </a:lnTo>
                    <a:lnTo>
                      <a:pt x="299" y="306"/>
                    </a:lnTo>
                    <a:lnTo>
                      <a:pt x="306" y="299"/>
                    </a:lnTo>
                    <a:close/>
                    <a:moveTo>
                      <a:pt x="328" y="321"/>
                    </a:moveTo>
                    <a:lnTo>
                      <a:pt x="318" y="309"/>
                    </a:lnTo>
                    <a:lnTo>
                      <a:pt x="309" y="318"/>
                    </a:lnTo>
                    <a:lnTo>
                      <a:pt x="321" y="328"/>
                    </a:lnTo>
                    <a:lnTo>
                      <a:pt x="328" y="321"/>
                    </a:lnTo>
                    <a:close/>
                    <a:moveTo>
                      <a:pt x="350" y="342"/>
                    </a:moveTo>
                    <a:lnTo>
                      <a:pt x="340" y="332"/>
                    </a:lnTo>
                    <a:lnTo>
                      <a:pt x="331" y="340"/>
                    </a:lnTo>
                    <a:lnTo>
                      <a:pt x="343" y="351"/>
                    </a:lnTo>
                    <a:lnTo>
                      <a:pt x="350" y="342"/>
                    </a:lnTo>
                    <a:close/>
                    <a:moveTo>
                      <a:pt x="373" y="364"/>
                    </a:moveTo>
                    <a:lnTo>
                      <a:pt x="362" y="354"/>
                    </a:lnTo>
                    <a:lnTo>
                      <a:pt x="353" y="362"/>
                    </a:lnTo>
                    <a:lnTo>
                      <a:pt x="364" y="373"/>
                    </a:lnTo>
                    <a:lnTo>
                      <a:pt x="373" y="364"/>
                    </a:lnTo>
                    <a:close/>
                    <a:moveTo>
                      <a:pt x="395" y="386"/>
                    </a:moveTo>
                    <a:lnTo>
                      <a:pt x="384" y="376"/>
                    </a:lnTo>
                    <a:lnTo>
                      <a:pt x="376" y="384"/>
                    </a:lnTo>
                    <a:lnTo>
                      <a:pt x="386" y="395"/>
                    </a:lnTo>
                    <a:lnTo>
                      <a:pt x="395" y="386"/>
                    </a:lnTo>
                    <a:close/>
                    <a:moveTo>
                      <a:pt x="417" y="409"/>
                    </a:moveTo>
                    <a:lnTo>
                      <a:pt x="405" y="398"/>
                    </a:lnTo>
                    <a:lnTo>
                      <a:pt x="398" y="405"/>
                    </a:lnTo>
                    <a:lnTo>
                      <a:pt x="408" y="417"/>
                    </a:lnTo>
                    <a:lnTo>
                      <a:pt x="417" y="409"/>
                    </a:lnTo>
                    <a:close/>
                    <a:moveTo>
                      <a:pt x="439" y="431"/>
                    </a:moveTo>
                    <a:lnTo>
                      <a:pt x="427" y="420"/>
                    </a:lnTo>
                    <a:lnTo>
                      <a:pt x="420" y="428"/>
                    </a:lnTo>
                    <a:lnTo>
                      <a:pt x="431" y="439"/>
                    </a:lnTo>
                    <a:lnTo>
                      <a:pt x="439" y="431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6503988" y="4395788"/>
              <a:ext cx="1463675" cy="1463675"/>
            </a:xfrm>
            <a:custGeom>
              <a:avLst/>
              <a:gdLst>
                <a:gd name="T0" fmla="*/ 277 w 966"/>
                <a:gd name="T1" fmla="*/ 966 h 966"/>
                <a:gd name="T2" fmla="*/ 0 w 966"/>
                <a:gd name="T3" fmla="*/ 362 h 966"/>
                <a:gd name="T4" fmla="*/ 360 w 966"/>
                <a:gd name="T5" fmla="*/ 0 h 966"/>
                <a:gd name="T6" fmla="*/ 966 w 966"/>
                <a:gd name="T7" fmla="*/ 275 h 966"/>
                <a:gd name="T8" fmla="*/ 277 w 966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6">
                  <a:moveTo>
                    <a:pt x="277" y="966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60" y="289"/>
                    <a:pt x="287" y="160"/>
                    <a:pt x="360" y="0"/>
                  </a:cubicBezTo>
                  <a:cubicBezTo>
                    <a:pt x="966" y="275"/>
                    <a:pt x="966" y="275"/>
                    <a:pt x="966" y="275"/>
                  </a:cubicBezTo>
                  <a:cubicBezTo>
                    <a:pt x="827" y="581"/>
                    <a:pt x="582" y="826"/>
                    <a:pt x="277" y="9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4122738" y="4402138"/>
              <a:ext cx="1462088" cy="1462088"/>
            </a:xfrm>
            <a:custGeom>
              <a:avLst/>
              <a:gdLst>
                <a:gd name="T0" fmla="*/ 691 w 966"/>
                <a:gd name="T1" fmla="*/ 965 h 965"/>
                <a:gd name="T2" fmla="*/ 0 w 966"/>
                <a:gd name="T3" fmla="*/ 277 h 965"/>
                <a:gd name="T4" fmla="*/ 604 w 966"/>
                <a:gd name="T5" fmla="*/ 0 h 965"/>
                <a:gd name="T6" fmla="*/ 966 w 966"/>
                <a:gd name="T7" fmla="*/ 360 h 965"/>
                <a:gd name="T8" fmla="*/ 691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691" y="965"/>
                  </a:moveTo>
                  <a:cubicBezTo>
                    <a:pt x="385" y="826"/>
                    <a:pt x="140" y="582"/>
                    <a:pt x="0" y="277"/>
                  </a:cubicBezTo>
                  <a:cubicBezTo>
                    <a:pt x="604" y="0"/>
                    <a:pt x="604" y="0"/>
                    <a:pt x="604" y="0"/>
                  </a:cubicBezTo>
                  <a:cubicBezTo>
                    <a:pt x="677" y="159"/>
                    <a:pt x="805" y="287"/>
                    <a:pt x="966" y="360"/>
                  </a:cubicBezTo>
                  <a:cubicBezTo>
                    <a:pt x="691" y="965"/>
                    <a:pt x="691" y="965"/>
                    <a:pt x="691" y="96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6729413" y="3443288"/>
              <a:ext cx="746125" cy="982663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4610100" y="3452813"/>
              <a:ext cx="744538" cy="979488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6499225" y="2011363"/>
              <a:ext cx="1462088" cy="1462088"/>
            </a:xfrm>
            <a:custGeom>
              <a:avLst/>
              <a:gdLst>
                <a:gd name="T0" fmla="*/ 362 w 966"/>
                <a:gd name="T1" fmla="*/ 965 h 965"/>
                <a:gd name="T2" fmla="*/ 0 w 966"/>
                <a:gd name="T3" fmla="*/ 606 h 965"/>
                <a:gd name="T4" fmla="*/ 274 w 966"/>
                <a:gd name="T5" fmla="*/ 0 h 965"/>
                <a:gd name="T6" fmla="*/ 966 w 966"/>
                <a:gd name="T7" fmla="*/ 687 h 965"/>
                <a:gd name="T8" fmla="*/ 362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362" y="965"/>
                  </a:moveTo>
                  <a:cubicBezTo>
                    <a:pt x="289" y="806"/>
                    <a:pt x="160" y="678"/>
                    <a:pt x="0" y="60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580" y="138"/>
                    <a:pt x="826" y="383"/>
                    <a:pt x="966" y="687"/>
                  </a:cubicBezTo>
                  <a:cubicBezTo>
                    <a:pt x="362" y="965"/>
                    <a:pt x="362" y="965"/>
                    <a:pt x="362" y="9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116388" y="2017713"/>
              <a:ext cx="1462088" cy="1463675"/>
            </a:xfrm>
            <a:custGeom>
              <a:avLst/>
              <a:gdLst>
                <a:gd name="T0" fmla="*/ 606 w 965"/>
                <a:gd name="T1" fmla="*/ 966 h 966"/>
                <a:gd name="T2" fmla="*/ 0 w 965"/>
                <a:gd name="T3" fmla="*/ 692 h 966"/>
                <a:gd name="T4" fmla="*/ 688 w 965"/>
                <a:gd name="T5" fmla="*/ 0 h 966"/>
                <a:gd name="T6" fmla="*/ 965 w 965"/>
                <a:gd name="T7" fmla="*/ 604 h 966"/>
                <a:gd name="T8" fmla="*/ 606 w 965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966">
                  <a:moveTo>
                    <a:pt x="606" y="966"/>
                  </a:moveTo>
                  <a:cubicBezTo>
                    <a:pt x="0" y="692"/>
                    <a:pt x="0" y="692"/>
                    <a:pt x="0" y="692"/>
                  </a:cubicBezTo>
                  <a:cubicBezTo>
                    <a:pt x="139" y="386"/>
                    <a:pt x="383" y="140"/>
                    <a:pt x="688" y="0"/>
                  </a:cubicBezTo>
                  <a:cubicBezTo>
                    <a:pt x="965" y="604"/>
                    <a:pt x="965" y="604"/>
                    <a:pt x="965" y="604"/>
                  </a:cubicBezTo>
                  <a:cubicBezTo>
                    <a:pt x="806" y="677"/>
                    <a:pt x="678" y="806"/>
                    <a:pt x="606" y="96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5548313" y="2505075"/>
              <a:ext cx="979488" cy="746125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867400" y="4797425"/>
              <a:ext cx="427038" cy="417513"/>
              <a:chOff x="5867400" y="4797425"/>
              <a:chExt cx="427038" cy="417513"/>
            </a:xfrm>
          </p:grpSpPr>
          <p:sp>
            <p:nvSpPr>
              <p:cNvPr id="119" name="Rectangle 21"/>
              <p:cNvSpPr>
                <a:spLocks noChangeArrowheads="1"/>
              </p:cNvSpPr>
              <p:nvPr/>
            </p:nvSpPr>
            <p:spPr bwMode="auto">
              <a:xfrm>
                <a:off x="6035675" y="5202238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6035675" y="5202238"/>
                <a:ext cx="17463" cy="12700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8 h 8"/>
                  <a:gd name="T4" fmla="*/ 11 w 11"/>
                  <a:gd name="T5" fmla="*/ 8 h 8"/>
                  <a:gd name="T6" fmla="*/ 11 w 11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0" y="8"/>
                    </a:lnTo>
                    <a:lnTo>
                      <a:pt x="11" y="8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83"/>
              <p:cNvSpPr>
                <a:spLocks/>
              </p:cNvSpPr>
              <p:nvPr/>
            </p:nvSpPr>
            <p:spPr bwMode="auto">
              <a:xfrm>
                <a:off x="6203950" y="5143500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84"/>
              <p:cNvSpPr>
                <a:spLocks/>
              </p:cNvSpPr>
              <p:nvPr/>
            </p:nvSpPr>
            <p:spPr bwMode="auto">
              <a:xfrm>
                <a:off x="5867400" y="4868863"/>
                <a:ext cx="228600" cy="319088"/>
              </a:xfrm>
              <a:custGeom>
                <a:avLst/>
                <a:gdLst>
                  <a:gd name="T0" fmla="*/ 73 w 151"/>
                  <a:gd name="T1" fmla="*/ 0 h 211"/>
                  <a:gd name="T2" fmla="*/ 70 w 151"/>
                  <a:gd name="T3" fmla="*/ 0 h 211"/>
                  <a:gd name="T4" fmla="*/ 56 w 151"/>
                  <a:gd name="T5" fmla="*/ 0 h 211"/>
                  <a:gd name="T6" fmla="*/ 56 w 151"/>
                  <a:gd name="T7" fmla="*/ 3 h 211"/>
                  <a:gd name="T8" fmla="*/ 53 w 151"/>
                  <a:gd name="T9" fmla="*/ 9 h 211"/>
                  <a:gd name="T10" fmla="*/ 53 w 151"/>
                  <a:gd name="T11" fmla="*/ 11 h 211"/>
                  <a:gd name="T12" fmla="*/ 56 w 151"/>
                  <a:gd name="T13" fmla="*/ 66 h 211"/>
                  <a:gd name="T14" fmla="*/ 50 w 151"/>
                  <a:gd name="T15" fmla="*/ 72 h 211"/>
                  <a:gd name="T16" fmla="*/ 50 w 151"/>
                  <a:gd name="T17" fmla="*/ 72 h 211"/>
                  <a:gd name="T18" fmla="*/ 50 w 151"/>
                  <a:gd name="T19" fmla="*/ 72 h 211"/>
                  <a:gd name="T20" fmla="*/ 44 w 151"/>
                  <a:gd name="T21" fmla="*/ 66 h 211"/>
                  <a:gd name="T22" fmla="*/ 47 w 151"/>
                  <a:gd name="T23" fmla="*/ 11 h 211"/>
                  <a:gd name="T24" fmla="*/ 47 w 151"/>
                  <a:gd name="T25" fmla="*/ 9 h 211"/>
                  <a:gd name="T26" fmla="*/ 44 w 151"/>
                  <a:gd name="T27" fmla="*/ 3 h 211"/>
                  <a:gd name="T28" fmla="*/ 44 w 151"/>
                  <a:gd name="T29" fmla="*/ 0 h 211"/>
                  <a:gd name="T30" fmla="*/ 29 w 151"/>
                  <a:gd name="T31" fmla="*/ 0 h 211"/>
                  <a:gd name="T32" fmla="*/ 1 w 151"/>
                  <a:gd name="T33" fmla="*/ 23 h 211"/>
                  <a:gd name="T34" fmla="*/ 0 w 151"/>
                  <a:gd name="T35" fmla="*/ 24 h 211"/>
                  <a:gd name="T36" fmla="*/ 0 w 151"/>
                  <a:gd name="T37" fmla="*/ 97 h 211"/>
                  <a:gd name="T38" fmla="*/ 7 w 151"/>
                  <a:gd name="T39" fmla="*/ 103 h 211"/>
                  <a:gd name="T40" fmla="*/ 10 w 151"/>
                  <a:gd name="T41" fmla="*/ 104 h 211"/>
                  <a:gd name="T42" fmla="*/ 19 w 151"/>
                  <a:gd name="T43" fmla="*/ 95 h 211"/>
                  <a:gd name="T44" fmla="*/ 19 w 151"/>
                  <a:gd name="T45" fmla="*/ 90 h 211"/>
                  <a:gd name="T46" fmla="*/ 19 w 151"/>
                  <a:gd name="T47" fmla="*/ 38 h 211"/>
                  <a:gd name="T48" fmla="*/ 19 w 151"/>
                  <a:gd name="T49" fmla="*/ 34 h 211"/>
                  <a:gd name="T50" fmla="*/ 23 w 151"/>
                  <a:gd name="T51" fmla="*/ 34 h 211"/>
                  <a:gd name="T52" fmla="*/ 23 w 151"/>
                  <a:gd name="T53" fmla="*/ 38 h 211"/>
                  <a:gd name="T54" fmla="*/ 23 w 151"/>
                  <a:gd name="T55" fmla="*/ 196 h 211"/>
                  <a:gd name="T56" fmla="*/ 24 w 151"/>
                  <a:gd name="T57" fmla="*/ 202 h 211"/>
                  <a:gd name="T58" fmla="*/ 32 w 151"/>
                  <a:gd name="T59" fmla="*/ 211 h 211"/>
                  <a:gd name="T60" fmla="*/ 39 w 151"/>
                  <a:gd name="T61" fmla="*/ 211 h 211"/>
                  <a:gd name="T62" fmla="*/ 48 w 151"/>
                  <a:gd name="T63" fmla="*/ 196 h 211"/>
                  <a:gd name="T64" fmla="*/ 48 w 151"/>
                  <a:gd name="T65" fmla="*/ 107 h 211"/>
                  <a:gd name="T66" fmla="*/ 48 w 151"/>
                  <a:gd name="T67" fmla="*/ 103 h 211"/>
                  <a:gd name="T68" fmla="*/ 53 w 151"/>
                  <a:gd name="T69" fmla="*/ 103 h 211"/>
                  <a:gd name="T70" fmla="*/ 53 w 151"/>
                  <a:gd name="T71" fmla="*/ 107 h 211"/>
                  <a:gd name="T72" fmla="*/ 52 w 151"/>
                  <a:gd name="T73" fmla="*/ 196 h 211"/>
                  <a:gd name="T74" fmla="*/ 62 w 151"/>
                  <a:gd name="T75" fmla="*/ 211 h 211"/>
                  <a:gd name="T76" fmla="*/ 68 w 151"/>
                  <a:gd name="T77" fmla="*/ 211 h 211"/>
                  <a:gd name="T78" fmla="*/ 78 w 151"/>
                  <a:gd name="T79" fmla="*/ 196 h 211"/>
                  <a:gd name="T80" fmla="*/ 78 w 151"/>
                  <a:gd name="T81" fmla="*/ 38 h 211"/>
                  <a:gd name="T82" fmla="*/ 78 w 151"/>
                  <a:gd name="T83" fmla="*/ 34 h 211"/>
                  <a:gd name="T84" fmla="*/ 80 w 151"/>
                  <a:gd name="T85" fmla="*/ 21 h 211"/>
                  <a:gd name="T86" fmla="*/ 83 w 151"/>
                  <a:gd name="T87" fmla="*/ 23 h 211"/>
                  <a:gd name="T88" fmla="*/ 83 w 151"/>
                  <a:gd name="T89" fmla="*/ 23 h 211"/>
                  <a:gd name="T90" fmla="*/ 87 w 151"/>
                  <a:gd name="T91" fmla="*/ 25 h 211"/>
                  <a:gd name="T92" fmla="*/ 133 w 151"/>
                  <a:gd name="T93" fmla="*/ 51 h 211"/>
                  <a:gd name="T94" fmla="*/ 137 w 151"/>
                  <a:gd name="T95" fmla="*/ 52 h 211"/>
                  <a:gd name="T96" fmla="*/ 141 w 151"/>
                  <a:gd name="T97" fmla="*/ 53 h 211"/>
                  <a:gd name="T98" fmla="*/ 149 w 151"/>
                  <a:gd name="T99" fmla="*/ 48 h 211"/>
                  <a:gd name="T100" fmla="*/ 145 w 151"/>
                  <a:gd name="T101" fmla="*/ 36 h 211"/>
                  <a:gd name="T102" fmla="*/ 106 w 151"/>
                  <a:gd name="T103" fmla="*/ 14 h 211"/>
                  <a:gd name="T104" fmla="*/ 88 w 151"/>
                  <a:gd name="T105" fmla="*/ 4 h 211"/>
                  <a:gd name="T106" fmla="*/ 73 w 151"/>
                  <a:gd name="T10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1" h="211">
                    <a:moveTo>
                      <a:pt x="73" y="0"/>
                    </a:moveTo>
                    <a:cubicBezTo>
                      <a:pt x="72" y="0"/>
                      <a:pt x="71" y="0"/>
                      <a:pt x="70" y="0"/>
                    </a:cubicBezTo>
                    <a:cubicBezTo>
                      <a:pt x="66" y="0"/>
                      <a:pt x="61" y="0"/>
                      <a:pt x="56" y="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9"/>
                      <a:pt x="1" y="23"/>
                    </a:cubicBezTo>
                    <a:cubicBezTo>
                      <a:pt x="1" y="23"/>
                      <a:pt x="0" y="24"/>
                      <a:pt x="0" y="24"/>
                    </a:cubicBezTo>
                    <a:cubicBezTo>
                      <a:pt x="0" y="48"/>
                      <a:pt x="0" y="73"/>
                      <a:pt x="0" y="97"/>
                    </a:cubicBezTo>
                    <a:cubicBezTo>
                      <a:pt x="2" y="100"/>
                      <a:pt x="3" y="102"/>
                      <a:pt x="7" y="103"/>
                    </a:cubicBezTo>
                    <a:cubicBezTo>
                      <a:pt x="8" y="103"/>
                      <a:pt x="9" y="104"/>
                      <a:pt x="10" y="104"/>
                    </a:cubicBezTo>
                    <a:cubicBezTo>
                      <a:pt x="15" y="104"/>
                      <a:pt x="18" y="100"/>
                      <a:pt x="19" y="95"/>
                    </a:cubicBezTo>
                    <a:cubicBezTo>
                      <a:pt x="19" y="93"/>
                      <a:pt x="19" y="92"/>
                      <a:pt x="19" y="90"/>
                    </a:cubicBezTo>
                    <a:cubicBezTo>
                      <a:pt x="19" y="73"/>
                      <a:pt x="19" y="55"/>
                      <a:pt x="19" y="38"/>
                    </a:cubicBezTo>
                    <a:cubicBezTo>
                      <a:pt x="19" y="37"/>
                      <a:pt x="19" y="35"/>
                      <a:pt x="19" y="34"/>
                    </a:cubicBezTo>
                    <a:cubicBezTo>
                      <a:pt x="21" y="34"/>
                      <a:pt x="22" y="34"/>
                      <a:pt x="23" y="34"/>
                    </a:cubicBezTo>
                    <a:cubicBezTo>
                      <a:pt x="23" y="36"/>
                      <a:pt x="23" y="37"/>
                      <a:pt x="23" y="38"/>
                    </a:cubicBezTo>
                    <a:cubicBezTo>
                      <a:pt x="23" y="91"/>
                      <a:pt x="23" y="143"/>
                      <a:pt x="23" y="196"/>
                    </a:cubicBezTo>
                    <a:cubicBezTo>
                      <a:pt x="23" y="198"/>
                      <a:pt x="23" y="200"/>
                      <a:pt x="24" y="202"/>
                    </a:cubicBezTo>
                    <a:cubicBezTo>
                      <a:pt x="25" y="207"/>
                      <a:pt x="28" y="209"/>
                      <a:pt x="32" y="211"/>
                    </a:cubicBezTo>
                    <a:cubicBezTo>
                      <a:pt x="34" y="211"/>
                      <a:pt x="37" y="211"/>
                      <a:pt x="39" y="211"/>
                    </a:cubicBezTo>
                    <a:cubicBezTo>
                      <a:pt x="46" y="209"/>
                      <a:pt x="48" y="203"/>
                      <a:pt x="48" y="196"/>
                    </a:cubicBezTo>
                    <a:cubicBezTo>
                      <a:pt x="48" y="166"/>
                      <a:pt x="48" y="137"/>
                      <a:pt x="48" y="107"/>
                    </a:cubicBezTo>
                    <a:cubicBezTo>
                      <a:pt x="48" y="106"/>
                      <a:pt x="48" y="105"/>
                      <a:pt x="48" y="103"/>
                    </a:cubicBezTo>
                    <a:cubicBezTo>
                      <a:pt x="50" y="103"/>
                      <a:pt x="51" y="103"/>
                      <a:pt x="53" y="103"/>
                    </a:cubicBezTo>
                    <a:cubicBezTo>
                      <a:pt x="53" y="104"/>
                      <a:pt x="53" y="106"/>
                      <a:pt x="53" y="107"/>
                    </a:cubicBezTo>
                    <a:cubicBezTo>
                      <a:pt x="53" y="136"/>
                      <a:pt x="53" y="166"/>
                      <a:pt x="52" y="196"/>
                    </a:cubicBezTo>
                    <a:cubicBezTo>
                      <a:pt x="52" y="203"/>
                      <a:pt x="55" y="209"/>
                      <a:pt x="62" y="211"/>
                    </a:cubicBezTo>
                    <a:cubicBezTo>
                      <a:pt x="64" y="211"/>
                      <a:pt x="66" y="211"/>
                      <a:pt x="68" y="211"/>
                    </a:cubicBezTo>
                    <a:cubicBezTo>
                      <a:pt x="76" y="209"/>
                      <a:pt x="78" y="203"/>
                      <a:pt x="78" y="196"/>
                    </a:cubicBezTo>
                    <a:cubicBezTo>
                      <a:pt x="78" y="143"/>
                      <a:pt x="78" y="91"/>
                      <a:pt x="78" y="38"/>
                    </a:cubicBezTo>
                    <a:cubicBezTo>
                      <a:pt x="78" y="37"/>
                      <a:pt x="78" y="36"/>
                      <a:pt x="78" y="34"/>
                    </a:cubicBezTo>
                    <a:cubicBezTo>
                      <a:pt x="78" y="32"/>
                      <a:pt x="79" y="24"/>
                      <a:pt x="80" y="21"/>
                    </a:cubicBezTo>
                    <a:cubicBezTo>
                      <a:pt x="82" y="22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4" y="23"/>
                      <a:pt x="85" y="24"/>
                      <a:pt x="87" y="25"/>
                    </a:cubicBezTo>
                    <a:cubicBezTo>
                      <a:pt x="102" y="33"/>
                      <a:pt x="118" y="42"/>
                      <a:pt x="133" y="51"/>
                    </a:cubicBezTo>
                    <a:cubicBezTo>
                      <a:pt x="134" y="51"/>
                      <a:pt x="136" y="52"/>
                      <a:pt x="137" y="52"/>
                    </a:cubicBezTo>
                    <a:cubicBezTo>
                      <a:pt x="138" y="53"/>
                      <a:pt x="140" y="53"/>
                      <a:pt x="141" y="53"/>
                    </a:cubicBezTo>
                    <a:cubicBezTo>
                      <a:pt x="144" y="53"/>
                      <a:pt x="147" y="51"/>
                      <a:pt x="149" y="48"/>
                    </a:cubicBezTo>
                    <a:cubicBezTo>
                      <a:pt x="151" y="43"/>
                      <a:pt x="150" y="38"/>
                      <a:pt x="145" y="36"/>
                    </a:cubicBezTo>
                    <a:cubicBezTo>
                      <a:pt x="132" y="29"/>
                      <a:pt x="119" y="21"/>
                      <a:pt x="106" y="14"/>
                    </a:cubicBezTo>
                    <a:cubicBezTo>
                      <a:pt x="100" y="11"/>
                      <a:pt x="94" y="7"/>
                      <a:pt x="88" y="4"/>
                    </a:cubicBezTo>
                    <a:cubicBezTo>
                      <a:pt x="83" y="1"/>
                      <a:pt x="78" y="0"/>
                      <a:pt x="7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913438" y="4797425"/>
                <a:ext cx="71438" cy="65088"/>
              </a:xfrm>
              <a:custGeom>
                <a:avLst/>
                <a:gdLst>
                  <a:gd name="T0" fmla="*/ 27 w 47"/>
                  <a:gd name="T1" fmla="*/ 0 h 43"/>
                  <a:gd name="T2" fmla="*/ 19 w 47"/>
                  <a:gd name="T3" fmla="*/ 0 h 43"/>
                  <a:gd name="T4" fmla="*/ 16 w 47"/>
                  <a:gd name="T5" fmla="*/ 1 h 43"/>
                  <a:gd name="T6" fmla="*/ 2 w 47"/>
                  <a:gd name="T7" fmla="*/ 25 h 43"/>
                  <a:gd name="T8" fmla="*/ 21 w 47"/>
                  <a:gd name="T9" fmla="*/ 42 h 43"/>
                  <a:gd name="T10" fmla="*/ 23 w 47"/>
                  <a:gd name="T11" fmla="*/ 43 h 43"/>
                  <a:gd name="T12" fmla="*/ 43 w 47"/>
                  <a:gd name="T13" fmla="*/ 29 h 43"/>
                  <a:gd name="T14" fmla="*/ 37 w 47"/>
                  <a:gd name="T15" fmla="*/ 4 h 43"/>
                  <a:gd name="T16" fmla="*/ 27 w 47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3">
                    <a:moveTo>
                      <a:pt x="27" y="0"/>
                    </a:moveTo>
                    <a:cubicBezTo>
                      <a:pt x="25" y="0"/>
                      <a:pt x="22" y="0"/>
                      <a:pt x="19" y="0"/>
                    </a:cubicBezTo>
                    <a:cubicBezTo>
                      <a:pt x="18" y="0"/>
                      <a:pt x="17" y="1"/>
                      <a:pt x="16" y="1"/>
                    </a:cubicBezTo>
                    <a:cubicBezTo>
                      <a:pt x="7" y="4"/>
                      <a:pt x="0" y="15"/>
                      <a:pt x="2" y="25"/>
                    </a:cubicBezTo>
                    <a:cubicBezTo>
                      <a:pt x="4" y="35"/>
                      <a:pt x="12" y="42"/>
                      <a:pt x="21" y="42"/>
                    </a:cubicBezTo>
                    <a:cubicBezTo>
                      <a:pt x="22" y="42"/>
                      <a:pt x="23" y="43"/>
                      <a:pt x="23" y="43"/>
                    </a:cubicBezTo>
                    <a:cubicBezTo>
                      <a:pt x="32" y="43"/>
                      <a:pt x="40" y="37"/>
                      <a:pt x="43" y="29"/>
                    </a:cubicBezTo>
                    <a:cubicBezTo>
                      <a:pt x="47" y="21"/>
                      <a:pt x="45" y="11"/>
                      <a:pt x="37" y="4"/>
                    </a:cubicBezTo>
                    <a:cubicBezTo>
                      <a:pt x="34" y="2"/>
                      <a:pt x="31" y="1"/>
                      <a:pt x="27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6003925" y="5075238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6003925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88"/>
              <p:cNvSpPr>
                <a:spLocks/>
              </p:cNvSpPr>
              <p:nvPr/>
            </p:nvSpPr>
            <p:spPr bwMode="auto">
              <a:xfrm>
                <a:off x="6003925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89"/>
              <p:cNvSpPr>
                <a:spLocks/>
              </p:cNvSpPr>
              <p:nvPr/>
            </p:nvSpPr>
            <p:spPr bwMode="auto">
              <a:xfrm>
                <a:off x="6003925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0"/>
              <p:cNvSpPr>
                <a:spLocks noEditPoints="1"/>
              </p:cNvSpPr>
              <p:nvPr/>
            </p:nvSpPr>
            <p:spPr bwMode="auto">
              <a:xfrm>
                <a:off x="6003925" y="5032375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3" y="21"/>
                      <a:pt x="3" y="16"/>
                      <a:pt x="3" y="12"/>
                    </a:cubicBezTo>
                    <a:cubicBezTo>
                      <a:pt x="3" y="8"/>
                      <a:pt x="13" y="3"/>
                      <a:pt x="30" y="3"/>
                    </a:cubicBezTo>
                    <a:cubicBezTo>
                      <a:pt x="46" y="3"/>
                      <a:pt x="57" y="8"/>
                      <a:pt x="57" y="12"/>
                    </a:cubicBezTo>
                    <a:cubicBezTo>
                      <a:pt x="57" y="16"/>
                      <a:pt x="46" y="21"/>
                      <a:pt x="30" y="21"/>
                    </a:cubicBezTo>
                    <a:moveTo>
                      <a:pt x="30" y="0"/>
                    </a:moveTo>
                    <a:cubicBezTo>
                      <a:pt x="13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3" y="36"/>
                      <a:pt x="30" y="36"/>
                    </a:cubicBezTo>
                    <a:cubicBezTo>
                      <a:pt x="46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6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91"/>
              <p:cNvSpPr>
                <a:spLocks/>
              </p:cNvSpPr>
              <p:nvPr/>
            </p:nvSpPr>
            <p:spPr bwMode="auto">
              <a:xfrm>
                <a:off x="6035675" y="5040313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4 h 14"/>
                  <a:gd name="T8" fmla="*/ 7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9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1 w 18"/>
                  <a:gd name="T29" fmla="*/ 6 h 14"/>
                  <a:gd name="T30" fmla="*/ 6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4"/>
                    </a:cubicBezTo>
                    <a:cubicBezTo>
                      <a:pt x="0" y="6"/>
                      <a:pt x="3" y="7"/>
                      <a:pt x="7" y="8"/>
                    </a:cubicBezTo>
                    <a:cubicBezTo>
                      <a:pt x="10" y="8"/>
                      <a:pt x="12" y="8"/>
                      <a:pt x="12" y="9"/>
                    </a:cubicBezTo>
                    <a:cubicBezTo>
                      <a:pt x="12" y="10"/>
                      <a:pt x="10" y="10"/>
                      <a:pt x="8" y="10"/>
                    </a:cubicBezTo>
                    <a:cubicBezTo>
                      <a:pt x="5" y="10"/>
                      <a:pt x="3" y="10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8" y="10"/>
                      <a:pt x="18" y="9"/>
                    </a:cubicBezTo>
                    <a:cubicBezTo>
                      <a:pt x="18" y="7"/>
                      <a:pt x="16" y="6"/>
                      <a:pt x="11" y="6"/>
                    </a:cubicBezTo>
                    <a:cubicBezTo>
                      <a:pt x="8" y="5"/>
                      <a:pt x="6" y="5"/>
                      <a:pt x="6" y="4"/>
                    </a:cubicBezTo>
                    <a:cubicBezTo>
                      <a:pt x="6" y="4"/>
                      <a:pt x="7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6103938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93"/>
              <p:cNvSpPr>
                <a:spLocks/>
              </p:cNvSpPr>
              <p:nvPr/>
            </p:nvSpPr>
            <p:spPr bwMode="auto">
              <a:xfrm>
                <a:off x="6103938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103938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6103938" y="5056188"/>
                <a:ext cx="90488" cy="55563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5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5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14" y="36"/>
                      <a:pt x="30" y="36"/>
                    </a:cubicBezTo>
                    <a:cubicBezTo>
                      <a:pt x="47" y="36"/>
                      <a:pt x="60" y="30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96"/>
              <p:cNvSpPr>
                <a:spLocks/>
              </p:cNvSpPr>
              <p:nvPr/>
            </p:nvSpPr>
            <p:spPr bwMode="auto">
              <a:xfrm>
                <a:off x="6135688" y="5062538"/>
                <a:ext cx="26988" cy="22225"/>
              </a:xfrm>
              <a:custGeom>
                <a:avLst/>
                <a:gdLst>
                  <a:gd name="T0" fmla="*/ 11 w 18"/>
                  <a:gd name="T1" fmla="*/ 0 h 15"/>
                  <a:gd name="T2" fmla="*/ 7 w 18"/>
                  <a:gd name="T3" fmla="*/ 0 h 15"/>
                  <a:gd name="T4" fmla="*/ 7 w 18"/>
                  <a:gd name="T5" fmla="*/ 2 h 15"/>
                  <a:gd name="T6" fmla="*/ 0 w 18"/>
                  <a:gd name="T7" fmla="*/ 5 h 15"/>
                  <a:gd name="T8" fmla="*/ 8 w 18"/>
                  <a:gd name="T9" fmla="*/ 8 h 15"/>
                  <a:gd name="T10" fmla="*/ 12 w 18"/>
                  <a:gd name="T11" fmla="*/ 10 h 15"/>
                  <a:gd name="T12" fmla="*/ 8 w 18"/>
                  <a:gd name="T13" fmla="*/ 11 h 15"/>
                  <a:gd name="T14" fmla="*/ 1 w 18"/>
                  <a:gd name="T15" fmla="*/ 10 h 15"/>
                  <a:gd name="T16" fmla="*/ 0 w 18"/>
                  <a:gd name="T17" fmla="*/ 12 h 15"/>
                  <a:gd name="T18" fmla="*/ 7 w 18"/>
                  <a:gd name="T19" fmla="*/ 13 h 15"/>
                  <a:gd name="T20" fmla="*/ 7 w 18"/>
                  <a:gd name="T21" fmla="*/ 15 h 15"/>
                  <a:gd name="T22" fmla="*/ 11 w 18"/>
                  <a:gd name="T23" fmla="*/ 15 h 15"/>
                  <a:gd name="T24" fmla="*/ 11 w 18"/>
                  <a:gd name="T25" fmla="*/ 13 h 15"/>
                  <a:gd name="T26" fmla="*/ 18 w 18"/>
                  <a:gd name="T27" fmla="*/ 10 h 15"/>
                  <a:gd name="T28" fmla="*/ 12 w 18"/>
                  <a:gd name="T29" fmla="*/ 6 h 15"/>
                  <a:gd name="T30" fmla="*/ 7 w 18"/>
                  <a:gd name="T31" fmla="*/ 5 h 15"/>
                  <a:gd name="T32" fmla="*/ 10 w 18"/>
                  <a:gd name="T33" fmla="*/ 4 h 15"/>
                  <a:gd name="T34" fmla="*/ 16 w 18"/>
                  <a:gd name="T35" fmla="*/ 4 h 15"/>
                  <a:gd name="T36" fmla="*/ 17 w 18"/>
                  <a:gd name="T37" fmla="*/ 2 h 15"/>
                  <a:gd name="T38" fmla="*/ 11 w 18"/>
                  <a:gd name="T39" fmla="*/ 2 h 15"/>
                  <a:gd name="T40" fmla="*/ 11 w 18"/>
                  <a:gd name="T4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5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2"/>
                      <a:pt x="0" y="4"/>
                      <a:pt x="0" y="5"/>
                    </a:cubicBezTo>
                    <a:cubicBezTo>
                      <a:pt x="0" y="7"/>
                      <a:pt x="3" y="8"/>
                      <a:pt x="8" y="8"/>
                    </a:cubicBezTo>
                    <a:cubicBezTo>
                      <a:pt x="11" y="9"/>
                      <a:pt x="12" y="9"/>
                      <a:pt x="12" y="10"/>
                    </a:cubicBezTo>
                    <a:cubicBezTo>
                      <a:pt x="12" y="11"/>
                      <a:pt x="11" y="11"/>
                      <a:pt x="8" y="11"/>
                    </a:cubicBezTo>
                    <a:cubicBezTo>
                      <a:pt x="6" y="11"/>
                      <a:pt x="3" y="11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2"/>
                      <a:pt x="18" y="11"/>
                      <a:pt x="18" y="10"/>
                    </a:cubicBezTo>
                    <a:cubicBezTo>
                      <a:pt x="18" y="8"/>
                      <a:pt x="17" y="7"/>
                      <a:pt x="12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7"/>
              <p:cNvSpPr>
                <a:spLocks noEditPoints="1"/>
              </p:cNvSpPr>
              <p:nvPr/>
            </p:nvSpPr>
            <p:spPr bwMode="auto">
              <a:xfrm>
                <a:off x="6203950" y="5100638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6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6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4" y="36"/>
                      <a:pt x="30" y="36"/>
                    </a:cubicBezTo>
                    <a:cubicBezTo>
                      <a:pt x="47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8"/>
              <p:cNvSpPr>
                <a:spLocks/>
              </p:cNvSpPr>
              <p:nvPr/>
            </p:nvSpPr>
            <p:spPr bwMode="auto">
              <a:xfrm>
                <a:off x="6235700" y="5108575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5 h 14"/>
                  <a:gd name="T8" fmla="*/ 8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10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2 w 18"/>
                  <a:gd name="T29" fmla="*/ 6 h 14"/>
                  <a:gd name="T30" fmla="*/ 7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5"/>
                    </a:cubicBezTo>
                    <a:cubicBezTo>
                      <a:pt x="0" y="6"/>
                      <a:pt x="3" y="7"/>
                      <a:pt x="8" y="8"/>
                    </a:cubicBezTo>
                    <a:cubicBezTo>
                      <a:pt x="11" y="8"/>
                      <a:pt x="12" y="9"/>
                      <a:pt x="12" y="9"/>
                    </a:cubicBezTo>
                    <a:cubicBezTo>
                      <a:pt x="12" y="10"/>
                      <a:pt x="11" y="10"/>
                      <a:pt x="8" y="10"/>
                    </a:cubicBezTo>
                    <a:cubicBezTo>
                      <a:pt x="6" y="10"/>
                      <a:pt x="3" y="10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6" y="12"/>
                      <a:pt x="18" y="11"/>
                      <a:pt x="18" y="9"/>
                    </a:cubicBezTo>
                    <a:cubicBezTo>
                      <a:pt x="18" y="7"/>
                      <a:pt x="17" y="6"/>
                      <a:pt x="12" y="6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824538" y="2652713"/>
              <a:ext cx="387350" cy="407988"/>
              <a:chOff x="5824538" y="2652713"/>
              <a:chExt cx="387350" cy="407988"/>
            </a:xfrm>
          </p:grpSpPr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6029325" y="2652713"/>
                <a:ext cx="17463" cy="11113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6029325" y="2652713"/>
                <a:ext cx="17463" cy="11113"/>
              </a:xfrm>
              <a:custGeom>
                <a:avLst/>
                <a:gdLst>
                  <a:gd name="T0" fmla="*/ 11 w 11"/>
                  <a:gd name="T1" fmla="*/ 7 h 7"/>
                  <a:gd name="T2" fmla="*/ 11 w 11"/>
                  <a:gd name="T3" fmla="*/ 0 h 7"/>
                  <a:gd name="T4" fmla="*/ 0 w 11"/>
                  <a:gd name="T5" fmla="*/ 0 h 7"/>
                  <a:gd name="T6" fmla="*/ 0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5946775" y="2916238"/>
                <a:ext cx="146050" cy="144463"/>
              </a:xfrm>
              <a:custGeom>
                <a:avLst/>
                <a:gdLst>
                  <a:gd name="T0" fmla="*/ 48 w 96"/>
                  <a:gd name="T1" fmla="*/ 90 h 96"/>
                  <a:gd name="T2" fmla="*/ 6 w 96"/>
                  <a:gd name="T3" fmla="*/ 48 h 96"/>
                  <a:gd name="T4" fmla="*/ 48 w 96"/>
                  <a:gd name="T5" fmla="*/ 6 h 96"/>
                  <a:gd name="T6" fmla="*/ 90 w 96"/>
                  <a:gd name="T7" fmla="*/ 48 h 96"/>
                  <a:gd name="T8" fmla="*/ 48 w 96"/>
                  <a:gd name="T9" fmla="*/ 90 h 96"/>
                  <a:gd name="T10" fmla="*/ 48 w 96"/>
                  <a:gd name="T11" fmla="*/ 0 h 96"/>
                  <a:gd name="T12" fmla="*/ 0 w 96"/>
                  <a:gd name="T13" fmla="*/ 48 h 96"/>
                  <a:gd name="T14" fmla="*/ 48 w 96"/>
                  <a:gd name="T15" fmla="*/ 96 h 96"/>
                  <a:gd name="T16" fmla="*/ 96 w 96"/>
                  <a:gd name="T17" fmla="*/ 48 h 96"/>
                  <a:gd name="T18" fmla="*/ 48 w 96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0"/>
              <p:cNvSpPr>
                <a:spLocks/>
              </p:cNvSpPr>
              <p:nvPr/>
            </p:nvSpPr>
            <p:spPr bwMode="auto">
              <a:xfrm>
                <a:off x="6022975" y="2981325"/>
                <a:ext cx="50800" cy="65088"/>
              </a:xfrm>
              <a:custGeom>
                <a:avLst/>
                <a:gdLst>
                  <a:gd name="T0" fmla="*/ 2 w 33"/>
                  <a:gd name="T1" fmla="*/ 0 h 43"/>
                  <a:gd name="T2" fmla="*/ 2 w 33"/>
                  <a:gd name="T3" fmla="*/ 1 h 43"/>
                  <a:gd name="T4" fmla="*/ 0 w 33"/>
                  <a:gd name="T5" fmla="*/ 6 h 43"/>
                  <a:gd name="T6" fmla="*/ 0 w 33"/>
                  <a:gd name="T7" fmla="*/ 7 h 43"/>
                  <a:gd name="T8" fmla="*/ 2 w 33"/>
                  <a:gd name="T9" fmla="*/ 43 h 43"/>
                  <a:gd name="T10" fmla="*/ 17 w 33"/>
                  <a:gd name="T11" fmla="*/ 39 h 43"/>
                  <a:gd name="T12" fmla="*/ 17 w 33"/>
                  <a:gd name="T13" fmla="*/ 26 h 43"/>
                  <a:gd name="T14" fmla="*/ 17 w 33"/>
                  <a:gd name="T15" fmla="*/ 23 h 43"/>
                  <a:gd name="T16" fmla="*/ 20 w 33"/>
                  <a:gd name="T17" fmla="*/ 23 h 43"/>
                  <a:gd name="T18" fmla="*/ 20 w 33"/>
                  <a:gd name="T19" fmla="*/ 26 h 43"/>
                  <a:gd name="T20" fmla="*/ 20 w 33"/>
                  <a:gd name="T21" fmla="*/ 38 h 43"/>
                  <a:gd name="T22" fmla="*/ 33 w 33"/>
                  <a:gd name="T23" fmla="*/ 26 h 43"/>
                  <a:gd name="T24" fmla="*/ 33 w 33"/>
                  <a:gd name="T25" fmla="*/ 20 h 43"/>
                  <a:gd name="T26" fmla="*/ 13 w 33"/>
                  <a:gd name="T27" fmla="*/ 0 h 43"/>
                  <a:gd name="T28" fmla="*/ 2 w 33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4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7" y="43"/>
                      <a:pt x="12" y="41"/>
                      <a:pt x="17" y="39"/>
                    </a:cubicBezTo>
                    <a:cubicBezTo>
                      <a:pt x="17" y="35"/>
                      <a:pt x="17" y="31"/>
                      <a:pt x="17" y="26"/>
                    </a:cubicBezTo>
                    <a:cubicBezTo>
                      <a:pt x="17" y="25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0" y="24"/>
                      <a:pt x="20" y="25"/>
                      <a:pt x="20" y="26"/>
                    </a:cubicBezTo>
                    <a:cubicBezTo>
                      <a:pt x="20" y="30"/>
                      <a:pt x="20" y="34"/>
                      <a:pt x="20" y="38"/>
                    </a:cubicBezTo>
                    <a:cubicBezTo>
                      <a:pt x="25" y="35"/>
                      <a:pt x="30" y="30"/>
                      <a:pt x="33" y="26"/>
                    </a:cubicBezTo>
                    <a:cubicBezTo>
                      <a:pt x="33" y="24"/>
                      <a:pt x="33" y="22"/>
                      <a:pt x="33" y="20"/>
                    </a:cubicBezTo>
                    <a:cubicBezTo>
                      <a:pt x="33" y="8"/>
                      <a:pt x="25" y="0"/>
                      <a:pt x="13" y="0"/>
                    </a:cubicBezTo>
                    <a:cubicBezTo>
                      <a:pt x="10" y="0"/>
                      <a:pt x="6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967413" y="2981325"/>
                <a:ext cx="49213" cy="65088"/>
              </a:xfrm>
              <a:custGeom>
                <a:avLst/>
                <a:gdLst>
                  <a:gd name="T0" fmla="*/ 30 w 33"/>
                  <a:gd name="T1" fmla="*/ 0 h 43"/>
                  <a:gd name="T2" fmla="*/ 20 w 33"/>
                  <a:gd name="T3" fmla="*/ 0 h 43"/>
                  <a:gd name="T4" fmla="*/ 1 w 33"/>
                  <a:gd name="T5" fmla="*/ 16 h 43"/>
                  <a:gd name="T6" fmla="*/ 0 w 33"/>
                  <a:gd name="T7" fmla="*/ 16 h 43"/>
                  <a:gd name="T8" fmla="*/ 0 w 33"/>
                  <a:gd name="T9" fmla="*/ 24 h 43"/>
                  <a:gd name="T10" fmla="*/ 13 w 33"/>
                  <a:gd name="T11" fmla="*/ 37 h 43"/>
                  <a:gd name="T12" fmla="*/ 13 w 33"/>
                  <a:gd name="T13" fmla="*/ 26 h 43"/>
                  <a:gd name="T14" fmla="*/ 13 w 33"/>
                  <a:gd name="T15" fmla="*/ 23 h 43"/>
                  <a:gd name="T16" fmla="*/ 16 w 33"/>
                  <a:gd name="T17" fmla="*/ 23 h 43"/>
                  <a:gd name="T18" fmla="*/ 16 w 33"/>
                  <a:gd name="T19" fmla="*/ 26 h 43"/>
                  <a:gd name="T20" fmla="*/ 16 w 33"/>
                  <a:gd name="T21" fmla="*/ 39 h 43"/>
                  <a:gd name="T22" fmla="*/ 31 w 33"/>
                  <a:gd name="T23" fmla="*/ 43 h 43"/>
                  <a:gd name="T24" fmla="*/ 33 w 33"/>
                  <a:gd name="T25" fmla="*/ 7 h 43"/>
                  <a:gd name="T26" fmla="*/ 33 w 33"/>
                  <a:gd name="T27" fmla="*/ 6 h 43"/>
                  <a:gd name="T28" fmla="*/ 30 w 33"/>
                  <a:gd name="T29" fmla="*/ 1 h 43"/>
                  <a:gd name="T30" fmla="*/ 30 w 33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43">
                    <a:moveTo>
                      <a:pt x="30" y="0"/>
                    </a:moveTo>
                    <a:cubicBezTo>
                      <a:pt x="27" y="0"/>
                      <a:pt x="24" y="0"/>
                      <a:pt x="20" y="0"/>
                    </a:cubicBezTo>
                    <a:cubicBezTo>
                      <a:pt x="10" y="0"/>
                      <a:pt x="3" y="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2"/>
                      <a:pt x="0" y="24"/>
                    </a:cubicBezTo>
                    <a:cubicBezTo>
                      <a:pt x="4" y="30"/>
                      <a:pt x="8" y="34"/>
                      <a:pt x="13" y="37"/>
                    </a:cubicBezTo>
                    <a:cubicBezTo>
                      <a:pt x="13" y="33"/>
                      <a:pt x="13" y="30"/>
                      <a:pt x="13" y="26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4" y="23"/>
                      <a:pt x="15" y="23"/>
                      <a:pt x="16" y="23"/>
                    </a:cubicBezTo>
                    <a:cubicBezTo>
                      <a:pt x="16" y="24"/>
                      <a:pt x="16" y="25"/>
                      <a:pt x="16" y="26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21" y="41"/>
                      <a:pt x="26" y="43"/>
                      <a:pt x="31" y="43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02"/>
              <p:cNvSpPr>
                <a:spLocks/>
              </p:cNvSpPr>
              <p:nvPr/>
            </p:nvSpPr>
            <p:spPr bwMode="auto">
              <a:xfrm>
                <a:off x="5995988" y="2930525"/>
                <a:ext cx="47625" cy="46038"/>
              </a:xfrm>
              <a:custGeom>
                <a:avLst/>
                <a:gdLst>
                  <a:gd name="T0" fmla="*/ 19 w 32"/>
                  <a:gd name="T1" fmla="*/ 0 h 30"/>
                  <a:gd name="T2" fmla="*/ 13 w 32"/>
                  <a:gd name="T3" fmla="*/ 0 h 30"/>
                  <a:gd name="T4" fmla="*/ 11 w 32"/>
                  <a:gd name="T5" fmla="*/ 1 h 30"/>
                  <a:gd name="T6" fmla="*/ 2 w 32"/>
                  <a:gd name="T7" fmla="*/ 18 h 30"/>
                  <a:gd name="T8" fmla="*/ 15 w 32"/>
                  <a:gd name="T9" fmla="*/ 29 h 30"/>
                  <a:gd name="T10" fmla="*/ 16 w 32"/>
                  <a:gd name="T11" fmla="*/ 30 h 30"/>
                  <a:gd name="T12" fmla="*/ 30 w 32"/>
                  <a:gd name="T13" fmla="*/ 20 h 30"/>
                  <a:gd name="T14" fmla="*/ 25 w 32"/>
                  <a:gd name="T15" fmla="*/ 3 h 30"/>
                  <a:gd name="T16" fmla="*/ 19 w 32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19" y="0"/>
                    </a:moveTo>
                    <a:cubicBezTo>
                      <a:pt x="17" y="0"/>
                      <a:pt x="15" y="0"/>
                      <a:pt x="13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2" y="18"/>
                    </a:cubicBezTo>
                    <a:cubicBezTo>
                      <a:pt x="3" y="24"/>
                      <a:pt x="8" y="29"/>
                      <a:pt x="15" y="29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22" y="30"/>
                      <a:pt x="28" y="26"/>
                      <a:pt x="30" y="20"/>
                    </a:cubicBezTo>
                    <a:cubicBezTo>
                      <a:pt x="32" y="14"/>
                      <a:pt x="31" y="7"/>
                      <a:pt x="25" y="3"/>
                    </a:cubicBezTo>
                    <a:cubicBezTo>
                      <a:pt x="24" y="2"/>
                      <a:pt x="21" y="1"/>
                      <a:pt x="1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03"/>
              <p:cNvSpPr>
                <a:spLocks noEditPoints="1"/>
              </p:cNvSpPr>
              <p:nvPr/>
            </p:nvSpPr>
            <p:spPr bwMode="auto">
              <a:xfrm>
                <a:off x="5824538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38 w 82"/>
                  <a:gd name="T3" fmla="*/ 76 h 82"/>
                  <a:gd name="T4" fmla="*/ 25 w 82"/>
                  <a:gd name="T5" fmla="*/ 72 h 82"/>
                  <a:gd name="T6" fmla="*/ 23 w 82"/>
                  <a:gd name="T7" fmla="*/ 71 h 82"/>
                  <a:gd name="T8" fmla="*/ 12 w 82"/>
                  <a:gd name="T9" fmla="*/ 60 h 82"/>
                  <a:gd name="T10" fmla="*/ 6 w 82"/>
                  <a:gd name="T11" fmla="*/ 41 h 82"/>
                  <a:gd name="T12" fmla="*/ 41 w 82"/>
                  <a:gd name="T13" fmla="*/ 5 h 82"/>
                  <a:gd name="T14" fmla="*/ 77 w 82"/>
                  <a:gd name="T15" fmla="*/ 41 h 82"/>
                  <a:gd name="T16" fmla="*/ 70 w 82"/>
                  <a:gd name="T17" fmla="*/ 61 h 82"/>
                  <a:gd name="T18" fmla="*/ 59 w 82"/>
                  <a:gd name="T19" fmla="*/ 71 h 82"/>
                  <a:gd name="T20" fmla="*/ 57 w 82"/>
                  <a:gd name="T21" fmla="*/ 73 h 82"/>
                  <a:gd name="T22" fmla="*/ 44 w 82"/>
                  <a:gd name="T23" fmla="*/ 76 h 82"/>
                  <a:gd name="T24" fmla="*/ 41 w 82"/>
                  <a:gd name="T25" fmla="*/ 76 h 82"/>
                  <a:gd name="T26" fmla="*/ 41 w 82"/>
                  <a:gd name="T27" fmla="*/ 0 h 82"/>
                  <a:gd name="T28" fmla="*/ 0 w 82"/>
                  <a:gd name="T29" fmla="*/ 41 h 82"/>
                  <a:gd name="T30" fmla="*/ 12 w 82"/>
                  <a:gd name="T31" fmla="*/ 69 h 82"/>
                  <a:gd name="T32" fmla="*/ 23 w 82"/>
                  <a:gd name="T33" fmla="*/ 77 h 82"/>
                  <a:gd name="T34" fmla="*/ 25 w 82"/>
                  <a:gd name="T35" fmla="*/ 78 h 82"/>
                  <a:gd name="T36" fmla="*/ 41 w 82"/>
                  <a:gd name="T37" fmla="*/ 82 h 82"/>
                  <a:gd name="T38" fmla="*/ 41 w 82"/>
                  <a:gd name="T39" fmla="*/ 82 h 82"/>
                  <a:gd name="T40" fmla="*/ 41 w 82"/>
                  <a:gd name="T41" fmla="*/ 82 h 82"/>
                  <a:gd name="T42" fmla="*/ 41 w 82"/>
                  <a:gd name="T43" fmla="*/ 82 h 82"/>
                  <a:gd name="T44" fmla="*/ 41 w 82"/>
                  <a:gd name="T45" fmla="*/ 82 h 82"/>
                  <a:gd name="T46" fmla="*/ 41 w 82"/>
                  <a:gd name="T47" fmla="*/ 82 h 82"/>
                  <a:gd name="T48" fmla="*/ 41 w 82"/>
                  <a:gd name="T49" fmla="*/ 82 h 82"/>
                  <a:gd name="T50" fmla="*/ 57 w 82"/>
                  <a:gd name="T51" fmla="*/ 78 h 82"/>
                  <a:gd name="T52" fmla="*/ 59 w 82"/>
                  <a:gd name="T53" fmla="*/ 77 h 82"/>
                  <a:gd name="T54" fmla="*/ 70 w 82"/>
                  <a:gd name="T55" fmla="*/ 69 h 82"/>
                  <a:gd name="T56" fmla="*/ 82 w 82"/>
                  <a:gd name="T57" fmla="*/ 41 h 82"/>
                  <a:gd name="T58" fmla="*/ 41 w 82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40" y="76"/>
                      <a:pt x="39" y="76"/>
                      <a:pt x="38" y="76"/>
                    </a:cubicBezTo>
                    <a:cubicBezTo>
                      <a:pt x="33" y="76"/>
                      <a:pt x="29" y="74"/>
                      <a:pt x="25" y="72"/>
                    </a:cubicBezTo>
                    <a:cubicBezTo>
                      <a:pt x="24" y="72"/>
                      <a:pt x="23" y="72"/>
                      <a:pt x="23" y="71"/>
                    </a:cubicBezTo>
                    <a:cubicBezTo>
                      <a:pt x="18" y="68"/>
                      <a:pt x="14" y="65"/>
                      <a:pt x="12" y="60"/>
                    </a:cubicBezTo>
                    <a:cubicBezTo>
                      <a:pt x="8" y="55"/>
                      <a:pt x="6" y="48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48"/>
                      <a:pt x="75" y="55"/>
                      <a:pt x="70" y="61"/>
                    </a:cubicBezTo>
                    <a:cubicBezTo>
                      <a:pt x="68" y="65"/>
                      <a:pt x="64" y="69"/>
                      <a:pt x="59" y="71"/>
                    </a:cubicBezTo>
                    <a:cubicBezTo>
                      <a:pt x="59" y="72"/>
                      <a:pt x="58" y="72"/>
                      <a:pt x="57" y="73"/>
                    </a:cubicBezTo>
                    <a:cubicBezTo>
                      <a:pt x="53" y="75"/>
                      <a:pt x="49" y="76"/>
                      <a:pt x="44" y="76"/>
                    </a:cubicBezTo>
                    <a:cubicBezTo>
                      <a:pt x="43" y="76"/>
                      <a:pt x="42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51"/>
                      <a:pt x="5" y="61"/>
                      <a:pt x="12" y="69"/>
                    </a:cubicBezTo>
                    <a:cubicBezTo>
                      <a:pt x="15" y="72"/>
                      <a:pt x="18" y="75"/>
                      <a:pt x="23" y="77"/>
                    </a:cubicBezTo>
                    <a:cubicBezTo>
                      <a:pt x="23" y="77"/>
                      <a:pt x="24" y="78"/>
                      <a:pt x="25" y="78"/>
                    </a:cubicBezTo>
                    <a:cubicBezTo>
                      <a:pt x="30" y="80"/>
                      <a:pt x="35" y="81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7" y="82"/>
                      <a:pt x="52" y="80"/>
                      <a:pt x="57" y="78"/>
                    </a:cubicBezTo>
                    <a:cubicBezTo>
                      <a:pt x="58" y="78"/>
                      <a:pt x="59" y="78"/>
                      <a:pt x="59" y="77"/>
                    </a:cubicBezTo>
                    <a:cubicBezTo>
                      <a:pt x="64" y="75"/>
                      <a:pt x="67" y="73"/>
                      <a:pt x="70" y="69"/>
                    </a:cubicBezTo>
                    <a:cubicBezTo>
                      <a:pt x="78" y="62"/>
                      <a:pt x="82" y="52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5888038" y="2778125"/>
                <a:ext cx="42863" cy="55563"/>
              </a:xfrm>
              <a:custGeom>
                <a:avLst/>
                <a:gdLst>
                  <a:gd name="T0" fmla="*/ 3 w 28"/>
                  <a:gd name="T1" fmla="*/ 0 h 37"/>
                  <a:gd name="T2" fmla="*/ 3 w 28"/>
                  <a:gd name="T3" fmla="*/ 2 h 37"/>
                  <a:gd name="T4" fmla="*/ 1 w 28"/>
                  <a:gd name="T5" fmla="*/ 6 h 37"/>
                  <a:gd name="T6" fmla="*/ 0 w 28"/>
                  <a:gd name="T7" fmla="*/ 7 h 37"/>
                  <a:gd name="T8" fmla="*/ 2 w 28"/>
                  <a:gd name="T9" fmla="*/ 37 h 37"/>
                  <a:gd name="T10" fmla="*/ 15 w 28"/>
                  <a:gd name="T11" fmla="*/ 34 h 37"/>
                  <a:gd name="T12" fmla="*/ 15 w 28"/>
                  <a:gd name="T13" fmla="*/ 23 h 37"/>
                  <a:gd name="T14" fmla="*/ 15 w 28"/>
                  <a:gd name="T15" fmla="*/ 20 h 37"/>
                  <a:gd name="T16" fmla="*/ 17 w 28"/>
                  <a:gd name="T17" fmla="*/ 20 h 37"/>
                  <a:gd name="T18" fmla="*/ 17 w 28"/>
                  <a:gd name="T19" fmla="*/ 23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8 h 37"/>
                  <a:gd name="T26" fmla="*/ 12 w 28"/>
                  <a:gd name="T27" fmla="*/ 1 h 37"/>
                  <a:gd name="T28" fmla="*/ 3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1"/>
                      <a:pt x="17" y="22"/>
                      <a:pt x="17" y="23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2" y="30"/>
                      <a:pt x="26" y="26"/>
                      <a:pt x="28" y="22"/>
                    </a:cubicBezTo>
                    <a:cubicBezTo>
                      <a:pt x="28" y="21"/>
                      <a:pt x="28" y="19"/>
                      <a:pt x="28" y="18"/>
                    </a:cubicBezTo>
                    <a:cubicBezTo>
                      <a:pt x="28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5843588" y="2778125"/>
                <a:ext cx="39688" cy="55563"/>
              </a:xfrm>
              <a:custGeom>
                <a:avLst/>
                <a:gdLst>
                  <a:gd name="T0" fmla="*/ 25 w 27"/>
                  <a:gd name="T1" fmla="*/ 0 h 37"/>
                  <a:gd name="T2" fmla="*/ 16 w 27"/>
                  <a:gd name="T3" fmla="*/ 0 h 37"/>
                  <a:gd name="T4" fmla="*/ 0 w 27"/>
                  <a:gd name="T5" fmla="*/ 14 h 37"/>
                  <a:gd name="T6" fmla="*/ 0 w 27"/>
                  <a:gd name="T7" fmla="*/ 14 h 37"/>
                  <a:gd name="T8" fmla="*/ 0 w 27"/>
                  <a:gd name="T9" fmla="*/ 21 h 37"/>
                  <a:gd name="T10" fmla="*/ 11 w 27"/>
                  <a:gd name="T11" fmla="*/ 32 h 37"/>
                  <a:gd name="T12" fmla="*/ 11 w 27"/>
                  <a:gd name="T13" fmla="*/ 22 h 37"/>
                  <a:gd name="T14" fmla="*/ 11 w 27"/>
                  <a:gd name="T15" fmla="*/ 20 h 37"/>
                  <a:gd name="T16" fmla="*/ 13 w 27"/>
                  <a:gd name="T17" fmla="*/ 20 h 37"/>
                  <a:gd name="T18" fmla="*/ 13 w 27"/>
                  <a:gd name="T19" fmla="*/ 23 h 37"/>
                  <a:gd name="T20" fmla="*/ 13 w 27"/>
                  <a:gd name="T21" fmla="*/ 34 h 37"/>
                  <a:gd name="T22" fmla="*/ 26 w 27"/>
                  <a:gd name="T23" fmla="*/ 37 h 37"/>
                  <a:gd name="T24" fmla="*/ 27 w 27"/>
                  <a:gd name="T25" fmla="*/ 7 h 37"/>
                  <a:gd name="T26" fmla="*/ 27 w 27"/>
                  <a:gd name="T27" fmla="*/ 6 h 37"/>
                  <a:gd name="T28" fmla="*/ 25 w 27"/>
                  <a:gd name="T29" fmla="*/ 2 h 37"/>
                  <a:gd name="T30" fmla="*/ 25 w 27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7">
                    <a:moveTo>
                      <a:pt x="25" y="0"/>
                    </a:moveTo>
                    <a:cubicBezTo>
                      <a:pt x="22" y="0"/>
                      <a:pt x="19" y="0"/>
                      <a:pt x="16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2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1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5865813" y="2736850"/>
                <a:ext cx="42863" cy="38100"/>
              </a:xfrm>
              <a:custGeom>
                <a:avLst/>
                <a:gdLst>
                  <a:gd name="T0" fmla="*/ 16 w 28"/>
                  <a:gd name="T1" fmla="*/ 0 h 25"/>
                  <a:gd name="T2" fmla="*/ 12 w 28"/>
                  <a:gd name="T3" fmla="*/ 0 h 25"/>
                  <a:gd name="T4" fmla="*/ 10 w 28"/>
                  <a:gd name="T5" fmla="*/ 0 h 25"/>
                  <a:gd name="T6" fmla="*/ 2 w 28"/>
                  <a:gd name="T7" fmla="*/ 15 h 25"/>
                  <a:gd name="T8" fmla="*/ 13 w 28"/>
                  <a:gd name="T9" fmla="*/ 25 h 25"/>
                  <a:gd name="T10" fmla="*/ 14 w 28"/>
                  <a:gd name="T11" fmla="*/ 25 h 25"/>
                  <a:gd name="T12" fmla="*/ 26 w 28"/>
                  <a:gd name="T13" fmla="*/ 17 h 25"/>
                  <a:gd name="T14" fmla="*/ 22 w 28"/>
                  <a:gd name="T15" fmla="*/ 2 h 25"/>
                  <a:gd name="T16" fmla="*/ 16 w 28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5">
                    <a:moveTo>
                      <a:pt x="16" y="0"/>
                    </a:move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2"/>
                      <a:pt x="0" y="9"/>
                      <a:pt x="2" y="15"/>
                    </a:cubicBezTo>
                    <a:cubicBezTo>
                      <a:pt x="3" y="20"/>
                      <a:pt x="7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9" y="25"/>
                      <a:pt x="24" y="22"/>
                      <a:pt x="26" y="17"/>
                    </a:cubicBezTo>
                    <a:cubicBezTo>
                      <a:pt x="28" y="12"/>
                      <a:pt x="26" y="6"/>
                      <a:pt x="22" y="2"/>
                    </a:cubicBezTo>
                    <a:cubicBezTo>
                      <a:pt x="20" y="1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07"/>
              <p:cNvSpPr>
                <a:spLocks noEditPoints="1"/>
              </p:cNvSpPr>
              <p:nvPr/>
            </p:nvSpPr>
            <p:spPr bwMode="auto">
              <a:xfrm>
                <a:off x="5956300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6 w 82"/>
                  <a:gd name="T3" fmla="*/ 41 h 82"/>
                  <a:gd name="T4" fmla="*/ 41 w 82"/>
                  <a:gd name="T5" fmla="*/ 5 h 82"/>
                  <a:gd name="T6" fmla="*/ 77 w 82"/>
                  <a:gd name="T7" fmla="*/ 41 h 82"/>
                  <a:gd name="T8" fmla="*/ 41 w 82"/>
                  <a:gd name="T9" fmla="*/ 76 h 82"/>
                  <a:gd name="T10" fmla="*/ 41 w 82"/>
                  <a:gd name="T11" fmla="*/ 0 h 82"/>
                  <a:gd name="T12" fmla="*/ 0 w 82"/>
                  <a:gd name="T13" fmla="*/ 41 h 82"/>
                  <a:gd name="T14" fmla="*/ 41 w 82"/>
                  <a:gd name="T15" fmla="*/ 82 h 82"/>
                  <a:gd name="T16" fmla="*/ 82 w 82"/>
                  <a:gd name="T17" fmla="*/ 41 h 82"/>
                  <a:gd name="T18" fmla="*/ 41 w 82"/>
                  <a:gd name="T1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22" y="76"/>
                      <a:pt x="6" y="60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60"/>
                      <a:pt x="61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63"/>
                      <a:pt x="19" y="82"/>
                      <a:pt x="41" y="82"/>
                    </a:cubicBezTo>
                    <a:cubicBezTo>
                      <a:pt x="64" y="82"/>
                      <a:pt x="82" y="63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6021388" y="2778125"/>
                <a:ext cx="42863" cy="55563"/>
              </a:xfrm>
              <a:custGeom>
                <a:avLst/>
                <a:gdLst>
                  <a:gd name="T0" fmla="*/ 2 w 28"/>
                  <a:gd name="T1" fmla="*/ 0 h 37"/>
                  <a:gd name="T2" fmla="*/ 2 w 28"/>
                  <a:gd name="T3" fmla="*/ 2 h 37"/>
                  <a:gd name="T4" fmla="*/ 0 w 28"/>
                  <a:gd name="T5" fmla="*/ 6 h 37"/>
                  <a:gd name="T6" fmla="*/ 0 w 28"/>
                  <a:gd name="T7" fmla="*/ 6 h 37"/>
                  <a:gd name="T8" fmla="*/ 2 w 28"/>
                  <a:gd name="T9" fmla="*/ 37 h 37"/>
                  <a:gd name="T10" fmla="*/ 14 w 28"/>
                  <a:gd name="T11" fmla="*/ 33 h 37"/>
                  <a:gd name="T12" fmla="*/ 14 w 28"/>
                  <a:gd name="T13" fmla="*/ 23 h 37"/>
                  <a:gd name="T14" fmla="*/ 14 w 28"/>
                  <a:gd name="T15" fmla="*/ 20 h 37"/>
                  <a:gd name="T16" fmla="*/ 17 w 28"/>
                  <a:gd name="T17" fmla="*/ 20 h 37"/>
                  <a:gd name="T18" fmla="*/ 17 w 28"/>
                  <a:gd name="T19" fmla="*/ 22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7 h 37"/>
                  <a:gd name="T26" fmla="*/ 11 w 28"/>
                  <a:gd name="T27" fmla="*/ 0 h 37"/>
                  <a:gd name="T28" fmla="*/ 2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11" y="35"/>
                      <a:pt x="14" y="33"/>
                    </a:cubicBezTo>
                    <a:cubicBezTo>
                      <a:pt x="14" y="30"/>
                      <a:pt x="14" y="26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1" y="30"/>
                      <a:pt x="25" y="26"/>
                      <a:pt x="28" y="22"/>
                    </a:cubicBezTo>
                    <a:cubicBezTo>
                      <a:pt x="28" y="20"/>
                      <a:pt x="28" y="19"/>
                      <a:pt x="28" y="17"/>
                    </a:cubicBezTo>
                    <a:cubicBezTo>
                      <a:pt x="28" y="7"/>
                      <a:pt x="21" y="0"/>
                      <a:pt x="11" y="0"/>
                    </a:cubicBezTo>
                    <a:cubicBezTo>
                      <a:pt x="8" y="0"/>
                      <a:pt x="5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5975350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4 w 28"/>
                  <a:gd name="T17" fmla="*/ 20 h 37"/>
                  <a:gd name="T18" fmla="*/ 14 w 28"/>
                  <a:gd name="T19" fmla="*/ 23 h 37"/>
                  <a:gd name="T20" fmla="*/ 14 w 28"/>
                  <a:gd name="T21" fmla="*/ 33 h 37"/>
                  <a:gd name="T22" fmla="*/ 26 w 28"/>
                  <a:gd name="T23" fmla="*/ 37 h 37"/>
                  <a:gd name="T24" fmla="*/ 28 w 28"/>
                  <a:gd name="T25" fmla="*/ 6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3" y="0"/>
                      <a:pt x="20" y="0"/>
                      <a:pt x="17" y="0"/>
                    </a:cubicBezTo>
                    <a:cubicBezTo>
                      <a:pt x="8" y="0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5"/>
                      <a:pt x="7" y="29"/>
                      <a:pt x="11" y="32"/>
                    </a:cubicBezTo>
                    <a:cubicBezTo>
                      <a:pt x="11" y="29"/>
                      <a:pt x="11" y="25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1"/>
                      <a:pt x="14" y="22"/>
                      <a:pt x="14" y="23"/>
                    </a:cubicBezTo>
                    <a:cubicBezTo>
                      <a:pt x="14" y="26"/>
                      <a:pt x="14" y="30"/>
                      <a:pt x="14" y="33"/>
                    </a:cubicBezTo>
                    <a:cubicBezTo>
                      <a:pt x="17" y="35"/>
                      <a:pt x="22" y="36"/>
                      <a:pt x="26" y="3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5999163" y="2735263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1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8 h 25"/>
                  <a:gd name="T14" fmla="*/ 21 w 27"/>
                  <a:gd name="T15" fmla="*/ 3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3" y="3"/>
                      <a:pt x="0" y="9"/>
                      <a:pt x="1" y="15"/>
                    </a:cubicBezTo>
                    <a:cubicBezTo>
                      <a:pt x="2" y="21"/>
                      <a:pt x="7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8"/>
                    </a:cubicBezTo>
                    <a:cubicBezTo>
                      <a:pt x="27" y="13"/>
                      <a:pt x="26" y="7"/>
                      <a:pt x="21" y="3"/>
                    </a:cubicBezTo>
                    <a:cubicBezTo>
                      <a:pt x="20" y="2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11"/>
              <p:cNvSpPr>
                <a:spLocks noEditPoints="1"/>
              </p:cNvSpPr>
              <p:nvPr/>
            </p:nvSpPr>
            <p:spPr bwMode="auto">
              <a:xfrm>
                <a:off x="6089650" y="2724150"/>
                <a:ext cx="122238" cy="123825"/>
              </a:xfrm>
              <a:custGeom>
                <a:avLst/>
                <a:gdLst>
                  <a:gd name="T0" fmla="*/ 41 w 81"/>
                  <a:gd name="T1" fmla="*/ 76 h 82"/>
                  <a:gd name="T2" fmla="*/ 37 w 81"/>
                  <a:gd name="T3" fmla="*/ 76 h 82"/>
                  <a:gd name="T4" fmla="*/ 24 w 81"/>
                  <a:gd name="T5" fmla="*/ 72 h 82"/>
                  <a:gd name="T6" fmla="*/ 22 w 81"/>
                  <a:gd name="T7" fmla="*/ 71 h 82"/>
                  <a:gd name="T8" fmla="*/ 11 w 81"/>
                  <a:gd name="T9" fmla="*/ 60 h 82"/>
                  <a:gd name="T10" fmla="*/ 5 w 81"/>
                  <a:gd name="T11" fmla="*/ 41 h 82"/>
                  <a:gd name="T12" fmla="*/ 41 w 81"/>
                  <a:gd name="T13" fmla="*/ 5 h 82"/>
                  <a:gd name="T14" fmla="*/ 76 w 81"/>
                  <a:gd name="T15" fmla="*/ 41 h 82"/>
                  <a:gd name="T16" fmla="*/ 70 w 81"/>
                  <a:gd name="T17" fmla="*/ 61 h 82"/>
                  <a:gd name="T18" fmla="*/ 59 w 81"/>
                  <a:gd name="T19" fmla="*/ 71 h 82"/>
                  <a:gd name="T20" fmla="*/ 56 w 81"/>
                  <a:gd name="T21" fmla="*/ 73 h 82"/>
                  <a:gd name="T22" fmla="*/ 43 w 81"/>
                  <a:gd name="T23" fmla="*/ 76 h 82"/>
                  <a:gd name="T24" fmla="*/ 41 w 81"/>
                  <a:gd name="T25" fmla="*/ 76 h 82"/>
                  <a:gd name="T26" fmla="*/ 41 w 81"/>
                  <a:gd name="T27" fmla="*/ 0 h 82"/>
                  <a:gd name="T28" fmla="*/ 0 w 81"/>
                  <a:gd name="T29" fmla="*/ 41 h 82"/>
                  <a:gd name="T30" fmla="*/ 11 w 81"/>
                  <a:gd name="T31" fmla="*/ 69 h 82"/>
                  <a:gd name="T32" fmla="*/ 22 w 81"/>
                  <a:gd name="T33" fmla="*/ 77 h 82"/>
                  <a:gd name="T34" fmla="*/ 24 w 81"/>
                  <a:gd name="T35" fmla="*/ 78 h 82"/>
                  <a:gd name="T36" fmla="*/ 40 w 81"/>
                  <a:gd name="T37" fmla="*/ 82 h 82"/>
                  <a:gd name="T38" fmla="*/ 40 w 81"/>
                  <a:gd name="T39" fmla="*/ 82 h 82"/>
                  <a:gd name="T40" fmla="*/ 40 w 81"/>
                  <a:gd name="T41" fmla="*/ 82 h 82"/>
                  <a:gd name="T42" fmla="*/ 40 w 81"/>
                  <a:gd name="T43" fmla="*/ 82 h 82"/>
                  <a:gd name="T44" fmla="*/ 40 w 81"/>
                  <a:gd name="T45" fmla="*/ 82 h 82"/>
                  <a:gd name="T46" fmla="*/ 40 w 81"/>
                  <a:gd name="T47" fmla="*/ 82 h 82"/>
                  <a:gd name="T48" fmla="*/ 41 w 81"/>
                  <a:gd name="T49" fmla="*/ 82 h 82"/>
                  <a:gd name="T50" fmla="*/ 56 w 81"/>
                  <a:gd name="T51" fmla="*/ 78 h 82"/>
                  <a:gd name="T52" fmla="*/ 59 w 81"/>
                  <a:gd name="T53" fmla="*/ 77 h 82"/>
                  <a:gd name="T54" fmla="*/ 70 w 81"/>
                  <a:gd name="T55" fmla="*/ 69 h 82"/>
                  <a:gd name="T56" fmla="*/ 81 w 81"/>
                  <a:gd name="T57" fmla="*/ 41 h 82"/>
                  <a:gd name="T58" fmla="*/ 41 w 81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82">
                    <a:moveTo>
                      <a:pt x="41" y="76"/>
                    </a:moveTo>
                    <a:cubicBezTo>
                      <a:pt x="39" y="76"/>
                      <a:pt x="38" y="76"/>
                      <a:pt x="37" y="76"/>
                    </a:cubicBezTo>
                    <a:cubicBezTo>
                      <a:pt x="32" y="76"/>
                      <a:pt x="28" y="74"/>
                      <a:pt x="24" y="72"/>
                    </a:cubicBezTo>
                    <a:cubicBezTo>
                      <a:pt x="23" y="72"/>
                      <a:pt x="23" y="72"/>
                      <a:pt x="22" y="71"/>
                    </a:cubicBezTo>
                    <a:cubicBezTo>
                      <a:pt x="17" y="68"/>
                      <a:pt x="14" y="65"/>
                      <a:pt x="11" y="60"/>
                    </a:cubicBezTo>
                    <a:cubicBezTo>
                      <a:pt x="7" y="55"/>
                      <a:pt x="5" y="48"/>
                      <a:pt x="5" y="41"/>
                    </a:cubicBezTo>
                    <a:cubicBezTo>
                      <a:pt x="5" y="21"/>
                      <a:pt x="21" y="5"/>
                      <a:pt x="41" y="5"/>
                    </a:cubicBezTo>
                    <a:cubicBezTo>
                      <a:pt x="60" y="5"/>
                      <a:pt x="76" y="21"/>
                      <a:pt x="76" y="41"/>
                    </a:cubicBezTo>
                    <a:cubicBezTo>
                      <a:pt x="76" y="48"/>
                      <a:pt x="74" y="55"/>
                      <a:pt x="70" y="61"/>
                    </a:cubicBezTo>
                    <a:cubicBezTo>
                      <a:pt x="67" y="65"/>
                      <a:pt x="63" y="69"/>
                      <a:pt x="59" y="71"/>
                    </a:cubicBezTo>
                    <a:cubicBezTo>
                      <a:pt x="58" y="72"/>
                      <a:pt x="57" y="72"/>
                      <a:pt x="56" y="73"/>
                    </a:cubicBezTo>
                    <a:cubicBezTo>
                      <a:pt x="52" y="75"/>
                      <a:pt x="48" y="76"/>
                      <a:pt x="43" y="76"/>
                    </a:cubicBezTo>
                    <a:cubicBezTo>
                      <a:pt x="42" y="76"/>
                      <a:pt x="41" y="76"/>
                      <a:pt x="41" y="76"/>
                    </a:cubicBezTo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51"/>
                      <a:pt x="4" y="61"/>
                      <a:pt x="11" y="69"/>
                    </a:cubicBezTo>
                    <a:cubicBezTo>
                      <a:pt x="14" y="72"/>
                      <a:pt x="18" y="75"/>
                      <a:pt x="22" y="77"/>
                    </a:cubicBezTo>
                    <a:cubicBezTo>
                      <a:pt x="23" y="77"/>
                      <a:pt x="23" y="78"/>
                      <a:pt x="24" y="78"/>
                    </a:cubicBezTo>
                    <a:cubicBezTo>
                      <a:pt x="29" y="80"/>
                      <a:pt x="34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6" y="82"/>
                      <a:pt x="51" y="80"/>
                      <a:pt x="56" y="78"/>
                    </a:cubicBezTo>
                    <a:cubicBezTo>
                      <a:pt x="57" y="78"/>
                      <a:pt x="58" y="78"/>
                      <a:pt x="59" y="77"/>
                    </a:cubicBezTo>
                    <a:cubicBezTo>
                      <a:pt x="63" y="75"/>
                      <a:pt x="66" y="73"/>
                      <a:pt x="70" y="69"/>
                    </a:cubicBezTo>
                    <a:cubicBezTo>
                      <a:pt x="77" y="62"/>
                      <a:pt x="81" y="52"/>
                      <a:pt x="81" y="41"/>
                    </a:cubicBezTo>
                    <a:cubicBezTo>
                      <a:pt x="81" y="18"/>
                      <a:pt x="63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6151563" y="2778125"/>
                <a:ext cx="44450" cy="55563"/>
              </a:xfrm>
              <a:custGeom>
                <a:avLst/>
                <a:gdLst>
                  <a:gd name="T0" fmla="*/ 3 w 29"/>
                  <a:gd name="T1" fmla="*/ 0 h 37"/>
                  <a:gd name="T2" fmla="*/ 3 w 29"/>
                  <a:gd name="T3" fmla="*/ 2 h 37"/>
                  <a:gd name="T4" fmla="*/ 1 w 29"/>
                  <a:gd name="T5" fmla="*/ 6 h 37"/>
                  <a:gd name="T6" fmla="*/ 0 w 29"/>
                  <a:gd name="T7" fmla="*/ 7 h 37"/>
                  <a:gd name="T8" fmla="*/ 2 w 29"/>
                  <a:gd name="T9" fmla="*/ 37 h 37"/>
                  <a:gd name="T10" fmla="*/ 15 w 29"/>
                  <a:gd name="T11" fmla="*/ 34 h 37"/>
                  <a:gd name="T12" fmla="*/ 15 w 29"/>
                  <a:gd name="T13" fmla="*/ 23 h 37"/>
                  <a:gd name="T14" fmla="*/ 15 w 29"/>
                  <a:gd name="T15" fmla="*/ 20 h 37"/>
                  <a:gd name="T16" fmla="*/ 18 w 29"/>
                  <a:gd name="T17" fmla="*/ 20 h 37"/>
                  <a:gd name="T18" fmla="*/ 18 w 29"/>
                  <a:gd name="T19" fmla="*/ 23 h 37"/>
                  <a:gd name="T20" fmla="*/ 18 w 29"/>
                  <a:gd name="T21" fmla="*/ 32 h 37"/>
                  <a:gd name="T22" fmla="*/ 29 w 29"/>
                  <a:gd name="T23" fmla="*/ 22 h 37"/>
                  <a:gd name="T24" fmla="*/ 29 w 29"/>
                  <a:gd name="T25" fmla="*/ 18 h 37"/>
                  <a:gd name="T26" fmla="*/ 12 w 29"/>
                  <a:gd name="T27" fmla="*/ 1 h 37"/>
                  <a:gd name="T28" fmla="*/ 3 w 2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8" y="20"/>
                    </a:cubicBez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6"/>
                      <a:pt x="18" y="29"/>
                      <a:pt x="18" y="32"/>
                    </a:cubicBezTo>
                    <a:cubicBezTo>
                      <a:pt x="22" y="30"/>
                      <a:pt x="26" y="26"/>
                      <a:pt x="29" y="22"/>
                    </a:cubicBezTo>
                    <a:cubicBezTo>
                      <a:pt x="29" y="21"/>
                      <a:pt x="29" y="19"/>
                      <a:pt x="29" y="18"/>
                    </a:cubicBezTo>
                    <a:cubicBezTo>
                      <a:pt x="29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6107113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3 w 28"/>
                  <a:gd name="T17" fmla="*/ 20 h 37"/>
                  <a:gd name="T18" fmla="*/ 13 w 28"/>
                  <a:gd name="T19" fmla="*/ 23 h 37"/>
                  <a:gd name="T20" fmla="*/ 13 w 28"/>
                  <a:gd name="T21" fmla="*/ 34 h 37"/>
                  <a:gd name="T22" fmla="*/ 26 w 28"/>
                  <a:gd name="T23" fmla="*/ 37 h 37"/>
                  <a:gd name="T24" fmla="*/ 28 w 28"/>
                  <a:gd name="T25" fmla="*/ 7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2" y="0"/>
                      <a:pt x="19" y="0"/>
                      <a:pt x="17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6130925" y="2736850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0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7 h 25"/>
                  <a:gd name="T14" fmla="*/ 21 w 27"/>
                  <a:gd name="T15" fmla="*/ 2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2"/>
                      <a:pt x="0" y="9"/>
                      <a:pt x="1" y="15"/>
                    </a:cubicBezTo>
                    <a:cubicBezTo>
                      <a:pt x="2" y="20"/>
                      <a:pt x="7" y="24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7"/>
                    </a:cubicBezTo>
                    <a:cubicBezTo>
                      <a:pt x="27" y="12"/>
                      <a:pt x="26" y="6"/>
                      <a:pt x="21" y="2"/>
                    </a:cubicBezTo>
                    <a:cubicBezTo>
                      <a:pt x="19" y="1"/>
                      <a:pt x="17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16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724400" y="2360613"/>
              <a:ext cx="366713" cy="547688"/>
              <a:chOff x="4724400" y="2360613"/>
              <a:chExt cx="366713" cy="547688"/>
            </a:xfrm>
          </p:grpSpPr>
          <p:sp>
            <p:nvSpPr>
              <p:cNvPr id="86" name="Freeform 50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51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117"/>
              <p:cNvSpPr>
                <a:spLocks noChangeArrowheads="1"/>
              </p:cNvSpPr>
              <p:nvPr/>
            </p:nvSpPr>
            <p:spPr bwMode="auto">
              <a:xfrm>
                <a:off x="4776788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18"/>
              <p:cNvSpPr>
                <a:spLocks noEditPoints="1"/>
              </p:cNvSpPr>
              <p:nvPr/>
            </p:nvSpPr>
            <p:spPr bwMode="auto">
              <a:xfrm>
                <a:off x="4740275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5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3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5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2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5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6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3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19"/>
              <p:cNvSpPr>
                <a:spLocks noEditPoints="1"/>
              </p:cNvSpPr>
              <p:nvPr/>
            </p:nvSpPr>
            <p:spPr bwMode="auto">
              <a:xfrm>
                <a:off x="4926013" y="2360613"/>
                <a:ext cx="165100" cy="166688"/>
              </a:xfrm>
              <a:custGeom>
                <a:avLst/>
                <a:gdLst>
                  <a:gd name="T0" fmla="*/ 54 w 109"/>
                  <a:gd name="T1" fmla="*/ 68 h 110"/>
                  <a:gd name="T2" fmla="*/ 41 w 109"/>
                  <a:gd name="T3" fmla="*/ 55 h 110"/>
                  <a:gd name="T4" fmla="*/ 54 w 109"/>
                  <a:gd name="T5" fmla="*/ 42 h 110"/>
                  <a:gd name="T6" fmla="*/ 67 w 109"/>
                  <a:gd name="T7" fmla="*/ 55 h 110"/>
                  <a:gd name="T8" fmla="*/ 54 w 109"/>
                  <a:gd name="T9" fmla="*/ 68 h 110"/>
                  <a:gd name="T10" fmla="*/ 61 w 109"/>
                  <a:gd name="T11" fmla="*/ 0 h 110"/>
                  <a:gd name="T12" fmla="*/ 57 w 109"/>
                  <a:gd name="T13" fmla="*/ 12 h 110"/>
                  <a:gd name="T14" fmla="*/ 54 w 109"/>
                  <a:gd name="T15" fmla="*/ 11 h 110"/>
                  <a:gd name="T16" fmla="*/ 52 w 109"/>
                  <a:gd name="T17" fmla="*/ 12 h 110"/>
                  <a:gd name="T18" fmla="*/ 48 w 109"/>
                  <a:gd name="T19" fmla="*/ 0 h 110"/>
                  <a:gd name="T20" fmla="*/ 27 w 109"/>
                  <a:gd name="T21" fmla="*/ 6 h 110"/>
                  <a:gd name="T22" fmla="*/ 31 w 109"/>
                  <a:gd name="T23" fmla="*/ 18 h 110"/>
                  <a:gd name="T24" fmla="*/ 27 w 109"/>
                  <a:gd name="T25" fmla="*/ 21 h 110"/>
                  <a:gd name="T26" fmla="*/ 16 w 109"/>
                  <a:gd name="T27" fmla="*/ 14 h 110"/>
                  <a:gd name="T28" fmla="*/ 4 w 109"/>
                  <a:gd name="T29" fmla="*/ 32 h 110"/>
                  <a:gd name="T30" fmla="*/ 14 w 109"/>
                  <a:gd name="T31" fmla="*/ 39 h 110"/>
                  <a:gd name="T32" fmla="*/ 12 w 109"/>
                  <a:gd name="T33" fmla="*/ 44 h 110"/>
                  <a:gd name="T34" fmla="*/ 0 w 109"/>
                  <a:gd name="T35" fmla="*/ 44 h 110"/>
                  <a:gd name="T36" fmla="*/ 0 w 109"/>
                  <a:gd name="T37" fmla="*/ 66 h 110"/>
                  <a:gd name="T38" fmla="*/ 12 w 109"/>
                  <a:gd name="T39" fmla="*/ 66 h 110"/>
                  <a:gd name="T40" fmla="*/ 14 w 109"/>
                  <a:gd name="T41" fmla="*/ 71 h 110"/>
                  <a:gd name="T42" fmla="*/ 4 w 109"/>
                  <a:gd name="T43" fmla="*/ 78 h 110"/>
                  <a:gd name="T44" fmla="*/ 16 w 109"/>
                  <a:gd name="T45" fmla="*/ 96 h 110"/>
                  <a:gd name="T46" fmla="*/ 27 w 109"/>
                  <a:gd name="T47" fmla="*/ 88 h 110"/>
                  <a:gd name="T48" fmla="*/ 31 w 109"/>
                  <a:gd name="T49" fmla="*/ 92 h 110"/>
                  <a:gd name="T50" fmla="*/ 27 w 109"/>
                  <a:gd name="T51" fmla="*/ 103 h 110"/>
                  <a:gd name="T52" fmla="*/ 48 w 109"/>
                  <a:gd name="T53" fmla="*/ 110 h 110"/>
                  <a:gd name="T54" fmla="*/ 52 w 109"/>
                  <a:gd name="T55" fmla="*/ 98 h 110"/>
                  <a:gd name="T56" fmla="*/ 54 w 109"/>
                  <a:gd name="T57" fmla="*/ 98 h 110"/>
                  <a:gd name="T58" fmla="*/ 57 w 109"/>
                  <a:gd name="T59" fmla="*/ 98 h 110"/>
                  <a:gd name="T60" fmla="*/ 61 w 109"/>
                  <a:gd name="T61" fmla="*/ 110 h 110"/>
                  <a:gd name="T62" fmla="*/ 81 w 109"/>
                  <a:gd name="T63" fmla="*/ 103 h 110"/>
                  <a:gd name="T64" fmla="*/ 78 w 109"/>
                  <a:gd name="T65" fmla="*/ 92 h 110"/>
                  <a:gd name="T66" fmla="*/ 82 w 109"/>
                  <a:gd name="T67" fmla="*/ 88 h 110"/>
                  <a:gd name="T68" fmla="*/ 92 w 109"/>
                  <a:gd name="T69" fmla="*/ 96 h 110"/>
                  <a:gd name="T70" fmla="*/ 105 w 109"/>
                  <a:gd name="T71" fmla="*/ 78 h 110"/>
                  <a:gd name="T72" fmla="*/ 95 w 109"/>
                  <a:gd name="T73" fmla="*/ 71 h 110"/>
                  <a:gd name="T74" fmla="*/ 96 w 109"/>
                  <a:gd name="T75" fmla="*/ 66 h 110"/>
                  <a:gd name="T76" fmla="*/ 109 w 109"/>
                  <a:gd name="T77" fmla="*/ 66 h 110"/>
                  <a:gd name="T78" fmla="*/ 109 w 109"/>
                  <a:gd name="T79" fmla="*/ 44 h 110"/>
                  <a:gd name="T80" fmla="*/ 96 w 109"/>
                  <a:gd name="T81" fmla="*/ 44 h 110"/>
                  <a:gd name="T82" fmla="*/ 95 w 109"/>
                  <a:gd name="T83" fmla="*/ 39 h 110"/>
                  <a:gd name="T84" fmla="*/ 105 w 109"/>
                  <a:gd name="T85" fmla="*/ 32 h 110"/>
                  <a:gd name="T86" fmla="*/ 92 w 109"/>
                  <a:gd name="T87" fmla="*/ 14 h 110"/>
                  <a:gd name="T88" fmla="*/ 82 w 109"/>
                  <a:gd name="T89" fmla="*/ 21 h 110"/>
                  <a:gd name="T90" fmla="*/ 78 w 109"/>
                  <a:gd name="T91" fmla="*/ 18 h 110"/>
                  <a:gd name="T92" fmla="*/ 81 w 109"/>
                  <a:gd name="T93" fmla="*/ 6 h 110"/>
                  <a:gd name="T94" fmla="*/ 61 w 109"/>
                  <a:gd name="T9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" h="110">
                    <a:moveTo>
                      <a:pt x="54" y="68"/>
                    </a:moveTo>
                    <a:cubicBezTo>
                      <a:pt x="47" y="68"/>
                      <a:pt x="41" y="62"/>
                      <a:pt x="41" y="55"/>
                    </a:cubicBezTo>
                    <a:cubicBezTo>
                      <a:pt x="41" y="48"/>
                      <a:pt x="47" y="42"/>
                      <a:pt x="54" y="42"/>
                    </a:cubicBezTo>
                    <a:cubicBezTo>
                      <a:pt x="61" y="42"/>
                      <a:pt x="67" y="48"/>
                      <a:pt x="67" y="55"/>
                    </a:cubicBezTo>
                    <a:cubicBezTo>
                      <a:pt x="67" y="62"/>
                      <a:pt x="61" y="68"/>
                      <a:pt x="54" y="68"/>
                    </a:cubicBezTo>
                    <a:moveTo>
                      <a:pt x="61" y="0"/>
                    </a:move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4" y="11"/>
                    </a:cubicBezTo>
                    <a:cubicBezTo>
                      <a:pt x="53" y="11"/>
                      <a:pt x="52" y="11"/>
                      <a:pt x="52" y="1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9" y="19"/>
                      <a:pt x="28" y="20"/>
                      <a:pt x="27" y="21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3" y="41"/>
                      <a:pt x="13" y="42"/>
                      <a:pt x="12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3" y="68"/>
                      <a:pt x="13" y="69"/>
                      <a:pt x="14" y="71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90"/>
                      <a:pt x="29" y="91"/>
                      <a:pt x="31" y="9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3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9" y="91"/>
                      <a:pt x="80" y="90"/>
                      <a:pt x="82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69"/>
                      <a:pt x="96" y="68"/>
                      <a:pt x="96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5" y="41"/>
                      <a:pt x="95" y="39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0" y="20"/>
                      <a:pt x="79" y="19"/>
                      <a:pt x="78" y="18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20"/>
              <p:cNvSpPr>
                <a:spLocks/>
              </p:cNvSpPr>
              <p:nvPr/>
            </p:nvSpPr>
            <p:spPr bwMode="auto">
              <a:xfrm>
                <a:off x="4776788" y="2414588"/>
                <a:ext cx="63500" cy="52388"/>
              </a:xfrm>
              <a:custGeom>
                <a:avLst/>
                <a:gdLst>
                  <a:gd name="T0" fmla="*/ 35 w 42"/>
                  <a:gd name="T1" fmla="*/ 0 h 35"/>
                  <a:gd name="T2" fmla="*/ 31 w 42"/>
                  <a:gd name="T3" fmla="*/ 2 h 35"/>
                  <a:gd name="T4" fmla="*/ 17 w 42"/>
                  <a:gd name="T5" fmla="*/ 20 h 35"/>
                  <a:gd name="T6" fmla="*/ 11 w 42"/>
                  <a:gd name="T7" fmla="*/ 13 h 35"/>
                  <a:gd name="T8" fmla="*/ 7 w 42"/>
                  <a:gd name="T9" fmla="*/ 12 h 35"/>
                  <a:gd name="T10" fmla="*/ 2 w 42"/>
                  <a:gd name="T11" fmla="*/ 13 h 35"/>
                  <a:gd name="T12" fmla="*/ 2 w 42"/>
                  <a:gd name="T13" fmla="*/ 22 h 35"/>
                  <a:gd name="T14" fmla="*/ 13 w 42"/>
                  <a:gd name="T15" fmla="*/ 33 h 35"/>
                  <a:gd name="T16" fmla="*/ 14 w 42"/>
                  <a:gd name="T17" fmla="*/ 33 h 35"/>
                  <a:gd name="T18" fmla="*/ 14 w 42"/>
                  <a:gd name="T19" fmla="*/ 34 h 35"/>
                  <a:gd name="T20" fmla="*/ 14 w 42"/>
                  <a:gd name="T21" fmla="*/ 34 h 35"/>
                  <a:gd name="T22" fmla="*/ 15 w 42"/>
                  <a:gd name="T23" fmla="*/ 34 h 35"/>
                  <a:gd name="T24" fmla="*/ 15 w 42"/>
                  <a:gd name="T25" fmla="*/ 34 h 35"/>
                  <a:gd name="T26" fmla="*/ 16 w 42"/>
                  <a:gd name="T27" fmla="*/ 35 h 35"/>
                  <a:gd name="T28" fmla="*/ 16 w 42"/>
                  <a:gd name="T29" fmla="*/ 35 h 35"/>
                  <a:gd name="T30" fmla="*/ 17 w 42"/>
                  <a:gd name="T31" fmla="*/ 35 h 35"/>
                  <a:gd name="T32" fmla="*/ 18 w 42"/>
                  <a:gd name="T33" fmla="*/ 35 h 35"/>
                  <a:gd name="T34" fmla="*/ 18 w 42"/>
                  <a:gd name="T35" fmla="*/ 35 h 35"/>
                  <a:gd name="T36" fmla="*/ 19 w 42"/>
                  <a:gd name="T37" fmla="*/ 35 h 35"/>
                  <a:gd name="T38" fmla="*/ 19 w 42"/>
                  <a:gd name="T39" fmla="*/ 35 h 35"/>
                  <a:gd name="T40" fmla="*/ 20 w 42"/>
                  <a:gd name="T41" fmla="*/ 34 h 35"/>
                  <a:gd name="T42" fmla="*/ 21 w 42"/>
                  <a:gd name="T43" fmla="*/ 34 h 35"/>
                  <a:gd name="T44" fmla="*/ 21 w 42"/>
                  <a:gd name="T45" fmla="*/ 34 h 35"/>
                  <a:gd name="T46" fmla="*/ 22 w 42"/>
                  <a:gd name="T47" fmla="*/ 33 h 35"/>
                  <a:gd name="T48" fmla="*/ 22 w 42"/>
                  <a:gd name="T49" fmla="*/ 33 h 35"/>
                  <a:gd name="T50" fmla="*/ 22 w 42"/>
                  <a:gd name="T51" fmla="*/ 33 h 35"/>
                  <a:gd name="T52" fmla="*/ 22 w 42"/>
                  <a:gd name="T53" fmla="*/ 33 h 35"/>
                  <a:gd name="T54" fmla="*/ 40 w 42"/>
                  <a:gd name="T55" fmla="*/ 10 h 35"/>
                  <a:gd name="T56" fmla="*/ 39 w 42"/>
                  <a:gd name="T57" fmla="*/ 1 h 35"/>
                  <a:gd name="T58" fmla="*/ 35 w 42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2" h="35">
                    <a:moveTo>
                      <a:pt x="35" y="0"/>
                    </a:moveTo>
                    <a:cubicBezTo>
                      <a:pt x="34" y="0"/>
                      <a:pt x="32" y="1"/>
                      <a:pt x="31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8" y="12"/>
                      <a:pt x="7" y="12"/>
                    </a:cubicBezTo>
                    <a:cubicBezTo>
                      <a:pt x="5" y="12"/>
                      <a:pt x="4" y="12"/>
                      <a:pt x="2" y="13"/>
                    </a:cubicBezTo>
                    <a:cubicBezTo>
                      <a:pt x="0" y="16"/>
                      <a:pt x="0" y="19"/>
                      <a:pt x="2" y="2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3"/>
                      <a:pt x="39" y="1"/>
                    </a:cubicBezTo>
                    <a:cubicBezTo>
                      <a:pt x="38" y="1"/>
                      <a:pt x="37" y="0"/>
                      <a:pt x="3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Oval 121"/>
              <p:cNvSpPr>
                <a:spLocks noChangeArrowheads="1"/>
              </p:cNvSpPr>
              <p:nvPr/>
            </p:nvSpPr>
            <p:spPr bwMode="auto">
              <a:xfrm>
                <a:off x="4802188" y="2390775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Oval 122"/>
              <p:cNvSpPr>
                <a:spLocks noChangeArrowheads="1"/>
              </p:cNvSpPr>
              <p:nvPr/>
            </p:nvSpPr>
            <p:spPr bwMode="auto">
              <a:xfrm>
                <a:off x="4754563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Oval 123"/>
              <p:cNvSpPr>
                <a:spLocks noChangeArrowheads="1"/>
              </p:cNvSpPr>
              <p:nvPr/>
            </p:nvSpPr>
            <p:spPr bwMode="auto">
              <a:xfrm>
                <a:off x="4846638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24"/>
              <p:cNvSpPr>
                <a:spLocks noEditPoints="1"/>
              </p:cNvSpPr>
              <p:nvPr/>
            </p:nvSpPr>
            <p:spPr bwMode="auto">
              <a:xfrm>
                <a:off x="4724400" y="2360613"/>
                <a:ext cx="168275" cy="166688"/>
              </a:xfrm>
              <a:custGeom>
                <a:avLst/>
                <a:gdLst>
                  <a:gd name="T0" fmla="*/ 56 w 112"/>
                  <a:gd name="T1" fmla="*/ 96 h 110"/>
                  <a:gd name="T2" fmla="*/ 14 w 112"/>
                  <a:gd name="T3" fmla="*/ 55 h 110"/>
                  <a:gd name="T4" fmla="*/ 56 w 112"/>
                  <a:gd name="T5" fmla="*/ 13 h 110"/>
                  <a:gd name="T6" fmla="*/ 98 w 112"/>
                  <a:gd name="T7" fmla="*/ 55 h 110"/>
                  <a:gd name="T8" fmla="*/ 56 w 112"/>
                  <a:gd name="T9" fmla="*/ 96 h 110"/>
                  <a:gd name="T10" fmla="*/ 56 w 112"/>
                  <a:gd name="T11" fmla="*/ 0 h 110"/>
                  <a:gd name="T12" fmla="*/ 20 w 112"/>
                  <a:gd name="T13" fmla="*/ 13 h 110"/>
                  <a:gd name="T14" fmla="*/ 0 w 112"/>
                  <a:gd name="T15" fmla="*/ 55 h 110"/>
                  <a:gd name="T16" fmla="*/ 20 w 112"/>
                  <a:gd name="T17" fmla="*/ 97 h 110"/>
                  <a:gd name="T18" fmla="*/ 56 w 112"/>
                  <a:gd name="T19" fmla="*/ 110 h 110"/>
                  <a:gd name="T20" fmla="*/ 92 w 112"/>
                  <a:gd name="T21" fmla="*/ 97 h 110"/>
                  <a:gd name="T22" fmla="*/ 112 w 112"/>
                  <a:gd name="T23" fmla="*/ 55 h 110"/>
                  <a:gd name="T24" fmla="*/ 92 w 112"/>
                  <a:gd name="T25" fmla="*/ 13 h 110"/>
                  <a:gd name="T26" fmla="*/ 56 w 112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10">
                    <a:moveTo>
                      <a:pt x="56" y="96"/>
                    </a:moveTo>
                    <a:cubicBezTo>
                      <a:pt x="33" y="96"/>
                      <a:pt x="14" y="78"/>
                      <a:pt x="14" y="55"/>
                    </a:cubicBezTo>
                    <a:cubicBezTo>
                      <a:pt x="14" y="32"/>
                      <a:pt x="33" y="13"/>
                      <a:pt x="56" y="13"/>
                    </a:cubicBezTo>
                    <a:cubicBezTo>
                      <a:pt x="79" y="13"/>
                      <a:pt x="98" y="32"/>
                      <a:pt x="98" y="55"/>
                    </a:cubicBezTo>
                    <a:cubicBezTo>
                      <a:pt x="98" y="78"/>
                      <a:pt x="79" y="96"/>
                      <a:pt x="56" y="96"/>
                    </a:cubicBezTo>
                    <a:moveTo>
                      <a:pt x="56" y="0"/>
                    </a:moveTo>
                    <a:cubicBezTo>
                      <a:pt x="42" y="0"/>
                      <a:pt x="29" y="5"/>
                      <a:pt x="20" y="13"/>
                    </a:cubicBezTo>
                    <a:cubicBezTo>
                      <a:pt x="8" y="23"/>
                      <a:pt x="1" y="38"/>
                      <a:pt x="0" y="55"/>
                    </a:cubicBezTo>
                    <a:cubicBezTo>
                      <a:pt x="1" y="72"/>
                      <a:pt x="8" y="86"/>
                      <a:pt x="20" y="97"/>
                    </a:cubicBezTo>
                    <a:cubicBezTo>
                      <a:pt x="29" y="105"/>
                      <a:pt x="42" y="110"/>
                      <a:pt x="56" y="110"/>
                    </a:cubicBezTo>
                    <a:cubicBezTo>
                      <a:pt x="70" y="110"/>
                      <a:pt x="83" y="105"/>
                      <a:pt x="92" y="97"/>
                    </a:cubicBezTo>
                    <a:cubicBezTo>
                      <a:pt x="104" y="86"/>
                      <a:pt x="112" y="72"/>
                      <a:pt x="112" y="55"/>
                    </a:cubicBezTo>
                    <a:cubicBezTo>
                      <a:pt x="112" y="38"/>
                      <a:pt x="104" y="23"/>
                      <a:pt x="92" y="13"/>
                    </a:cubicBezTo>
                    <a:cubicBezTo>
                      <a:pt x="83" y="5"/>
                      <a:pt x="70" y="0"/>
                      <a:pt x="5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Oval 125"/>
              <p:cNvSpPr>
                <a:spLocks noChangeArrowheads="1"/>
              </p:cNvSpPr>
              <p:nvPr/>
            </p:nvSpPr>
            <p:spPr bwMode="auto">
              <a:xfrm>
                <a:off x="4802188" y="2482850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Oval 126"/>
              <p:cNvSpPr>
                <a:spLocks noChangeArrowheads="1"/>
              </p:cNvSpPr>
              <p:nvPr/>
            </p:nvSpPr>
            <p:spPr bwMode="auto">
              <a:xfrm>
                <a:off x="4975225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27"/>
              <p:cNvSpPr>
                <a:spLocks noEditPoints="1"/>
              </p:cNvSpPr>
              <p:nvPr/>
            </p:nvSpPr>
            <p:spPr bwMode="auto">
              <a:xfrm>
                <a:off x="4938713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4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2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4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1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4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5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2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2"/>
                      <a:pt x="84" y="92"/>
                      <a:pt x="84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1650" y="2359025"/>
              <a:ext cx="487363" cy="531813"/>
              <a:chOff x="6851650" y="2359025"/>
              <a:chExt cx="487363" cy="531813"/>
            </a:xfrm>
          </p:grpSpPr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  <a:gd name="T8" fmla="*/ 8 w 1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8"/>
              <p:cNvSpPr>
                <a:spLocks/>
              </p:cNvSpPr>
              <p:nvPr/>
            </p:nvSpPr>
            <p:spPr bwMode="auto">
              <a:xfrm>
                <a:off x="7010400" y="2541588"/>
                <a:ext cx="14288" cy="104775"/>
              </a:xfrm>
              <a:custGeom>
                <a:avLst/>
                <a:gdLst>
                  <a:gd name="T0" fmla="*/ 4 w 9"/>
                  <a:gd name="T1" fmla="*/ 0 h 69"/>
                  <a:gd name="T2" fmla="*/ 0 w 9"/>
                  <a:gd name="T3" fmla="*/ 0 h 69"/>
                  <a:gd name="T4" fmla="*/ 0 w 9"/>
                  <a:gd name="T5" fmla="*/ 57 h 69"/>
                  <a:gd name="T6" fmla="*/ 0 w 9"/>
                  <a:gd name="T7" fmla="*/ 56 h 69"/>
                  <a:gd name="T8" fmla="*/ 0 w 9"/>
                  <a:gd name="T9" fmla="*/ 66 h 69"/>
                  <a:gd name="T10" fmla="*/ 9 w 9"/>
                  <a:gd name="T11" fmla="*/ 69 h 69"/>
                  <a:gd name="T12" fmla="*/ 5 w 9"/>
                  <a:gd name="T13" fmla="*/ 63 h 69"/>
                  <a:gd name="T14" fmla="*/ 4 w 9"/>
                  <a:gd name="T15" fmla="*/ 58 h 69"/>
                  <a:gd name="T16" fmla="*/ 4 w 9"/>
                  <a:gd name="T17" fmla="*/ 3 h 69"/>
                  <a:gd name="T18" fmla="*/ 4 w 9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69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9"/>
                      <a:pt x="0" y="3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0" y="63"/>
                      <a:pt x="0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7" y="68"/>
                      <a:pt x="5" y="66"/>
                      <a:pt x="5" y="63"/>
                    </a:cubicBezTo>
                    <a:cubicBezTo>
                      <a:pt x="5" y="61"/>
                      <a:pt x="4" y="60"/>
                      <a:pt x="4" y="58"/>
                    </a:cubicBezTo>
                    <a:cubicBezTo>
                      <a:pt x="4" y="40"/>
                      <a:pt x="4" y="22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29"/>
              <p:cNvSpPr>
                <a:spLocks/>
              </p:cNvSpPr>
              <p:nvPr/>
            </p:nvSpPr>
            <p:spPr bwMode="auto">
              <a:xfrm>
                <a:off x="6891338" y="2473325"/>
                <a:ext cx="155575" cy="173038"/>
              </a:xfrm>
              <a:custGeom>
                <a:avLst/>
                <a:gdLst>
                  <a:gd name="T0" fmla="*/ 44 w 103"/>
                  <a:gd name="T1" fmla="*/ 0 h 114"/>
                  <a:gd name="T2" fmla="*/ 29 w 103"/>
                  <a:gd name="T3" fmla="*/ 0 h 114"/>
                  <a:gd name="T4" fmla="*/ 0 w 103"/>
                  <a:gd name="T5" fmla="*/ 23 h 114"/>
                  <a:gd name="T6" fmla="*/ 0 w 103"/>
                  <a:gd name="T7" fmla="*/ 24 h 114"/>
                  <a:gd name="T8" fmla="*/ 0 w 103"/>
                  <a:gd name="T9" fmla="*/ 100 h 114"/>
                  <a:gd name="T10" fmla="*/ 6 w 103"/>
                  <a:gd name="T11" fmla="*/ 106 h 114"/>
                  <a:gd name="T12" fmla="*/ 9 w 103"/>
                  <a:gd name="T13" fmla="*/ 106 h 114"/>
                  <a:gd name="T14" fmla="*/ 19 w 103"/>
                  <a:gd name="T15" fmla="*/ 97 h 114"/>
                  <a:gd name="T16" fmla="*/ 19 w 103"/>
                  <a:gd name="T17" fmla="*/ 93 h 114"/>
                  <a:gd name="T18" fmla="*/ 19 w 103"/>
                  <a:gd name="T19" fmla="*/ 38 h 114"/>
                  <a:gd name="T20" fmla="*/ 19 w 103"/>
                  <a:gd name="T21" fmla="*/ 35 h 114"/>
                  <a:gd name="T22" fmla="*/ 23 w 103"/>
                  <a:gd name="T23" fmla="*/ 35 h 114"/>
                  <a:gd name="T24" fmla="*/ 23 w 103"/>
                  <a:gd name="T25" fmla="*/ 39 h 114"/>
                  <a:gd name="T26" fmla="*/ 23 w 103"/>
                  <a:gd name="T27" fmla="*/ 114 h 114"/>
                  <a:gd name="T28" fmla="*/ 48 w 103"/>
                  <a:gd name="T29" fmla="*/ 90 h 114"/>
                  <a:gd name="T30" fmla="*/ 79 w 103"/>
                  <a:gd name="T31" fmla="*/ 101 h 114"/>
                  <a:gd name="T32" fmla="*/ 79 w 103"/>
                  <a:gd name="T33" fmla="*/ 102 h 114"/>
                  <a:gd name="T34" fmla="*/ 79 w 103"/>
                  <a:gd name="T35" fmla="*/ 45 h 114"/>
                  <a:gd name="T36" fmla="*/ 79 w 103"/>
                  <a:gd name="T37" fmla="*/ 39 h 114"/>
                  <a:gd name="T38" fmla="*/ 79 w 103"/>
                  <a:gd name="T39" fmla="*/ 35 h 114"/>
                  <a:gd name="T40" fmla="*/ 84 w 103"/>
                  <a:gd name="T41" fmla="*/ 35 h 114"/>
                  <a:gd name="T42" fmla="*/ 84 w 103"/>
                  <a:gd name="T43" fmla="*/ 39 h 114"/>
                  <a:gd name="T44" fmla="*/ 84 w 103"/>
                  <a:gd name="T45" fmla="*/ 93 h 114"/>
                  <a:gd name="T46" fmla="*/ 84 w 103"/>
                  <a:gd name="T47" fmla="*/ 98 h 114"/>
                  <a:gd name="T48" fmla="*/ 88 w 103"/>
                  <a:gd name="T49" fmla="*/ 105 h 114"/>
                  <a:gd name="T50" fmla="*/ 92 w 103"/>
                  <a:gd name="T51" fmla="*/ 106 h 114"/>
                  <a:gd name="T52" fmla="*/ 93 w 103"/>
                  <a:gd name="T53" fmla="*/ 106 h 114"/>
                  <a:gd name="T54" fmla="*/ 94 w 103"/>
                  <a:gd name="T55" fmla="*/ 106 h 114"/>
                  <a:gd name="T56" fmla="*/ 103 w 103"/>
                  <a:gd name="T57" fmla="*/ 97 h 114"/>
                  <a:gd name="T58" fmla="*/ 103 w 103"/>
                  <a:gd name="T59" fmla="*/ 51 h 114"/>
                  <a:gd name="T60" fmla="*/ 103 w 103"/>
                  <a:gd name="T61" fmla="*/ 30 h 114"/>
                  <a:gd name="T62" fmla="*/ 74 w 103"/>
                  <a:gd name="T63" fmla="*/ 0 h 114"/>
                  <a:gd name="T64" fmla="*/ 58 w 103"/>
                  <a:gd name="T65" fmla="*/ 0 h 114"/>
                  <a:gd name="T66" fmla="*/ 58 w 103"/>
                  <a:gd name="T67" fmla="*/ 2 h 114"/>
                  <a:gd name="T68" fmla="*/ 54 w 103"/>
                  <a:gd name="T69" fmla="*/ 9 h 114"/>
                  <a:gd name="T70" fmla="*/ 54 w 103"/>
                  <a:gd name="T71" fmla="*/ 11 h 114"/>
                  <a:gd name="T72" fmla="*/ 57 w 103"/>
                  <a:gd name="T73" fmla="*/ 67 h 114"/>
                  <a:gd name="T74" fmla="*/ 51 w 103"/>
                  <a:gd name="T75" fmla="*/ 74 h 114"/>
                  <a:gd name="T76" fmla="*/ 51 w 103"/>
                  <a:gd name="T77" fmla="*/ 74 h 114"/>
                  <a:gd name="T78" fmla="*/ 51 w 103"/>
                  <a:gd name="T79" fmla="*/ 74 h 114"/>
                  <a:gd name="T80" fmla="*/ 45 w 103"/>
                  <a:gd name="T81" fmla="*/ 67 h 114"/>
                  <a:gd name="T82" fmla="*/ 48 w 103"/>
                  <a:gd name="T83" fmla="*/ 11 h 114"/>
                  <a:gd name="T84" fmla="*/ 48 w 103"/>
                  <a:gd name="T85" fmla="*/ 9 h 114"/>
                  <a:gd name="T86" fmla="*/ 44 w 103"/>
                  <a:gd name="T87" fmla="*/ 2 h 114"/>
                  <a:gd name="T88" fmla="*/ 44 w 103"/>
                  <a:gd name="T8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" h="114">
                    <a:moveTo>
                      <a:pt x="44" y="0"/>
                    </a:move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8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9"/>
                      <a:pt x="0" y="74"/>
                      <a:pt x="0" y="100"/>
                    </a:cubicBezTo>
                    <a:cubicBezTo>
                      <a:pt x="1" y="102"/>
                      <a:pt x="3" y="105"/>
                      <a:pt x="6" y="106"/>
                    </a:cubicBezTo>
                    <a:cubicBezTo>
                      <a:pt x="7" y="106"/>
                      <a:pt x="8" y="106"/>
                      <a:pt x="9" y="106"/>
                    </a:cubicBezTo>
                    <a:cubicBezTo>
                      <a:pt x="14" y="106"/>
                      <a:pt x="18" y="103"/>
                      <a:pt x="19" y="97"/>
                    </a:cubicBezTo>
                    <a:cubicBezTo>
                      <a:pt x="19" y="96"/>
                      <a:pt x="19" y="94"/>
                      <a:pt x="19" y="93"/>
                    </a:cubicBezTo>
                    <a:cubicBezTo>
                      <a:pt x="19" y="75"/>
                      <a:pt x="19" y="56"/>
                      <a:pt x="19" y="38"/>
                    </a:cubicBezTo>
                    <a:cubicBezTo>
                      <a:pt x="19" y="37"/>
                      <a:pt x="19" y="36"/>
                      <a:pt x="19" y="35"/>
                    </a:cubicBezTo>
                    <a:cubicBezTo>
                      <a:pt x="21" y="35"/>
                      <a:pt x="22" y="35"/>
                      <a:pt x="23" y="35"/>
                    </a:cubicBezTo>
                    <a:cubicBezTo>
                      <a:pt x="23" y="36"/>
                      <a:pt x="23" y="38"/>
                      <a:pt x="23" y="39"/>
                    </a:cubicBezTo>
                    <a:cubicBezTo>
                      <a:pt x="23" y="64"/>
                      <a:pt x="23" y="89"/>
                      <a:pt x="23" y="114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83"/>
                      <a:pt x="79" y="64"/>
                      <a:pt x="79" y="45"/>
                    </a:cubicBezTo>
                    <a:cubicBezTo>
                      <a:pt x="79" y="43"/>
                      <a:pt x="79" y="41"/>
                      <a:pt x="79" y="39"/>
                    </a:cubicBezTo>
                    <a:cubicBezTo>
                      <a:pt x="79" y="38"/>
                      <a:pt x="79" y="36"/>
                      <a:pt x="79" y="35"/>
                    </a:cubicBezTo>
                    <a:cubicBezTo>
                      <a:pt x="81" y="35"/>
                      <a:pt x="82" y="35"/>
                      <a:pt x="84" y="35"/>
                    </a:cubicBezTo>
                    <a:cubicBezTo>
                      <a:pt x="84" y="36"/>
                      <a:pt x="84" y="37"/>
                      <a:pt x="84" y="39"/>
                    </a:cubicBezTo>
                    <a:cubicBezTo>
                      <a:pt x="84" y="57"/>
                      <a:pt x="84" y="75"/>
                      <a:pt x="84" y="93"/>
                    </a:cubicBezTo>
                    <a:cubicBezTo>
                      <a:pt x="84" y="95"/>
                      <a:pt x="84" y="97"/>
                      <a:pt x="84" y="98"/>
                    </a:cubicBezTo>
                    <a:cubicBezTo>
                      <a:pt x="84" y="101"/>
                      <a:pt x="86" y="103"/>
                      <a:pt x="88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9" y="106"/>
                      <a:pt x="103" y="102"/>
                      <a:pt x="103" y="97"/>
                    </a:cubicBezTo>
                    <a:cubicBezTo>
                      <a:pt x="103" y="82"/>
                      <a:pt x="103" y="67"/>
                      <a:pt x="103" y="51"/>
                    </a:cubicBezTo>
                    <a:cubicBezTo>
                      <a:pt x="103" y="44"/>
                      <a:pt x="103" y="37"/>
                      <a:pt x="103" y="30"/>
                    </a:cubicBezTo>
                    <a:cubicBezTo>
                      <a:pt x="103" y="13"/>
                      <a:pt x="91" y="0"/>
                      <a:pt x="74" y="0"/>
                    </a:cubicBezTo>
                    <a:cubicBezTo>
                      <a:pt x="68" y="0"/>
                      <a:pt x="63" y="0"/>
                      <a:pt x="58" y="0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30"/>
              <p:cNvSpPr>
                <a:spLocks/>
              </p:cNvSpPr>
              <p:nvPr/>
            </p:nvSpPr>
            <p:spPr bwMode="auto">
              <a:xfrm>
                <a:off x="6932613" y="2398713"/>
                <a:ext cx="73025" cy="66675"/>
              </a:xfrm>
              <a:custGeom>
                <a:avLst/>
                <a:gdLst>
                  <a:gd name="T0" fmla="*/ 28 w 49"/>
                  <a:gd name="T1" fmla="*/ 0 h 44"/>
                  <a:gd name="T2" fmla="*/ 20 w 49"/>
                  <a:gd name="T3" fmla="*/ 0 h 44"/>
                  <a:gd name="T4" fmla="*/ 17 w 49"/>
                  <a:gd name="T5" fmla="*/ 1 h 44"/>
                  <a:gd name="T6" fmla="*/ 3 w 49"/>
                  <a:gd name="T7" fmla="*/ 26 h 44"/>
                  <a:gd name="T8" fmla="*/ 22 w 49"/>
                  <a:gd name="T9" fmla="*/ 44 h 44"/>
                  <a:gd name="T10" fmla="*/ 24 w 49"/>
                  <a:gd name="T11" fmla="*/ 44 h 44"/>
                  <a:gd name="T12" fmla="*/ 45 w 49"/>
                  <a:gd name="T13" fmla="*/ 31 h 44"/>
                  <a:gd name="T14" fmla="*/ 38 w 49"/>
                  <a:gd name="T15" fmla="*/ 5 h 44"/>
                  <a:gd name="T16" fmla="*/ 28 w 49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4">
                    <a:moveTo>
                      <a:pt x="28" y="0"/>
                    </a:moveTo>
                    <a:cubicBezTo>
                      <a:pt x="26" y="0"/>
                      <a:pt x="23" y="0"/>
                      <a:pt x="20" y="0"/>
                    </a:cubicBezTo>
                    <a:cubicBezTo>
                      <a:pt x="19" y="0"/>
                      <a:pt x="18" y="1"/>
                      <a:pt x="17" y="1"/>
                    </a:cubicBezTo>
                    <a:cubicBezTo>
                      <a:pt x="7" y="5"/>
                      <a:pt x="0" y="16"/>
                      <a:pt x="3" y="26"/>
                    </a:cubicBezTo>
                    <a:cubicBezTo>
                      <a:pt x="5" y="36"/>
                      <a:pt x="13" y="43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3" y="44"/>
                      <a:pt x="41" y="39"/>
                      <a:pt x="45" y="31"/>
                    </a:cubicBezTo>
                    <a:cubicBezTo>
                      <a:pt x="49" y="21"/>
                      <a:pt x="46" y="11"/>
                      <a:pt x="38" y="5"/>
                    </a:cubicBezTo>
                    <a:cubicBezTo>
                      <a:pt x="35" y="3"/>
                      <a:pt x="32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31"/>
              <p:cNvSpPr>
                <a:spLocks/>
              </p:cNvSpPr>
              <p:nvPr/>
            </p:nvSpPr>
            <p:spPr bwMode="auto">
              <a:xfrm>
                <a:off x="6851650" y="2517775"/>
                <a:ext cx="487363" cy="242888"/>
              </a:xfrm>
              <a:custGeom>
                <a:avLst/>
                <a:gdLst>
                  <a:gd name="T0" fmla="*/ 316 w 322"/>
                  <a:gd name="T1" fmla="*/ 0 h 161"/>
                  <a:gd name="T2" fmla="*/ 250 w 322"/>
                  <a:gd name="T3" fmla="*/ 7 h 161"/>
                  <a:gd name="T4" fmla="*/ 252 w 322"/>
                  <a:gd name="T5" fmla="*/ 29 h 161"/>
                  <a:gd name="T6" fmla="*/ 279 w 322"/>
                  <a:gd name="T7" fmla="*/ 26 h 161"/>
                  <a:gd name="T8" fmla="*/ 242 w 322"/>
                  <a:gd name="T9" fmla="*/ 68 h 161"/>
                  <a:gd name="T10" fmla="*/ 223 w 322"/>
                  <a:gd name="T11" fmla="*/ 62 h 161"/>
                  <a:gd name="T12" fmla="*/ 194 w 322"/>
                  <a:gd name="T13" fmla="*/ 53 h 161"/>
                  <a:gd name="T14" fmla="*/ 167 w 322"/>
                  <a:gd name="T15" fmla="*/ 83 h 161"/>
                  <a:gd name="T16" fmla="*/ 151 w 322"/>
                  <a:gd name="T17" fmla="*/ 100 h 161"/>
                  <a:gd name="T18" fmla="*/ 117 w 322"/>
                  <a:gd name="T19" fmla="*/ 87 h 161"/>
                  <a:gd name="T20" fmla="*/ 114 w 322"/>
                  <a:gd name="T21" fmla="*/ 85 h 161"/>
                  <a:gd name="T22" fmla="*/ 114 w 322"/>
                  <a:gd name="T23" fmla="*/ 85 h 161"/>
                  <a:gd name="T24" fmla="*/ 105 w 322"/>
                  <a:gd name="T25" fmla="*/ 82 h 161"/>
                  <a:gd name="T26" fmla="*/ 74 w 322"/>
                  <a:gd name="T27" fmla="*/ 71 h 161"/>
                  <a:gd name="T28" fmla="*/ 49 w 322"/>
                  <a:gd name="T29" fmla="*/ 95 h 161"/>
                  <a:gd name="T30" fmla="*/ 0 w 322"/>
                  <a:gd name="T31" fmla="*/ 144 h 161"/>
                  <a:gd name="T32" fmla="*/ 18 w 322"/>
                  <a:gd name="T33" fmla="*/ 161 h 161"/>
                  <a:gd name="T34" fmla="*/ 49 w 322"/>
                  <a:gd name="T35" fmla="*/ 130 h 161"/>
                  <a:gd name="T36" fmla="*/ 75 w 322"/>
                  <a:gd name="T37" fmla="*/ 105 h 161"/>
                  <a:gd name="T38" fmla="*/ 79 w 322"/>
                  <a:gd name="T39" fmla="*/ 100 h 161"/>
                  <a:gd name="T40" fmla="*/ 80 w 322"/>
                  <a:gd name="T41" fmla="*/ 100 h 161"/>
                  <a:gd name="T42" fmla="*/ 105 w 322"/>
                  <a:gd name="T43" fmla="*/ 109 h 161"/>
                  <a:gd name="T44" fmla="*/ 158 w 322"/>
                  <a:gd name="T45" fmla="*/ 129 h 161"/>
                  <a:gd name="T46" fmla="*/ 167 w 322"/>
                  <a:gd name="T47" fmla="*/ 119 h 161"/>
                  <a:gd name="T48" fmla="*/ 193 w 322"/>
                  <a:gd name="T49" fmla="*/ 92 h 161"/>
                  <a:gd name="T50" fmla="*/ 197 w 322"/>
                  <a:gd name="T51" fmla="*/ 87 h 161"/>
                  <a:gd name="T52" fmla="*/ 202 w 322"/>
                  <a:gd name="T53" fmla="*/ 82 h 161"/>
                  <a:gd name="T54" fmla="*/ 223 w 322"/>
                  <a:gd name="T55" fmla="*/ 88 h 161"/>
                  <a:gd name="T56" fmla="*/ 250 w 322"/>
                  <a:gd name="T57" fmla="*/ 97 h 161"/>
                  <a:gd name="T58" fmla="*/ 297 w 322"/>
                  <a:gd name="T59" fmla="*/ 43 h 161"/>
                  <a:gd name="T60" fmla="*/ 300 w 322"/>
                  <a:gd name="T61" fmla="*/ 67 h 161"/>
                  <a:gd name="T62" fmla="*/ 322 w 322"/>
                  <a:gd name="T63" fmla="*/ 65 h 161"/>
                  <a:gd name="T64" fmla="*/ 316 w 322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2" h="161">
                    <a:moveTo>
                      <a:pt x="316" y="0"/>
                    </a:moveTo>
                    <a:cubicBezTo>
                      <a:pt x="250" y="7"/>
                      <a:pt x="250" y="7"/>
                      <a:pt x="250" y="7"/>
                    </a:cubicBezTo>
                    <a:cubicBezTo>
                      <a:pt x="252" y="29"/>
                      <a:pt x="252" y="29"/>
                      <a:pt x="252" y="29"/>
                    </a:cubicBezTo>
                    <a:cubicBezTo>
                      <a:pt x="279" y="26"/>
                      <a:pt x="279" y="26"/>
                      <a:pt x="279" y="26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23" y="62"/>
                      <a:pt x="223" y="62"/>
                      <a:pt x="223" y="62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5" y="86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7" y="87"/>
                      <a:pt x="197" y="87"/>
                      <a:pt x="197" y="87"/>
                    </a:cubicBezTo>
                    <a:cubicBezTo>
                      <a:pt x="202" y="82"/>
                      <a:pt x="202" y="82"/>
                      <a:pt x="202" y="82"/>
                    </a:cubicBezTo>
                    <a:cubicBezTo>
                      <a:pt x="223" y="88"/>
                      <a:pt x="223" y="88"/>
                      <a:pt x="223" y="88"/>
                    </a:cubicBezTo>
                    <a:cubicBezTo>
                      <a:pt x="250" y="97"/>
                      <a:pt x="250" y="97"/>
                      <a:pt x="250" y="97"/>
                    </a:cubicBezTo>
                    <a:cubicBezTo>
                      <a:pt x="297" y="43"/>
                      <a:pt x="297" y="43"/>
                      <a:pt x="297" y="43"/>
                    </a:cubicBezTo>
                    <a:cubicBezTo>
                      <a:pt x="300" y="67"/>
                      <a:pt x="300" y="67"/>
                      <a:pt x="300" y="67"/>
                    </a:cubicBezTo>
                    <a:cubicBezTo>
                      <a:pt x="322" y="65"/>
                      <a:pt x="322" y="65"/>
                      <a:pt x="322" y="65"/>
                    </a:cubicBezTo>
                    <a:cubicBezTo>
                      <a:pt x="316" y="0"/>
                      <a:pt x="316" y="0"/>
                      <a:pt x="3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32"/>
              <p:cNvSpPr>
                <a:spLocks/>
              </p:cNvSpPr>
              <p:nvPr/>
            </p:nvSpPr>
            <p:spPr bwMode="auto">
              <a:xfrm>
                <a:off x="7024688" y="264636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33"/>
              <p:cNvSpPr>
                <a:spLocks/>
              </p:cNvSpPr>
              <p:nvPr/>
            </p:nvSpPr>
            <p:spPr bwMode="auto">
              <a:xfrm>
                <a:off x="7067550" y="2432050"/>
                <a:ext cx="158750" cy="195263"/>
              </a:xfrm>
              <a:custGeom>
                <a:avLst/>
                <a:gdLst>
                  <a:gd name="T0" fmla="*/ 45 w 104"/>
                  <a:gd name="T1" fmla="*/ 0 h 129"/>
                  <a:gd name="T2" fmla="*/ 30 w 104"/>
                  <a:gd name="T3" fmla="*/ 0 h 129"/>
                  <a:gd name="T4" fmla="*/ 1 w 104"/>
                  <a:gd name="T5" fmla="*/ 24 h 129"/>
                  <a:gd name="T6" fmla="*/ 0 w 104"/>
                  <a:gd name="T7" fmla="*/ 25 h 129"/>
                  <a:gd name="T8" fmla="*/ 0 w 104"/>
                  <a:gd name="T9" fmla="*/ 100 h 129"/>
                  <a:gd name="T10" fmla="*/ 7 w 104"/>
                  <a:gd name="T11" fmla="*/ 106 h 129"/>
                  <a:gd name="T12" fmla="*/ 10 w 104"/>
                  <a:gd name="T13" fmla="*/ 107 h 129"/>
                  <a:gd name="T14" fmla="*/ 20 w 104"/>
                  <a:gd name="T15" fmla="*/ 98 h 129"/>
                  <a:gd name="T16" fmla="*/ 20 w 104"/>
                  <a:gd name="T17" fmla="*/ 93 h 129"/>
                  <a:gd name="T18" fmla="*/ 20 w 104"/>
                  <a:gd name="T19" fmla="*/ 39 h 129"/>
                  <a:gd name="T20" fmla="*/ 20 w 104"/>
                  <a:gd name="T21" fmla="*/ 35 h 129"/>
                  <a:gd name="T22" fmla="*/ 24 w 104"/>
                  <a:gd name="T23" fmla="*/ 35 h 129"/>
                  <a:gd name="T24" fmla="*/ 24 w 104"/>
                  <a:gd name="T25" fmla="*/ 40 h 129"/>
                  <a:gd name="T26" fmla="*/ 24 w 104"/>
                  <a:gd name="T27" fmla="*/ 129 h 129"/>
                  <a:gd name="T28" fmla="*/ 52 w 104"/>
                  <a:gd name="T29" fmla="*/ 100 h 129"/>
                  <a:gd name="T30" fmla="*/ 80 w 104"/>
                  <a:gd name="T31" fmla="*/ 108 h 129"/>
                  <a:gd name="T32" fmla="*/ 80 w 104"/>
                  <a:gd name="T33" fmla="*/ 40 h 129"/>
                  <a:gd name="T34" fmla="*/ 80 w 104"/>
                  <a:gd name="T35" fmla="*/ 35 h 129"/>
                  <a:gd name="T36" fmla="*/ 84 w 104"/>
                  <a:gd name="T37" fmla="*/ 35 h 129"/>
                  <a:gd name="T38" fmla="*/ 84 w 104"/>
                  <a:gd name="T39" fmla="*/ 39 h 129"/>
                  <a:gd name="T40" fmla="*/ 84 w 104"/>
                  <a:gd name="T41" fmla="*/ 94 h 129"/>
                  <a:gd name="T42" fmla="*/ 85 w 104"/>
                  <a:gd name="T43" fmla="*/ 99 h 129"/>
                  <a:gd name="T44" fmla="*/ 94 w 104"/>
                  <a:gd name="T45" fmla="*/ 107 h 129"/>
                  <a:gd name="T46" fmla="*/ 95 w 104"/>
                  <a:gd name="T47" fmla="*/ 107 h 129"/>
                  <a:gd name="T48" fmla="*/ 104 w 104"/>
                  <a:gd name="T49" fmla="*/ 97 h 129"/>
                  <a:gd name="T50" fmla="*/ 104 w 104"/>
                  <a:gd name="T51" fmla="*/ 52 h 129"/>
                  <a:gd name="T52" fmla="*/ 104 w 104"/>
                  <a:gd name="T53" fmla="*/ 30 h 129"/>
                  <a:gd name="T54" fmla="*/ 74 w 104"/>
                  <a:gd name="T55" fmla="*/ 0 h 129"/>
                  <a:gd name="T56" fmla="*/ 58 w 104"/>
                  <a:gd name="T57" fmla="*/ 0 h 129"/>
                  <a:gd name="T58" fmla="*/ 58 w 104"/>
                  <a:gd name="T59" fmla="*/ 3 h 129"/>
                  <a:gd name="T60" fmla="*/ 55 w 104"/>
                  <a:gd name="T61" fmla="*/ 10 h 129"/>
                  <a:gd name="T62" fmla="*/ 54 w 104"/>
                  <a:gd name="T63" fmla="*/ 11 h 129"/>
                  <a:gd name="T64" fmla="*/ 58 w 104"/>
                  <a:gd name="T65" fmla="*/ 68 h 129"/>
                  <a:gd name="T66" fmla="*/ 52 w 104"/>
                  <a:gd name="T67" fmla="*/ 74 h 129"/>
                  <a:gd name="T68" fmla="*/ 52 w 104"/>
                  <a:gd name="T69" fmla="*/ 74 h 129"/>
                  <a:gd name="T70" fmla="*/ 52 w 104"/>
                  <a:gd name="T71" fmla="*/ 74 h 129"/>
                  <a:gd name="T72" fmla="*/ 46 w 104"/>
                  <a:gd name="T73" fmla="*/ 68 h 129"/>
                  <a:gd name="T74" fmla="*/ 49 w 104"/>
                  <a:gd name="T75" fmla="*/ 11 h 129"/>
                  <a:gd name="T76" fmla="*/ 49 w 104"/>
                  <a:gd name="T77" fmla="*/ 10 h 129"/>
                  <a:gd name="T78" fmla="*/ 45 w 104"/>
                  <a:gd name="T79" fmla="*/ 3 h 129"/>
                  <a:gd name="T80" fmla="*/ 45 w 104"/>
                  <a:gd name="T8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" h="129">
                    <a:moveTo>
                      <a:pt x="45" y="0"/>
                    </a:moveTo>
                    <a:cubicBezTo>
                      <a:pt x="40" y="0"/>
                      <a:pt x="35" y="0"/>
                      <a:pt x="30" y="0"/>
                    </a:cubicBezTo>
                    <a:cubicBezTo>
                      <a:pt x="15" y="1"/>
                      <a:pt x="4" y="9"/>
                      <a:pt x="1" y="24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50"/>
                      <a:pt x="0" y="75"/>
                      <a:pt x="0" y="100"/>
                    </a:cubicBezTo>
                    <a:cubicBezTo>
                      <a:pt x="2" y="103"/>
                      <a:pt x="4" y="106"/>
                      <a:pt x="7" y="106"/>
                    </a:cubicBezTo>
                    <a:cubicBezTo>
                      <a:pt x="8" y="107"/>
                      <a:pt x="9" y="107"/>
                      <a:pt x="10" y="107"/>
                    </a:cubicBezTo>
                    <a:cubicBezTo>
                      <a:pt x="15" y="107"/>
                      <a:pt x="19" y="103"/>
                      <a:pt x="20" y="98"/>
                    </a:cubicBezTo>
                    <a:cubicBezTo>
                      <a:pt x="20" y="96"/>
                      <a:pt x="20" y="95"/>
                      <a:pt x="20" y="93"/>
                    </a:cubicBezTo>
                    <a:cubicBezTo>
                      <a:pt x="20" y="75"/>
                      <a:pt x="20" y="57"/>
                      <a:pt x="20" y="39"/>
                    </a:cubicBezTo>
                    <a:cubicBezTo>
                      <a:pt x="20" y="38"/>
                      <a:pt x="20" y="37"/>
                      <a:pt x="20" y="35"/>
                    </a:cubicBezTo>
                    <a:cubicBezTo>
                      <a:pt x="21" y="35"/>
                      <a:pt x="23" y="35"/>
                      <a:pt x="24" y="35"/>
                    </a:cubicBezTo>
                    <a:cubicBezTo>
                      <a:pt x="24" y="37"/>
                      <a:pt x="24" y="38"/>
                      <a:pt x="24" y="40"/>
                    </a:cubicBezTo>
                    <a:cubicBezTo>
                      <a:pt x="24" y="69"/>
                      <a:pt x="24" y="99"/>
                      <a:pt x="24" y="129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0" y="86"/>
                      <a:pt x="80" y="63"/>
                      <a:pt x="80" y="40"/>
                    </a:cubicBezTo>
                    <a:cubicBezTo>
                      <a:pt x="80" y="38"/>
                      <a:pt x="80" y="37"/>
                      <a:pt x="80" y="35"/>
                    </a:cubicBezTo>
                    <a:cubicBezTo>
                      <a:pt x="82" y="35"/>
                      <a:pt x="83" y="35"/>
                      <a:pt x="84" y="35"/>
                    </a:cubicBezTo>
                    <a:cubicBezTo>
                      <a:pt x="84" y="37"/>
                      <a:pt x="84" y="38"/>
                      <a:pt x="84" y="39"/>
                    </a:cubicBezTo>
                    <a:cubicBezTo>
                      <a:pt x="84" y="57"/>
                      <a:pt x="84" y="76"/>
                      <a:pt x="84" y="94"/>
                    </a:cubicBezTo>
                    <a:cubicBezTo>
                      <a:pt x="84" y="96"/>
                      <a:pt x="84" y="97"/>
                      <a:pt x="85" y="99"/>
                    </a:cubicBezTo>
                    <a:cubicBezTo>
                      <a:pt x="85" y="104"/>
                      <a:pt x="89" y="107"/>
                      <a:pt x="94" y="107"/>
                    </a:cubicBezTo>
                    <a:cubicBezTo>
                      <a:pt x="94" y="107"/>
                      <a:pt x="95" y="107"/>
                      <a:pt x="95" y="107"/>
                    </a:cubicBezTo>
                    <a:cubicBezTo>
                      <a:pt x="100" y="106"/>
                      <a:pt x="104" y="103"/>
                      <a:pt x="104" y="97"/>
                    </a:cubicBezTo>
                    <a:cubicBezTo>
                      <a:pt x="104" y="82"/>
                      <a:pt x="104" y="67"/>
                      <a:pt x="104" y="52"/>
                    </a:cubicBezTo>
                    <a:cubicBezTo>
                      <a:pt x="104" y="45"/>
                      <a:pt x="104" y="37"/>
                      <a:pt x="104" y="30"/>
                    </a:cubicBezTo>
                    <a:cubicBezTo>
                      <a:pt x="104" y="13"/>
                      <a:pt x="91" y="1"/>
                      <a:pt x="74" y="0"/>
                    </a:cubicBezTo>
                    <a:cubicBezTo>
                      <a:pt x="69" y="0"/>
                      <a:pt x="64" y="0"/>
                      <a:pt x="58" y="0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34"/>
              <p:cNvSpPr>
                <a:spLocks/>
              </p:cNvSpPr>
              <p:nvPr/>
            </p:nvSpPr>
            <p:spPr bwMode="auto">
              <a:xfrm>
                <a:off x="7110413" y="2359025"/>
                <a:ext cx="73025" cy="68263"/>
              </a:xfrm>
              <a:custGeom>
                <a:avLst/>
                <a:gdLst>
                  <a:gd name="T0" fmla="*/ 28 w 48"/>
                  <a:gd name="T1" fmla="*/ 0 h 45"/>
                  <a:gd name="T2" fmla="*/ 20 w 48"/>
                  <a:gd name="T3" fmla="*/ 0 h 45"/>
                  <a:gd name="T4" fmla="*/ 17 w 48"/>
                  <a:gd name="T5" fmla="*/ 2 h 45"/>
                  <a:gd name="T6" fmla="*/ 2 w 48"/>
                  <a:gd name="T7" fmla="*/ 27 h 45"/>
                  <a:gd name="T8" fmla="*/ 22 w 48"/>
                  <a:gd name="T9" fmla="*/ 44 h 45"/>
                  <a:gd name="T10" fmla="*/ 24 w 48"/>
                  <a:gd name="T11" fmla="*/ 45 h 45"/>
                  <a:gd name="T12" fmla="*/ 44 w 48"/>
                  <a:gd name="T13" fmla="*/ 31 h 45"/>
                  <a:gd name="T14" fmla="*/ 38 w 48"/>
                  <a:gd name="T15" fmla="*/ 5 h 45"/>
                  <a:gd name="T16" fmla="*/ 28 w 48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5">
                    <a:moveTo>
                      <a:pt x="28" y="0"/>
                    </a:moveTo>
                    <a:cubicBezTo>
                      <a:pt x="25" y="0"/>
                      <a:pt x="23" y="0"/>
                      <a:pt x="20" y="0"/>
                    </a:cubicBezTo>
                    <a:cubicBezTo>
                      <a:pt x="19" y="1"/>
                      <a:pt x="18" y="1"/>
                      <a:pt x="17" y="2"/>
                    </a:cubicBezTo>
                    <a:cubicBezTo>
                      <a:pt x="7" y="5"/>
                      <a:pt x="0" y="16"/>
                      <a:pt x="2" y="27"/>
                    </a:cubicBezTo>
                    <a:cubicBezTo>
                      <a:pt x="5" y="36"/>
                      <a:pt x="13" y="44"/>
                      <a:pt x="22" y="44"/>
                    </a:cubicBezTo>
                    <a:cubicBezTo>
                      <a:pt x="23" y="45"/>
                      <a:pt x="23" y="45"/>
                      <a:pt x="24" y="45"/>
                    </a:cubicBezTo>
                    <a:cubicBezTo>
                      <a:pt x="33" y="45"/>
                      <a:pt x="41" y="39"/>
                      <a:pt x="44" y="31"/>
                    </a:cubicBezTo>
                    <a:cubicBezTo>
                      <a:pt x="48" y="22"/>
                      <a:pt x="46" y="12"/>
                      <a:pt x="38" y="5"/>
                    </a:cubicBezTo>
                    <a:cubicBezTo>
                      <a:pt x="35" y="3"/>
                      <a:pt x="31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27850" y="3721100"/>
              <a:ext cx="393700" cy="455613"/>
              <a:chOff x="6927850" y="3721100"/>
              <a:chExt cx="393700" cy="455613"/>
            </a:xfrm>
          </p:grpSpPr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73088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7308850" y="3927475"/>
                <a:ext cx="12700" cy="19050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12 h 12"/>
                  <a:gd name="T4" fmla="*/ 8 w 8"/>
                  <a:gd name="T5" fmla="*/ 0 h 12"/>
                  <a:gd name="T6" fmla="*/ 0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35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36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37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38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39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0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1"/>
              <p:cNvSpPr>
                <a:spLocks noEditPoints="1"/>
              </p:cNvSpPr>
              <p:nvPr/>
            </p:nvSpPr>
            <p:spPr bwMode="auto">
              <a:xfrm>
                <a:off x="7204075" y="3733800"/>
                <a:ext cx="60325" cy="84138"/>
              </a:xfrm>
              <a:custGeom>
                <a:avLst/>
                <a:gdLst>
                  <a:gd name="T0" fmla="*/ 21 w 40"/>
                  <a:gd name="T1" fmla="*/ 37 h 55"/>
                  <a:gd name="T2" fmla="*/ 24 w 40"/>
                  <a:gd name="T3" fmla="*/ 35 h 55"/>
                  <a:gd name="T4" fmla="*/ 20 w 40"/>
                  <a:gd name="T5" fmla="*/ 32 h 55"/>
                  <a:gd name="T6" fmla="*/ 14 w 40"/>
                  <a:gd name="T7" fmla="*/ 27 h 55"/>
                  <a:gd name="T8" fmla="*/ 20 w 40"/>
                  <a:gd name="T9" fmla="*/ 22 h 55"/>
                  <a:gd name="T10" fmla="*/ 20 w 40"/>
                  <a:gd name="T11" fmla="*/ 20 h 55"/>
                  <a:gd name="T12" fmla="*/ 23 w 40"/>
                  <a:gd name="T13" fmla="*/ 20 h 55"/>
                  <a:gd name="T14" fmla="*/ 23 w 40"/>
                  <a:gd name="T15" fmla="*/ 22 h 55"/>
                  <a:gd name="T16" fmla="*/ 28 w 40"/>
                  <a:gd name="T17" fmla="*/ 23 h 55"/>
                  <a:gd name="T18" fmla="*/ 27 w 40"/>
                  <a:gd name="T19" fmla="*/ 26 h 55"/>
                  <a:gd name="T20" fmla="*/ 22 w 40"/>
                  <a:gd name="T21" fmla="*/ 25 h 55"/>
                  <a:gd name="T22" fmla="*/ 19 w 40"/>
                  <a:gd name="T23" fmla="*/ 27 h 55"/>
                  <a:gd name="T24" fmla="*/ 23 w 40"/>
                  <a:gd name="T25" fmla="*/ 29 h 55"/>
                  <a:gd name="T26" fmla="*/ 29 w 40"/>
                  <a:gd name="T27" fmla="*/ 35 h 55"/>
                  <a:gd name="T28" fmla="*/ 23 w 40"/>
                  <a:gd name="T29" fmla="*/ 40 h 55"/>
                  <a:gd name="T30" fmla="*/ 23 w 40"/>
                  <a:gd name="T31" fmla="*/ 43 h 55"/>
                  <a:gd name="T32" fmla="*/ 20 w 40"/>
                  <a:gd name="T33" fmla="*/ 43 h 55"/>
                  <a:gd name="T34" fmla="*/ 20 w 40"/>
                  <a:gd name="T35" fmla="*/ 40 h 55"/>
                  <a:gd name="T36" fmla="*/ 14 w 40"/>
                  <a:gd name="T37" fmla="*/ 39 h 55"/>
                  <a:gd name="T38" fmla="*/ 15 w 40"/>
                  <a:gd name="T39" fmla="*/ 35 h 55"/>
                  <a:gd name="T40" fmla="*/ 21 w 40"/>
                  <a:gd name="T41" fmla="*/ 37 h 55"/>
                  <a:gd name="T42" fmla="*/ 34 w 40"/>
                  <a:gd name="T43" fmla="*/ 0 h 55"/>
                  <a:gd name="T44" fmla="*/ 29 w 40"/>
                  <a:gd name="T45" fmla="*/ 2 h 55"/>
                  <a:gd name="T46" fmla="*/ 22 w 40"/>
                  <a:gd name="T47" fmla="*/ 5 h 55"/>
                  <a:gd name="T48" fmla="*/ 12 w 40"/>
                  <a:gd name="T49" fmla="*/ 3 h 55"/>
                  <a:gd name="T50" fmla="*/ 6 w 40"/>
                  <a:gd name="T51" fmla="*/ 0 h 55"/>
                  <a:gd name="T52" fmla="*/ 6 w 40"/>
                  <a:gd name="T53" fmla="*/ 1 h 55"/>
                  <a:gd name="T54" fmla="*/ 14 w 40"/>
                  <a:gd name="T55" fmla="*/ 12 h 55"/>
                  <a:gd name="T56" fmla="*/ 16 w 40"/>
                  <a:gd name="T57" fmla="*/ 14 h 55"/>
                  <a:gd name="T58" fmla="*/ 0 w 40"/>
                  <a:gd name="T59" fmla="*/ 35 h 55"/>
                  <a:gd name="T60" fmla="*/ 20 w 40"/>
                  <a:gd name="T61" fmla="*/ 55 h 55"/>
                  <a:gd name="T62" fmla="*/ 40 w 40"/>
                  <a:gd name="T63" fmla="*/ 35 h 55"/>
                  <a:gd name="T64" fmla="*/ 25 w 40"/>
                  <a:gd name="T65" fmla="*/ 13 h 55"/>
                  <a:gd name="T66" fmla="*/ 27 w 40"/>
                  <a:gd name="T67" fmla="*/ 11 h 55"/>
                  <a:gd name="T68" fmla="*/ 34 w 40"/>
                  <a:gd name="T69" fmla="*/ 4 h 55"/>
                  <a:gd name="T70" fmla="*/ 34 w 40"/>
                  <a:gd name="T7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" h="55">
                    <a:moveTo>
                      <a:pt x="21" y="37"/>
                    </a:moveTo>
                    <a:cubicBezTo>
                      <a:pt x="23" y="37"/>
                      <a:pt x="24" y="36"/>
                      <a:pt x="24" y="35"/>
                    </a:cubicBezTo>
                    <a:cubicBezTo>
                      <a:pt x="24" y="34"/>
                      <a:pt x="23" y="33"/>
                      <a:pt x="20" y="32"/>
                    </a:cubicBezTo>
                    <a:cubicBezTo>
                      <a:pt x="17" y="31"/>
                      <a:pt x="14" y="30"/>
                      <a:pt x="14" y="27"/>
                    </a:cubicBezTo>
                    <a:cubicBezTo>
                      <a:pt x="14" y="25"/>
                      <a:pt x="16" y="23"/>
                      <a:pt x="20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6" y="22"/>
                      <a:pt x="27" y="23"/>
                      <a:pt x="28" y="23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5" y="25"/>
                      <a:pt x="22" y="25"/>
                    </a:cubicBezTo>
                    <a:cubicBezTo>
                      <a:pt x="20" y="25"/>
                      <a:pt x="19" y="26"/>
                      <a:pt x="19" y="27"/>
                    </a:cubicBezTo>
                    <a:cubicBezTo>
                      <a:pt x="19" y="28"/>
                      <a:pt x="21" y="28"/>
                      <a:pt x="23" y="29"/>
                    </a:cubicBezTo>
                    <a:cubicBezTo>
                      <a:pt x="27" y="30"/>
                      <a:pt x="29" y="32"/>
                      <a:pt x="29" y="35"/>
                    </a:cubicBezTo>
                    <a:cubicBezTo>
                      <a:pt x="29" y="37"/>
                      <a:pt x="27" y="39"/>
                      <a:pt x="23" y="40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8" y="40"/>
                      <a:pt x="15" y="39"/>
                      <a:pt x="14" y="3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6"/>
                      <a:pt x="18" y="37"/>
                      <a:pt x="21" y="37"/>
                    </a:cubicBezTo>
                    <a:moveTo>
                      <a:pt x="34" y="0"/>
                    </a:moveTo>
                    <a:cubicBezTo>
                      <a:pt x="33" y="0"/>
                      <a:pt x="31" y="0"/>
                      <a:pt x="29" y="2"/>
                    </a:cubicBezTo>
                    <a:cubicBezTo>
                      <a:pt x="27" y="4"/>
                      <a:pt x="24" y="5"/>
                      <a:pt x="22" y="5"/>
                    </a:cubicBezTo>
                    <a:cubicBezTo>
                      <a:pt x="19" y="5"/>
                      <a:pt x="15" y="4"/>
                      <a:pt x="12" y="3"/>
                    </a:cubicBezTo>
                    <a:cubicBezTo>
                      <a:pt x="9" y="2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2"/>
                      <a:pt x="14" y="12"/>
                      <a:pt x="14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7"/>
                      <a:pt x="0" y="25"/>
                      <a:pt x="0" y="35"/>
                    </a:cubicBezTo>
                    <a:cubicBezTo>
                      <a:pt x="0" y="46"/>
                      <a:pt x="9" y="55"/>
                      <a:pt x="20" y="55"/>
                    </a:cubicBezTo>
                    <a:cubicBezTo>
                      <a:pt x="31" y="55"/>
                      <a:pt x="40" y="46"/>
                      <a:pt x="40" y="35"/>
                    </a:cubicBezTo>
                    <a:cubicBezTo>
                      <a:pt x="40" y="26"/>
                      <a:pt x="32" y="16"/>
                      <a:pt x="25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6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7092950" y="3721100"/>
                <a:ext cx="58738" cy="52388"/>
              </a:xfrm>
              <a:custGeom>
                <a:avLst/>
                <a:gdLst>
                  <a:gd name="T0" fmla="*/ 23 w 39"/>
                  <a:gd name="T1" fmla="*/ 0 h 35"/>
                  <a:gd name="T2" fmla="*/ 16 w 39"/>
                  <a:gd name="T3" fmla="*/ 0 h 35"/>
                  <a:gd name="T4" fmla="*/ 14 w 39"/>
                  <a:gd name="T5" fmla="*/ 1 h 35"/>
                  <a:gd name="T6" fmla="*/ 2 w 39"/>
                  <a:gd name="T7" fmla="*/ 21 h 35"/>
                  <a:gd name="T8" fmla="*/ 17 w 39"/>
                  <a:gd name="T9" fmla="*/ 35 h 35"/>
                  <a:gd name="T10" fmla="*/ 19 w 39"/>
                  <a:gd name="T11" fmla="*/ 35 h 35"/>
                  <a:gd name="T12" fmla="*/ 35 w 39"/>
                  <a:gd name="T13" fmla="*/ 25 h 35"/>
                  <a:gd name="T14" fmla="*/ 30 w 39"/>
                  <a:gd name="T15" fmla="*/ 4 h 35"/>
                  <a:gd name="T16" fmla="*/ 23 w 3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5">
                    <a:moveTo>
                      <a:pt x="23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5" y="0"/>
                      <a:pt x="14" y="1"/>
                      <a:pt x="14" y="1"/>
                    </a:cubicBezTo>
                    <a:cubicBezTo>
                      <a:pt x="5" y="4"/>
                      <a:pt x="0" y="13"/>
                      <a:pt x="2" y="21"/>
                    </a:cubicBezTo>
                    <a:cubicBezTo>
                      <a:pt x="4" y="29"/>
                      <a:pt x="10" y="35"/>
                      <a:pt x="17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26" y="35"/>
                      <a:pt x="33" y="31"/>
                      <a:pt x="35" y="25"/>
                    </a:cubicBezTo>
                    <a:cubicBezTo>
                      <a:pt x="39" y="17"/>
                      <a:pt x="37" y="9"/>
                      <a:pt x="30" y="4"/>
                    </a:cubicBezTo>
                    <a:cubicBezTo>
                      <a:pt x="28" y="2"/>
                      <a:pt x="25" y="1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43"/>
              <p:cNvSpPr>
                <a:spLocks/>
              </p:cNvSpPr>
              <p:nvPr/>
            </p:nvSpPr>
            <p:spPr bwMode="auto">
              <a:xfrm>
                <a:off x="6986588" y="3779838"/>
                <a:ext cx="271463" cy="261938"/>
              </a:xfrm>
              <a:custGeom>
                <a:avLst/>
                <a:gdLst>
                  <a:gd name="T0" fmla="*/ 84 w 179"/>
                  <a:gd name="T1" fmla="*/ 0 h 173"/>
                  <a:gd name="T2" fmla="*/ 74 w 179"/>
                  <a:gd name="T3" fmla="*/ 0 h 173"/>
                  <a:gd name="T4" fmla="*/ 72 w 179"/>
                  <a:gd name="T5" fmla="*/ 0 h 173"/>
                  <a:gd name="T6" fmla="*/ 69 w 179"/>
                  <a:gd name="T7" fmla="*/ 0 h 173"/>
                  <a:gd name="T8" fmla="*/ 67 w 179"/>
                  <a:gd name="T9" fmla="*/ 1 h 173"/>
                  <a:gd name="T10" fmla="*/ 66 w 179"/>
                  <a:gd name="T11" fmla="*/ 2 h 173"/>
                  <a:gd name="T12" fmla="*/ 40 w 179"/>
                  <a:gd name="T13" fmla="*/ 28 h 173"/>
                  <a:gd name="T14" fmla="*/ 8 w 179"/>
                  <a:gd name="T15" fmla="*/ 30 h 173"/>
                  <a:gd name="T16" fmla="*/ 1 w 179"/>
                  <a:gd name="T17" fmla="*/ 39 h 173"/>
                  <a:gd name="T18" fmla="*/ 9 w 179"/>
                  <a:gd name="T19" fmla="*/ 47 h 173"/>
                  <a:gd name="T20" fmla="*/ 10 w 179"/>
                  <a:gd name="T21" fmla="*/ 47 h 173"/>
                  <a:gd name="T22" fmla="*/ 45 w 179"/>
                  <a:gd name="T23" fmla="*/ 44 h 173"/>
                  <a:gd name="T24" fmla="*/ 50 w 179"/>
                  <a:gd name="T25" fmla="*/ 42 h 173"/>
                  <a:gd name="T26" fmla="*/ 67 w 179"/>
                  <a:gd name="T27" fmla="*/ 25 h 173"/>
                  <a:gd name="T28" fmla="*/ 67 w 179"/>
                  <a:gd name="T29" fmla="*/ 161 h 173"/>
                  <a:gd name="T30" fmla="*/ 67 w 179"/>
                  <a:gd name="T31" fmla="*/ 166 h 173"/>
                  <a:gd name="T32" fmla="*/ 74 w 179"/>
                  <a:gd name="T33" fmla="*/ 173 h 173"/>
                  <a:gd name="T34" fmla="*/ 80 w 179"/>
                  <a:gd name="T35" fmla="*/ 173 h 173"/>
                  <a:gd name="T36" fmla="*/ 88 w 179"/>
                  <a:gd name="T37" fmla="*/ 161 h 173"/>
                  <a:gd name="T38" fmla="*/ 87 w 179"/>
                  <a:gd name="T39" fmla="*/ 88 h 173"/>
                  <a:gd name="T40" fmla="*/ 87 w 179"/>
                  <a:gd name="T41" fmla="*/ 85 h 173"/>
                  <a:gd name="T42" fmla="*/ 91 w 179"/>
                  <a:gd name="T43" fmla="*/ 85 h 173"/>
                  <a:gd name="T44" fmla="*/ 91 w 179"/>
                  <a:gd name="T45" fmla="*/ 88 h 173"/>
                  <a:gd name="T46" fmla="*/ 91 w 179"/>
                  <a:gd name="T47" fmla="*/ 161 h 173"/>
                  <a:gd name="T48" fmla="*/ 99 w 179"/>
                  <a:gd name="T49" fmla="*/ 173 h 173"/>
                  <a:gd name="T50" fmla="*/ 104 w 179"/>
                  <a:gd name="T51" fmla="*/ 173 h 173"/>
                  <a:gd name="T52" fmla="*/ 112 w 179"/>
                  <a:gd name="T53" fmla="*/ 161 h 173"/>
                  <a:gd name="T54" fmla="*/ 112 w 179"/>
                  <a:gd name="T55" fmla="*/ 32 h 173"/>
                  <a:gd name="T56" fmla="*/ 112 w 179"/>
                  <a:gd name="T57" fmla="*/ 28 h 173"/>
                  <a:gd name="T58" fmla="*/ 112 w 179"/>
                  <a:gd name="T59" fmla="*/ 25 h 173"/>
                  <a:gd name="T60" fmla="*/ 129 w 179"/>
                  <a:gd name="T61" fmla="*/ 42 h 173"/>
                  <a:gd name="T62" fmla="*/ 134 w 179"/>
                  <a:gd name="T63" fmla="*/ 45 h 173"/>
                  <a:gd name="T64" fmla="*/ 170 w 179"/>
                  <a:gd name="T65" fmla="*/ 47 h 173"/>
                  <a:gd name="T66" fmla="*/ 170 w 179"/>
                  <a:gd name="T67" fmla="*/ 47 h 173"/>
                  <a:gd name="T68" fmla="*/ 179 w 179"/>
                  <a:gd name="T69" fmla="*/ 40 h 173"/>
                  <a:gd name="T70" fmla="*/ 171 w 179"/>
                  <a:gd name="T71" fmla="*/ 31 h 173"/>
                  <a:gd name="T72" fmla="*/ 139 w 179"/>
                  <a:gd name="T73" fmla="*/ 28 h 173"/>
                  <a:gd name="T74" fmla="*/ 114 w 179"/>
                  <a:gd name="T75" fmla="*/ 3 h 173"/>
                  <a:gd name="T76" fmla="*/ 112 w 179"/>
                  <a:gd name="T77" fmla="*/ 1 h 173"/>
                  <a:gd name="T78" fmla="*/ 110 w 179"/>
                  <a:gd name="T79" fmla="*/ 0 h 173"/>
                  <a:gd name="T80" fmla="*/ 108 w 179"/>
                  <a:gd name="T81" fmla="*/ 0 h 173"/>
                  <a:gd name="T82" fmla="*/ 107 w 179"/>
                  <a:gd name="T83" fmla="*/ 0 h 173"/>
                  <a:gd name="T84" fmla="*/ 94 w 179"/>
                  <a:gd name="T85" fmla="*/ 0 h 173"/>
                  <a:gd name="T86" fmla="*/ 94 w 179"/>
                  <a:gd name="T87" fmla="*/ 2 h 173"/>
                  <a:gd name="T88" fmla="*/ 91 w 179"/>
                  <a:gd name="T89" fmla="*/ 8 h 173"/>
                  <a:gd name="T90" fmla="*/ 91 w 179"/>
                  <a:gd name="T91" fmla="*/ 9 h 173"/>
                  <a:gd name="T92" fmla="*/ 94 w 179"/>
                  <a:gd name="T93" fmla="*/ 54 h 173"/>
                  <a:gd name="T94" fmla="*/ 89 w 179"/>
                  <a:gd name="T95" fmla="*/ 59 h 173"/>
                  <a:gd name="T96" fmla="*/ 89 w 179"/>
                  <a:gd name="T97" fmla="*/ 59 h 173"/>
                  <a:gd name="T98" fmla="*/ 89 w 179"/>
                  <a:gd name="T99" fmla="*/ 59 h 173"/>
                  <a:gd name="T100" fmla="*/ 84 w 179"/>
                  <a:gd name="T101" fmla="*/ 54 h 173"/>
                  <a:gd name="T102" fmla="*/ 87 w 179"/>
                  <a:gd name="T103" fmla="*/ 9 h 173"/>
                  <a:gd name="T104" fmla="*/ 86 w 179"/>
                  <a:gd name="T105" fmla="*/ 8 h 173"/>
                  <a:gd name="T106" fmla="*/ 84 w 179"/>
                  <a:gd name="T107" fmla="*/ 2 h 173"/>
                  <a:gd name="T108" fmla="*/ 84 w 179"/>
                  <a:gd name="T10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3">
                    <a:moveTo>
                      <a:pt x="84" y="0"/>
                    </a:moveTo>
                    <a:cubicBezTo>
                      <a:pt x="80" y="0"/>
                      <a:pt x="77" y="0"/>
                      <a:pt x="74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8" y="0"/>
                      <a:pt x="68" y="1"/>
                      <a:pt x="67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1"/>
                      <a:pt x="0" y="35"/>
                      <a:pt x="1" y="39"/>
                    </a:cubicBezTo>
                    <a:cubicBezTo>
                      <a:pt x="1" y="44"/>
                      <a:pt x="5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4"/>
                      <a:pt x="49" y="43"/>
                      <a:pt x="50" y="42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67" y="162"/>
                      <a:pt x="67" y="164"/>
                      <a:pt x="67" y="166"/>
                    </a:cubicBezTo>
                    <a:cubicBezTo>
                      <a:pt x="68" y="170"/>
                      <a:pt x="71" y="172"/>
                      <a:pt x="74" y="173"/>
                    </a:cubicBezTo>
                    <a:cubicBezTo>
                      <a:pt x="76" y="173"/>
                      <a:pt x="78" y="173"/>
                      <a:pt x="80" y="173"/>
                    </a:cubicBezTo>
                    <a:cubicBezTo>
                      <a:pt x="86" y="171"/>
                      <a:pt x="88" y="167"/>
                      <a:pt x="88" y="161"/>
                    </a:cubicBezTo>
                    <a:cubicBezTo>
                      <a:pt x="87" y="137"/>
                      <a:pt x="87" y="112"/>
                      <a:pt x="87" y="88"/>
                    </a:cubicBezTo>
                    <a:cubicBezTo>
                      <a:pt x="87" y="87"/>
                      <a:pt x="87" y="86"/>
                      <a:pt x="87" y="85"/>
                    </a:cubicBezTo>
                    <a:cubicBezTo>
                      <a:pt x="89" y="85"/>
                      <a:pt x="90" y="85"/>
                      <a:pt x="91" y="85"/>
                    </a:cubicBezTo>
                    <a:cubicBezTo>
                      <a:pt x="91" y="86"/>
                      <a:pt x="91" y="87"/>
                      <a:pt x="91" y="88"/>
                    </a:cubicBezTo>
                    <a:cubicBezTo>
                      <a:pt x="91" y="112"/>
                      <a:pt x="91" y="136"/>
                      <a:pt x="91" y="161"/>
                    </a:cubicBezTo>
                    <a:cubicBezTo>
                      <a:pt x="91" y="167"/>
                      <a:pt x="93" y="171"/>
                      <a:pt x="99" y="173"/>
                    </a:cubicBezTo>
                    <a:cubicBezTo>
                      <a:pt x="100" y="173"/>
                      <a:pt x="102" y="173"/>
                      <a:pt x="104" y="173"/>
                    </a:cubicBezTo>
                    <a:cubicBezTo>
                      <a:pt x="110" y="171"/>
                      <a:pt x="112" y="167"/>
                      <a:pt x="112" y="161"/>
                    </a:cubicBezTo>
                    <a:cubicBezTo>
                      <a:pt x="112" y="118"/>
                      <a:pt x="112" y="75"/>
                      <a:pt x="112" y="32"/>
                    </a:cubicBezTo>
                    <a:cubicBezTo>
                      <a:pt x="112" y="30"/>
                      <a:pt x="112" y="29"/>
                      <a:pt x="112" y="28"/>
                    </a:cubicBezTo>
                    <a:cubicBezTo>
                      <a:pt x="112" y="25"/>
                      <a:pt x="112" y="25"/>
                      <a:pt x="112" y="25"/>
                    </a:cubicBezTo>
                    <a:cubicBezTo>
                      <a:pt x="129" y="42"/>
                      <a:pt x="129" y="42"/>
                      <a:pt x="129" y="42"/>
                    </a:cubicBezTo>
                    <a:cubicBezTo>
                      <a:pt x="131" y="44"/>
                      <a:pt x="132" y="45"/>
                      <a:pt x="134" y="45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5" y="47"/>
                      <a:pt x="178" y="44"/>
                      <a:pt x="179" y="40"/>
                    </a:cubicBezTo>
                    <a:cubicBezTo>
                      <a:pt x="179" y="35"/>
                      <a:pt x="176" y="31"/>
                      <a:pt x="171" y="3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2"/>
                      <a:pt x="112" y="1"/>
                      <a:pt x="112" y="1"/>
                    </a:cubicBezTo>
                    <a:cubicBezTo>
                      <a:pt x="111" y="1"/>
                      <a:pt x="110" y="1"/>
                      <a:pt x="110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3" y="0"/>
                      <a:pt x="98" y="0"/>
                      <a:pt x="94" y="0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44"/>
              <p:cNvSpPr>
                <a:spLocks noEditPoints="1"/>
              </p:cNvSpPr>
              <p:nvPr/>
            </p:nvSpPr>
            <p:spPr bwMode="auto">
              <a:xfrm>
                <a:off x="6977063" y="3754438"/>
                <a:ext cx="61913" cy="61913"/>
              </a:xfrm>
              <a:custGeom>
                <a:avLst/>
                <a:gdLst>
                  <a:gd name="T0" fmla="*/ 20 w 41"/>
                  <a:gd name="T1" fmla="*/ 25 h 41"/>
                  <a:gd name="T2" fmla="*/ 16 w 41"/>
                  <a:gd name="T3" fmla="*/ 20 h 41"/>
                  <a:gd name="T4" fmla="*/ 20 w 41"/>
                  <a:gd name="T5" fmla="*/ 15 h 41"/>
                  <a:gd name="T6" fmla="*/ 25 w 41"/>
                  <a:gd name="T7" fmla="*/ 20 h 41"/>
                  <a:gd name="T8" fmla="*/ 20 w 41"/>
                  <a:gd name="T9" fmla="*/ 25 h 41"/>
                  <a:gd name="T10" fmla="*/ 23 w 41"/>
                  <a:gd name="T11" fmla="*/ 0 h 41"/>
                  <a:gd name="T12" fmla="*/ 21 w 41"/>
                  <a:gd name="T13" fmla="*/ 4 h 41"/>
                  <a:gd name="T14" fmla="*/ 20 w 41"/>
                  <a:gd name="T15" fmla="*/ 4 h 41"/>
                  <a:gd name="T16" fmla="*/ 20 w 41"/>
                  <a:gd name="T17" fmla="*/ 4 h 41"/>
                  <a:gd name="T18" fmla="*/ 18 w 41"/>
                  <a:gd name="T19" fmla="*/ 0 h 41"/>
                  <a:gd name="T20" fmla="*/ 10 w 41"/>
                  <a:gd name="T21" fmla="*/ 2 h 41"/>
                  <a:gd name="T22" fmla="*/ 12 w 41"/>
                  <a:gd name="T23" fmla="*/ 7 h 41"/>
                  <a:gd name="T24" fmla="*/ 10 w 41"/>
                  <a:gd name="T25" fmla="*/ 8 h 41"/>
                  <a:gd name="T26" fmla="*/ 7 w 41"/>
                  <a:gd name="T27" fmla="*/ 5 h 41"/>
                  <a:gd name="T28" fmla="*/ 2 w 41"/>
                  <a:gd name="T29" fmla="*/ 12 h 41"/>
                  <a:gd name="T30" fmla="*/ 6 w 41"/>
                  <a:gd name="T31" fmla="*/ 14 h 41"/>
                  <a:gd name="T32" fmla="*/ 5 w 41"/>
                  <a:gd name="T33" fmla="*/ 16 h 41"/>
                  <a:gd name="T34" fmla="*/ 0 w 41"/>
                  <a:gd name="T35" fmla="*/ 16 h 41"/>
                  <a:gd name="T36" fmla="*/ 0 w 41"/>
                  <a:gd name="T37" fmla="*/ 24 h 41"/>
                  <a:gd name="T38" fmla="*/ 5 w 41"/>
                  <a:gd name="T39" fmla="*/ 24 h 41"/>
                  <a:gd name="T40" fmla="*/ 6 w 41"/>
                  <a:gd name="T41" fmla="*/ 26 h 41"/>
                  <a:gd name="T42" fmla="*/ 2 w 41"/>
                  <a:gd name="T43" fmla="*/ 29 h 41"/>
                  <a:gd name="T44" fmla="*/ 7 w 41"/>
                  <a:gd name="T45" fmla="*/ 35 h 41"/>
                  <a:gd name="T46" fmla="*/ 10 w 41"/>
                  <a:gd name="T47" fmla="*/ 33 h 41"/>
                  <a:gd name="T48" fmla="*/ 12 w 41"/>
                  <a:gd name="T49" fmla="*/ 34 h 41"/>
                  <a:gd name="T50" fmla="*/ 10 w 41"/>
                  <a:gd name="T51" fmla="*/ 38 h 41"/>
                  <a:gd name="T52" fmla="*/ 18 w 41"/>
                  <a:gd name="T53" fmla="*/ 41 h 41"/>
                  <a:gd name="T54" fmla="*/ 20 w 41"/>
                  <a:gd name="T55" fmla="*/ 36 h 41"/>
                  <a:gd name="T56" fmla="*/ 20 w 41"/>
                  <a:gd name="T57" fmla="*/ 36 h 41"/>
                  <a:gd name="T58" fmla="*/ 21 w 41"/>
                  <a:gd name="T59" fmla="*/ 36 h 41"/>
                  <a:gd name="T60" fmla="*/ 23 w 41"/>
                  <a:gd name="T61" fmla="*/ 41 h 41"/>
                  <a:gd name="T62" fmla="*/ 31 w 41"/>
                  <a:gd name="T63" fmla="*/ 38 h 41"/>
                  <a:gd name="T64" fmla="*/ 29 w 41"/>
                  <a:gd name="T65" fmla="*/ 34 h 41"/>
                  <a:gd name="T66" fmla="*/ 31 w 41"/>
                  <a:gd name="T67" fmla="*/ 33 h 41"/>
                  <a:gd name="T68" fmla="*/ 34 w 41"/>
                  <a:gd name="T69" fmla="*/ 35 h 41"/>
                  <a:gd name="T70" fmla="*/ 39 w 41"/>
                  <a:gd name="T71" fmla="*/ 29 h 41"/>
                  <a:gd name="T72" fmla="*/ 35 w 41"/>
                  <a:gd name="T73" fmla="*/ 26 h 41"/>
                  <a:gd name="T74" fmla="*/ 36 w 41"/>
                  <a:gd name="T75" fmla="*/ 24 h 41"/>
                  <a:gd name="T76" fmla="*/ 41 w 41"/>
                  <a:gd name="T77" fmla="*/ 24 h 41"/>
                  <a:gd name="T78" fmla="*/ 41 w 41"/>
                  <a:gd name="T79" fmla="*/ 16 h 41"/>
                  <a:gd name="T80" fmla="*/ 36 w 41"/>
                  <a:gd name="T81" fmla="*/ 16 h 41"/>
                  <a:gd name="T82" fmla="*/ 35 w 41"/>
                  <a:gd name="T83" fmla="*/ 14 h 41"/>
                  <a:gd name="T84" fmla="*/ 39 w 41"/>
                  <a:gd name="T85" fmla="*/ 12 h 41"/>
                  <a:gd name="T86" fmla="*/ 34 w 41"/>
                  <a:gd name="T87" fmla="*/ 5 h 41"/>
                  <a:gd name="T88" fmla="*/ 31 w 41"/>
                  <a:gd name="T89" fmla="*/ 8 h 41"/>
                  <a:gd name="T90" fmla="*/ 29 w 41"/>
                  <a:gd name="T91" fmla="*/ 7 h 41"/>
                  <a:gd name="T92" fmla="*/ 31 w 41"/>
                  <a:gd name="T93" fmla="*/ 2 h 41"/>
                  <a:gd name="T94" fmla="*/ 23 w 41"/>
                  <a:gd name="T9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1">
                    <a:moveTo>
                      <a:pt x="20" y="25"/>
                    </a:moveTo>
                    <a:cubicBezTo>
                      <a:pt x="18" y="25"/>
                      <a:pt x="16" y="23"/>
                      <a:pt x="16" y="20"/>
                    </a:cubicBezTo>
                    <a:cubicBezTo>
                      <a:pt x="16" y="18"/>
                      <a:pt x="18" y="15"/>
                      <a:pt x="20" y="15"/>
                    </a:cubicBezTo>
                    <a:cubicBezTo>
                      <a:pt x="23" y="15"/>
                      <a:pt x="25" y="18"/>
                      <a:pt x="25" y="20"/>
                    </a:cubicBezTo>
                    <a:cubicBezTo>
                      <a:pt x="25" y="23"/>
                      <a:pt x="23" y="25"/>
                      <a:pt x="20" y="25"/>
                    </a:cubicBezTo>
                    <a:moveTo>
                      <a:pt x="23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5" y="26"/>
                      <a:pt x="6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2" y="34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6" y="26"/>
                      <a:pt x="36" y="25"/>
                      <a:pt x="36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5"/>
                      <a:pt x="35" y="1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7"/>
                      <a:pt x="30" y="7"/>
                      <a:pt x="29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45038" y="4610100"/>
              <a:ext cx="376238" cy="530225"/>
              <a:chOff x="4745038" y="4610100"/>
              <a:chExt cx="376238" cy="530225"/>
            </a:xfrm>
          </p:grpSpPr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  <a:gd name="T8" fmla="*/ 4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5"/>
              <p:cNvSpPr>
                <a:spLocks/>
              </p:cNvSpPr>
              <p:nvPr/>
            </p:nvSpPr>
            <p:spPr bwMode="auto">
              <a:xfrm>
                <a:off x="4791075" y="4991100"/>
                <a:ext cx="69850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4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5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2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8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6"/>
              <p:cNvSpPr>
                <a:spLocks/>
              </p:cNvSpPr>
              <p:nvPr/>
            </p:nvSpPr>
            <p:spPr bwMode="auto">
              <a:xfrm>
                <a:off x="480853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7"/>
              <p:cNvSpPr>
                <a:spLocks/>
              </p:cNvSpPr>
              <p:nvPr/>
            </p:nvSpPr>
            <p:spPr bwMode="auto">
              <a:xfrm>
                <a:off x="4895850" y="4991100"/>
                <a:ext cx="71438" cy="149225"/>
              </a:xfrm>
              <a:custGeom>
                <a:avLst/>
                <a:gdLst>
                  <a:gd name="T0" fmla="*/ 21 w 47"/>
                  <a:gd name="T1" fmla="*/ 0 h 98"/>
                  <a:gd name="T2" fmla="*/ 14 w 47"/>
                  <a:gd name="T3" fmla="*/ 0 h 98"/>
                  <a:gd name="T4" fmla="*/ 1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5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3 w 47"/>
                  <a:gd name="T35" fmla="*/ 91 h 98"/>
                  <a:gd name="T36" fmla="*/ 23 w 47"/>
                  <a:gd name="T37" fmla="*/ 50 h 98"/>
                  <a:gd name="T38" fmla="*/ 23 w 47"/>
                  <a:gd name="T39" fmla="*/ 48 h 98"/>
                  <a:gd name="T40" fmla="*/ 25 w 47"/>
                  <a:gd name="T41" fmla="*/ 48 h 98"/>
                  <a:gd name="T42" fmla="*/ 25 w 47"/>
                  <a:gd name="T43" fmla="*/ 50 h 98"/>
                  <a:gd name="T44" fmla="*/ 25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7 w 47"/>
                  <a:gd name="T51" fmla="*/ 91 h 98"/>
                  <a:gd name="T52" fmla="*/ 37 w 47"/>
                  <a:gd name="T53" fmla="*/ 18 h 98"/>
                  <a:gd name="T54" fmla="*/ 37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9 w 47"/>
                  <a:gd name="T63" fmla="*/ 44 h 98"/>
                  <a:gd name="T64" fmla="*/ 43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4 w 47"/>
                  <a:gd name="T75" fmla="*/ 0 h 98"/>
                  <a:gd name="T76" fmla="*/ 27 w 47"/>
                  <a:gd name="T77" fmla="*/ 0 h 98"/>
                  <a:gd name="T78" fmla="*/ 27 w 47"/>
                  <a:gd name="T79" fmla="*/ 1 h 98"/>
                  <a:gd name="T80" fmla="*/ 25 w 47"/>
                  <a:gd name="T81" fmla="*/ 4 h 98"/>
                  <a:gd name="T82" fmla="*/ 25 w 47"/>
                  <a:gd name="T83" fmla="*/ 5 h 98"/>
                  <a:gd name="T84" fmla="*/ 26 w 47"/>
                  <a:gd name="T85" fmla="*/ 30 h 98"/>
                  <a:gd name="T86" fmla="*/ 24 w 47"/>
                  <a:gd name="T87" fmla="*/ 33 h 98"/>
                  <a:gd name="T88" fmla="*/ 24 w 47"/>
                  <a:gd name="T89" fmla="*/ 33 h 98"/>
                  <a:gd name="T90" fmla="*/ 24 w 47"/>
                  <a:gd name="T91" fmla="*/ 33 h 98"/>
                  <a:gd name="T92" fmla="*/ 21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1 w 47"/>
                  <a:gd name="T99" fmla="*/ 1 h 98"/>
                  <a:gd name="T100" fmla="*/ 21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1" y="0"/>
                    </a:moveTo>
                    <a:cubicBezTo>
                      <a:pt x="18" y="0"/>
                      <a:pt x="16" y="0"/>
                      <a:pt x="14" y="0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2" y="48"/>
                      <a:pt x="3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7" y="48"/>
                      <a:pt x="9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2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2" y="97"/>
                      <a:pt x="23" y="95"/>
                      <a:pt x="23" y="91"/>
                    </a:cubicBezTo>
                    <a:cubicBezTo>
                      <a:pt x="23" y="77"/>
                      <a:pt x="23" y="64"/>
                      <a:pt x="23" y="50"/>
                    </a:cubicBezTo>
                    <a:cubicBezTo>
                      <a:pt x="23" y="49"/>
                      <a:pt x="23" y="49"/>
                      <a:pt x="23" y="48"/>
                    </a:cubicBezTo>
                    <a:cubicBezTo>
                      <a:pt x="23" y="48"/>
                      <a:pt x="24" y="48"/>
                      <a:pt x="25" y="48"/>
                    </a:cubicBezTo>
                    <a:cubicBezTo>
                      <a:pt x="25" y="49"/>
                      <a:pt x="25" y="49"/>
                      <a:pt x="25" y="50"/>
                    </a:cubicBezTo>
                    <a:cubicBezTo>
                      <a:pt x="25" y="64"/>
                      <a:pt x="25" y="77"/>
                      <a:pt x="25" y="91"/>
                    </a:cubicBezTo>
                    <a:cubicBezTo>
                      <a:pt x="25" y="95"/>
                      <a:pt x="26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6" y="97"/>
                      <a:pt x="37" y="95"/>
                      <a:pt x="37" y="91"/>
                    </a:cubicBezTo>
                    <a:cubicBezTo>
                      <a:pt x="36" y="67"/>
                      <a:pt x="37" y="42"/>
                      <a:pt x="37" y="18"/>
                    </a:cubicBez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9" y="44"/>
                    </a:cubicBezTo>
                    <a:cubicBezTo>
                      <a:pt x="39" y="47"/>
                      <a:pt x="40" y="48"/>
                      <a:pt x="43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6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2" y="0"/>
                      <a:pt x="34" y="0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48"/>
              <p:cNvSpPr>
                <a:spLocks/>
              </p:cNvSpPr>
              <p:nvPr/>
            </p:nvSpPr>
            <p:spPr bwMode="auto">
              <a:xfrm>
                <a:off x="491648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5" y="20"/>
                      <a:pt x="18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4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49"/>
              <p:cNvSpPr>
                <a:spLocks/>
              </p:cNvSpPr>
              <p:nvPr/>
            </p:nvSpPr>
            <p:spPr bwMode="auto">
              <a:xfrm>
                <a:off x="5003800" y="4991100"/>
                <a:ext cx="71438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5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6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3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9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50"/>
              <p:cNvSpPr>
                <a:spLocks/>
              </p:cNvSpPr>
              <p:nvPr/>
            </p:nvSpPr>
            <p:spPr bwMode="auto">
              <a:xfrm>
                <a:off x="5022850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2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1 w 22"/>
                  <a:gd name="T13" fmla="*/ 14 h 20"/>
                  <a:gd name="T14" fmla="*/ 18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2"/>
                      <a:pt x="0" y="7"/>
                      <a:pt x="2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1" y="14"/>
                    </a:cubicBezTo>
                    <a:cubicBezTo>
                      <a:pt x="22" y="10"/>
                      <a:pt x="21" y="5"/>
                      <a:pt x="18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51"/>
              <p:cNvSpPr>
                <a:spLocks/>
              </p:cNvSpPr>
              <p:nvPr/>
            </p:nvSpPr>
            <p:spPr bwMode="auto">
              <a:xfrm>
                <a:off x="4873625" y="4665663"/>
                <a:ext cx="117475" cy="252413"/>
              </a:xfrm>
              <a:custGeom>
                <a:avLst/>
                <a:gdLst>
                  <a:gd name="T0" fmla="*/ 34 w 78"/>
                  <a:gd name="T1" fmla="*/ 0 h 166"/>
                  <a:gd name="T2" fmla="*/ 22 w 78"/>
                  <a:gd name="T3" fmla="*/ 0 h 166"/>
                  <a:gd name="T4" fmla="*/ 0 w 78"/>
                  <a:gd name="T5" fmla="*/ 18 h 166"/>
                  <a:gd name="T6" fmla="*/ 0 w 78"/>
                  <a:gd name="T7" fmla="*/ 19 h 166"/>
                  <a:gd name="T8" fmla="*/ 0 w 78"/>
                  <a:gd name="T9" fmla="*/ 76 h 166"/>
                  <a:gd name="T10" fmla="*/ 5 w 78"/>
                  <a:gd name="T11" fmla="*/ 81 h 166"/>
                  <a:gd name="T12" fmla="*/ 7 w 78"/>
                  <a:gd name="T13" fmla="*/ 81 h 166"/>
                  <a:gd name="T14" fmla="*/ 14 w 78"/>
                  <a:gd name="T15" fmla="*/ 74 h 166"/>
                  <a:gd name="T16" fmla="*/ 14 w 78"/>
                  <a:gd name="T17" fmla="*/ 71 h 166"/>
                  <a:gd name="T18" fmla="*/ 14 w 78"/>
                  <a:gd name="T19" fmla="*/ 30 h 166"/>
                  <a:gd name="T20" fmla="*/ 14 w 78"/>
                  <a:gd name="T21" fmla="*/ 27 h 166"/>
                  <a:gd name="T22" fmla="*/ 18 w 78"/>
                  <a:gd name="T23" fmla="*/ 27 h 166"/>
                  <a:gd name="T24" fmla="*/ 18 w 78"/>
                  <a:gd name="T25" fmla="*/ 30 h 166"/>
                  <a:gd name="T26" fmla="*/ 18 w 78"/>
                  <a:gd name="T27" fmla="*/ 153 h 166"/>
                  <a:gd name="T28" fmla="*/ 18 w 78"/>
                  <a:gd name="T29" fmla="*/ 159 h 166"/>
                  <a:gd name="T30" fmla="*/ 25 w 78"/>
                  <a:gd name="T31" fmla="*/ 166 h 166"/>
                  <a:gd name="T32" fmla="*/ 30 w 78"/>
                  <a:gd name="T33" fmla="*/ 166 h 166"/>
                  <a:gd name="T34" fmla="*/ 37 w 78"/>
                  <a:gd name="T35" fmla="*/ 154 h 166"/>
                  <a:gd name="T36" fmla="*/ 37 w 78"/>
                  <a:gd name="T37" fmla="*/ 84 h 166"/>
                  <a:gd name="T38" fmla="*/ 37 w 78"/>
                  <a:gd name="T39" fmla="*/ 81 h 166"/>
                  <a:gd name="T40" fmla="*/ 40 w 78"/>
                  <a:gd name="T41" fmla="*/ 81 h 166"/>
                  <a:gd name="T42" fmla="*/ 40 w 78"/>
                  <a:gd name="T43" fmla="*/ 84 h 166"/>
                  <a:gd name="T44" fmla="*/ 40 w 78"/>
                  <a:gd name="T45" fmla="*/ 153 h 166"/>
                  <a:gd name="T46" fmla="*/ 48 w 78"/>
                  <a:gd name="T47" fmla="*/ 166 h 166"/>
                  <a:gd name="T48" fmla="*/ 53 w 78"/>
                  <a:gd name="T49" fmla="*/ 166 h 166"/>
                  <a:gd name="T50" fmla="*/ 60 w 78"/>
                  <a:gd name="T51" fmla="*/ 153 h 166"/>
                  <a:gd name="T52" fmla="*/ 60 w 78"/>
                  <a:gd name="T53" fmla="*/ 30 h 166"/>
                  <a:gd name="T54" fmla="*/ 60 w 78"/>
                  <a:gd name="T55" fmla="*/ 27 h 166"/>
                  <a:gd name="T56" fmla="*/ 63 w 78"/>
                  <a:gd name="T57" fmla="*/ 27 h 166"/>
                  <a:gd name="T58" fmla="*/ 63 w 78"/>
                  <a:gd name="T59" fmla="*/ 30 h 166"/>
                  <a:gd name="T60" fmla="*/ 63 w 78"/>
                  <a:gd name="T61" fmla="*/ 72 h 166"/>
                  <a:gd name="T62" fmla="*/ 64 w 78"/>
                  <a:gd name="T63" fmla="*/ 75 h 166"/>
                  <a:gd name="T64" fmla="*/ 71 w 78"/>
                  <a:gd name="T65" fmla="*/ 81 h 166"/>
                  <a:gd name="T66" fmla="*/ 71 w 78"/>
                  <a:gd name="T67" fmla="*/ 81 h 166"/>
                  <a:gd name="T68" fmla="*/ 78 w 78"/>
                  <a:gd name="T69" fmla="*/ 74 h 166"/>
                  <a:gd name="T70" fmla="*/ 78 w 78"/>
                  <a:gd name="T71" fmla="*/ 40 h 166"/>
                  <a:gd name="T72" fmla="*/ 78 w 78"/>
                  <a:gd name="T73" fmla="*/ 23 h 166"/>
                  <a:gd name="T74" fmla="*/ 56 w 78"/>
                  <a:gd name="T75" fmla="*/ 1 h 166"/>
                  <a:gd name="T76" fmla="*/ 43 w 78"/>
                  <a:gd name="T77" fmla="*/ 0 h 166"/>
                  <a:gd name="T78" fmla="*/ 43 w 78"/>
                  <a:gd name="T79" fmla="*/ 2 h 166"/>
                  <a:gd name="T80" fmla="*/ 41 w 78"/>
                  <a:gd name="T81" fmla="*/ 8 h 166"/>
                  <a:gd name="T82" fmla="*/ 40 w 78"/>
                  <a:gd name="T83" fmla="*/ 9 h 166"/>
                  <a:gd name="T84" fmla="*/ 43 w 78"/>
                  <a:gd name="T85" fmla="*/ 52 h 166"/>
                  <a:gd name="T86" fmla="*/ 39 w 78"/>
                  <a:gd name="T87" fmla="*/ 57 h 166"/>
                  <a:gd name="T88" fmla="*/ 38 w 78"/>
                  <a:gd name="T89" fmla="*/ 57 h 166"/>
                  <a:gd name="T90" fmla="*/ 38 w 78"/>
                  <a:gd name="T91" fmla="*/ 57 h 166"/>
                  <a:gd name="T92" fmla="*/ 34 w 78"/>
                  <a:gd name="T93" fmla="*/ 52 h 166"/>
                  <a:gd name="T94" fmla="*/ 37 w 78"/>
                  <a:gd name="T95" fmla="*/ 9 h 166"/>
                  <a:gd name="T96" fmla="*/ 36 w 78"/>
                  <a:gd name="T97" fmla="*/ 8 h 166"/>
                  <a:gd name="T98" fmla="*/ 34 w 78"/>
                  <a:gd name="T99" fmla="*/ 2 h 166"/>
                  <a:gd name="T100" fmla="*/ 34 w 78"/>
                  <a:gd name="T10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166">
                    <a:moveTo>
                      <a:pt x="34" y="0"/>
                    </a:moveTo>
                    <a:cubicBezTo>
                      <a:pt x="30" y="0"/>
                      <a:pt x="26" y="0"/>
                      <a:pt x="22" y="0"/>
                    </a:cubicBezTo>
                    <a:cubicBezTo>
                      <a:pt x="10" y="1"/>
                      <a:pt x="3" y="7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8"/>
                      <a:pt x="0" y="57"/>
                      <a:pt x="0" y="76"/>
                    </a:cubicBezTo>
                    <a:cubicBezTo>
                      <a:pt x="1" y="78"/>
                      <a:pt x="2" y="80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11" y="81"/>
                      <a:pt x="14" y="79"/>
                      <a:pt x="14" y="74"/>
                    </a:cubicBezTo>
                    <a:cubicBezTo>
                      <a:pt x="14" y="73"/>
                      <a:pt x="14" y="72"/>
                      <a:pt x="14" y="71"/>
                    </a:cubicBezTo>
                    <a:cubicBezTo>
                      <a:pt x="14" y="57"/>
                      <a:pt x="14" y="43"/>
                      <a:pt x="14" y="30"/>
                    </a:cubicBezTo>
                    <a:cubicBezTo>
                      <a:pt x="14" y="29"/>
                      <a:pt x="14" y="28"/>
                      <a:pt x="14" y="27"/>
                    </a:cubicBezTo>
                    <a:cubicBezTo>
                      <a:pt x="15" y="27"/>
                      <a:pt x="16" y="27"/>
                      <a:pt x="18" y="27"/>
                    </a:cubicBezTo>
                    <a:cubicBezTo>
                      <a:pt x="18" y="28"/>
                      <a:pt x="18" y="29"/>
                      <a:pt x="18" y="30"/>
                    </a:cubicBezTo>
                    <a:cubicBezTo>
                      <a:pt x="18" y="71"/>
                      <a:pt x="18" y="112"/>
                      <a:pt x="18" y="153"/>
                    </a:cubicBezTo>
                    <a:cubicBezTo>
                      <a:pt x="18" y="155"/>
                      <a:pt x="18" y="157"/>
                      <a:pt x="18" y="159"/>
                    </a:cubicBezTo>
                    <a:cubicBezTo>
                      <a:pt x="19" y="162"/>
                      <a:pt x="22" y="164"/>
                      <a:pt x="25" y="166"/>
                    </a:cubicBezTo>
                    <a:cubicBezTo>
                      <a:pt x="26" y="166"/>
                      <a:pt x="28" y="166"/>
                      <a:pt x="30" y="166"/>
                    </a:cubicBezTo>
                    <a:cubicBezTo>
                      <a:pt x="35" y="164"/>
                      <a:pt x="37" y="159"/>
                      <a:pt x="37" y="154"/>
                    </a:cubicBezTo>
                    <a:cubicBezTo>
                      <a:pt x="37" y="130"/>
                      <a:pt x="37" y="107"/>
                      <a:pt x="37" y="84"/>
                    </a:cubicBezTo>
                    <a:cubicBezTo>
                      <a:pt x="37" y="83"/>
                      <a:pt x="37" y="82"/>
                      <a:pt x="37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40" y="82"/>
                      <a:pt x="40" y="83"/>
                      <a:pt x="40" y="84"/>
                    </a:cubicBezTo>
                    <a:cubicBezTo>
                      <a:pt x="40" y="107"/>
                      <a:pt x="41" y="130"/>
                      <a:pt x="40" y="153"/>
                    </a:cubicBezTo>
                    <a:cubicBezTo>
                      <a:pt x="40" y="159"/>
                      <a:pt x="42" y="163"/>
                      <a:pt x="48" y="166"/>
                    </a:cubicBezTo>
                    <a:cubicBezTo>
                      <a:pt x="50" y="166"/>
                      <a:pt x="51" y="166"/>
                      <a:pt x="53" y="166"/>
                    </a:cubicBezTo>
                    <a:cubicBezTo>
                      <a:pt x="59" y="163"/>
                      <a:pt x="60" y="159"/>
                      <a:pt x="60" y="153"/>
                    </a:cubicBezTo>
                    <a:cubicBezTo>
                      <a:pt x="60" y="112"/>
                      <a:pt x="60" y="71"/>
                      <a:pt x="60" y="30"/>
                    </a:cubicBezTo>
                    <a:cubicBezTo>
                      <a:pt x="60" y="29"/>
                      <a:pt x="60" y="28"/>
                      <a:pt x="60" y="27"/>
                    </a:cubicBezTo>
                    <a:cubicBezTo>
                      <a:pt x="61" y="27"/>
                      <a:pt x="62" y="27"/>
                      <a:pt x="63" y="27"/>
                    </a:cubicBezTo>
                    <a:cubicBezTo>
                      <a:pt x="63" y="28"/>
                      <a:pt x="63" y="29"/>
                      <a:pt x="63" y="30"/>
                    </a:cubicBezTo>
                    <a:cubicBezTo>
                      <a:pt x="63" y="44"/>
                      <a:pt x="63" y="58"/>
                      <a:pt x="63" y="72"/>
                    </a:cubicBezTo>
                    <a:cubicBezTo>
                      <a:pt x="63" y="73"/>
                      <a:pt x="63" y="74"/>
                      <a:pt x="64" y="75"/>
                    </a:cubicBezTo>
                    <a:cubicBezTo>
                      <a:pt x="64" y="79"/>
                      <a:pt x="67" y="81"/>
                      <a:pt x="71" y="81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1"/>
                      <a:pt x="78" y="78"/>
                      <a:pt x="78" y="74"/>
                    </a:cubicBezTo>
                    <a:cubicBezTo>
                      <a:pt x="78" y="63"/>
                      <a:pt x="78" y="51"/>
                      <a:pt x="78" y="40"/>
                    </a:cubicBezTo>
                    <a:cubicBezTo>
                      <a:pt x="78" y="34"/>
                      <a:pt x="78" y="29"/>
                      <a:pt x="78" y="23"/>
                    </a:cubicBezTo>
                    <a:cubicBezTo>
                      <a:pt x="78" y="10"/>
                      <a:pt x="69" y="1"/>
                      <a:pt x="56" y="1"/>
                    </a:cubicBezTo>
                    <a:cubicBezTo>
                      <a:pt x="52" y="0"/>
                      <a:pt x="48" y="0"/>
                      <a:pt x="43" y="0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52"/>
              <p:cNvSpPr>
                <a:spLocks/>
              </p:cNvSpPr>
              <p:nvPr/>
            </p:nvSpPr>
            <p:spPr bwMode="auto">
              <a:xfrm>
                <a:off x="4905375" y="4610100"/>
                <a:ext cx="53975" cy="50800"/>
              </a:xfrm>
              <a:custGeom>
                <a:avLst/>
                <a:gdLst>
                  <a:gd name="T0" fmla="*/ 21 w 36"/>
                  <a:gd name="T1" fmla="*/ 0 h 34"/>
                  <a:gd name="T2" fmla="*/ 15 w 36"/>
                  <a:gd name="T3" fmla="*/ 0 h 34"/>
                  <a:gd name="T4" fmla="*/ 12 w 36"/>
                  <a:gd name="T5" fmla="*/ 1 h 34"/>
                  <a:gd name="T6" fmla="*/ 1 w 36"/>
                  <a:gd name="T7" fmla="*/ 20 h 34"/>
                  <a:gd name="T8" fmla="*/ 16 w 36"/>
                  <a:gd name="T9" fmla="*/ 34 h 34"/>
                  <a:gd name="T10" fmla="*/ 18 w 36"/>
                  <a:gd name="T11" fmla="*/ 34 h 34"/>
                  <a:gd name="T12" fmla="*/ 33 w 36"/>
                  <a:gd name="T13" fmla="*/ 24 h 34"/>
                  <a:gd name="T14" fmla="*/ 28 w 36"/>
                  <a:gd name="T15" fmla="*/ 4 h 34"/>
                  <a:gd name="T16" fmla="*/ 21 w 36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19" y="0"/>
                      <a:pt x="17" y="0"/>
                      <a:pt x="15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5" y="4"/>
                      <a:pt x="0" y="13"/>
                      <a:pt x="1" y="20"/>
                    </a:cubicBezTo>
                    <a:cubicBezTo>
                      <a:pt x="3" y="28"/>
                      <a:pt x="9" y="33"/>
                      <a:pt x="16" y="34"/>
                    </a:cubicBezTo>
                    <a:cubicBezTo>
                      <a:pt x="17" y="34"/>
                      <a:pt x="17" y="34"/>
                      <a:pt x="18" y="34"/>
                    </a:cubicBezTo>
                    <a:cubicBezTo>
                      <a:pt x="24" y="34"/>
                      <a:pt x="31" y="30"/>
                      <a:pt x="33" y="24"/>
                    </a:cubicBezTo>
                    <a:cubicBezTo>
                      <a:pt x="36" y="17"/>
                      <a:pt x="34" y="9"/>
                      <a:pt x="28" y="4"/>
                    </a:cubicBezTo>
                    <a:cubicBezTo>
                      <a:pt x="26" y="2"/>
                      <a:pt x="23" y="2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53"/>
              <p:cNvSpPr>
                <a:spLocks/>
              </p:cNvSpPr>
              <p:nvPr/>
            </p:nvSpPr>
            <p:spPr bwMode="auto">
              <a:xfrm>
                <a:off x="4745038" y="4922838"/>
                <a:ext cx="376238" cy="100013"/>
              </a:xfrm>
              <a:custGeom>
                <a:avLst/>
                <a:gdLst>
                  <a:gd name="T0" fmla="*/ 241 w 248"/>
                  <a:gd name="T1" fmla="*/ 0 h 66"/>
                  <a:gd name="T2" fmla="*/ 6 w 248"/>
                  <a:gd name="T3" fmla="*/ 0 h 66"/>
                  <a:gd name="T4" fmla="*/ 0 w 248"/>
                  <a:gd name="T5" fmla="*/ 6 h 66"/>
                  <a:gd name="T6" fmla="*/ 0 w 248"/>
                  <a:gd name="T7" fmla="*/ 59 h 66"/>
                  <a:gd name="T8" fmla="*/ 6 w 248"/>
                  <a:gd name="T9" fmla="*/ 66 h 66"/>
                  <a:gd name="T10" fmla="*/ 13 w 248"/>
                  <a:gd name="T11" fmla="*/ 59 h 66"/>
                  <a:gd name="T12" fmla="*/ 13 w 248"/>
                  <a:gd name="T13" fmla="*/ 13 h 66"/>
                  <a:gd name="T14" fmla="*/ 235 w 248"/>
                  <a:gd name="T15" fmla="*/ 13 h 66"/>
                  <a:gd name="T16" fmla="*/ 235 w 248"/>
                  <a:gd name="T17" fmla="*/ 59 h 66"/>
                  <a:gd name="T18" fmla="*/ 241 w 248"/>
                  <a:gd name="T19" fmla="*/ 66 h 66"/>
                  <a:gd name="T20" fmla="*/ 248 w 248"/>
                  <a:gd name="T21" fmla="*/ 59 h 66"/>
                  <a:gd name="T22" fmla="*/ 248 w 248"/>
                  <a:gd name="T23" fmla="*/ 6 h 66"/>
                  <a:gd name="T24" fmla="*/ 241 w 248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8" h="66">
                    <a:moveTo>
                      <a:pt x="24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10" y="66"/>
                      <a:pt x="13" y="63"/>
                      <a:pt x="13" y="5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35" y="13"/>
                      <a:pt x="235" y="13"/>
                      <a:pt x="235" y="13"/>
                    </a:cubicBezTo>
                    <a:cubicBezTo>
                      <a:pt x="235" y="59"/>
                      <a:pt x="235" y="59"/>
                      <a:pt x="235" y="59"/>
                    </a:cubicBezTo>
                    <a:cubicBezTo>
                      <a:pt x="235" y="63"/>
                      <a:pt x="238" y="66"/>
                      <a:pt x="241" y="66"/>
                    </a:cubicBezTo>
                    <a:cubicBezTo>
                      <a:pt x="245" y="66"/>
                      <a:pt x="248" y="63"/>
                      <a:pt x="248" y="59"/>
                    </a:cubicBezTo>
                    <a:cubicBezTo>
                      <a:pt x="248" y="6"/>
                      <a:pt x="248" y="6"/>
                      <a:pt x="248" y="6"/>
                    </a:cubicBezTo>
                    <a:cubicBezTo>
                      <a:pt x="248" y="3"/>
                      <a:pt x="245" y="0"/>
                      <a:pt x="2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70438" y="3711575"/>
              <a:ext cx="371475" cy="423863"/>
              <a:chOff x="4770438" y="3711575"/>
              <a:chExt cx="371475" cy="423863"/>
            </a:xfrm>
          </p:grpSpPr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4770438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770438" y="3932238"/>
                <a:ext cx="12700" cy="19050"/>
              </a:xfrm>
              <a:custGeom>
                <a:avLst/>
                <a:gdLst>
                  <a:gd name="T0" fmla="*/ 8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4832350" y="3711575"/>
                <a:ext cx="77788" cy="762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55"/>
              <p:cNvSpPr>
                <a:spLocks noEditPoints="1"/>
              </p:cNvSpPr>
              <p:nvPr/>
            </p:nvSpPr>
            <p:spPr bwMode="auto">
              <a:xfrm>
                <a:off x="4789488" y="3790950"/>
                <a:ext cx="265113" cy="344488"/>
              </a:xfrm>
              <a:custGeom>
                <a:avLst/>
                <a:gdLst>
                  <a:gd name="T0" fmla="*/ 48 w 175"/>
                  <a:gd name="T1" fmla="*/ 56 h 227"/>
                  <a:gd name="T2" fmla="*/ 55 w 175"/>
                  <a:gd name="T3" fmla="*/ 16 h 227"/>
                  <a:gd name="T4" fmla="*/ 61 w 175"/>
                  <a:gd name="T5" fmla="*/ 56 h 227"/>
                  <a:gd name="T6" fmla="*/ 52 w 175"/>
                  <a:gd name="T7" fmla="*/ 12 h 227"/>
                  <a:gd name="T8" fmla="*/ 55 w 175"/>
                  <a:gd name="T9" fmla="*/ 3 h 227"/>
                  <a:gd name="T10" fmla="*/ 61 w 175"/>
                  <a:gd name="T11" fmla="*/ 3 h 227"/>
                  <a:gd name="T12" fmla="*/ 55 w 175"/>
                  <a:gd name="T13" fmla="*/ 12 h 227"/>
                  <a:gd name="T14" fmla="*/ 52 w 175"/>
                  <a:gd name="T15" fmla="*/ 12 h 227"/>
                  <a:gd name="T16" fmla="*/ 76 w 175"/>
                  <a:gd name="T17" fmla="*/ 0 h 227"/>
                  <a:gd name="T18" fmla="*/ 42 w 175"/>
                  <a:gd name="T19" fmla="*/ 0 h 227"/>
                  <a:gd name="T20" fmla="*/ 29 w 175"/>
                  <a:gd name="T21" fmla="*/ 0 h 227"/>
                  <a:gd name="T22" fmla="*/ 0 w 175"/>
                  <a:gd name="T23" fmla="*/ 104 h 227"/>
                  <a:gd name="T24" fmla="*/ 11 w 175"/>
                  <a:gd name="T25" fmla="*/ 111 h 227"/>
                  <a:gd name="T26" fmla="*/ 21 w 175"/>
                  <a:gd name="T27" fmla="*/ 102 h 227"/>
                  <a:gd name="T28" fmla="*/ 21 w 175"/>
                  <a:gd name="T29" fmla="*/ 40 h 227"/>
                  <a:gd name="T30" fmla="*/ 22 w 175"/>
                  <a:gd name="T31" fmla="*/ 36 h 227"/>
                  <a:gd name="T32" fmla="*/ 25 w 175"/>
                  <a:gd name="T33" fmla="*/ 41 h 227"/>
                  <a:gd name="T34" fmla="*/ 26 w 175"/>
                  <a:gd name="T35" fmla="*/ 217 h 227"/>
                  <a:gd name="T36" fmla="*/ 42 w 175"/>
                  <a:gd name="T37" fmla="*/ 227 h 227"/>
                  <a:gd name="T38" fmla="*/ 52 w 175"/>
                  <a:gd name="T39" fmla="*/ 210 h 227"/>
                  <a:gd name="T40" fmla="*/ 52 w 175"/>
                  <a:gd name="T41" fmla="*/ 111 h 227"/>
                  <a:gd name="T42" fmla="*/ 57 w 175"/>
                  <a:gd name="T43" fmla="*/ 111 h 227"/>
                  <a:gd name="T44" fmla="*/ 57 w 175"/>
                  <a:gd name="T45" fmla="*/ 210 h 227"/>
                  <a:gd name="T46" fmla="*/ 74 w 175"/>
                  <a:gd name="T47" fmla="*/ 227 h 227"/>
                  <a:gd name="T48" fmla="*/ 84 w 175"/>
                  <a:gd name="T49" fmla="*/ 41 h 227"/>
                  <a:gd name="T50" fmla="*/ 84 w 175"/>
                  <a:gd name="T51" fmla="*/ 35 h 227"/>
                  <a:gd name="T52" fmla="*/ 107 w 175"/>
                  <a:gd name="T53" fmla="*/ 34 h 227"/>
                  <a:gd name="T54" fmla="*/ 112 w 175"/>
                  <a:gd name="T55" fmla="*/ 37 h 227"/>
                  <a:gd name="T56" fmla="*/ 120 w 175"/>
                  <a:gd name="T57" fmla="*/ 37 h 227"/>
                  <a:gd name="T58" fmla="*/ 167 w 175"/>
                  <a:gd name="T59" fmla="*/ 19 h 227"/>
                  <a:gd name="T60" fmla="*/ 164 w 175"/>
                  <a:gd name="T61" fmla="*/ 0 h 227"/>
                  <a:gd name="T62" fmla="*/ 118 w 175"/>
                  <a:gd name="T63" fmla="*/ 17 h 227"/>
                  <a:gd name="T64" fmla="*/ 97 w 175"/>
                  <a:gd name="T65" fmla="*/ 6 h 227"/>
                  <a:gd name="T66" fmla="*/ 86 w 175"/>
                  <a:gd name="T67" fmla="*/ 1 h 227"/>
                  <a:gd name="T68" fmla="*/ 85 w 175"/>
                  <a:gd name="T69" fmla="*/ 1 h 227"/>
                  <a:gd name="T70" fmla="*/ 79 w 175"/>
                  <a:gd name="T7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227">
                    <a:moveTo>
                      <a:pt x="55" y="62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5" y="62"/>
                      <a:pt x="55" y="62"/>
                      <a:pt x="55" y="62"/>
                    </a:cubicBezTo>
                    <a:moveTo>
                      <a:pt x="52" y="12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2" y="12"/>
                      <a:pt x="52" y="12"/>
                      <a:pt x="52" y="12"/>
                    </a:cubicBezTo>
                    <a:moveTo>
                      <a:pt x="79" y="0"/>
                    </a:moveTo>
                    <a:cubicBezTo>
                      <a:pt x="78" y="0"/>
                      <a:pt x="77" y="0"/>
                      <a:pt x="76" y="0"/>
                    </a:cubicBezTo>
                    <a:cubicBezTo>
                      <a:pt x="73" y="0"/>
                      <a:pt x="70" y="0"/>
                      <a:pt x="6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5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14" y="1"/>
                      <a:pt x="4" y="10"/>
                      <a:pt x="1" y="24"/>
                    </a:cubicBezTo>
                    <a:cubicBezTo>
                      <a:pt x="1" y="25"/>
                      <a:pt x="0" y="78"/>
                      <a:pt x="0" y="104"/>
                    </a:cubicBezTo>
                    <a:cubicBezTo>
                      <a:pt x="2" y="107"/>
                      <a:pt x="4" y="110"/>
                      <a:pt x="8" y="111"/>
                    </a:cubicBezTo>
                    <a:cubicBezTo>
                      <a:pt x="9" y="111"/>
                      <a:pt x="10" y="111"/>
                      <a:pt x="11" y="111"/>
                    </a:cubicBezTo>
                    <a:cubicBezTo>
                      <a:pt x="15" y="111"/>
                      <a:pt x="18" y="109"/>
                      <a:pt x="20" y="105"/>
                    </a:cubicBezTo>
                    <a:cubicBezTo>
                      <a:pt x="20" y="104"/>
                      <a:pt x="20" y="103"/>
                      <a:pt x="21" y="102"/>
                    </a:cubicBezTo>
                    <a:cubicBezTo>
                      <a:pt x="21" y="100"/>
                      <a:pt x="21" y="98"/>
                      <a:pt x="21" y="97"/>
                    </a:cubicBezTo>
                    <a:cubicBezTo>
                      <a:pt x="21" y="78"/>
                      <a:pt x="21" y="59"/>
                      <a:pt x="21" y="40"/>
                    </a:cubicBezTo>
                    <a:cubicBezTo>
                      <a:pt x="21" y="39"/>
                      <a:pt x="21" y="38"/>
                      <a:pt x="21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5" y="38"/>
                      <a:pt x="25" y="40"/>
                      <a:pt x="25" y="41"/>
                    </a:cubicBezTo>
                    <a:cubicBezTo>
                      <a:pt x="25" y="97"/>
                      <a:pt x="25" y="154"/>
                      <a:pt x="25" y="210"/>
                    </a:cubicBezTo>
                    <a:cubicBezTo>
                      <a:pt x="25" y="212"/>
                      <a:pt x="25" y="215"/>
                      <a:pt x="26" y="217"/>
                    </a:cubicBezTo>
                    <a:cubicBezTo>
                      <a:pt x="27" y="222"/>
                      <a:pt x="31" y="225"/>
                      <a:pt x="35" y="227"/>
                    </a:cubicBezTo>
                    <a:cubicBezTo>
                      <a:pt x="37" y="227"/>
                      <a:pt x="40" y="227"/>
                      <a:pt x="42" y="227"/>
                    </a:cubicBezTo>
                    <a:cubicBezTo>
                      <a:pt x="49" y="224"/>
                      <a:pt x="52" y="219"/>
                      <a:pt x="52" y="212"/>
                    </a:cubicBezTo>
                    <a:cubicBezTo>
                      <a:pt x="52" y="212"/>
                      <a:pt x="52" y="211"/>
                      <a:pt x="52" y="210"/>
                    </a:cubicBezTo>
                    <a:cubicBezTo>
                      <a:pt x="52" y="179"/>
                      <a:pt x="52" y="147"/>
                      <a:pt x="52" y="115"/>
                    </a:cubicBezTo>
                    <a:cubicBezTo>
                      <a:pt x="52" y="114"/>
                      <a:pt x="52" y="112"/>
                      <a:pt x="52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5" y="111"/>
                      <a:pt x="57" y="111"/>
                    </a:cubicBezTo>
                    <a:cubicBezTo>
                      <a:pt x="57" y="112"/>
                      <a:pt x="57" y="113"/>
                      <a:pt x="57" y="115"/>
                    </a:cubicBezTo>
                    <a:cubicBezTo>
                      <a:pt x="57" y="146"/>
                      <a:pt x="57" y="178"/>
                      <a:pt x="57" y="210"/>
                    </a:cubicBezTo>
                    <a:cubicBezTo>
                      <a:pt x="56" y="218"/>
                      <a:pt x="59" y="224"/>
                      <a:pt x="67" y="227"/>
                    </a:cubicBezTo>
                    <a:cubicBezTo>
                      <a:pt x="69" y="227"/>
                      <a:pt x="71" y="227"/>
                      <a:pt x="74" y="227"/>
                    </a:cubicBezTo>
                    <a:cubicBezTo>
                      <a:pt x="81" y="224"/>
                      <a:pt x="84" y="218"/>
                      <a:pt x="84" y="210"/>
                    </a:cubicBezTo>
                    <a:cubicBezTo>
                      <a:pt x="84" y="154"/>
                      <a:pt x="84" y="98"/>
                      <a:pt x="84" y="41"/>
                    </a:cubicBezTo>
                    <a:cubicBezTo>
                      <a:pt x="84" y="40"/>
                      <a:pt x="84" y="38"/>
                      <a:pt x="84" y="37"/>
                    </a:cubicBezTo>
                    <a:cubicBezTo>
                      <a:pt x="84" y="36"/>
                      <a:pt x="84" y="36"/>
                      <a:pt x="84" y="35"/>
                    </a:cubicBezTo>
                    <a:cubicBezTo>
                      <a:pt x="85" y="32"/>
                      <a:pt x="85" y="26"/>
                      <a:pt x="86" y="23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2" y="37"/>
                      <a:pt x="112" y="37"/>
                      <a:pt x="112" y="37"/>
                    </a:cubicBezTo>
                    <a:cubicBezTo>
                      <a:pt x="114" y="37"/>
                      <a:pt x="115" y="38"/>
                      <a:pt x="117" y="38"/>
                    </a:cubicBezTo>
                    <a:cubicBezTo>
                      <a:pt x="118" y="38"/>
                      <a:pt x="119" y="38"/>
                      <a:pt x="120" y="37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67" y="19"/>
                      <a:pt x="167" y="19"/>
                      <a:pt x="167" y="19"/>
                    </a:cubicBezTo>
                    <a:cubicBezTo>
                      <a:pt x="172" y="18"/>
                      <a:pt x="175" y="12"/>
                      <a:pt x="173" y="7"/>
                    </a:cubicBezTo>
                    <a:cubicBezTo>
                      <a:pt x="171" y="3"/>
                      <a:pt x="168" y="0"/>
                      <a:pt x="164" y="0"/>
                    </a:cubicBezTo>
                    <a:cubicBezTo>
                      <a:pt x="163" y="0"/>
                      <a:pt x="161" y="1"/>
                      <a:pt x="160" y="1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7" y="1"/>
                      <a:pt x="87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3" y="0"/>
                      <a:pt x="81" y="0"/>
                      <a:pt x="7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56"/>
              <p:cNvSpPr>
                <a:spLocks noEditPoints="1"/>
              </p:cNvSpPr>
              <p:nvPr/>
            </p:nvSpPr>
            <p:spPr bwMode="auto">
              <a:xfrm>
                <a:off x="4965700" y="3881438"/>
                <a:ext cx="155575" cy="114300"/>
              </a:xfrm>
              <a:custGeom>
                <a:avLst/>
                <a:gdLst>
                  <a:gd name="T0" fmla="*/ 66 w 103"/>
                  <a:gd name="T1" fmla="*/ 59 h 76"/>
                  <a:gd name="T2" fmla="*/ 66 w 103"/>
                  <a:gd name="T3" fmla="*/ 51 h 76"/>
                  <a:gd name="T4" fmla="*/ 99 w 103"/>
                  <a:gd name="T5" fmla="*/ 51 h 76"/>
                  <a:gd name="T6" fmla="*/ 99 w 103"/>
                  <a:gd name="T7" fmla="*/ 59 h 76"/>
                  <a:gd name="T8" fmla="*/ 66 w 103"/>
                  <a:gd name="T9" fmla="*/ 59 h 76"/>
                  <a:gd name="T10" fmla="*/ 66 w 103"/>
                  <a:gd name="T11" fmla="*/ 44 h 76"/>
                  <a:gd name="T12" fmla="*/ 66 w 103"/>
                  <a:gd name="T13" fmla="*/ 37 h 76"/>
                  <a:gd name="T14" fmla="*/ 99 w 103"/>
                  <a:gd name="T15" fmla="*/ 37 h 76"/>
                  <a:gd name="T16" fmla="*/ 99 w 103"/>
                  <a:gd name="T17" fmla="*/ 44 h 76"/>
                  <a:gd name="T18" fmla="*/ 66 w 103"/>
                  <a:gd name="T19" fmla="*/ 44 h 76"/>
                  <a:gd name="T20" fmla="*/ 66 w 103"/>
                  <a:gd name="T21" fmla="*/ 31 h 76"/>
                  <a:gd name="T22" fmla="*/ 66 w 103"/>
                  <a:gd name="T23" fmla="*/ 23 h 76"/>
                  <a:gd name="T24" fmla="*/ 99 w 103"/>
                  <a:gd name="T25" fmla="*/ 23 h 76"/>
                  <a:gd name="T26" fmla="*/ 99 w 103"/>
                  <a:gd name="T27" fmla="*/ 31 h 76"/>
                  <a:gd name="T28" fmla="*/ 66 w 103"/>
                  <a:gd name="T29" fmla="*/ 31 h 76"/>
                  <a:gd name="T30" fmla="*/ 33 w 103"/>
                  <a:gd name="T31" fmla="*/ 65 h 76"/>
                  <a:gd name="T32" fmla="*/ 9 w 103"/>
                  <a:gd name="T33" fmla="*/ 41 h 76"/>
                  <a:gd name="T34" fmla="*/ 33 w 103"/>
                  <a:gd name="T35" fmla="*/ 18 h 76"/>
                  <a:gd name="T36" fmla="*/ 33 w 103"/>
                  <a:gd name="T37" fmla="*/ 41 h 76"/>
                  <a:gd name="T38" fmla="*/ 57 w 103"/>
                  <a:gd name="T39" fmla="*/ 41 h 76"/>
                  <a:gd name="T40" fmla="*/ 33 w 103"/>
                  <a:gd name="T41" fmla="*/ 65 h 76"/>
                  <a:gd name="T42" fmla="*/ 40 w 103"/>
                  <a:gd name="T43" fmla="*/ 35 h 76"/>
                  <a:gd name="T44" fmla="*/ 40 w 103"/>
                  <a:gd name="T45" fmla="*/ 11 h 76"/>
                  <a:gd name="T46" fmla="*/ 63 w 103"/>
                  <a:gd name="T47" fmla="*/ 35 h 76"/>
                  <a:gd name="T48" fmla="*/ 40 w 103"/>
                  <a:gd name="T49" fmla="*/ 35 h 76"/>
                  <a:gd name="T50" fmla="*/ 103 w 103"/>
                  <a:gd name="T51" fmla="*/ 0 h 76"/>
                  <a:gd name="T52" fmla="*/ 0 w 103"/>
                  <a:gd name="T53" fmla="*/ 0 h 76"/>
                  <a:gd name="T54" fmla="*/ 0 w 103"/>
                  <a:gd name="T55" fmla="*/ 76 h 76"/>
                  <a:gd name="T56" fmla="*/ 50 w 103"/>
                  <a:gd name="T57" fmla="*/ 76 h 76"/>
                  <a:gd name="T58" fmla="*/ 103 w 103"/>
                  <a:gd name="T59" fmla="*/ 76 h 76"/>
                  <a:gd name="T60" fmla="*/ 103 w 103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76">
                    <a:moveTo>
                      <a:pt x="66" y="59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6" y="59"/>
                      <a:pt x="66" y="59"/>
                      <a:pt x="66" y="59"/>
                    </a:cubicBezTo>
                    <a:moveTo>
                      <a:pt x="66" y="44"/>
                    </a:moveTo>
                    <a:cubicBezTo>
                      <a:pt x="66" y="37"/>
                      <a:pt x="66" y="37"/>
                      <a:pt x="66" y="37"/>
                    </a:cubicBezTo>
                    <a:cubicBezTo>
                      <a:pt x="99" y="37"/>
                      <a:pt x="99" y="37"/>
                      <a:pt x="99" y="37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66" y="44"/>
                      <a:pt x="66" y="44"/>
                      <a:pt x="66" y="44"/>
                    </a:cubicBezTo>
                    <a:moveTo>
                      <a:pt x="66" y="31"/>
                    </a:moveTo>
                    <a:cubicBezTo>
                      <a:pt x="66" y="23"/>
                      <a:pt x="66" y="23"/>
                      <a:pt x="66" y="23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66" y="31"/>
                      <a:pt x="66" y="31"/>
                      <a:pt x="66" y="31"/>
                    </a:cubicBezTo>
                    <a:moveTo>
                      <a:pt x="33" y="65"/>
                    </a:moveTo>
                    <a:cubicBezTo>
                      <a:pt x="20" y="65"/>
                      <a:pt x="9" y="54"/>
                      <a:pt x="9" y="41"/>
                    </a:cubicBezTo>
                    <a:cubicBezTo>
                      <a:pt x="9" y="28"/>
                      <a:pt x="20" y="18"/>
                      <a:pt x="33" y="18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54"/>
                      <a:pt x="46" y="65"/>
                      <a:pt x="33" y="65"/>
                    </a:cubicBezTo>
                    <a:moveTo>
                      <a:pt x="40" y="35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53" y="11"/>
                      <a:pt x="63" y="22"/>
                      <a:pt x="63" y="35"/>
                    </a:cubicBezTo>
                    <a:cubicBezTo>
                      <a:pt x="40" y="35"/>
                      <a:pt x="40" y="35"/>
                      <a:pt x="40" y="35"/>
                    </a:cubicBezTo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57"/>
              <p:cNvSpPr>
                <a:spLocks noEditPoints="1"/>
              </p:cNvSpPr>
              <p:nvPr/>
            </p:nvSpPr>
            <p:spPr bwMode="auto">
              <a:xfrm>
                <a:off x="4945063" y="3848100"/>
                <a:ext cx="196850" cy="276225"/>
              </a:xfrm>
              <a:custGeom>
                <a:avLst/>
                <a:gdLst>
                  <a:gd name="T0" fmla="*/ 11 w 130"/>
                  <a:gd name="T1" fmla="*/ 102 h 183"/>
                  <a:gd name="T2" fmla="*/ 10 w 130"/>
                  <a:gd name="T3" fmla="*/ 101 h 183"/>
                  <a:gd name="T4" fmla="*/ 10 w 130"/>
                  <a:gd name="T5" fmla="*/ 19 h 183"/>
                  <a:gd name="T6" fmla="*/ 11 w 130"/>
                  <a:gd name="T7" fmla="*/ 18 h 183"/>
                  <a:gd name="T8" fmla="*/ 119 w 130"/>
                  <a:gd name="T9" fmla="*/ 18 h 183"/>
                  <a:gd name="T10" fmla="*/ 120 w 130"/>
                  <a:gd name="T11" fmla="*/ 19 h 183"/>
                  <a:gd name="T12" fmla="*/ 120 w 130"/>
                  <a:gd name="T13" fmla="*/ 19 h 183"/>
                  <a:gd name="T14" fmla="*/ 120 w 130"/>
                  <a:gd name="T15" fmla="*/ 101 h 183"/>
                  <a:gd name="T16" fmla="*/ 119 w 130"/>
                  <a:gd name="T17" fmla="*/ 102 h 183"/>
                  <a:gd name="T18" fmla="*/ 11 w 130"/>
                  <a:gd name="T19" fmla="*/ 102 h 183"/>
                  <a:gd name="T20" fmla="*/ 65 w 130"/>
                  <a:gd name="T21" fmla="*/ 0 h 183"/>
                  <a:gd name="T22" fmla="*/ 62 w 130"/>
                  <a:gd name="T23" fmla="*/ 3 h 183"/>
                  <a:gd name="T24" fmla="*/ 62 w 130"/>
                  <a:gd name="T25" fmla="*/ 8 h 183"/>
                  <a:gd name="T26" fmla="*/ 11 w 130"/>
                  <a:gd name="T27" fmla="*/ 8 h 183"/>
                  <a:gd name="T28" fmla="*/ 0 w 130"/>
                  <a:gd name="T29" fmla="*/ 19 h 183"/>
                  <a:gd name="T30" fmla="*/ 0 w 130"/>
                  <a:gd name="T31" fmla="*/ 101 h 183"/>
                  <a:gd name="T32" fmla="*/ 11 w 130"/>
                  <a:gd name="T33" fmla="*/ 112 h 183"/>
                  <a:gd name="T34" fmla="*/ 61 w 130"/>
                  <a:gd name="T35" fmla="*/ 112 h 183"/>
                  <a:gd name="T36" fmla="*/ 61 w 130"/>
                  <a:gd name="T37" fmla="*/ 166 h 183"/>
                  <a:gd name="T38" fmla="*/ 60 w 130"/>
                  <a:gd name="T39" fmla="*/ 166 h 183"/>
                  <a:gd name="T40" fmla="*/ 60 w 130"/>
                  <a:gd name="T41" fmla="*/ 168 h 183"/>
                  <a:gd name="T42" fmla="*/ 37 w 130"/>
                  <a:gd name="T43" fmla="*/ 175 h 183"/>
                  <a:gd name="T44" fmla="*/ 35 w 130"/>
                  <a:gd name="T45" fmla="*/ 180 h 183"/>
                  <a:gd name="T46" fmla="*/ 39 w 130"/>
                  <a:gd name="T47" fmla="*/ 183 h 183"/>
                  <a:gd name="T48" fmla="*/ 40 w 130"/>
                  <a:gd name="T49" fmla="*/ 182 h 183"/>
                  <a:gd name="T50" fmla="*/ 60 w 130"/>
                  <a:gd name="T51" fmla="*/ 177 h 183"/>
                  <a:gd name="T52" fmla="*/ 60 w 130"/>
                  <a:gd name="T53" fmla="*/ 180 h 183"/>
                  <a:gd name="T54" fmla="*/ 57 w 130"/>
                  <a:gd name="T55" fmla="*/ 180 h 183"/>
                  <a:gd name="T56" fmla="*/ 57 w 130"/>
                  <a:gd name="T57" fmla="*/ 183 h 183"/>
                  <a:gd name="T58" fmla="*/ 60 w 130"/>
                  <a:gd name="T59" fmla="*/ 183 h 183"/>
                  <a:gd name="T60" fmla="*/ 70 w 130"/>
                  <a:gd name="T61" fmla="*/ 183 h 183"/>
                  <a:gd name="T62" fmla="*/ 73 w 130"/>
                  <a:gd name="T63" fmla="*/ 183 h 183"/>
                  <a:gd name="T64" fmla="*/ 73 w 130"/>
                  <a:gd name="T65" fmla="*/ 180 h 183"/>
                  <a:gd name="T66" fmla="*/ 70 w 130"/>
                  <a:gd name="T67" fmla="*/ 180 h 183"/>
                  <a:gd name="T68" fmla="*/ 70 w 130"/>
                  <a:gd name="T69" fmla="*/ 177 h 183"/>
                  <a:gd name="T70" fmla="*/ 91 w 130"/>
                  <a:gd name="T71" fmla="*/ 182 h 183"/>
                  <a:gd name="T72" fmla="*/ 93 w 130"/>
                  <a:gd name="T73" fmla="*/ 183 h 183"/>
                  <a:gd name="T74" fmla="*/ 97 w 130"/>
                  <a:gd name="T75" fmla="*/ 180 h 183"/>
                  <a:gd name="T76" fmla="*/ 95 w 130"/>
                  <a:gd name="T77" fmla="*/ 175 h 183"/>
                  <a:gd name="T78" fmla="*/ 70 w 130"/>
                  <a:gd name="T79" fmla="*/ 168 h 183"/>
                  <a:gd name="T80" fmla="*/ 70 w 130"/>
                  <a:gd name="T81" fmla="*/ 166 h 183"/>
                  <a:gd name="T82" fmla="*/ 69 w 130"/>
                  <a:gd name="T83" fmla="*/ 166 h 183"/>
                  <a:gd name="T84" fmla="*/ 69 w 130"/>
                  <a:gd name="T85" fmla="*/ 112 h 183"/>
                  <a:gd name="T86" fmla="*/ 119 w 130"/>
                  <a:gd name="T87" fmla="*/ 112 h 183"/>
                  <a:gd name="T88" fmla="*/ 130 w 130"/>
                  <a:gd name="T89" fmla="*/ 101 h 183"/>
                  <a:gd name="T90" fmla="*/ 130 w 130"/>
                  <a:gd name="T91" fmla="*/ 19 h 183"/>
                  <a:gd name="T92" fmla="*/ 119 w 130"/>
                  <a:gd name="T93" fmla="*/ 8 h 183"/>
                  <a:gd name="T94" fmla="*/ 68 w 130"/>
                  <a:gd name="T95" fmla="*/ 8 h 183"/>
                  <a:gd name="T96" fmla="*/ 68 w 130"/>
                  <a:gd name="T97" fmla="*/ 3 h 183"/>
                  <a:gd name="T98" fmla="*/ 65 w 130"/>
                  <a:gd name="T9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" h="183">
                    <a:moveTo>
                      <a:pt x="11" y="102"/>
                    </a:moveTo>
                    <a:cubicBezTo>
                      <a:pt x="11" y="102"/>
                      <a:pt x="10" y="102"/>
                      <a:pt x="10" y="10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20" y="18"/>
                      <a:pt x="120" y="18"/>
                      <a:pt x="120" y="19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20" y="102"/>
                      <a:pt x="120" y="102"/>
                      <a:pt x="119" y="102"/>
                    </a:cubicBezTo>
                    <a:cubicBezTo>
                      <a:pt x="11" y="102"/>
                      <a:pt x="11" y="102"/>
                      <a:pt x="11" y="102"/>
                    </a:cubicBezTo>
                    <a:moveTo>
                      <a:pt x="65" y="0"/>
                    </a:moveTo>
                    <a:cubicBezTo>
                      <a:pt x="64" y="0"/>
                      <a:pt x="62" y="1"/>
                      <a:pt x="62" y="3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5" y="8"/>
                      <a:pt x="0" y="13"/>
                      <a:pt x="0" y="1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5" y="112"/>
                      <a:pt x="1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35" y="176"/>
                      <a:pt x="34" y="178"/>
                      <a:pt x="35" y="180"/>
                    </a:cubicBezTo>
                    <a:cubicBezTo>
                      <a:pt x="36" y="182"/>
                      <a:pt x="37" y="183"/>
                      <a:pt x="39" y="183"/>
                    </a:cubicBezTo>
                    <a:cubicBezTo>
                      <a:pt x="39" y="183"/>
                      <a:pt x="40" y="183"/>
                      <a:pt x="40" y="182"/>
                    </a:cubicBezTo>
                    <a:cubicBezTo>
                      <a:pt x="60" y="177"/>
                      <a:pt x="60" y="177"/>
                      <a:pt x="60" y="177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70" y="183"/>
                      <a:pt x="70" y="183"/>
                      <a:pt x="70" y="183"/>
                    </a:cubicBezTo>
                    <a:cubicBezTo>
                      <a:pt x="73" y="183"/>
                      <a:pt x="73" y="183"/>
                      <a:pt x="73" y="183"/>
                    </a:cubicBezTo>
                    <a:cubicBezTo>
                      <a:pt x="73" y="180"/>
                      <a:pt x="73" y="180"/>
                      <a:pt x="73" y="180"/>
                    </a:cubicBezTo>
                    <a:cubicBezTo>
                      <a:pt x="70" y="180"/>
                      <a:pt x="70" y="180"/>
                      <a:pt x="70" y="180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2" y="183"/>
                      <a:pt x="92" y="183"/>
                      <a:pt x="93" y="183"/>
                    </a:cubicBezTo>
                    <a:cubicBezTo>
                      <a:pt x="94" y="183"/>
                      <a:pt x="96" y="182"/>
                      <a:pt x="97" y="180"/>
                    </a:cubicBezTo>
                    <a:cubicBezTo>
                      <a:pt x="98" y="178"/>
                      <a:pt x="97" y="176"/>
                      <a:pt x="95" y="175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69" y="166"/>
                      <a:pt x="69" y="166"/>
                      <a:pt x="69" y="166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25" y="112"/>
                      <a:pt x="130" y="107"/>
                      <a:pt x="130" y="101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0" y="13"/>
                      <a:pt x="125" y="8"/>
                      <a:pt x="11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8" y="1"/>
                      <a:pt x="67" y="0"/>
                      <a:pt x="6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1663" y="4672013"/>
              <a:ext cx="479425" cy="407987"/>
              <a:chOff x="6951663" y="4672013"/>
              <a:chExt cx="479425" cy="407987"/>
            </a:xfrm>
          </p:grpSpPr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58"/>
              <p:cNvSpPr>
                <a:spLocks/>
              </p:cNvSpPr>
              <p:nvPr/>
            </p:nvSpPr>
            <p:spPr bwMode="auto">
              <a:xfrm>
                <a:off x="7196138" y="4864100"/>
                <a:ext cx="115888" cy="152400"/>
              </a:xfrm>
              <a:custGeom>
                <a:avLst/>
                <a:gdLst>
                  <a:gd name="T0" fmla="*/ 6 w 76"/>
                  <a:gd name="T1" fmla="*/ 0 h 100"/>
                  <a:gd name="T2" fmla="*/ 6 w 76"/>
                  <a:gd name="T3" fmla="*/ 4 h 100"/>
                  <a:gd name="T4" fmla="*/ 1 w 76"/>
                  <a:gd name="T5" fmla="*/ 15 h 100"/>
                  <a:gd name="T6" fmla="*/ 0 w 76"/>
                  <a:gd name="T7" fmla="*/ 17 h 100"/>
                  <a:gd name="T8" fmla="*/ 5 w 76"/>
                  <a:gd name="T9" fmla="*/ 100 h 100"/>
                  <a:gd name="T10" fmla="*/ 40 w 76"/>
                  <a:gd name="T11" fmla="*/ 90 h 100"/>
                  <a:gd name="T12" fmla="*/ 40 w 76"/>
                  <a:gd name="T13" fmla="*/ 61 h 100"/>
                  <a:gd name="T14" fmla="*/ 40 w 76"/>
                  <a:gd name="T15" fmla="*/ 54 h 100"/>
                  <a:gd name="T16" fmla="*/ 46 w 76"/>
                  <a:gd name="T17" fmla="*/ 54 h 100"/>
                  <a:gd name="T18" fmla="*/ 46 w 76"/>
                  <a:gd name="T19" fmla="*/ 60 h 100"/>
                  <a:gd name="T20" fmla="*/ 46 w 76"/>
                  <a:gd name="T21" fmla="*/ 87 h 100"/>
                  <a:gd name="T22" fmla="*/ 76 w 76"/>
                  <a:gd name="T23" fmla="*/ 59 h 100"/>
                  <a:gd name="T24" fmla="*/ 76 w 76"/>
                  <a:gd name="T25" fmla="*/ 46 h 100"/>
                  <a:gd name="T26" fmla="*/ 31 w 76"/>
                  <a:gd name="T27" fmla="*/ 0 h 100"/>
                  <a:gd name="T28" fmla="*/ 6 w 76"/>
                  <a:gd name="T2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00">
                    <a:moveTo>
                      <a:pt x="6" y="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17" y="99"/>
                      <a:pt x="29" y="96"/>
                      <a:pt x="40" y="90"/>
                    </a:cubicBezTo>
                    <a:cubicBezTo>
                      <a:pt x="40" y="81"/>
                      <a:pt x="40" y="71"/>
                      <a:pt x="40" y="61"/>
                    </a:cubicBezTo>
                    <a:cubicBezTo>
                      <a:pt x="40" y="59"/>
                      <a:pt x="40" y="57"/>
                      <a:pt x="40" y="54"/>
                    </a:cubicBezTo>
                    <a:cubicBezTo>
                      <a:pt x="42" y="54"/>
                      <a:pt x="44" y="54"/>
                      <a:pt x="46" y="54"/>
                    </a:cubicBezTo>
                    <a:cubicBezTo>
                      <a:pt x="46" y="56"/>
                      <a:pt x="46" y="58"/>
                      <a:pt x="46" y="60"/>
                    </a:cubicBezTo>
                    <a:cubicBezTo>
                      <a:pt x="46" y="69"/>
                      <a:pt x="46" y="78"/>
                      <a:pt x="46" y="87"/>
                    </a:cubicBezTo>
                    <a:cubicBezTo>
                      <a:pt x="58" y="80"/>
                      <a:pt x="68" y="70"/>
                      <a:pt x="76" y="59"/>
                    </a:cubicBezTo>
                    <a:cubicBezTo>
                      <a:pt x="76" y="55"/>
                      <a:pt x="76" y="51"/>
                      <a:pt x="76" y="46"/>
                    </a:cubicBezTo>
                    <a:cubicBezTo>
                      <a:pt x="76" y="20"/>
                      <a:pt x="57" y="0"/>
                      <a:pt x="31" y="0"/>
                    </a:cubicBezTo>
                    <a:cubicBezTo>
                      <a:pt x="23" y="0"/>
                      <a:pt x="14" y="0"/>
                      <a:pt x="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59"/>
              <p:cNvSpPr>
                <a:spLocks/>
              </p:cNvSpPr>
              <p:nvPr/>
            </p:nvSpPr>
            <p:spPr bwMode="auto">
              <a:xfrm>
                <a:off x="7069138" y="4864100"/>
                <a:ext cx="115888" cy="152400"/>
              </a:xfrm>
              <a:custGeom>
                <a:avLst/>
                <a:gdLst>
                  <a:gd name="T0" fmla="*/ 69 w 76"/>
                  <a:gd name="T1" fmla="*/ 0 h 100"/>
                  <a:gd name="T2" fmla="*/ 46 w 76"/>
                  <a:gd name="T3" fmla="*/ 0 h 100"/>
                  <a:gd name="T4" fmla="*/ 1 w 76"/>
                  <a:gd name="T5" fmla="*/ 36 h 100"/>
                  <a:gd name="T6" fmla="*/ 0 w 76"/>
                  <a:gd name="T7" fmla="*/ 38 h 100"/>
                  <a:gd name="T8" fmla="*/ 0 w 76"/>
                  <a:gd name="T9" fmla="*/ 57 h 100"/>
                  <a:gd name="T10" fmla="*/ 30 w 76"/>
                  <a:gd name="T11" fmla="*/ 86 h 100"/>
                  <a:gd name="T12" fmla="*/ 30 w 76"/>
                  <a:gd name="T13" fmla="*/ 60 h 100"/>
                  <a:gd name="T14" fmla="*/ 30 w 76"/>
                  <a:gd name="T15" fmla="*/ 54 h 100"/>
                  <a:gd name="T16" fmla="*/ 37 w 76"/>
                  <a:gd name="T17" fmla="*/ 54 h 100"/>
                  <a:gd name="T18" fmla="*/ 37 w 76"/>
                  <a:gd name="T19" fmla="*/ 61 h 100"/>
                  <a:gd name="T20" fmla="*/ 37 w 76"/>
                  <a:gd name="T21" fmla="*/ 90 h 100"/>
                  <a:gd name="T22" fmla="*/ 71 w 76"/>
                  <a:gd name="T23" fmla="*/ 100 h 100"/>
                  <a:gd name="T24" fmla="*/ 76 w 76"/>
                  <a:gd name="T25" fmla="*/ 17 h 100"/>
                  <a:gd name="T26" fmla="*/ 75 w 76"/>
                  <a:gd name="T27" fmla="*/ 15 h 100"/>
                  <a:gd name="T28" fmla="*/ 69 w 76"/>
                  <a:gd name="T29" fmla="*/ 4 h 100"/>
                  <a:gd name="T30" fmla="*/ 69 w 76"/>
                  <a:gd name="T3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0">
                    <a:moveTo>
                      <a:pt x="69" y="0"/>
                    </a:moveTo>
                    <a:cubicBezTo>
                      <a:pt x="62" y="0"/>
                      <a:pt x="54" y="0"/>
                      <a:pt x="46" y="0"/>
                    </a:cubicBezTo>
                    <a:cubicBezTo>
                      <a:pt x="22" y="0"/>
                      <a:pt x="6" y="13"/>
                      <a:pt x="1" y="36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44"/>
                      <a:pt x="0" y="50"/>
                      <a:pt x="0" y="57"/>
                    </a:cubicBezTo>
                    <a:cubicBezTo>
                      <a:pt x="8" y="69"/>
                      <a:pt x="18" y="78"/>
                      <a:pt x="30" y="86"/>
                    </a:cubicBezTo>
                    <a:cubicBezTo>
                      <a:pt x="30" y="77"/>
                      <a:pt x="30" y="68"/>
                      <a:pt x="30" y="60"/>
                    </a:cubicBezTo>
                    <a:cubicBezTo>
                      <a:pt x="30" y="58"/>
                      <a:pt x="30" y="56"/>
                      <a:pt x="30" y="54"/>
                    </a:cubicBezTo>
                    <a:cubicBezTo>
                      <a:pt x="33" y="54"/>
                      <a:pt x="34" y="54"/>
                      <a:pt x="37" y="54"/>
                    </a:cubicBezTo>
                    <a:cubicBezTo>
                      <a:pt x="37" y="56"/>
                      <a:pt x="37" y="59"/>
                      <a:pt x="37" y="61"/>
                    </a:cubicBezTo>
                    <a:cubicBezTo>
                      <a:pt x="37" y="70"/>
                      <a:pt x="37" y="80"/>
                      <a:pt x="37" y="90"/>
                    </a:cubicBezTo>
                    <a:cubicBezTo>
                      <a:pt x="47" y="95"/>
                      <a:pt x="59" y="99"/>
                      <a:pt x="71" y="100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60"/>
              <p:cNvSpPr>
                <a:spLocks/>
              </p:cNvSpPr>
              <p:nvPr/>
            </p:nvSpPr>
            <p:spPr bwMode="auto">
              <a:xfrm>
                <a:off x="7134225" y="4749800"/>
                <a:ext cx="114300" cy="103188"/>
              </a:xfrm>
              <a:custGeom>
                <a:avLst/>
                <a:gdLst>
                  <a:gd name="T0" fmla="*/ 44 w 75"/>
                  <a:gd name="T1" fmla="*/ 0 h 69"/>
                  <a:gd name="T2" fmla="*/ 31 w 75"/>
                  <a:gd name="T3" fmla="*/ 0 h 69"/>
                  <a:gd name="T4" fmla="*/ 26 w 75"/>
                  <a:gd name="T5" fmla="*/ 2 h 69"/>
                  <a:gd name="T6" fmla="*/ 4 w 75"/>
                  <a:gd name="T7" fmla="*/ 41 h 69"/>
                  <a:gd name="T8" fmla="*/ 34 w 75"/>
                  <a:gd name="T9" fmla="*/ 68 h 69"/>
                  <a:gd name="T10" fmla="*/ 37 w 75"/>
                  <a:gd name="T11" fmla="*/ 69 h 69"/>
                  <a:gd name="T12" fmla="*/ 69 w 75"/>
                  <a:gd name="T13" fmla="*/ 48 h 69"/>
                  <a:gd name="T14" fmla="*/ 59 w 75"/>
                  <a:gd name="T15" fmla="*/ 8 h 69"/>
                  <a:gd name="T16" fmla="*/ 44 w 75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69">
                    <a:moveTo>
                      <a:pt x="44" y="0"/>
                    </a:moveTo>
                    <a:cubicBezTo>
                      <a:pt x="39" y="0"/>
                      <a:pt x="35" y="0"/>
                      <a:pt x="31" y="0"/>
                    </a:cubicBezTo>
                    <a:cubicBezTo>
                      <a:pt x="29" y="1"/>
                      <a:pt x="28" y="1"/>
                      <a:pt x="26" y="2"/>
                    </a:cubicBezTo>
                    <a:cubicBezTo>
                      <a:pt x="10" y="7"/>
                      <a:pt x="0" y="25"/>
                      <a:pt x="4" y="41"/>
                    </a:cubicBezTo>
                    <a:cubicBezTo>
                      <a:pt x="7" y="56"/>
                      <a:pt x="19" y="67"/>
                      <a:pt x="34" y="68"/>
                    </a:cubicBezTo>
                    <a:cubicBezTo>
                      <a:pt x="35" y="68"/>
                      <a:pt x="36" y="69"/>
                      <a:pt x="37" y="69"/>
                    </a:cubicBezTo>
                    <a:cubicBezTo>
                      <a:pt x="51" y="69"/>
                      <a:pt x="64" y="60"/>
                      <a:pt x="69" y="48"/>
                    </a:cubicBezTo>
                    <a:cubicBezTo>
                      <a:pt x="75" y="33"/>
                      <a:pt x="71" y="17"/>
                      <a:pt x="59" y="8"/>
                    </a:cubicBezTo>
                    <a:cubicBezTo>
                      <a:pt x="54" y="4"/>
                      <a:pt x="49" y="3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61"/>
              <p:cNvSpPr>
                <a:spLocks/>
              </p:cNvSpPr>
              <p:nvPr/>
            </p:nvSpPr>
            <p:spPr bwMode="auto">
              <a:xfrm>
                <a:off x="7018338" y="4672013"/>
                <a:ext cx="412750" cy="276225"/>
              </a:xfrm>
              <a:custGeom>
                <a:avLst/>
                <a:gdLst>
                  <a:gd name="T0" fmla="*/ 115 w 273"/>
                  <a:gd name="T1" fmla="*/ 0 h 182"/>
                  <a:gd name="T2" fmla="*/ 0 w 273"/>
                  <a:gd name="T3" fmla="*/ 64 h 182"/>
                  <a:gd name="T4" fmla="*/ 20 w 273"/>
                  <a:gd name="T5" fmla="*/ 95 h 182"/>
                  <a:gd name="T6" fmla="*/ 115 w 273"/>
                  <a:gd name="T7" fmla="*/ 32 h 182"/>
                  <a:gd name="T8" fmla="*/ 216 w 273"/>
                  <a:gd name="T9" fmla="*/ 119 h 182"/>
                  <a:gd name="T10" fmla="*/ 194 w 273"/>
                  <a:gd name="T11" fmla="*/ 119 h 182"/>
                  <a:gd name="T12" fmla="*/ 233 w 273"/>
                  <a:gd name="T13" fmla="*/ 182 h 182"/>
                  <a:gd name="T14" fmla="*/ 273 w 273"/>
                  <a:gd name="T15" fmla="*/ 119 h 182"/>
                  <a:gd name="T16" fmla="*/ 248 w 273"/>
                  <a:gd name="T17" fmla="*/ 119 h 182"/>
                  <a:gd name="T18" fmla="*/ 115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115" y="0"/>
                    </a:moveTo>
                    <a:cubicBezTo>
                      <a:pt x="66" y="0"/>
                      <a:pt x="24" y="26"/>
                      <a:pt x="0" y="64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5" y="58"/>
                      <a:pt x="72" y="32"/>
                      <a:pt x="115" y="32"/>
                    </a:cubicBezTo>
                    <a:cubicBezTo>
                      <a:pt x="166" y="32"/>
                      <a:pt x="208" y="69"/>
                      <a:pt x="216" y="119"/>
                    </a:cubicBezTo>
                    <a:cubicBezTo>
                      <a:pt x="194" y="119"/>
                      <a:pt x="194" y="119"/>
                      <a:pt x="194" y="119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73" y="119"/>
                      <a:pt x="273" y="119"/>
                      <a:pt x="273" y="119"/>
                    </a:cubicBezTo>
                    <a:cubicBezTo>
                      <a:pt x="248" y="119"/>
                      <a:pt x="248" y="119"/>
                      <a:pt x="248" y="119"/>
                    </a:cubicBezTo>
                    <a:cubicBezTo>
                      <a:pt x="240" y="52"/>
                      <a:pt x="183" y="0"/>
                      <a:pt x="11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62"/>
              <p:cNvSpPr>
                <a:spLocks/>
              </p:cNvSpPr>
              <p:nvPr/>
            </p:nvSpPr>
            <p:spPr bwMode="auto">
              <a:xfrm>
                <a:off x="6951663" y="4803775"/>
                <a:ext cx="412750" cy="276225"/>
              </a:xfrm>
              <a:custGeom>
                <a:avLst/>
                <a:gdLst>
                  <a:gd name="T0" fmla="*/ 40 w 273"/>
                  <a:gd name="T1" fmla="*/ 0 h 182"/>
                  <a:gd name="T2" fmla="*/ 0 w 273"/>
                  <a:gd name="T3" fmla="*/ 63 h 182"/>
                  <a:gd name="T4" fmla="*/ 25 w 273"/>
                  <a:gd name="T5" fmla="*/ 63 h 182"/>
                  <a:gd name="T6" fmla="*/ 159 w 273"/>
                  <a:gd name="T7" fmla="*/ 182 h 182"/>
                  <a:gd name="T8" fmla="*/ 273 w 273"/>
                  <a:gd name="T9" fmla="*/ 118 h 182"/>
                  <a:gd name="T10" fmla="*/ 253 w 273"/>
                  <a:gd name="T11" fmla="*/ 87 h 182"/>
                  <a:gd name="T12" fmla="*/ 159 w 273"/>
                  <a:gd name="T13" fmla="*/ 150 h 182"/>
                  <a:gd name="T14" fmla="*/ 57 w 273"/>
                  <a:gd name="T15" fmla="*/ 63 h 182"/>
                  <a:gd name="T16" fmla="*/ 80 w 273"/>
                  <a:gd name="T17" fmla="*/ 63 h 182"/>
                  <a:gd name="T18" fmla="*/ 40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40" y="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33" y="130"/>
                      <a:pt x="90" y="182"/>
                      <a:pt x="159" y="182"/>
                    </a:cubicBezTo>
                    <a:cubicBezTo>
                      <a:pt x="207" y="182"/>
                      <a:pt x="249" y="156"/>
                      <a:pt x="273" y="118"/>
                    </a:cubicBezTo>
                    <a:cubicBezTo>
                      <a:pt x="253" y="87"/>
                      <a:pt x="253" y="87"/>
                      <a:pt x="253" y="87"/>
                    </a:cubicBezTo>
                    <a:cubicBezTo>
                      <a:pt x="238" y="124"/>
                      <a:pt x="201" y="150"/>
                      <a:pt x="159" y="150"/>
                    </a:cubicBezTo>
                    <a:cubicBezTo>
                      <a:pt x="107" y="150"/>
                      <a:pt x="65" y="112"/>
                      <a:pt x="57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489575" y="3410849"/>
              <a:ext cx="1112838" cy="11128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8582602" y="243946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8679890" y="2866045"/>
            <a:ext cx="245193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217782" y="2439461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015823" y="2866045"/>
            <a:ext cx="239214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3" name="Isosceles Triangle 152"/>
          <p:cNvSpPr/>
          <p:nvPr/>
        </p:nvSpPr>
        <p:spPr>
          <a:xfrm rot="5400000">
            <a:off x="8308840" y="2493293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Isosceles Triangle 153"/>
          <p:cNvSpPr/>
          <p:nvPr/>
        </p:nvSpPr>
        <p:spPr>
          <a:xfrm rot="16200000" flipH="1">
            <a:off x="3566248" y="2493296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8582602" y="438901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8679890" y="4815601"/>
            <a:ext cx="245193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2217782" y="4389017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015823" y="4815601"/>
            <a:ext cx="239214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8308840" y="4442849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Isosceles Triangle 159"/>
          <p:cNvSpPr/>
          <p:nvPr/>
        </p:nvSpPr>
        <p:spPr>
          <a:xfrm rot="16200000" flipH="1">
            <a:off x="3566248" y="4442852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 smtClean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yourdomain@gmail.com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www.yourdomain.com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9841" y="312331"/>
            <a:ext cx="3852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Going Maps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23" name="TextBox 22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4157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77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116" y="840705"/>
            <a:ext cx="5258171" cy="1251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things in 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are never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done by one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person.They’er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done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 a team of people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8" b="2890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8" b="28908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416116" y="4720752"/>
            <a:ext cx="331430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116" y="4412975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02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56104" y="2668594"/>
            <a:ext cx="331430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56104" y="2360817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01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77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6" r="2093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57090" y="1331035"/>
            <a:ext cx="5355953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7090" y="2571066"/>
            <a:ext cx="535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7090" y="4720753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527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7" r="34017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1" r="3851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" b="311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416406" y="522652"/>
            <a:ext cx="5354351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804" y="1638691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03820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59108" y="1033624"/>
            <a:ext cx="5355953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59108" y="2273655"/>
            <a:ext cx="535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59108" y="4423342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Rectangle 7"/>
          <p:cNvSpPr/>
          <p:nvPr/>
        </p:nvSpPr>
        <p:spPr>
          <a:xfrm>
            <a:off x="636104" y="1020418"/>
            <a:ext cx="2517913" cy="1351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6104" y="2372139"/>
            <a:ext cx="2517913" cy="17890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6104" y="4161183"/>
            <a:ext cx="2517913" cy="17890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6104" y="1910474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6104" y="3699518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6104" y="5488562"/>
            <a:ext cx="545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89954" y="1403890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0374" y="2974273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35%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9572" y="4763317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35%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81761" y="4163152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81761" y="2374108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81761" y="1020418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46609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2" r="38262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4161184" y="2746765"/>
            <a:ext cx="1722782" cy="1351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883966" y="2746765"/>
            <a:ext cx="2120348" cy="13517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04314" y="2746765"/>
            <a:ext cx="914401" cy="13517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18715" y="2746765"/>
            <a:ext cx="2716696" cy="13517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61183" y="3636821"/>
            <a:ext cx="66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30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61183" y="4572901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83965" y="363682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04313" y="3636821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15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18715" y="3636821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45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61183" y="4111236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004313" y="4572901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04313" y="4111236"/>
            <a:ext cx="538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87630" y="2100434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87630" y="1638769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918715" y="2100434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18715" y="1638769"/>
            <a:ext cx="542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50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6305408" y="2303309"/>
            <a:ext cx="2277622" cy="22776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51536" y="312331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8674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8423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96249" y="2460036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40770" y="2426290"/>
            <a:ext cx="423092" cy="551026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914861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745112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187929" y="24595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611299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441550" y="3508380"/>
            <a:ext cx="2005338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870893" y="2427968"/>
            <a:ext cx="539528" cy="536587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9307737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137988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0 Juta 01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F5A10B"/>
      </a:accent1>
      <a:accent2>
        <a:srgbClr val="F17B05"/>
      </a:accent2>
      <a:accent3>
        <a:srgbClr val="F5A10B"/>
      </a:accent3>
      <a:accent4>
        <a:srgbClr val="F17B05"/>
      </a:accent4>
      <a:accent5>
        <a:srgbClr val="F5A10B"/>
      </a:accent5>
      <a:accent6>
        <a:srgbClr val="F17B05"/>
      </a:accent6>
      <a:hlink>
        <a:srgbClr val="A05024"/>
      </a:hlink>
      <a:folHlink>
        <a:srgbClr val="4FB1B4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1315</Words>
  <Application>Microsoft Office PowerPoint</Application>
  <PresentationFormat>Widescreen</PresentationFormat>
  <Paragraphs>241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Lato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44</cp:revision>
  <dcterms:created xsi:type="dcterms:W3CDTF">2018-05-26T06:12:36Z</dcterms:created>
  <dcterms:modified xsi:type="dcterms:W3CDTF">2018-07-21T03:49:54Z</dcterms:modified>
</cp:coreProperties>
</file>