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1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45496" y="795130"/>
            <a:ext cx="6997148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5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669774" y="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5115340" y="342900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560906" y="1055204"/>
            <a:ext cx="2782956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8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49356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9356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941982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941982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5234608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5234608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78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53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16726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5999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024731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7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15478" y="2907729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1878" y="700438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3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92441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292441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76546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7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7085" y="1"/>
            <a:ext cx="5341257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67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0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8638" y="2358889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8186" y="4412975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7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791199" y="795131"/>
            <a:ext cx="5751443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7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090991" y="2544417"/>
            <a:ext cx="2451651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14052" y="0"/>
            <a:ext cx="2451651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7"/>
            <a:ext cx="6188764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1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8713" y="1"/>
            <a:ext cx="286247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79235" y="1"/>
            <a:ext cx="323353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23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09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40556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84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56942" y="615403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406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69079" y="3555248"/>
            <a:ext cx="2853606" cy="18401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5354" y="1595660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2378" y="3706308"/>
            <a:ext cx="423092" cy="551026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7267" y="159515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7267" y="3712688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02290" y="3706308"/>
            <a:ext cx="577258" cy="542967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04765" y="1595154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32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2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32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887267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87267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87267" y="4749037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87267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05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05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05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05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5" r="3674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7712764" y="808382"/>
            <a:ext cx="2981739" cy="60496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7496" y="1"/>
            <a:ext cx="2981739" cy="6049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7495" y="5464844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1977" y="808381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7495" y="2395387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7495" y="808381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3" y="4849290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2763" y="3262284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8" r="348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7" r="34867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379304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9304" y="127936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251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57251" y="1279365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23965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23965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3965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3965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79304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1563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1563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9304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335042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335042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335042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35042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90381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82640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82640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0381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98572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276519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9218" y="1156252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John Doe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Monica Dunn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Diana More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Brandals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9218" y="115625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Jayz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Martin Jack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Steave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Brooke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Leony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Swift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" b="514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750366" y="4015409"/>
            <a:ext cx="6997148" cy="135172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5873" y="821779"/>
            <a:ext cx="4089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working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873" y="2815078"/>
            <a:ext cx="37980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6140" y="4229604"/>
            <a:ext cx="6705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5400" dirty="0" smtClean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5400" dirty="0" err="1" smtClean="0">
                <a:solidFill>
                  <a:schemeClr val="bg1"/>
                </a:solidFill>
                <a:latin typeface="+mj-lt"/>
              </a:rPr>
              <a:t>Samrock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r="30853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669774" y="37983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9774" y="3429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89042" y="47065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5340" y="224782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5340" y="1878496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34608" y="3156090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560906" y="55128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60906" y="514350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680174" y="64210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7858540" y="124901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8540" y="4131655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14" name="TextBox 13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bg1"/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marketing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853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537" y="4793270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726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7267" y="479327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599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5997" y="479327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2472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24727" y="479327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 r="76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5" b="23285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781878" y="2907729"/>
            <a:ext cx="2019379" cy="325914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92369" y="70043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2369" y="3945932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47426" y="3254371"/>
            <a:ext cx="1688282" cy="2565858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16801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2694" y="2509018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00711" y="4426590"/>
            <a:ext cx="2111546" cy="1611354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809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205516" y="1966688"/>
            <a:ext cx="2924626" cy="2924626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7265" y="724095"/>
            <a:ext cx="7553744" cy="214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57859" y="2400315"/>
            <a:ext cx="619940" cy="473086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60232" y="3537524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981" y="316819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072" y="5178626"/>
            <a:ext cx="4333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544480" y="2020940"/>
            <a:ext cx="943452" cy="1062446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5201244" y="2099145"/>
            <a:ext cx="1762245" cy="1954901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6227694" y="2070615"/>
            <a:ext cx="1097862" cy="1238104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5603985" y="3598543"/>
            <a:ext cx="968951" cy="1062446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4692735" y="2021424"/>
            <a:ext cx="991617" cy="1087945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6403801" y="2270615"/>
            <a:ext cx="745129" cy="84004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4862144" y="2064754"/>
            <a:ext cx="1097862" cy="1236687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5548839" y="3252917"/>
            <a:ext cx="1096445" cy="1236687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5037544" y="2263526"/>
            <a:ext cx="745129" cy="838624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5723884" y="3452302"/>
            <a:ext cx="745129" cy="838624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861566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44470" y="2325005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250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426" y="2325005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1851" y="49072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698" y="5199642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85219" y="2495887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25243" y="3644145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69491" y="2494516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4846673" y="1835306"/>
            <a:ext cx="2826923" cy="1946946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5250522" y="2104458"/>
            <a:ext cx="1964057" cy="1427516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4940220" y="2823567"/>
            <a:ext cx="1271076" cy="241993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4738166" y="2953991"/>
            <a:ext cx="1271076" cy="240771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6035614" y="2865240"/>
            <a:ext cx="761424" cy="1203856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6107518" y="3015309"/>
            <a:ext cx="881198" cy="1074303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6001070" y="1878298"/>
            <a:ext cx="882421" cy="1074303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6038587" y="1659659"/>
            <a:ext cx="761424" cy="1202634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6535464" y="1759651"/>
            <a:ext cx="1128080" cy="1128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6742014" y="1966201"/>
            <a:ext cx="714981" cy="714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5611174" y="3536813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5817724" y="3743362"/>
            <a:ext cx="714981" cy="716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4529069" y="1852522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4735619" y="2059072"/>
            <a:ext cx="714981" cy="716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205136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8040" y="2064797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55429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4605" y="2064797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57581" y="4847289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1428" y="5139731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880469" y="2220299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004458" y="3877761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888883" y="2133337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101419" y="1776357"/>
            <a:ext cx="1577627" cy="1578746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4622685" y="1574087"/>
            <a:ext cx="1583225" cy="180380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5237346" y="2983841"/>
            <a:ext cx="1802681" cy="1692954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69949" y="2797506"/>
            <a:ext cx="153397" cy="256407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563830" y="3966938"/>
            <a:ext cx="277680" cy="225055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67670" y="2744472"/>
            <a:ext cx="218337" cy="155636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13398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96302" y="2096053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3691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2867" y="2096053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63452" y="473321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97299" y="5025658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89395" y="2152903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27974" y="2138389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50817" y="3414422"/>
            <a:ext cx="1093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47093" y="1880734"/>
            <a:ext cx="3632200" cy="3071812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64818" y="2661784"/>
            <a:ext cx="2051050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204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612106" y="2661784"/>
            <a:ext cx="2049463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0661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412706" y="2661784"/>
            <a:ext cx="3632200" cy="3070224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876131" y="3172958"/>
            <a:ext cx="2051050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3460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530431" y="3172958"/>
            <a:ext cx="2049463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003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67508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6114" y="5351068"/>
            <a:ext cx="227545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8952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00330" y="5351068"/>
            <a:ext cx="226116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1990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0431" y="2000574"/>
            <a:ext cx="226252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2689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3429" y="2000574"/>
            <a:ext cx="2236360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435762" y="3110897"/>
            <a:ext cx="386276" cy="34146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40955" y="3144333"/>
            <a:ext cx="298776" cy="38912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26864" y="4183336"/>
            <a:ext cx="361974" cy="341462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72600" y="4120583"/>
            <a:ext cx="381000" cy="378924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4853" y="1345637"/>
            <a:ext cx="4502518" cy="5525290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3492098" y="3209991"/>
            <a:ext cx="4417184" cy="1546098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65494" y="174306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398" y="2035508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7003" y="365383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59907" y="3946275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5494" y="538452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398" y="5676962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9757" y="203550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8481" y="3878438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42155" y="560130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159418" y="2396999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14450" y="3285920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786590" y="4023165"/>
            <a:ext cx="417469" cy="415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869307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869307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869307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619263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588946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588946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869307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545601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8153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09255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600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64529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4679438" y="2105707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5451596" y="3000677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36353" y="1613049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021893" y="157917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7881003" y="3449574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7197777" y="2362622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7343174" y="475815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7154016" y="3561092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55772" y="4612753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6021893" y="5307272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4734491" y="4578874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700612" y="476944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152901" y="3449574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186780" y="3482041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4409817" y="2162172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700612" y="212829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134823" y="1837498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7343174" y="211700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420624" y="3255043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49217" y="1901909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193848" y="3253273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87563" y="4740259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842327" y="325119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25231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34292" y="473631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7196" y="502876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18684" y="3251196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7384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0398" y="1901588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9098" y="219403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31132" y="2033012"/>
            <a:ext cx="3362882" cy="336288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97986" y="2033012"/>
            <a:ext cx="3362882" cy="336288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265129" y="2708954"/>
            <a:ext cx="838102" cy="274554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6230079" y="2692937"/>
            <a:ext cx="838102" cy="274554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4426764" y="2067403"/>
            <a:ext cx="838102" cy="274554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9467623" y="2067403"/>
            <a:ext cx="838102" cy="274554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393140" y="4692862"/>
            <a:ext cx="838102" cy="274554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9933135" y="4692862"/>
            <a:ext cx="838102" cy="274554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10260868" y="3310123"/>
            <a:ext cx="838102" cy="274554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4975913" y="4692862"/>
            <a:ext cx="838102" cy="274554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40769" y="2506916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20%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500" y="2909340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8636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</a:rPr>
              <a:t>3</a:t>
            </a:r>
            <a:r>
              <a:rPr lang="en-US" sz="2400" b="1" dirty="0" smtClean="0">
                <a:solidFill>
                  <a:schemeClr val="accent3"/>
                </a:solidFill>
              </a:rPr>
              <a:t>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4367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67749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23480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867749" y="3364633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723480" y="3767057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439602" y="184497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20%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60868" y="224739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45085" y="27906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40%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00816" y="31931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00895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56626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9056" y="1839182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30%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04787" y="2241606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198857" y="3310123"/>
            <a:ext cx="811056" cy="762876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170931" y="3272648"/>
            <a:ext cx="811056" cy="685249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297" y="312331"/>
            <a:ext cx="1861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0" y="1533031"/>
            <a:ext cx="0" cy="408348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29739" y="2110066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29739" y="2816653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29739" y="3523240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29739" y="422982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29739" y="491081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7465085" y="2710692"/>
            <a:ext cx="341055" cy="34444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7465085" y="2004105"/>
            <a:ext cx="342185" cy="34444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7463955" y="4123866"/>
            <a:ext cx="342185" cy="34444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7463955" y="3417844"/>
            <a:ext cx="342185" cy="34331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433434" y="4804761"/>
            <a:ext cx="403226" cy="34068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73186" y="2567510"/>
            <a:ext cx="1394014" cy="1386418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20025" y="4100739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56828" y="1914717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56828" y="262130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56828" y="330825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56828" y="403447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56828" y="471016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80679" y="191471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80679" y="262130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80679" y="330825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80679" y="403447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80679" y="471016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16388" y="1849845"/>
            <a:ext cx="3851275" cy="3852863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8582602" y="243946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679890" y="2866045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217782" y="2439461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015823" y="2866045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8308840" y="2493293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3566248" y="2493296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8582602" y="438901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79890" y="4815601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217782" y="4389017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15823" y="4815601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8308840" y="4442849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3566248" y="4442852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yourdomain@gmail.com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www.yourdomain.com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41" y="312331"/>
            <a:ext cx="385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23" name="TextBox 22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116" y="840705"/>
            <a:ext cx="5258171" cy="1251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16116" y="4720752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116" y="4412975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6104" y="2668594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6104" y="2360817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r="209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57090" y="1331035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090" y="2571066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090" y="4720753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7" r="34017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1" r="3851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" b="311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416406" y="522652"/>
            <a:ext cx="5354351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804" y="1638691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59108" y="1033624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59108" y="2273655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9108" y="4423342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636104" y="1020418"/>
            <a:ext cx="2517913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6104" y="2372139"/>
            <a:ext cx="2517913" cy="17890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6104" y="4161183"/>
            <a:ext cx="2517913" cy="17890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6104" y="1910474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104" y="36995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104" y="5488562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9954" y="1403890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0374" y="2974273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9572" y="4763317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81761" y="4163152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81761" y="237410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81761" y="102041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2" r="3826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161184" y="2746765"/>
            <a:ext cx="1722782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83966" y="2746765"/>
            <a:ext cx="2120348" cy="13517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04314" y="2746765"/>
            <a:ext cx="914401" cy="13517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8715" y="2746765"/>
            <a:ext cx="2716696" cy="135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61183" y="3636821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6118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3965" y="363682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4313" y="363682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18715" y="3636821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183" y="411123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0431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4313" y="4111236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87630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7630" y="163876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18715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8715" y="1638769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6305408" y="2303309"/>
            <a:ext cx="2277622" cy="22776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674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8423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96249" y="246003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40770" y="2426290"/>
            <a:ext cx="423092" cy="55102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14861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745112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187929" y="24595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611299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41550" y="3508380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870893" y="2427968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307737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37988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leanux 0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5D3B"/>
      </a:accent1>
      <a:accent2>
        <a:srgbClr val="FF2C66"/>
      </a:accent2>
      <a:accent3>
        <a:srgbClr val="FF5D3B"/>
      </a:accent3>
      <a:accent4>
        <a:srgbClr val="FF2C66"/>
      </a:accent4>
      <a:accent5>
        <a:srgbClr val="FF5D3B"/>
      </a:accent5>
      <a:accent6>
        <a:srgbClr val="FF2C66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</TotalTime>
  <Words>1315</Words>
  <Application>Microsoft Office PowerPoint</Application>
  <PresentationFormat>Widescreen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45</cp:revision>
  <dcterms:created xsi:type="dcterms:W3CDTF">2018-05-26T06:12:36Z</dcterms:created>
  <dcterms:modified xsi:type="dcterms:W3CDTF">2018-07-21T03:50:03Z</dcterms:modified>
</cp:coreProperties>
</file>